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vml" ContentType="application/vnd.openxmlformats-officedocument.vmlDrawing"/>
  <Default Extension="bin" ContentType="application/vnd.openxmlformats-officedocument.presentationml.printerSettings"/>
  <Default Extension="png" ContentType="image/png"/>
  <Default Extension="rels" ContentType="application/vnd.openxmlformats-package.relationships+xml"/>
  <Default Extension="wmf" ContentType="image/x-wmf"/>
  <Default Extension="gif" ContentType="image/gif"/>
  <Default Extension="MOV" ContentType="video/unknown"/>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1.bin" ContentType="application/vnd.openxmlformats-officedocument.oleObject"/>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5" r:id="rId1"/>
    <p:sldMasterId id="2147483813" r:id="rId2"/>
  </p:sldMasterIdLst>
  <p:notesMasterIdLst>
    <p:notesMasterId r:id="rId68"/>
  </p:notesMasterIdLst>
  <p:handoutMasterIdLst>
    <p:handoutMasterId r:id="rId69"/>
  </p:handoutMasterIdLst>
  <p:sldIdLst>
    <p:sldId id="716" r:id="rId3"/>
    <p:sldId id="983" r:id="rId4"/>
    <p:sldId id="984" r:id="rId5"/>
    <p:sldId id="985" r:id="rId6"/>
    <p:sldId id="986" r:id="rId7"/>
    <p:sldId id="987" r:id="rId8"/>
    <p:sldId id="988" r:id="rId9"/>
    <p:sldId id="783" r:id="rId10"/>
    <p:sldId id="959" r:id="rId11"/>
    <p:sldId id="990" r:id="rId12"/>
    <p:sldId id="991" r:id="rId13"/>
    <p:sldId id="992" r:id="rId14"/>
    <p:sldId id="993" r:id="rId15"/>
    <p:sldId id="994" r:id="rId16"/>
    <p:sldId id="995" r:id="rId17"/>
    <p:sldId id="744" r:id="rId18"/>
    <p:sldId id="945" r:id="rId19"/>
    <p:sldId id="977" r:id="rId20"/>
    <p:sldId id="771" r:id="rId21"/>
    <p:sldId id="946" r:id="rId22"/>
    <p:sldId id="911" r:id="rId23"/>
    <p:sldId id="951" r:id="rId24"/>
    <p:sldId id="906" r:id="rId25"/>
    <p:sldId id="913" r:id="rId26"/>
    <p:sldId id="887" r:id="rId27"/>
    <p:sldId id="978" r:id="rId28"/>
    <p:sldId id="886" r:id="rId29"/>
    <p:sldId id="979" r:id="rId30"/>
    <p:sldId id="996" r:id="rId31"/>
    <p:sldId id="998" r:id="rId32"/>
    <p:sldId id="997" r:id="rId33"/>
    <p:sldId id="882" r:id="rId34"/>
    <p:sldId id="905" r:id="rId35"/>
    <p:sldId id="989" r:id="rId36"/>
    <p:sldId id="918" r:id="rId37"/>
    <p:sldId id="1000" r:id="rId38"/>
    <p:sldId id="1008" r:id="rId39"/>
    <p:sldId id="1009" r:id="rId40"/>
    <p:sldId id="846" r:id="rId41"/>
    <p:sldId id="972" r:id="rId42"/>
    <p:sldId id="963" r:id="rId43"/>
    <p:sldId id="964" r:id="rId44"/>
    <p:sldId id="947" r:id="rId45"/>
    <p:sldId id="948" r:id="rId46"/>
    <p:sldId id="949" r:id="rId47"/>
    <p:sldId id="950" r:id="rId48"/>
    <p:sldId id="926" r:id="rId49"/>
    <p:sldId id="973" r:id="rId50"/>
    <p:sldId id="974" r:id="rId51"/>
    <p:sldId id="975" r:id="rId52"/>
    <p:sldId id="976" r:id="rId53"/>
    <p:sldId id="807" r:id="rId54"/>
    <p:sldId id="1010" r:id="rId55"/>
    <p:sldId id="1011" r:id="rId56"/>
    <p:sldId id="1012" r:id="rId57"/>
    <p:sldId id="1013" r:id="rId58"/>
    <p:sldId id="1016" r:id="rId59"/>
    <p:sldId id="1014" r:id="rId60"/>
    <p:sldId id="1015" r:id="rId61"/>
    <p:sldId id="1005" r:id="rId62"/>
    <p:sldId id="962" r:id="rId63"/>
    <p:sldId id="1003" r:id="rId64"/>
    <p:sldId id="1004" r:id="rId65"/>
    <p:sldId id="930" r:id="rId66"/>
    <p:sldId id="925" r:id="rId67"/>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890">
          <p15:clr>
            <a:srgbClr val="A4A3A4"/>
          </p15:clr>
        </p15:guide>
        <p15:guide id="2" pos="115">
          <p15:clr>
            <a:srgbClr val="A4A3A4"/>
          </p15:clr>
        </p15:guide>
      </p15:sldGuideLst>
    </p:ext>
    <p:ext uri="{2D200454-40CA-4A62-9FC3-DE9A4176ACB9}">
      <p15:notesGuideLst xmlns:p15="http://schemas.microsoft.com/office/powerpoint/2012/main" xmlns="">
        <p15:guide id="1" orient="horz" pos="3128">
          <p15:clr>
            <a:srgbClr val="A4A3A4"/>
          </p15:clr>
        </p15:guide>
        <p15:guide id="2" pos="214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onneman" initials="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5050"/>
    <a:srgbClr val="003300"/>
    <a:srgbClr val="00FF00"/>
    <a:srgbClr val="008000"/>
    <a:srgbClr val="009900"/>
    <a:srgbClr val="FF9966"/>
    <a:srgbClr val="FFFF66"/>
    <a:srgbClr val="FF9999"/>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54" autoAdjust="0"/>
    <p:restoredTop sz="99290" autoAdjust="0"/>
  </p:normalViewPr>
  <p:slideViewPr>
    <p:cSldViewPr>
      <p:cViewPr varScale="1">
        <p:scale>
          <a:sx n="151" d="100"/>
          <a:sy n="151" d="100"/>
        </p:scale>
        <p:origin x="-744" y="-112"/>
      </p:cViewPr>
      <p:guideLst>
        <p:guide orient="horz" pos="890"/>
        <p:guide pos="115"/>
      </p:guideLst>
    </p:cSldViewPr>
  </p:slideViewPr>
  <p:outlineViewPr>
    <p:cViewPr>
      <p:scale>
        <a:sx n="33" d="100"/>
        <a:sy n="33" d="100"/>
      </p:scale>
      <p:origin x="0" y="4566"/>
    </p:cViewPr>
  </p:outlineViewPr>
  <p:notesTextViewPr>
    <p:cViewPr>
      <p:scale>
        <a:sx n="3" d="2"/>
        <a:sy n="3" d="2"/>
      </p:scale>
      <p:origin x="0" y="0"/>
    </p:cViewPr>
  </p:notesTextViewPr>
  <p:sorterViewPr>
    <p:cViewPr>
      <p:scale>
        <a:sx n="50" d="100"/>
        <a:sy n="50" d="100"/>
      </p:scale>
      <p:origin x="0" y="-5150"/>
    </p:cViewPr>
  </p:sorterViewPr>
  <p:notesViewPr>
    <p:cSldViewPr>
      <p:cViewPr varScale="1">
        <p:scale>
          <a:sx n="101" d="100"/>
          <a:sy n="101" d="100"/>
        </p:scale>
        <p:origin x="-3576" y="-90"/>
      </p:cViewPr>
      <p:guideLst>
        <p:guide orient="horz" pos="3128"/>
        <p:guide pos="21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notesMaster" Target="notesMasters/notesMaster1.xml"/><Relationship Id="rId69" Type="http://schemas.openxmlformats.org/officeDocument/2006/relationships/handoutMaster" Target="handoutMasters/handoutMaster1.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0" Type="http://schemas.openxmlformats.org/officeDocument/2006/relationships/printerSettings" Target="printerSettings/printerSettings1.bin"/><Relationship Id="rId71" Type="http://schemas.openxmlformats.org/officeDocument/2006/relationships/commentAuthors" Target="commentAuthors.xml"/><Relationship Id="rId72" Type="http://schemas.openxmlformats.org/officeDocument/2006/relationships/presProps" Target="presProp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charts/_rels/chart1.xml.rels><?xml version="1.0" encoding="UTF-8" standalone="yes"?>
<Relationships xmlns="http://schemas.openxmlformats.org/package/2006/relationships"><Relationship Id="rId1" Type="http://schemas.openxmlformats.org/officeDocument/2006/relationships/oleObject" Target="file:///\\cern.ch\dfs\Departments\EN\Groups\MME\Sections%20and%20Activities\MechanicalMeasurement\Data\2015\EDMS_1487758\DATA\ANALYSIS\TAG41_TT41\TAG41-TT4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09888847284273"/>
          <c:y val="0.0824637951025408"/>
          <c:w val="0.888704477479427"/>
          <c:h val="0.824586162023865"/>
        </c:manualLayout>
      </c:layout>
      <c:scatterChart>
        <c:scatterStyle val="lineMarker"/>
        <c:varyColors val="0"/>
        <c:ser>
          <c:idx val="2"/>
          <c:order val="0"/>
          <c:tx>
            <c:strRef>
              <c:f>TF!$B$1</c:f>
              <c:strCache>
                <c:ptCount val="1"/>
                <c:pt idx="0">
                  <c:v>IP_V</c:v>
                </c:pt>
              </c:strCache>
            </c:strRef>
          </c:tx>
          <c:spPr>
            <a:ln w="19050" cap="rnd">
              <a:solidFill>
                <a:schemeClr val="accent1"/>
              </a:solidFill>
              <a:prstDash val="sysDash"/>
              <a:round/>
            </a:ln>
            <a:effectLst/>
          </c:spPr>
          <c:marker>
            <c:symbol val="none"/>
          </c:marker>
          <c:xVal>
            <c:numRef>
              <c:f>TF!$A$2:$A$3201</c:f>
              <c:numCache>
                <c:formatCode>0.000</c:formatCode>
                <c:ptCount val="3200"/>
                <c:pt idx="0">
                  <c:v>0.125</c:v>
                </c:pt>
                <c:pt idx="1">
                  <c:v>0.25</c:v>
                </c:pt>
                <c:pt idx="2">
                  <c:v>0.375</c:v>
                </c:pt>
                <c:pt idx="3">
                  <c:v>0.5</c:v>
                </c:pt>
                <c:pt idx="4">
                  <c:v>0.625</c:v>
                </c:pt>
                <c:pt idx="5">
                  <c:v>0.75</c:v>
                </c:pt>
                <c:pt idx="6">
                  <c:v>0.875</c:v>
                </c:pt>
                <c:pt idx="7">
                  <c:v>1.0</c:v>
                </c:pt>
                <c:pt idx="8">
                  <c:v>1.125</c:v>
                </c:pt>
                <c:pt idx="9">
                  <c:v>1.25</c:v>
                </c:pt>
                <c:pt idx="10">
                  <c:v>1.375</c:v>
                </c:pt>
                <c:pt idx="11">
                  <c:v>1.5</c:v>
                </c:pt>
                <c:pt idx="12">
                  <c:v>1.625</c:v>
                </c:pt>
                <c:pt idx="13">
                  <c:v>1.75</c:v>
                </c:pt>
                <c:pt idx="14">
                  <c:v>1.875</c:v>
                </c:pt>
                <c:pt idx="15">
                  <c:v>2.0</c:v>
                </c:pt>
                <c:pt idx="16">
                  <c:v>2.125</c:v>
                </c:pt>
                <c:pt idx="17">
                  <c:v>2.25</c:v>
                </c:pt>
                <c:pt idx="18">
                  <c:v>2.375</c:v>
                </c:pt>
                <c:pt idx="19">
                  <c:v>2.5</c:v>
                </c:pt>
                <c:pt idx="20">
                  <c:v>2.625</c:v>
                </c:pt>
                <c:pt idx="21">
                  <c:v>2.75</c:v>
                </c:pt>
                <c:pt idx="22">
                  <c:v>2.875</c:v>
                </c:pt>
                <c:pt idx="23">
                  <c:v>3.0</c:v>
                </c:pt>
                <c:pt idx="24">
                  <c:v>3.125</c:v>
                </c:pt>
                <c:pt idx="25">
                  <c:v>3.25</c:v>
                </c:pt>
                <c:pt idx="26">
                  <c:v>3.375</c:v>
                </c:pt>
                <c:pt idx="27">
                  <c:v>3.5</c:v>
                </c:pt>
                <c:pt idx="28">
                  <c:v>3.625</c:v>
                </c:pt>
                <c:pt idx="29">
                  <c:v>3.75</c:v>
                </c:pt>
                <c:pt idx="30">
                  <c:v>3.875</c:v>
                </c:pt>
                <c:pt idx="31">
                  <c:v>4.0</c:v>
                </c:pt>
                <c:pt idx="32">
                  <c:v>4.124999999999999</c:v>
                </c:pt>
                <c:pt idx="33">
                  <c:v>4.25</c:v>
                </c:pt>
                <c:pt idx="34">
                  <c:v>4.375</c:v>
                </c:pt>
                <c:pt idx="35">
                  <c:v>4.5</c:v>
                </c:pt>
                <c:pt idx="36">
                  <c:v>4.624999999999999</c:v>
                </c:pt>
                <c:pt idx="37">
                  <c:v>4.75</c:v>
                </c:pt>
                <c:pt idx="38">
                  <c:v>4.875</c:v>
                </c:pt>
                <c:pt idx="39">
                  <c:v>5.0</c:v>
                </c:pt>
                <c:pt idx="40">
                  <c:v>5.124999999999999</c:v>
                </c:pt>
                <c:pt idx="41">
                  <c:v>5.25</c:v>
                </c:pt>
                <c:pt idx="42">
                  <c:v>5.375</c:v>
                </c:pt>
                <c:pt idx="43">
                  <c:v>5.5</c:v>
                </c:pt>
                <c:pt idx="44">
                  <c:v>5.624999999999999</c:v>
                </c:pt>
                <c:pt idx="45">
                  <c:v>5.75</c:v>
                </c:pt>
                <c:pt idx="46">
                  <c:v>5.875</c:v>
                </c:pt>
                <c:pt idx="47">
                  <c:v>6.0</c:v>
                </c:pt>
                <c:pt idx="48">
                  <c:v>6.124999999999999</c:v>
                </c:pt>
                <c:pt idx="49">
                  <c:v>6.25</c:v>
                </c:pt>
                <c:pt idx="50">
                  <c:v>6.375</c:v>
                </c:pt>
                <c:pt idx="51">
                  <c:v>6.5</c:v>
                </c:pt>
                <c:pt idx="52">
                  <c:v>6.624999999999999</c:v>
                </c:pt>
                <c:pt idx="53">
                  <c:v>6.75</c:v>
                </c:pt>
                <c:pt idx="54">
                  <c:v>6.875</c:v>
                </c:pt>
                <c:pt idx="55">
                  <c:v>7.0</c:v>
                </c:pt>
                <c:pt idx="56">
                  <c:v>7.124999999999999</c:v>
                </c:pt>
                <c:pt idx="57">
                  <c:v>7.25</c:v>
                </c:pt>
                <c:pt idx="58">
                  <c:v>7.375</c:v>
                </c:pt>
                <c:pt idx="59">
                  <c:v>7.5</c:v>
                </c:pt>
                <c:pt idx="60">
                  <c:v>7.624999999999999</c:v>
                </c:pt>
                <c:pt idx="61">
                  <c:v>7.75</c:v>
                </c:pt>
                <c:pt idx="62">
                  <c:v>7.875</c:v>
                </c:pt>
                <c:pt idx="63">
                  <c:v>8.0</c:v>
                </c:pt>
                <c:pt idx="64">
                  <c:v>8.125</c:v>
                </c:pt>
                <c:pt idx="65">
                  <c:v>8.25</c:v>
                </c:pt>
                <c:pt idx="66">
                  <c:v>8.375</c:v>
                </c:pt>
                <c:pt idx="67">
                  <c:v>8.5</c:v>
                </c:pt>
                <c:pt idx="68">
                  <c:v>8.625</c:v>
                </c:pt>
                <c:pt idx="69">
                  <c:v>8.75</c:v>
                </c:pt>
                <c:pt idx="70">
                  <c:v>8.875</c:v>
                </c:pt>
                <c:pt idx="71">
                  <c:v>9.0</c:v>
                </c:pt>
                <c:pt idx="72">
                  <c:v>9.125</c:v>
                </c:pt>
                <c:pt idx="73">
                  <c:v>9.25</c:v>
                </c:pt>
                <c:pt idx="74">
                  <c:v>9.375</c:v>
                </c:pt>
                <c:pt idx="75">
                  <c:v>9.5</c:v>
                </c:pt>
                <c:pt idx="76">
                  <c:v>9.625</c:v>
                </c:pt>
                <c:pt idx="77">
                  <c:v>9.75</c:v>
                </c:pt>
                <c:pt idx="78">
                  <c:v>9.875</c:v>
                </c:pt>
                <c:pt idx="79">
                  <c:v>10.0</c:v>
                </c:pt>
                <c:pt idx="80">
                  <c:v>10.125</c:v>
                </c:pt>
                <c:pt idx="81">
                  <c:v>10.25</c:v>
                </c:pt>
                <c:pt idx="82">
                  <c:v>10.375</c:v>
                </c:pt>
                <c:pt idx="83">
                  <c:v>10.5</c:v>
                </c:pt>
                <c:pt idx="84">
                  <c:v>10.625</c:v>
                </c:pt>
                <c:pt idx="85">
                  <c:v>10.75</c:v>
                </c:pt>
                <c:pt idx="86">
                  <c:v>10.875</c:v>
                </c:pt>
                <c:pt idx="87">
                  <c:v>11.0</c:v>
                </c:pt>
                <c:pt idx="88">
                  <c:v>11.125</c:v>
                </c:pt>
                <c:pt idx="89">
                  <c:v>11.25</c:v>
                </c:pt>
                <c:pt idx="90">
                  <c:v>11.375</c:v>
                </c:pt>
                <c:pt idx="91">
                  <c:v>11.5</c:v>
                </c:pt>
                <c:pt idx="92">
                  <c:v>11.625</c:v>
                </c:pt>
                <c:pt idx="93">
                  <c:v>11.75</c:v>
                </c:pt>
                <c:pt idx="94">
                  <c:v>11.875</c:v>
                </c:pt>
                <c:pt idx="95">
                  <c:v>12.0</c:v>
                </c:pt>
                <c:pt idx="96">
                  <c:v>12.125</c:v>
                </c:pt>
                <c:pt idx="97">
                  <c:v>12.25</c:v>
                </c:pt>
                <c:pt idx="98">
                  <c:v>12.375</c:v>
                </c:pt>
                <c:pt idx="99">
                  <c:v>12.5</c:v>
                </c:pt>
                <c:pt idx="100">
                  <c:v>12.625</c:v>
                </c:pt>
                <c:pt idx="101">
                  <c:v>12.75</c:v>
                </c:pt>
                <c:pt idx="102">
                  <c:v>12.875</c:v>
                </c:pt>
                <c:pt idx="103">
                  <c:v>13.0</c:v>
                </c:pt>
                <c:pt idx="104">
                  <c:v>13.125</c:v>
                </c:pt>
                <c:pt idx="105">
                  <c:v>13.25</c:v>
                </c:pt>
                <c:pt idx="106">
                  <c:v>13.375</c:v>
                </c:pt>
                <c:pt idx="107">
                  <c:v>13.5</c:v>
                </c:pt>
                <c:pt idx="108">
                  <c:v>13.625</c:v>
                </c:pt>
                <c:pt idx="109">
                  <c:v>13.75</c:v>
                </c:pt>
                <c:pt idx="110">
                  <c:v>13.875</c:v>
                </c:pt>
                <c:pt idx="111">
                  <c:v>14.0</c:v>
                </c:pt>
                <c:pt idx="112">
                  <c:v>14.125</c:v>
                </c:pt>
                <c:pt idx="113">
                  <c:v>14.25</c:v>
                </c:pt>
                <c:pt idx="114">
                  <c:v>14.375</c:v>
                </c:pt>
                <c:pt idx="115">
                  <c:v>14.5</c:v>
                </c:pt>
                <c:pt idx="116">
                  <c:v>14.625</c:v>
                </c:pt>
                <c:pt idx="117">
                  <c:v>14.75</c:v>
                </c:pt>
                <c:pt idx="118">
                  <c:v>14.875</c:v>
                </c:pt>
                <c:pt idx="119">
                  <c:v>15.0</c:v>
                </c:pt>
                <c:pt idx="120">
                  <c:v>15.125</c:v>
                </c:pt>
                <c:pt idx="121">
                  <c:v>15.25</c:v>
                </c:pt>
                <c:pt idx="122">
                  <c:v>15.375</c:v>
                </c:pt>
                <c:pt idx="123">
                  <c:v>15.5</c:v>
                </c:pt>
                <c:pt idx="124">
                  <c:v>15.625</c:v>
                </c:pt>
                <c:pt idx="125">
                  <c:v>15.75</c:v>
                </c:pt>
                <c:pt idx="126">
                  <c:v>15.875</c:v>
                </c:pt>
                <c:pt idx="127">
                  <c:v>16.0</c:v>
                </c:pt>
                <c:pt idx="128">
                  <c:v>16.125</c:v>
                </c:pt>
                <c:pt idx="129">
                  <c:v>16.25</c:v>
                </c:pt>
                <c:pt idx="130">
                  <c:v>16.375</c:v>
                </c:pt>
                <c:pt idx="131">
                  <c:v>16.5</c:v>
                </c:pt>
                <c:pt idx="132">
                  <c:v>16.625</c:v>
                </c:pt>
                <c:pt idx="133">
                  <c:v>16.75</c:v>
                </c:pt>
                <c:pt idx="134">
                  <c:v>16.875</c:v>
                </c:pt>
                <c:pt idx="135">
                  <c:v>17.0</c:v>
                </c:pt>
                <c:pt idx="136">
                  <c:v>17.125</c:v>
                </c:pt>
                <c:pt idx="137">
                  <c:v>17.25</c:v>
                </c:pt>
                <c:pt idx="138">
                  <c:v>17.375</c:v>
                </c:pt>
                <c:pt idx="139">
                  <c:v>17.5</c:v>
                </c:pt>
                <c:pt idx="140">
                  <c:v>17.625</c:v>
                </c:pt>
                <c:pt idx="141">
                  <c:v>17.75</c:v>
                </c:pt>
                <c:pt idx="142">
                  <c:v>17.875</c:v>
                </c:pt>
                <c:pt idx="143">
                  <c:v>18.0</c:v>
                </c:pt>
                <c:pt idx="144">
                  <c:v>18.125</c:v>
                </c:pt>
                <c:pt idx="145">
                  <c:v>18.25</c:v>
                </c:pt>
                <c:pt idx="146">
                  <c:v>18.375</c:v>
                </c:pt>
                <c:pt idx="147">
                  <c:v>18.5</c:v>
                </c:pt>
                <c:pt idx="148">
                  <c:v>18.625</c:v>
                </c:pt>
                <c:pt idx="149">
                  <c:v>18.75</c:v>
                </c:pt>
                <c:pt idx="150">
                  <c:v>18.875</c:v>
                </c:pt>
                <c:pt idx="151">
                  <c:v>19.0</c:v>
                </c:pt>
                <c:pt idx="152">
                  <c:v>19.125</c:v>
                </c:pt>
                <c:pt idx="153">
                  <c:v>19.25</c:v>
                </c:pt>
                <c:pt idx="154">
                  <c:v>19.375</c:v>
                </c:pt>
                <c:pt idx="155">
                  <c:v>19.5</c:v>
                </c:pt>
                <c:pt idx="156">
                  <c:v>19.625</c:v>
                </c:pt>
                <c:pt idx="157">
                  <c:v>19.75</c:v>
                </c:pt>
                <c:pt idx="158">
                  <c:v>19.875</c:v>
                </c:pt>
                <c:pt idx="159">
                  <c:v>20.0</c:v>
                </c:pt>
                <c:pt idx="160">
                  <c:v>20.125</c:v>
                </c:pt>
                <c:pt idx="161">
                  <c:v>20.25</c:v>
                </c:pt>
                <c:pt idx="162">
                  <c:v>20.375</c:v>
                </c:pt>
                <c:pt idx="163">
                  <c:v>20.5</c:v>
                </c:pt>
                <c:pt idx="164">
                  <c:v>20.625</c:v>
                </c:pt>
                <c:pt idx="165">
                  <c:v>20.75</c:v>
                </c:pt>
                <c:pt idx="166">
                  <c:v>20.875</c:v>
                </c:pt>
                <c:pt idx="167">
                  <c:v>21.0</c:v>
                </c:pt>
                <c:pt idx="168">
                  <c:v>21.125</c:v>
                </c:pt>
                <c:pt idx="169">
                  <c:v>21.25</c:v>
                </c:pt>
                <c:pt idx="170">
                  <c:v>21.375</c:v>
                </c:pt>
                <c:pt idx="171">
                  <c:v>21.5</c:v>
                </c:pt>
                <c:pt idx="172">
                  <c:v>21.625</c:v>
                </c:pt>
                <c:pt idx="173">
                  <c:v>21.75</c:v>
                </c:pt>
                <c:pt idx="174">
                  <c:v>21.875</c:v>
                </c:pt>
                <c:pt idx="175">
                  <c:v>22.0</c:v>
                </c:pt>
                <c:pt idx="176">
                  <c:v>22.125</c:v>
                </c:pt>
                <c:pt idx="177">
                  <c:v>22.25</c:v>
                </c:pt>
                <c:pt idx="178">
                  <c:v>22.375</c:v>
                </c:pt>
                <c:pt idx="179">
                  <c:v>22.5</c:v>
                </c:pt>
                <c:pt idx="180">
                  <c:v>22.625</c:v>
                </c:pt>
                <c:pt idx="181">
                  <c:v>22.75</c:v>
                </c:pt>
                <c:pt idx="182">
                  <c:v>22.875</c:v>
                </c:pt>
                <c:pt idx="183">
                  <c:v>23.0</c:v>
                </c:pt>
                <c:pt idx="184">
                  <c:v>23.125</c:v>
                </c:pt>
                <c:pt idx="185">
                  <c:v>23.25</c:v>
                </c:pt>
                <c:pt idx="186">
                  <c:v>23.375</c:v>
                </c:pt>
                <c:pt idx="187">
                  <c:v>23.5</c:v>
                </c:pt>
                <c:pt idx="188">
                  <c:v>23.625</c:v>
                </c:pt>
                <c:pt idx="189">
                  <c:v>23.75</c:v>
                </c:pt>
                <c:pt idx="190">
                  <c:v>23.875</c:v>
                </c:pt>
                <c:pt idx="191">
                  <c:v>24.0</c:v>
                </c:pt>
                <c:pt idx="192">
                  <c:v>24.125</c:v>
                </c:pt>
                <c:pt idx="193">
                  <c:v>24.25</c:v>
                </c:pt>
                <c:pt idx="194">
                  <c:v>24.375</c:v>
                </c:pt>
                <c:pt idx="195">
                  <c:v>24.5</c:v>
                </c:pt>
                <c:pt idx="196">
                  <c:v>24.625</c:v>
                </c:pt>
                <c:pt idx="197">
                  <c:v>24.75</c:v>
                </c:pt>
                <c:pt idx="198">
                  <c:v>24.875</c:v>
                </c:pt>
                <c:pt idx="199">
                  <c:v>25.0</c:v>
                </c:pt>
                <c:pt idx="200">
                  <c:v>25.125</c:v>
                </c:pt>
                <c:pt idx="201">
                  <c:v>25.25</c:v>
                </c:pt>
                <c:pt idx="202">
                  <c:v>25.375</c:v>
                </c:pt>
                <c:pt idx="203">
                  <c:v>25.5</c:v>
                </c:pt>
                <c:pt idx="204">
                  <c:v>25.625</c:v>
                </c:pt>
                <c:pt idx="205">
                  <c:v>25.75</c:v>
                </c:pt>
                <c:pt idx="206">
                  <c:v>25.875</c:v>
                </c:pt>
                <c:pt idx="207">
                  <c:v>26.0</c:v>
                </c:pt>
                <c:pt idx="208">
                  <c:v>26.125</c:v>
                </c:pt>
                <c:pt idx="209">
                  <c:v>26.25</c:v>
                </c:pt>
                <c:pt idx="210">
                  <c:v>26.375</c:v>
                </c:pt>
                <c:pt idx="211">
                  <c:v>26.5</c:v>
                </c:pt>
                <c:pt idx="212">
                  <c:v>26.625</c:v>
                </c:pt>
                <c:pt idx="213">
                  <c:v>26.75</c:v>
                </c:pt>
                <c:pt idx="214">
                  <c:v>26.875</c:v>
                </c:pt>
                <c:pt idx="215">
                  <c:v>27.0</c:v>
                </c:pt>
                <c:pt idx="216">
                  <c:v>27.125</c:v>
                </c:pt>
                <c:pt idx="217">
                  <c:v>27.25</c:v>
                </c:pt>
                <c:pt idx="218">
                  <c:v>27.375</c:v>
                </c:pt>
                <c:pt idx="219">
                  <c:v>27.5</c:v>
                </c:pt>
                <c:pt idx="220">
                  <c:v>27.625</c:v>
                </c:pt>
                <c:pt idx="221">
                  <c:v>27.75</c:v>
                </c:pt>
                <c:pt idx="222">
                  <c:v>27.875</c:v>
                </c:pt>
                <c:pt idx="223">
                  <c:v>28.0</c:v>
                </c:pt>
                <c:pt idx="224">
                  <c:v>28.125</c:v>
                </c:pt>
                <c:pt idx="225">
                  <c:v>28.25</c:v>
                </c:pt>
                <c:pt idx="226">
                  <c:v>28.375</c:v>
                </c:pt>
                <c:pt idx="227">
                  <c:v>28.5</c:v>
                </c:pt>
                <c:pt idx="228">
                  <c:v>28.625</c:v>
                </c:pt>
                <c:pt idx="229">
                  <c:v>28.75</c:v>
                </c:pt>
                <c:pt idx="230">
                  <c:v>28.875</c:v>
                </c:pt>
                <c:pt idx="231">
                  <c:v>29.0</c:v>
                </c:pt>
                <c:pt idx="232">
                  <c:v>29.125</c:v>
                </c:pt>
                <c:pt idx="233">
                  <c:v>29.25</c:v>
                </c:pt>
                <c:pt idx="234">
                  <c:v>29.375</c:v>
                </c:pt>
                <c:pt idx="235">
                  <c:v>29.5</c:v>
                </c:pt>
                <c:pt idx="236">
                  <c:v>29.625</c:v>
                </c:pt>
                <c:pt idx="237">
                  <c:v>29.75</c:v>
                </c:pt>
                <c:pt idx="238">
                  <c:v>29.875</c:v>
                </c:pt>
                <c:pt idx="239">
                  <c:v>30.0</c:v>
                </c:pt>
                <c:pt idx="240">
                  <c:v>30.125</c:v>
                </c:pt>
                <c:pt idx="241">
                  <c:v>30.25</c:v>
                </c:pt>
                <c:pt idx="242">
                  <c:v>30.375</c:v>
                </c:pt>
                <c:pt idx="243">
                  <c:v>30.5</c:v>
                </c:pt>
                <c:pt idx="244">
                  <c:v>30.625</c:v>
                </c:pt>
                <c:pt idx="245">
                  <c:v>30.75</c:v>
                </c:pt>
                <c:pt idx="246">
                  <c:v>30.875</c:v>
                </c:pt>
                <c:pt idx="247">
                  <c:v>31.0</c:v>
                </c:pt>
                <c:pt idx="248">
                  <c:v>31.125</c:v>
                </c:pt>
                <c:pt idx="249">
                  <c:v>31.25</c:v>
                </c:pt>
                <c:pt idx="250">
                  <c:v>31.375</c:v>
                </c:pt>
                <c:pt idx="251">
                  <c:v>31.5</c:v>
                </c:pt>
                <c:pt idx="252">
                  <c:v>31.625</c:v>
                </c:pt>
                <c:pt idx="253">
                  <c:v>31.75</c:v>
                </c:pt>
                <c:pt idx="254">
                  <c:v>31.875</c:v>
                </c:pt>
                <c:pt idx="255">
                  <c:v>32.0</c:v>
                </c:pt>
                <c:pt idx="256">
                  <c:v>32.125</c:v>
                </c:pt>
                <c:pt idx="257">
                  <c:v>32.25</c:v>
                </c:pt>
                <c:pt idx="258">
                  <c:v>32.375</c:v>
                </c:pt>
                <c:pt idx="259">
                  <c:v>32.5</c:v>
                </c:pt>
                <c:pt idx="260">
                  <c:v>32.625</c:v>
                </c:pt>
                <c:pt idx="261">
                  <c:v>32.75</c:v>
                </c:pt>
                <c:pt idx="262">
                  <c:v>32.875</c:v>
                </c:pt>
                <c:pt idx="263">
                  <c:v>33.0</c:v>
                </c:pt>
                <c:pt idx="264">
                  <c:v>33.125</c:v>
                </c:pt>
                <c:pt idx="265">
                  <c:v>33.25</c:v>
                </c:pt>
                <c:pt idx="266">
                  <c:v>33.375</c:v>
                </c:pt>
                <c:pt idx="267">
                  <c:v>33.5</c:v>
                </c:pt>
                <c:pt idx="268">
                  <c:v>33.625</c:v>
                </c:pt>
                <c:pt idx="269">
                  <c:v>33.75</c:v>
                </c:pt>
                <c:pt idx="270">
                  <c:v>33.875</c:v>
                </c:pt>
                <c:pt idx="271">
                  <c:v>34.0</c:v>
                </c:pt>
                <c:pt idx="272">
                  <c:v>34.125</c:v>
                </c:pt>
                <c:pt idx="273">
                  <c:v>34.25</c:v>
                </c:pt>
                <c:pt idx="274">
                  <c:v>34.375</c:v>
                </c:pt>
                <c:pt idx="275">
                  <c:v>34.5</c:v>
                </c:pt>
                <c:pt idx="276">
                  <c:v>34.625</c:v>
                </c:pt>
                <c:pt idx="277">
                  <c:v>34.75</c:v>
                </c:pt>
                <c:pt idx="278">
                  <c:v>34.875</c:v>
                </c:pt>
                <c:pt idx="279">
                  <c:v>35.0</c:v>
                </c:pt>
                <c:pt idx="280">
                  <c:v>35.125</c:v>
                </c:pt>
                <c:pt idx="281">
                  <c:v>35.25</c:v>
                </c:pt>
                <c:pt idx="282">
                  <c:v>35.375</c:v>
                </c:pt>
                <c:pt idx="283">
                  <c:v>35.5</c:v>
                </c:pt>
                <c:pt idx="284">
                  <c:v>35.625</c:v>
                </c:pt>
                <c:pt idx="285">
                  <c:v>35.75</c:v>
                </c:pt>
                <c:pt idx="286">
                  <c:v>35.875</c:v>
                </c:pt>
                <c:pt idx="287">
                  <c:v>36.0</c:v>
                </c:pt>
                <c:pt idx="288">
                  <c:v>36.125</c:v>
                </c:pt>
                <c:pt idx="289">
                  <c:v>36.25</c:v>
                </c:pt>
                <c:pt idx="290">
                  <c:v>36.375</c:v>
                </c:pt>
                <c:pt idx="291">
                  <c:v>36.5</c:v>
                </c:pt>
                <c:pt idx="292">
                  <c:v>36.625</c:v>
                </c:pt>
                <c:pt idx="293">
                  <c:v>36.75</c:v>
                </c:pt>
                <c:pt idx="294">
                  <c:v>36.875</c:v>
                </c:pt>
                <c:pt idx="295">
                  <c:v>37.0</c:v>
                </c:pt>
                <c:pt idx="296">
                  <c:v>37.125</c:v>
                </c:pt>
                <c:pt idx="297">
                  <c:v>37.25</c:v>
                </c:pt>
                <c:pt idx="298">
                  <c:v>37.375</c:v>
                </c:pt>
                <c:pt idx="299">
                  <c:v>37.5</c:v>
                </c:pt>
                <c:pt idx="300">
                  <c:v>37.625</c:v>
                </c:pt>
                <c:pt idx="301">
                  <c:v>37.75</c:v>
                </c:pt>
                <c:pt idx="302">
                  <c:v>37.875</c:v>
                </c:pt>
                <c:pt idx="303">
                  <c:v>38.0</c:v>
                </c:pt>
                <c:pt idx="304">
                  <c:v>38.125</c:v>
                </c:pt>
                <c:pt idx="305">
                  <c:v>38.25</c:v>
                </c:pt>
                <c:pt idx="306">
                  <c:v>38.375</c:v>
                </c:pt>
                <c:pt idx="307">
                  <c:v>38.5</c:v>
                </c:pt>
                <c:pt idx="308">
                  <c:v>38.625</c:v>
                </c:pt>
                <c:pt idx="309">
                  <c:v>38.75</c:v>
                </c:pt>
                <c:pt idx="310">
                  <c:v>38.875</c:v>
                </c:pt>
                <c:pt idx="311">
                  <c:v>39.0</c:v>
                </c:pt>
                <c:pt idx="312">
                  <c:v>39.125</c:v>
                </c:pt>
                <c:pt idx="313">
                  <c:v>39.25</c:v>
                </c:pt>
                <c:pt idx="314">
                  <c:v>39.375</c:v>
                </c:pt>
                <c:pt idx="315">
                  <c:v>39.5</c:v>
                </c:pt>
                <c:pt idx="316">
                  <c:v>39.625</c:v>
                </c:pt>
                <c:pt idx="317">
                  <c:v>39.75</c:v>
                </c:pt>
                <c:pt idx="318">
                  <c:v>39.875</c:v>
                </c:pt>
                <c:pt idx="319">
                  <c:v>40.0</c:v>
                </c:pt>
                <c:pt idx="320">
                  <c:v>40.125</c:v>
                </c:pt>
                <c:pt idx="321">
                  <c:v>40.25</c:v>
                </c:pt>
                <c:pt idx="322">
                  <c:v>40.375</c:v>
                </c:pt>
                <c:pt idx="323">
                  <c:v>40.5</c:v>
                </c:pt>
                <c:pt idx="324">
                  <c:v>40.625</c:v>
                </c:pt>
                <c:pt idx="325">
                  <c:v>40.75</c:v>
                </c:pt>
                <c:pt idx="326">
                  <c:v>40.875</c:v>
                </c:pt>
                <c:pt idx="327">
                  <c:v>41.0</c:v>
                </c:pt>
                <c:pt idx="328">
                  <c:v>41.125</c:v>
                </c:pt>
                <c:pt idx="329">
                  <c:v>41.25</c:v>
                </c:pt>
                <c:pt idx="330">
                  <c:v>41.375</c:v>
                </c:pt>
                <c:pt idx="331">
                  <c:v>41.5</c:v>
                </c:pt>
                <c:pt idx="332">
                  <c:v>41.625</c:v>
                </c:pt>
                <c:pt idx="333">
                  <c:v>41.75</c:v>
                </c:pt>
                <c:pt idx="334">
                  <c:v>41.875</c:v>
                </c:pt>
                <c:pt idx="335">
                  <c:v>42.0</c:v>
                </c:pt>
                <c:pt idx="336">
                  <c:v>42.125</c:v>
                </c:pt>
                <c:pt idx="337">
                  <c:v>42.25</c:v>
                </c:pt>
                <c:pt idx="338">
                  <c:v>42.375</c:v>
                </c:pt>
                <c:pt idx="339">
                  <c:v>42.5</c:v>
                </c:pt>
                <c:pt idx="340">
                  <c:v>42.625</c:v>
                </c:pt>
                <c:pt idx="341">
                  <c:v>42.75</c:v>
                </c:pt>
                <c:pt idx="342">
                  <c:v>42.875</c:v>
                </c:pt>
                <c:pt idx="343">
                  <c:v>43.0</c:v>
                </c:pt>
                <c:pt idx="344">
                  <c:v>43.125</c:v>
                </c:pt>
                <c:pt idx="345">
                  <c:v>43.25</c:v>
                </c:pt>
                <c:pt idx="346">
                  <c:v>43.375</c:v>
                </c:pt>
                <c:pt idx="347">
                  <c:v>43.5</c:v>
                </c:pt>
                <c:pt idx="348">
                  <c:v>43.625</c:v>
                </c:pt>
                <c:pt idx="349">
                  <c:v>43.75</c:v>
                </c:pt>
                <c:pt idx="350">
                  <c:v>43.875</c:v>
                </c:pt>
                <c:pt idx="351">
                  <c:v>44.0</c:v>
                </c:pt>
                <c:pt idx="352">
                  <c:v>44.125</c:v>
                </c:pt>
                <c:pt idx="353">
                  <c:v>44.25</c:v>
                </c:pt>
                <c:pt idx="354">
                  <c:v>44.375</c:v>
                </c:pt>
                <c:pt idx="355">
                  <c:v>44.5</c:v>
                </c:pt>
                <c:pt idx="356">
                  <c:v>44.625</c:v>
                </c:pt>
                <c:pt idx="357">
                  <c:v>44.75</c:v>
                </c:pt>
                <c:pt idx="358">
                  <c:v>44.875</c:v>
                </c:pt>
                <c:pt idx="359">
                  <c:v>45.0</c:v>
                </c:pt>
                <c:pt idx="360">
                  <c:v>45.125</c:v>
                </c:pt>
                <c:pt idx="361">
                  <c:v>45.25</c:v>
                </c:pt>
                <c:pt idx="362">
                  <c:v>45.375</c:v>
                </c:pt>
                <c:pt idx="363">
                  <c:v>45.5</c:v>
                </c:pt>
                <c:pt idx="364">
                  <c:v>45.625</c:v>
                </c:pt>
                <c:pt idx="365">
                  <c:v>45.75</c:v>
                </c:pt>
                <c:pt idx="366">
                  <c:v>45.875</c:v>
                </c:pt>
                <c:pt idx="367">
                  <c:v>46.0</c:v>
                </c:pt>
                <c:pt idx="368">
                  <c:v>46.125</c:v>
                </c:pt>
                <c:pt idx="369">
                  <c:v>46.25</c:v>
                </c:pt>
                <c:pt idx="370">
                  <c:v>46.375</c:v>
                </c:pt>
                <c:pt idx="371">
                  <c:v>46.5</c:v>
                </c:pt>
                <c:pt idx="372">
                  <c:v>46.625</c:v>
                </c:pt>
                <c:pt idx="373">
                  <c:v>46.75</c:v>
                </c:pt>
                <c:pt idx="374">
                  <c:v>46.875</c:v>
                </c:pt>
                <c:pt idx="375">
                  <c:v>47.0</c:v>
                </c:pt>
                <c:pt idx="376">
                  <c:v>47.125</c:v>
                </c:pt>
                <c:pt idx="377">
                  <c:v>47.25</c:v>
                </c:pt>
                <c:pt idx="378">
                  <c:v>47.375</c:v>
                </c:pt>
                <c:pt idx="379">
                  <c:v>47.5</c:v>
                </c:pt>
                <c:pt idx="380">
                  <c:v>47.625</c:v>
                </c:pt>
                <c:pt idx="381">
                  <c:v>47.75</c:v>
                </c:pt>
                <c:pt idx="382">
                  <c:v>47.875</c:v>
                </c:pt>
                <c:pt idx="383">
                  <c:v>48.0</c:v>
                </c:pt>
                <c:pt idx="384">
                  <c:v>48.125</c:v>
                </c:pt>
                <c:pt idx="385">
                  <c:v>48.25</c:v>
                </c:pt>
                <c:pt idx="386">
                  <c:v>48.375</c:v>
                </c:pt>
                <c:pt idx="387">
                  <c:v>48.5</c:v>
                </c:pt>
                <c:pt idx="388">
                  <c:v>48.625</c:v>
                </c:pt>
                <c:pt idx="389">
                  <c:v>48.75</c:v>
                </c:pt>
                <c:pt idx="390">
                  <c:v>48.875</c:v>
                </c:pt>
                <c:pt idx="391">
                  <c:v>49.0</c:v>
                </c:pt>
                <c:pt idx="392">
                  <c:v>49.125</c:v>
                </c:pt>
                <c:pt idx="393">
                  <c:v>49.25</c:v>
                </c:pt>
                <c:pt idx="394">
                  <c:v>49.375</c:v>
                </c:pt>
                <c:pt idx="395">
                  <c:v>49.5</c:v>
                </c:pt>
                <c:pt idx="396">
                  <c:v>49.625</c:v>
                </c:pt>
                <c:pt idx="397">
                  <c:v>49.75</c:v>
                </c:pt>
                <c:pt idx="398">
                  <c:v>49.875</c:v>
                </c:pt>
                <c:pt idx="399">
                  <c:v>50.0</c:v>
                </c:pt>
                <c:pt idx="400">
                  <c:v>50.125</c:v>
                </c:pt>
                <c:pt idx="401">
                  <c:v>50.25</c:v>
                </c:pt>
                <c:pt idx="402">
                  <c:v>50.375</c:v>
                </c:pt>
                <c:pt idx="403">
                  <c:v>50.5</c:v>
                </c:pt>
                <c:pt idx="404">
                  <c:v>50.625</c:v>
                </c:pt>
                <c:pt idx="405">
                  <c:v>50.75</c:v>
                </c:pt>
                <c:pt idx="406">
                  <c:v>50.875</c:v>
                </c:pt>
                <c:pt idx="407">
                  <c:v>51.0</c:v>
                </c:pt>
                <c:pt idx="408">
                  <c:v>51.125</c:v>
                </c:pt>
                <c:pt idx="409">
                  <c:v>51.25</c:v>
                </c:pt>
                <c:pt idx="410">
                  <c:v>51.375</c:v>
                </c:pt>
                <c:pt idx="411">
                  <c:v>51.5</c:v>
                </c:pt>
                <c:pt idx="412">
                  <c:v>51.625</c:v>
                </c:pt>
                <c:pt idx="413">
                  <c:v>51.75</c:v>
                </c:pt>
                <c:pt idx="414">
                  <c:v>51.875</c:v>
                </c:pt>
                <c:pt idx="415">
                  <c:v>52.0</c:v>
                </c:pt>
                <c:pt idx="416">
                  <c:v>52.125</c:v>
                </c:pt>
                <c:pt idx="417">
                  <c:v>52.25</c:v>
                </c:pt>
                <c:pt idx="418">
                  <c:v>52.375</c:v>
                </c:pt>
                <c:pt idx="419">
                  <c:v>52.5</c:v>
                </c:pt>
                <c:pt idx="420">
                  <c:v>52.625</c:v>
                </c:pt>
                <c:pt idx="421">
                  <c:v>52.75</c:v>
                </c:pt>
                <c:pt idx="422">
                  <c:v>52.875</c:v>
                </c:pt>
                <c:pt idx="423">
                  <c:v>53.0</c:v>
                </c:pt>
                <c:pt idx="424">
                  <c:v>53.125</c:v>
                </c:pt>
                <c:pt idx="425">
                  <c:v>53.25</c:v>
                </c:pt>
                <c:pt idx="426">
                  <c:v>53.375</c:v>
                </c:pt>
                <c:pt idx="427">
                  <c:v>53.5</c:v>
                </c:pt>
                <c:pt idx="428">
                  <c:v>53.625</c:v>
                </c:pt>
                <c:pt idx="429">
                  <c:v>53.75</c:v>
                </c:pt>
                <c:pt idx="430">
                  <c:v>53.875</c:v>
                </c:pt>
                <c:pt idx="431">
                  <c:v>54.0</c:v>
                </c:pt>
                <c:pt idx="432">
                  <c:v>54.125</c:v>
                </c:pt>
                <c:pt idx="433">
                  <c:v>54.25</c:v>
                </c:pt>
                <c:pt idx="434">
                  <c:v>54.375</c:v>
                </c:pt>
                <c:pt idx="435">
                  <c:v>54.5</c:v>
                </c:pt>
                <c:pt idx="436">
                  <c:v>54.625</c:v>
                </c:pt>
                <c:pt idx="437">
                  <c:v>54.75</c:v>
                </c:pt>
                <c:pt idx="438">
                  <c:v>54.875</c:v>
                </c:pt>
                <c:pt idx="439">
                  <c:v>55.0</c:v>
                </c:pt>
                <c:pt idx="440">
                  <c:v>55.125</c:v>
                </c:pt>
                <c:pt idx="441">
                  <c:v>55.25</c:v>
                </c:pt>
                <c:pt idx="442">
                  <c:v>55.375</c:v>
                </c:pt>
                <c:pt idx="443">
                  <c:v>55.5</c:v>
                </c:pt>
                <c:pt idx="444">
                  <c:v>55.625</c:v>
                </c:pt>
                <c:pt idx="445">
                  <c:v>55.75</c:v>
                </c:pt>
                <c:pt idx="446">
                  <c:v>55.875</c:v>
                </c:pt>
                <c:pt idx="447">
                  <c:v>56.0</c:v>
                </c:pt>
                <c:pt idx="448">
                  <c:v>56.125</c:v>
                </c:pt>
                <c:pt idx="449">
                  <c:v>56.25</c:v>
                </c:pt>
                <c:pt idx="450">
                  <c:v>56.375</c:v>
                </c:pt>
                <c:pt idx="451">
                  <c:v>56.5</c:v>
                </c:pt>
                <c:pt idx="452">
                  <c:v>56.625</c:v>
                </c:pt>
                <c:pt idx="453">
                  <c:v>56.75</c:v>
                </c:pt>
                <c:pt idx="454">
                  <c:v>56.875</c:v>
                </c:pt>
                <c:pt idx="455">
                  <c:v>57.0</c:v>
                </c:pt>
                <c:pt idx="456">
                  <c:v>57.125</c:v>
                </c:pt>
                <c:pt idx="457">
                  <c:v>57.25</c:v>
                </c:pt>
                <c:pt idx="458">
                  <c:v>57.375</c:v>
                </c:pt>
                <c:pt idx="459">
                  <c:v>57.5</c:v>
                </c:pt>
                <c:pt idx="460">
                  <c:v>57.625</c:v>
                </c:pt>
                <c:pt idx="461">
                  <c:v>57.75</c:v>
                </c:pt>
                <c:pt idx="462">
                  <c:v>57.875</c:v>
                </c:pt>
                <c:pt idx="463">
                  <c:v>58.0</c:v>
                </c:pt>
                <c:pt idx="464">
                  <c:v>58.125</c:v>
                </c:pt>
                <c:pt idx="465">
                  <c:v>58.25</c:v>
                </c:pt>
                <c:pt idx="466">
                  <c:v>58.375</c:v>
                </c:pt>
                <c:pt idx="467">
                  <c:v>58.5</c:v>
                </c:pt>
                <c:pt idx="468">
                  <c:v>58.625</c:v>
                </c:pt>
                <c:pt idx="469">
                  <c:v>58.75</c:v>
                </c:pt>
                <c:pt idx="470">
                  <c:v>58.875</c:v>
                </c:pt>
                <c:pt idx="471">
                  <c:v>59.0</c:v>
                </c:pt>
                <c:pt idx="472">
                  <c:v>59.125</c:v>
                </c:pt>
                <c:pt idx="473">
                  <c:v>59.25</c:v>
                </c:pt>
                <c:pt idx="474">
                  <c:v>59.375</c:v>
                </c:pt>
                <c:pt idx="475">
                  <c:v>59.5</c:v>
                </c:pt>
                <c:pt idx="476">
                  <c:v>59.625</c:v>
                </c:pt>
                <c:pt idx="477">
                  <c:v>59.75</c:v>
                </c:pt>
                <c:pt idx="478">
                  <c:v>59.875</c:v>
                </c:pt>
                <c:pt idx="479">
                  <c:v>60.0</c:v>
                </c:pt>
                <c:pt idx="480">
                  <c:v>60.125</c:v>
                </c:pt>
                <c:pt idx="481">
                  <c:v>60.25</c:v>
                </c:pt>
                <c:pt idx="482">
                  <c:v>60.375</c:v>
                </c:pt>
                <c:pt idx="483">
                  <c:v>60.5</c:v>
                </c:pt>
                <c:pt idx="484">
                  <c:v>60.625</c:v>
                </c:pt>
                <c:pt idx="485">
                  <c:v>60.75</c:v>
                </c:pt>
                <c:pt idx="486">
                  <c:v>60.875</c:v>
                </c:pt>
                <c:pt idx="487">
                  <c:v>61.0</c:v>
                </c:pt>
                <c:pt idx="488">
                  <c:v>61.125</c:v>
                </c:pt>
                <c:pt idx="489">
                  <c:v>61.25</c:v>
                </c:pt>
                <c:pt idx="490">
                  <c:v>61.375</c:v>
                </c:pt>
                <c:pt idx="491">
                  <c:v>61.5</c:v>
                </c:pt>
                <c:pt idx="492">
                  <c:v>61.625</c:v>
                </c:pt>
                <c:pt idx="493">
                  <c:v>61.75</c:v>
                </c:pt>
                <c:pt idx="494">
                  <c:v>61.875</c:v>
                </c:pt>
                <c:pt idx="495">
                  <c:v>62.0</c:v>
                </c:pt>
                <c:pt idx="496">
                  <c:v>62.125</c:v>
                </c:pt>
                <c:pt idx="497">
                  <c:v>62.25</c:v>
                </c:pt>
                <c:pt idx="498">
                  <c:v>62.375</c:v>
                </c:pt>
                <c:pt idx="499">
                  <c:v>62.5</c:v>
                </c:pt>
                <c:pt idx="500">
                  <c:v>62.625</c:v>
                </c:pt>
                <c:pt idx="501">
                  <c:v>62.75</c:v>
                </c:pt>
                <c:pt idx="502">
                  <c:v>62.875</c:v>
                </c:pt>
                <c:pt idx="503">
                  <c:v>63.0</c:v>
                </c:pt>
                <c:pt idx="504">
                  <c:v>63.125</c:v>
                </c:pt>
                <c:pt idx="505">
                  <c:v>63.25</c:v>
                </c:pt>
                <c:pt idx="506">
                  <c:v>63.375</c:v>
                </c:pt>
                <c:pt idx="507">
                  <c:v>63.5</c:v>
                </c:pt>
                <c:pt idx="508">
                  <c:v>63.625</c:v>
                </c:pt>
                <c:pt idx="509">
                  <c:v>63.75</c:v>
                </c:pt>
                <c:pt idx="510">
                  <c:v>63.875</c:v>
                </c:pt>
                <c:pt idx="511">
                  <c:v>64.0</c:v>
                </c:pt>
                <c:pt idx="512">
                  <c:v>64.12499999999998</c:v>
                </c:pt>
                <c:pt idx="513">
                  <c:v>64.25</c:v>
                </c:pt>
                <c:pt idx="514">
                  <c:v>64.37499999999998</c:v>
                </c:pt>
                <c:pt idx="515">
                  <c:v>64.5</c:v>
                </c:pt>
                <c:pt idx="516">
                  <c:v>64.62499999999998</c:v>
                </c:pt>
                <c:pt idx="517">
                  <c:v>64.75</c:v>
                </c:pt>
                <c:pt idx="518">
                  <c:v>64.87499999999998</c:v>
                </c:pt>
                <c:pt idx="519">
                  <c:v>65.0</c:v>
                </c:pt>
                <c:pt idx="520">
                  <c:v>65.12499999999998</c:v>
                </c:pt>
                <c:pt idx="521">
                  <c:v>65.25</c:v>
                </c:pt>
                <c:pt idx="522">
                  <c:v>65.37499999999998</c:v>
                </c:pt>
                <c:pt idx="523">
                  <c:v>65.5</c:v>
                </c:pt>
                <c:pt idx="524">
                  <c:v>65.62499999999998</c:v>
                </c:pt>
                <c:pt idx="525">
                  <c:v>65.75</c:v>
                </c:pt>
                <c:pt idx="526">
                  <c:v>65.87499999999998</c:v>
                </c:pt>
                <c:pt idx="527">
                  <c:v>66.0</c:v>
                </c:pt>
                <c:pt idx="528">
                  <c:v>66.12499999999998</c:v>
                </c:pt>
                <c:pt idx="529">
                  <c:v>66.25</c:v>
                </c:pt>
                <c:pt idx="530">
                  <c:v>66.37499999999998</c:v>
                </c:pt>
                <c:pt idx="531">
                  <c:v>66.5</c:v>
                </c:pt>
                <c:pt idx="532">
                  <c:v>66.62499999999998</c:v>
                </c:pt>
                <c:pt idx="533">
                  <c:v>66.75</c:v>
                </c:pt>
                <c:pt idx="534">
                  <c:v>66.87499999999998</c:v>
                </c:pt>
                <c:pt idx="535">
                  <c:v>67.0</c:v>
                </c:pt>
                <c:pt idx="536">
                  <c:v>67.12499999999998</c:v>
                </c:pt>
                <c:pt idx="537">
                  <c:v>67.25</c:v>
                </c:pt>
                <c:pt idx="538">
                  <c:v>67.37499999999998</c:v>
                </c:pt>
                <c:pt idx="539">
                  <c:v>67.5</c:v>
                </c:pt>
                <c:pt idx="540">
                  <c:v>67.62499999999998</c:v>
                </c:pt>
                <c:pt idx="541">
                  <c:v>67.75</c:v>
                </c:pt>
                <c:pt idx="542">
                  <c:v>67.87499999999998</c:v>
                </c:pt>
                <c:pt idx="543">
                  <c:v>68.0</c:v>
                </c:pt>
                <c:pt idx="544">
                  <c:v>68.12499999999998</c:v>
                </c:pt>
                <c:pt idx="545">
                  <c:v>68.25</c:v>
                </c:pt>
                <c:pt idx="546">
                  <c:v>68.37499999999998</c:v>
                </c:pt>
                <c:pt idx="547">
                  <c:v>68.5</c:v>
                </c:pt>
                <c:pt idx="548">
                  <c:v>68.62499999999998</c:v>
                </c:pt>
                <c:pt idx="549">
                  <c:v>68.75</c:v>
                </c:pt>
                <c:pt idx="550">
                  <c:v>68.87499999999998</c:v>
                </c:pt>
                <c:pt idx="551">
                  <c:v>69.0</c:v>
                </c:pt>
                <c:pt idx="552">
                  <c:v>69.12499999999998</c:v>
                </c:pt>
                <c:pt idx="553">
                  <c:v>69.25</c:v>
                </c:pt>
                <c:pt idx="554">
                  <c:v>69.37499999999998</c:v>
                </c:pt>
                <c:pt idx="555">
                  <c:v>69.5</c:v>
                </c:pt>
                <c:pt idx="556">
                  <c:v>69.62499999999998</c:v>
                </c:pt>
                <c:pt idx="557">
                  <c:v>69.75</c:v>
                </c:pt>
                <c:pt idx="558">
                  <c:v>69.87499999999998</c:v>
                </c:pt>
                <c:pt idx="559">
                  <c:v>70.0</c:v>
                </c:pt>
                <c:pt idx="560">
                  <c:v>70.12499999999998</c:v>
                </c:pt>
                <c:pt idx="561">
                  <c:v>70.25</c:v>
                </c:pt>
                <c:pt idx="562">
                  <c:v>70.37499999999998</c:v>
                </c:pt>
                <c:pt idx="563">
                  <c:v>70.5</c:v>
                </c:pt>
                <c:pt idx="564">
                  <c:v>70.62499999999998</c:v>
                </c:pt>
                <c:pt idx="565">
                  <c:v>70.75</c:v>
                </c:pt>
                <c:pt idx="566">
                  <c:v>70.87499999999998</c:v>
                </c:pt>
                <c:pt idx="567">
                  <c:v>71.0</c:v>
                </c:pt>
                <c:pt idx="568">
                  <c:v>71.12499999999998</c:v>
                </c:pt>
                <c:pt idx="569">
                  <c:v>71.25</c:v>
                </c:pt>
                <c:pt idx="570">
                  <c:v>71.37499999999998</c:v>
                </c:pt>
                <c:pt idx="571">
                  <c:v>71.5</c:v>
                </c:pt>
                <c:pt idx="572">
                  <c:v>71.62499999999998</c:v>
                </c:pt>
                <c:pt idx="573">
                  <c:v>71.75</c:v>
                </c:pt>
                <c:pt idx="574">
                  <c:v>71.87499999999998</c:v>
                </c:pt>
                <c:pt idx="575">
                  <c:v>72.0</c:v>
                </c:pt>
                <c:pt idx="576">
                  <c:v>72.12499999999998</c:v>
                </c:pt>
                <c:pt idx="577">
                  <c:v>72.25</c:v>
                </c:pt>
                <c:pt idx="578">
                  <c:v>72.37499999999998</c:v>
                </c:pt>
                <c:pt idx="579">
                  <c:v>72.5</c:v>
                </c:pt>
                <c:pt idx="580">
                  <c:v>72.62499999999998</c:v>
                </c:pt>
                <c:pt idx="581">
                  <c:v>72.75</c:v>
                </c:pt>
                <c:pt idx="582">
                  <c:v>72.87499999999998</c:v>
                </c:pt>
                <c:pt idx="583">
                  <c:v>73.0</c:v>
                </c:pt>
                <c:pt idx="584">
                  <c:v>73.12499999999998</c:v>
                </c:pt>
                <c:pt idx="585">
                  <c:v>73.25</c:v>
                </c:pt>
                <c:pt idx="586">
                  <c:v>73.37499999999998</c:v>
                </c:pt>
                <c:pt idx="587">
                  <c:v>73.5</c:v>
                </c:pt>
                <c:pt idx="588">
                  <c:v>73.62499999999998</c:v>
                </c:pt>
                <c:pt idx="589">
                  <c:v>73.75</c:v>
                </c:pt>
                <c:pt idx="590">
                  <c:v>73.87499999999998</c:v>
                </c:pt>
                <c:pt idx="591">
                  <c:v>74.0</c:v>
                </c:pt>
                <c:pt idx="592">
                  <c:v>74.12499999999998</c:v>
                </c:pt>
                <c:pt idx="593">
                  <c:v>74.25</c:v>
                </c:pt>
                <c:pt idx="594">
                  <c:v>74.37499999999998</c:v>
                </c:pt>
                <c:pt idx="595">
                  <c:v>74.5</c:v>
                </c:pt>
                <c:pt idx="596">
                  <c:v>74.62499999999998</c:v>
                </c:pt>
                <c:pt idx="597">
                  <c:v>74.75</c:v>
                </c:pt>
                <c:pt idx="598">
                  <c:v>74.87499999999998</c:v>
                </c:pt>
                <c:pt idx="599">
                  <c:v>75.0</c:v>
                </c:pt>
                <c:pt idx="600">
                  <c:v>75.12499999999998</c:v>
                </c:pt>
                <c:pt idx="601">
                  <c:v>75.25</c:v>
                </c:pt>
                <c:pt idx="602">
                  <c:v>75.37499999999998</c:v>
                </c:pt>
                <c:pt idx="603">
                  <c:v>75.5</c:v>
                </c:pt>
                <c:pt idx="604">
                  <c:v>75.62499999999998</c:v>
                </c:pt>
                <c:pt idx="605">
                  <c:v>75.75</c:v>
                </c:pt>
                <c:pt idx="606">
                  <c:v>75.87499999999998</c:v>
                </c:pt>
                <c:pt idx="607">
                  <c:v>76.0</c:v>
                </c:pt>
                <c:pt idx="608">
                  <c:v>76.12499999999998</c:v>
                </c:pt>
                <c:pt idx="609">
                  <c:v>76.25</c:v>
                </c:pt>
                <c:pt idx="610">
                  <c:v>76.37499999999998</c:v>
                </c:pt>
                <c:pt idx="611">
                  <c:v>76.5</c:v>
                </c:pt>
                <c:pt idx="612">
                  <c:v>76.62499999999998</c:v>
                </c:pt>
                <c:pt idx="613">
                  <c:v>76.75</c:v>
                </c:pt>
                <c:pt idx="614">
                  <c:v>76.87499999999998</c:v>
                </c:pt>
                <c:pt idx="615">
                  <c:v>77.0</c:v>
                </c:pt>
                <c:pt idx="616">
                  <c:v>77.12499999999998</c:v>
                </c:pt>
                <c:pt idx="617">
                  <c:v>77.25</c:v>
                </c:pt>
                <c:pt idx="618">
                  <c:v>77.37499999999998</c:v>
                </c:pt>
                <c:pt idx="619">
                  <c:v>77.5</c:v>
                </c:pt>
                <c:pt idx="620">
                  <c:v>77.62499999999998</c:v>
                </c:pt>
                <c:pt idx="621">
                  <c:v>77.75</c:v>
                </c:pt>
                <c:pt idx="622">
                  <c:v>77.87499999999998</c:v>
                </c:pt>
                <c:pt idx="623">
                  <c:v>78.0</c:v>
                </c:pt>
                <c:pt idx="624">
                  <c:v>78.12499999999998</c:v>
                </c:pt>
                <c:pt idx="625">
                  <c:v>78.25</c:v>
                </c:pt>
                <c:pt idx="626">
                  <c:v>78.37499999999998</c:v>
                </c:pt>
                <c:pt idx="627">
                  <c:v>78.5</c:v>
                </c:pt>
                <c:pt idx="628">
                  <c:v>78.62499999999998</c:v>
                </c:pt>
                <c:pt idx="629">
                  <c:v>78.75</c:v>
                </c:pt>
                <c:pt idx="630">
                  <c:v>78.87499999999998</c:v>
                </c:pt>
                <c:pt idx="631">
                  <c:v>79.0</c:v>
                </c:pt>
                <c:pt idx="632">
                  <c:v>79.12499999999998</c:v>
                </c:pt>
                <c:pt idx="633">
                  <c:v>79.25</c:v>
                </c:pt>
                <c:pt idx="634">
                  <c:v>79.37499999999998</c:v>
                </c:pt>
                <c:pt idx="635">
                  <c:v>79.5</c:v>
                </c:pt>
                <c:pt idx="636">
                  <c:v>79.62499999999998</c:v>
                </c:pt>
                <c:pt idx="637">
                  <c:v>79.75</c:v>
                </c:pt>
                <c:pt idx="638">
                  <c:v>79.87499999999998</c:v>
                </c:pt>
                <c:pt idx="639">
                  <c:v>80.0</c:v>
                </c:pt>
                <c:pt idx="640">
                  <c:v>80.12499999999998</c:v>
                </c:pt>
                <c:pt idx="641">
                  <c:v>80.25</c:v>
                </c:pt>
                <c:pt idx="642">
                  <c:v>80.37499999999998</c:v>
                </c:pt>
                <c:pt idx="643">
                  <c:v>80.5</c:v>
                </c:pt>
                <c:pt idx="644">
                  <c:v>80.62499999999998</c:v>
                </c:pt>
                <c:pt idx="645">
                  <c:v>80.75</c:v>
                </c:pt>
                <c:pt idx="646">
                  <c:v>80.87499999999998</c:v>
                </c:pt>
                <c:pt idx="647">
                  <c:v>81.0</c:v>
                </c:pt>
                <c:pt idx="648">
                  <c:v>81.12499999999998</c:v>
                </c:pt>
                <c:pt idx="649">
                  <c:v>81.25</c:v>
                </c:pt>
                <c:pt idx="650">
                  <c:v>81.37499999999998</c:v>
                </c:pt>
                <c:pt idx="651">
                  <c:v>81.5</c:v>
                </c:pt>
                <c:pt idx="652">
                  <c:v>81.62499999999998</c:v>
                </c:pt>
                <c:pt idx="653">
                  <c:v>81.75</c:v>
                </c:pt>
                <c:pt idx="654">
                  <c:v>81.87499999999998</c:v>
                </c:pt>
                <c:pt idx="655">
                  <c:v>82.0</c:v>
                </c:pt>
                <c:pt idx="656">
                  <c:v>82.12499999999998</c:v>
                </c:pt>
                <c:pt idx="657">
                  <c:v>82.25</c:v>
                </c:pt>
                <c:pt idx="658">
                  <c:v>82.37499999999998</c:v>
                </c:pt>
                <c:pt idx="659">
                  <c:v>82.5</c:v>
                </c:pt>
                <c:pt idx="660">
                  <c:v>82.62499999999998</c:v>
                </c:pt>
                <c:pt idx="661">
                  <c:v>82.75</c:v>
                </c:pt>
                <c:pt idx="662">
                  <c:v>82.87499999999998</c:v>
                </c:pt>
                <c:pt idx="663">
                  <c:v>83.0</c:v>
                </c:pt>
                <c:pt idx="664">
                  <c:v>83.12499999999998</c:v>
                </c:pt>
                <c:pt idx="665">
                  <c:v>83.25</c:v>
                </c:pt>
                <c:pt idx="666">
                  <c:v>83.37499999999998</c:v>
                </c:pt>
                <c:pt idx="667">
                  <c:v>83.5</c:v>
                </c:pt>
                <c:pt idx="668">
                  <c:v>83.62499999999998</c:v>
                </c:pt>
                <c:pt idx="669">
                  <c:v>83.75</c:v>
                </c:pt>
                <c:pt idx="670">
                  <c:v>83.87499999999998</c:v>
                </c:pt>
                <c:pt idx="671">
                  <c:v>84.0</c:v>
                </c:pt>
                <c:pt idx="672">
                  <c:v>84.12499999999998</c:v>
                </c:pt>
                <c:pt idx="673">
                  <c:v>84.25</c:v>
                </c:pt>
                <c:pt idx="674">
                  <c:v>84.37499999999998</c:v>
                </c:pt>
                <c:pt idx="675">
                  <c:v>84.5</c:v>
                </c:pt>
                <c:pt idx="676">
                  <c:v>84.62499999999998</c:v>
                </c:pt>
                <c:pt idx="677">
                  <c:v>84.75</c:v>
                </c:pt>
                <c:pt idx="678">
                  <c:v>84.87499999999998</c:v>
                </c:pt>
                <c:pt idx="679">
                  <c:v>85.0</c:v>
                </c:pt>
                <c:pt idx="680">
                  <c:v>85.12499999999998</c:v>
                </c:pt>
                <c:pt idx="681">
                  <c:v>85.25</c:v>
                </c:pt>
                <c:pt idx="682">
                  <c:v>85.37499999999998</c:v>
                </c:pt>
                <c:pt idx="683">
                  <c:v>85.5</c:v>
                </c:pt>
                <c:pt idx="684">
                  <c:v>85.62499999999998</c:v>
                </c:pt>
                <c:pt idx="685">
                  <c:v>85.75</c:v>
                </c:pt>
                <c:pt idx="686">
                  <c:v>85.87499999999998</c:v>
                </c:pt>
                <c:pt idx="687">
                  <c:v>86.0</c:v>
                </c:pt>
                <c:pt idx="688">
                  <c:v>86.12499999999998</c:v>
                </c:pt>
                <c:pt idx="689">
                  <c:v>86.25</c:v>
                </c:pt>
                <c:pt idx="690">
                  <c:v>86.37499999999998</c:v>
                </c:pt>
                <c:pt idx="691">
                  <c:v>86.5</c:v>
                </c:pt>
                <c:pt idx="692">
                  <c:v>86.62499999999998</c:v>
                </c:pt>
                <c:pt idx="693">
                  <c:v>86.75</c:v>
                </c:pt>
                <c:pt idx="694">
                  <c:v>86.87499999999998</c:v>
                </c:pt>
                <c:pt idx="695">
                  <c:v>87.0</c:v>
                </c:pt>
                <c:pt idx="696">
                  <c:v>87.12499999999998</c:v>
                </c:pt>
                <c:pt idx="697">
                  <c:v>87.25</c:v>
                </c:pt>
                <c:pt idx="698">
                  <c:v>87.37499999999998</c:v>
                </c:pt>
                <c:pt idx="699">
                  <c:v>87.5</c:v>
                </c:pt>
                <c:pt idx="700">
                  <c:v>87.62499999999998</c:v>
                </c:pt>
                <c:pt idx="701">
                  <c:v>87.75</c:v>
                </c:pt>
                <c:pt idx="702">
                  <c:v>87.87499999999998</c:v>
                </c:pt>
                <c:pt idx="703">
                  <c:v>88.0</c:v>
                </c:pt>
                <c:pt idx="704">
                  <c:v>88.12499999999998</c:v>
                </c:pt>
                <c:pt idx="705">
                  <c:v>88.25</c:v>
                </c:pt>
                <c:pt idx="706">
                  <c:v>88.37499999999998</c:v>
                </c:pt>
                <c:pt idx="707">
                  <c:v>88.5</c:v>
                </c:pt>
                <c:pt idx="708">
                  <c:v>88.62499999999998</c:v>
                </c:pt>
                <c:pt idx="709">
                  <c:v>88.75</c:v>
                </c:pt>
                <c:pt idx="710">
                  <c:v>88.87499999999998</c:v>
                </c:pt>
                <c:pt idx="711">
                  <c:v>89.0</c:v>
                </c:pt>
                <c:pt idx="712">
                  <c:v>89.12499999999998</c:v>
                </c:pt>
                <c:pt idx="713">
                  <c:v>89.25</c:v>
                </c:pt>
                <c:pt idx="714">
                  <c:v>89.37499999999998</c:v>
                </c:pt>
                <c:pt idx="715">
                  <c:v>89.5</c:v>
                </c:pt>
                <c:pt idx="716">
                  <c:v>89.62499999999998</c:v>
                </c:pt>
                <c:pt idx="717">
                  <c:v>89.75</c:v>
                </c:pt>
                <c:pt idx="718">
                  <c:v>89.87499999999998</c:v>
                </c:pt>
                <c:pt idx="719">
                  <c:v>90.0</c:v>
                </c:pt>
                <c:pt idx="720">
                  <c:v>90.12499999999998</c:v>
                </c:pt>
                <c:pt idx="721">
                  <c:v>90.25</c:v>
                </c:pt>
                <c:pt idx="722">
                  <c:v>90.37499999999998</c:v>
                </c:pt>
                <c:pt idx="723">
                  <c:v>90.5</c:v>
                </c:pt>
                <c:pt idx="724">
                  <c:v>90.62499999999998</c:v>
                </c:pt>
                <c:pt idx="725">
                  <c:v>90.75</c:v>
                </c:pt>
                <c:pt idx="726">
                  <c:v>90.87499999999998</c:v>
                </c:pt>
                <c:pt idx="727">
                  <c:v>91.0</c:v>
                </c:pt>
                <c:pt idx="728">
                  <c:v>91.12499999999998</c:v>
                </c:pt>
                <c:pt idx="729">
                  <c:v>91.25</c:v>
                </c:pt>
                <c:pt idx="730">
                  <c:v>91.37499999999998</c:v>
                </c:pt>
                <c:pt idx="731">
                  <c:v>91.5</c:v>
                </c:pt>
                <c:pt idx="732">
                  <c:v>91.62499999999998</c:v>
                </c:pt>
                <c:pt idx="733">
                  <c:v>91.75</c:v>
                </c:pt>
                <c:pt idx="734">
                  <c:v>91.87499999999998</c:v>
                </c:pt>
                <c:pt idx="735">
                  <c:v>92.0</c:v>
                </c:pt>
                <c:pt idx="736">
                  <c:v>92.12499999999998</c:v>
                </c:pt>
                <c:pt idx="737">
                  <c:v>92.25</c:v>
                </c:pt>
                <c:pt idx="738">
                  <c:v>92.37499999999998</c:v>
                </c:pt>
                <c:pt idx="739">
                  <c:v>92.5</c:v>
                </c:pt>
                <c:pt idx="740">
                  <c:v>92.62499999999998</c:v>
                </c:pt>
                <c:pt idx="741">
                  <c:v>92.75</c:v>
                </c:pt>
                <c:pt idx="742">
                  <c:v>92.87499999999998</c:v>
                </c:pt>
                <c:pt idx="743">
                  <c:v>93.0</c:v>
                </c:pt>
                <c:pt idx="744">
                  <c:v>93.12499999999998</c:v>
                </c:pt>
                <c:pt idx="745">
                  <c:v>93.25</c:v>
                </c:pt>
                <c:pt idx="746">
                  <c:v>93.37499999999998</c:v>
                </c:pt>
                <c:pt idx="747">
                  <c:v>93.5</c:v>
                </c:pt>
                <c:pt idx="748">
                  <c:v>93.62499999999998</c:v>
                </c:pt>
                <c:pt idx="749">
                  <c:v>93.75</c:v>
                </c:pt>
                <c:pt idx="750">
                  <c:v>93.87499999999998</c:v>
                </c:pt>
                <c:pt idx="751">
                  <c:v>94.0</c:v>
                </c:pt>
                <c:pt idx="752">
                  <c:v>94.12499999999998</c:v>
                </c:pt>
                <c:pt idx="753">
                  <c:v>94.25</c:v>
                </c:pt>
                <c:pt idx="754">
                  <c:v>94.37499999999998</c:v>
                </c:pt>
                <c:pt idx="755">
                  <c:v>94.5</c:v>
                </c:pt>
                <c:pt idx="756">
                  <c:v>94.62499999999998</c:v>
                </c:pt>
                <c:pt idx="757">
                  <c:v>94.75</c:v>
                </c:pt>
                <c:pt idx="758">
                  <c:v>94.87499999999998</c:v>
                </c:pt>
                <c:pt idx="759">
                  <c:v>95.0</c:v>
                </c:pt>
                <c:pt idx="760">
                  <c:v>95.12499999999998</c:v>
                </c:pt>
                <c:pt idx="761">
                  <c:v>95.25</c:v>
                </c:pt>
                <c:pt idx="762">
                  <c:v>95.37499999999998</c:v>
                </c:pt>
                <c:pt idx="763">
                  <c:v>95.5</c:v>
                </c:pt>
                <c:pt idx="764">
                  <c:v>95.62499999999998</c:v>
                </c:pt>
                <c:pt idx="765">
                  <c:v>95.75</c:v>
                </c:pt>
                <c:pt idx="766">
                  <c:v>95.87499999999998</c:v>
                </c:pt>
                <c:pt idx="767">
                  <c:v>96.0</c:v>
                </c:pt>
                <c:pt idx="768">
                  <c:v>96.12499999999998</c:v>
                </c:pt>
                <c:pt idx="769">
                  <c:v>96.25</c:v>
                </c:pt>
                <c:pt idx="770">
                  <c:v>96.37499999999998</c:v>
                </c:pt>
                <c:pt idx="771">
                  <c:v>96.5</c:v>
                </c:pt>
                <c:pt idx="772">
                  <c:v>96.62499999999998</c:v>
                </c:pt>
                <c:pt idx="773">
                  <c:v>96.75</c:v>
                </c:pt>
                <c:pt idx="774">
                  <c:v>96.87499999999998</c:v>
                </c:pt>
                <c:pt idx="775">
                  <c:v>97.0</c:v>
                </c:pt>
                <c:pt idx="776">
                  <c:v>97.12499999999998</c:v>
                </c:pt>
                <c:pt idx="777">
                  <c:v>97.25</c:v>
                </c:pt>
                <c:pt idx="778">
                  <c:v>97.37499999999998</c:v>
                </c:pt>
                <c:pt idx="779">
                  <c:v>97.5</c:v>
                </c:pt>
                <c:pt idx="780">
                  <c:v>97.62499999999998</c:v>
                </c:pt>
                <c:pt idx="781">
                  <c:v>97.75</c:v>
                </c:pt>
                <c:pt idx="782">
                  <c:v>97.87499999999998</c:v>
                </c:pt>
                <c:pt idx="783">
                  <c:v>98.0</c:v>
                </c:pt>
                <c:pt idx="784">
                  <c:v>98.12499999999998</c:v>
                </c:pt>
                <c:pt idx="785">
                  <c:v>98.25</c:v>
                </c:pt>
                <c:pt idx="786">
                  <c:v>98.37499999999998</c:v>
                </c:pt>
                <c:pt idx="787">
                  <c:v>98.5</c:v>
                </c:pt>
                <c:pt idx="788">
                  <c:v>98.62499999999998</c:v>
                </c:pt>
                <c:pt idx="789">
                  <c:v>98.75</c:v>
                </c:pt>
                <c:pt idx="790">
                  <c:v>98.87499999999998</c:v>
                </c:pt>
                <c:pt idx="791">
                  <c:v>99.0</c:v>
                </c:pt>
                <c:pt idx="792">
                  <c:v>99.12499999999998</c:v>
                </c:pt>
                <c:pt idx="793">
                  <c:v>99.25</c:v>
                </c:pt>
                <c:pt idx="794">
                  <c:v>99.37499999999998</c:v>
                </c:pt>
                <c:pt idx="795">
                  <c:v>99.5</c:v>
                </c:pt>
                <c:pt idx="796">
                  <c:v>99.62499999999998</c:v>
                </c:pt>
                <c:pt idx="797">
                  <c:v>99.75</c:v>
                </c:pt>
                <c:pt idx="798">
                  <c:v>99.87499999999998</c:v>
                </c:pt>
                <c:pt idx="799">
                  <c:v>100.0</c:v>
                </c:pt>
                <c:pt idx="800">
                  <c:v>100.125</c:v>
                </c:pt>
                <c:pt idx="801">
                  <c:v>100.25</c:v>
                </c:pt>
                <c:pt idx="802">
                  <c:v>100.375</c:v>
                </c:pt>
                <c:pt idx="803">
                  <c:v>100.5</c:v>
                </c:pt>
                <c:pt idx="804">
                  <c:v>100.625</c:v>
                </c:pt>
                <c:pt idx="805">
                  <c:v>100.75</c:v>
                </c:pt>
                <c:pt idx="806">
                  <c:v>100.875</c:v>
                </c:pt>
                <c:pt idx="807">
                  <c:v>101.0</c:v>
                </c:pt>
                <c:pt idx="808">
                  <c:v>101.125</c:v>
                </c:pt>
                <c:pt idx="809">
                  <c:v>101.25</c:v>
                </c:pt>
                <c:pt idx="810">
                  <c:v>101.375</c:v>
                </c:pt>
                <c:pt idx="811">
                  <c:v>101.5</c:v>
                </c:pt>
                <c:pt idx="812">
                  <c:v>101.625</c:v>
                </c:pt>
                <c:pt idx="813">
                  <c:v>101.75</c:v>
                </c:pt>
                <c:pt idx="814">
                  <c:v>101.875</c:v>
                </c:pt>
                <c:pt idx="815">
                  <c:v>102.0</c:v>
                </c:pt>
                <c:pt idx="816">
                  <c:v>102.125</c:v>
                </c:pt>
                <c:pt idx="817">
                  <c:v>102.25</c:v>
                </c:pt>
                <c:pt idx="818">
                  <c:v>102.375</c:v>
                </c:pt>
                <c:pt idx="819">
                  <c:v>102.5</c:v>
                </c:pt>
                <c:pt idx="820">
                  <c:v>102.625</c:v>
                </c:pt>
                <c:pt idx="821">
                  <c:v>102.75</c:v>
                </c:pt>
                <c:pt idx="822">
                  <c:v>102.875</c:v>
                </c:pt>
                <c:pt idx="823">
                  <c:v>103.0</c:v>
                </c:pt>
                <c:pt idx="824">
                  <c:v>103.125</c:v>
                </c:pt>
                <c:pt idx="825">
                  <c:v>103.25</c:v>
                </c:pt>
                <c:pt idx="826">
                  <c:v>103.375</c:v>
                </c:pt>
                <c:pt idx="827">
                  <c:v>103.5</c:v>
                </c:pt>
                <c:pt idx="828">
                  <c:v>103.625</c:v>
                </c:pt>
                <c:pt idx="829">
                  <c:v>103.75</c:v>
                </c:pt>
                <c:pt idx="830">
                  <c:v>103.875</c:v>
                </c:pt>
                <c:pt idx="831">
                  <c:v>104.0</c:v>
                </c:pt>
                <c:pt idx="832">
                  <c:v>104.125</c:v>
                </c:pt>
                <c:pt idx="833">
                  <c:v>104.25</c:v>
                </c:pt>
                <c:pt idx="834">
                  <c:v>104.375</c:v>
                </c:pt>
                <c:pt idx="835">
                  <c:v>104.5</c:v>
                </c:pt>
                <c:pt idx="836">
                  <c:v>104.625</c:v>
                </c:pt>
                <c:pt idx="837">
                  <c:v>104.75</c:v>
                </c:pt>
                <c:pt idx="838">
                  <c:v>104.875</c:v>
                </c:pt>
                <c:pt idx="839">
                  <c:v>105.0</c:v>
                </c:pt>
                <c:pt idx="840">
                  <c:v>105.125</c:v>
                </c:pt>
                <c:pt idx="841">
                  <c:v>105.25</c:v>
                </c:pt>
                <c:pt idx="842">
                  <c:v>105.375</c:v>
                </c:pt>
                <c:pt idx="843">
                  <c:v>105.5</c:v>
                </c:pt>
                <c:pt idx="844">
                  <c:v>105.625</c:v>
                </c:pt>
                <c:pt idx="845">
                  <c:v>105.75</c:v>
                </c:pt>
                <c:pt idx="846">
                  <c:v>105.875</c:v>
                </c:pt>
                <c:pt idx="847">
                  <c:v>106.0</c:v>
                </c:pt>
                <c:pt idx="848">
                  <c:v>106.125</c:v>
                </c:pt>
                <c:pt idx="849">
                  <c:v>106.25</c:v>
                </c:pt>
                <c:pt idx="850">
                  <c:v>106.375</c:v>
                </c:pt>
                <c:pt idx="851">
                  <c:v>106.5</c:v>
                </c:pt>
                <c:pt idx="852">
                  <c:v>106.625</c:v>
                </c:pt>
                <c:pt idx="853">
                  <c:v>106.75</c:v>
                </c:pt>
                <c:pt idx="854">
                  <c:v>106.875</c:v>
                </c:pt>
                <c:pt idx="855">
                  <c:v>107.0</c:v>
                </c:pt>
                <c:pt idx="856">
                  <c:v>107.125</c:v>
                </c:pt>
                <c:pt idx="857">
                  <c:v>107.25</c:v>
                </c:pt>
                <c:pt idx="858">
                  <c:v>107.375</c:v>
                </c:pt>
                <c:pt idx="859">
                  <c:v>107.5</c:v>
                </c:pt>
                <c:pt idx="860">
                  <c:v>107.625</c:v>
                </c:pt>
                <c:pt idx="861">
                  <c:v>107.75</c:v>
                </c:pt>
                <c:pt idx="862">
                  <c:v>107.875</c:v>
                </c:pt>
                <c:pt idx="863">
                  <c:v>108.0</c:v>
                </c:pt>
                <c:pt idx="864">
                  <c:v>108.125</c:v>
                </c:pt>
                <c:pt idx="865">
                  <c:v>108.25</c:v>
                </c:pt>
                <c:pt idx="866">
                  <c:v>108.375</c:v>
                </c:pt>
                <c:pt idx="867">
                  <c:v>108.5</c:v>
                </c:pt>
                <c:pt idx="868">
                  <c:v>108.625</c:v>
                </c:pt>
                <c:pt idx="869">
                  <c:v>108.75</c:v>
                </c:pt>
                <c:pt idx="870">
                  <c:v>108.875</c:v>
                </c:pt>
                <c:pt idx="871">
                  <c:v>109.0</c:v>
                </c:pt>
                <c:pt idx="872">
                  <c:v>109.125</c:v>
                </c:pt>
                <c:pt idx="873">
                  <c:v>109.25</c:v>
                </c:pt>
                <c:pt idx="874">
                  <c:v>109.375</c:v>
                </c:pt>
                <c:pt idx="875">
                  <c:v>109.5</c:v>
                </c:pt>
                <c:pt idx="876">
                  <c:v>109.625</c:v>
                </c:pt>
                <c:pt idx="877">
                  <c:v>109.75</c:v>
                </c:pt>
                <c:pt idx="878">
                  <c:v>109.875</c:v>
                </c:pt>
                <c:pt idx="879">
                  <c:v>110.0</c:v>
                </c:pt>
                <c:pt idx="880">
                  <c:v>110.125</c:v>
                </c:pt>
                <c:pt idx="881">
                  <c:v>110.25</c:v>
                </c:pt>
                <c:pt idx="882">
                  <c:v>110.375</c:v>
                </c:pt>
                <c:pt idx="883">
                  <c:v>110.5</c:v>
                </c:pt>
                <c:pt idx="884">
                  <c:v>110.625</c:v>
                </c:pt>
                <c:pt idx="885">
                  <c:v>110.75</c:v>
                </c:pt>
                <c:pt idx="886">
                  <c:v>110.875</c:v>
                </c:pt>
                <c:pt idx="887">
                  <c:v>111.0</c:v>
                </c:pt>
                <c:pt idx="888">
                  <c:v>111.125</c:v>
                </c:pt>
                <c:pt idx="889">
                  <c:v>111.25</c:v>
                </c:pt>
                <c:pt idx="890">
                  <c:v>111.375</c:v>
                </c:pt>
                <c:pt idx="891">
                  <c:v>111.5</c:v>
                </c:pt>
                <c:pt idx="892">
                  <c:v>111.625</c:v>
                </c:pt>
                <c:pt idx="893">
                  <c:v>111.75</c:v>
                </c:pt>
                <c:pt idx="894">
                  <c:v>111.875</c:v>
                </c:pt>
                <c:pt idx="895">
                  <c:v>112.0</c:v>
                </c:pt>
                <c:pt idx="896">
                  <c:v>112.125</c:v>
                </c:pt>
                <c:pt idx="897">
                  <c:v>112.25</c:v>
                </c:pt>
                <c:pt idx="898">
                  <c:v>112.375</c:v>
                </c:pt>
                <c:pt idx="899">
                  <c:v>112.5</c:v>
                </c:pt>
                <c:pt idx="900">
                  <c:v>112.625</c:v>
                </c:pt>
                <c:pt idx="901">
                  <c:v>112.75</c:v>
                </c:pt>
                <c:pt idx="902">
                  <c:v>112.875</c:v>
                </c:pt>
                <c:pt idx="903">
                  <c:v>113.0</c:v>
                </c:pt>
                <c:pt idx="904">
                  <c:v>113.125</c:v>
                </c:pt>
                <c:pt idx="905">
                  <c:v>113.25</c:v>
                </c:pt>
                <c:pt idx="906">
                  <c:v>113.375</c:v>
                </c:pt>
                <c:pt idx="907">
                  <c:v>113.5</c:v>
                </c:pt>
                <c:pt idx="908">
                  <c:v>113.625</c:v>
                </c:pt>
                <c:pt idx="909">
                  <c:v>113.75</c:v>
                </c:pt>
                <c:pt idx="910">
                  <c:v>113.875</c:v>
                </c:pt>
                <c:pt idx="911">
                  <c:v>114.0</c:v>
                </c:pt>
                <c:pt idx="912">
                  <c:v>114.125</c:v>
                </c:pt>
                <c:pt idx="913">
                  <c:v>114.25</c:v>
                </c:pt>
                <c:pt idx="914">
                  <c:v>114.375</c:v>
                </c:pt>
                <c:pt idx="915">
                  <c:v>114.5</c:v>
                </c:pt>
                <c:pt idx="916">
                  <c:v>114.625</c:v>
                </c:pt>
                <c:pt idx="917">
                  <c:v>114.75</c:v>
                </c:pt>
                <c:pt idx="918">
                  <c:v>114.875</c:v>
                </c:pt>
                <c:pt idx="919">
                  <c:v>115.0</c:v>
                </c:pt>
                <c:pt idx="920">
                  <c:v>115.125</c:v>
                </c:pt>
                <c:pt idx="921">
                  <c:v>115.25</c:v>
                </c:pt>
                <c:pt idx="922">
                  <c:v>115.375</c:v>
                </c:pt>
                <c:pt idx="923">
                  <c:v>115.5</c:v>
                </c:pt>
                <c:pt idx="924">
                  <c:v>115.625</c:v>
                </c:pt>
                <c:pt idx="925">
                  <c:v>115.75</c:v>
                </c:pt>
                <c:pt idx="926">
                  <c:v>115.875</c:v>
                </c:pt>
                <c:pt idx="927">
                  <c:v>116.0</c:v>
                </c:pt>
                <c:pt idx="928">
                  <c:v>116.125</c:v>
                </c:pt>
                <c:pt idx="929">
                  <c:v>116.25</c:v>
                </c:pt>
                <c:pt idx="930">
                  <c:v>116.375</c:v>
                </c:pt>
                <c:pt idx="931">
                  <c:v>116.5</c:v>
                </c:pt>
                <c:pt idx="932">
                  <c:v>116.625</c:v>
                </c:pt>
                <c:pt idx="933">
                  <c:v>116.75</c:v>
                </c:pt>
                <c:pt idx="934">
                  <c:v>116.875</c:v>
                </c:pt>
                <c:pt idx="935">
                  <c:v>117.0</c:v>
                </c:pt>
                <c:pt idx="936">
                  <c:v>117.125</c:v>
                </c:pt>
                <c:pt idx="937">
                  <c:v>117.25</c:v>
                </c:pt>
                <c:pt idx="938">
                  <c:v>117.375</c:v>
                </c:pt>
                <c:pt idx="939">
                  <c:v>117.5</c:v>
                </c:pt>
                <c:pt idx="940">
                  <c:v>117.625</c:v>
                </c:pt>
                <c:pt idx="941">
                  <c:v>117.75</c:v>
                </c:pt>
                <c:pt idx="942">
                  <c:v>117.875</c:v>
                </c:pt>
                <c:pt idx="943">
                  <c:v>118.0</c:v>
                </c:pt>
                <c:pt idx="944">
                  <c:v>118.125</c:v>
                </c:pt>
                <c:pt idx="945">
                  <c:v>118.25</c:v>
                </c:pt>
                <c:pt idx="946">
                  <c:v>118.375</c:v>
                </c:pt>
                <c:pt idx="947">
                  <c:v>118.5</c:v>
                </c:pt>
                <c:pt idx="948">
                  <c:v>118.625</c:v>
                </c:pt>
                <c:pt idx="949">
                  <c:v>118.75</c:v>
                </c:pt>
                <c:pt idx="950">
                  <c:v>118.875</c:v>
                </c:pt>
                <c:pt idx="951">
                  <c:v>119.0</c:v>
                </c:pt>
                <c:pt idx="952">
                  <c:v>119.125</c:v>
                </c:pt>
                <c:pt idx="953">
                  <c:v>119.25</c:v>
                </c:pt>
                <c:pt idx="954">
                  <c:v>119.375</c:v>
                </c:pt>
                <c:pt idx="955">
                  <c:v>119.5</c:v>
                </c:pt>
                <c:pt idx="956">
                  <c:v>119.625</c:v>
                </c:pt>
                <c:pt idx="957">
                  <c:v>119.75</c:v>
                </c:pt>
                <c:pt idx="958">
                  <c:v>119.875</c:v>
                </c:pt>
                <c:pt idx="959">
                  <c:v>120.0</c:v>
                </c:pt>
                <c:pt idx="960">
                  <c:v>120.125</c:v>
                </c:pt>
                <c:pt idx="961">
                  <c:v>120.25</c:v>
                </c:pt>
                <c:pt idx="962">
                  <c:v>120.375</c:v>
                </c:pt>
                <c:pt idx="963">
                  <c:v>120.5</c:v>
                </c:pt>
                <c:pt idx="964">
                  <c:v>120.625</c:v>
                </c:pt>
                <c:pt idx="965">
                  <c:v>120.75</c:v>
                </c:pt>
                <c:pt idx="966">
                  <c:v>120.875</c:v>
                </c:pt>
                <c:pt idx="967">
                  <c:v>121.0</c:v>
                </c:pt>
                <c:pt idx="968">
                  <c:v>121.125</c:v>
                </c:pt>
                <c:pt idx="969">
                  <c:v>121.25</c:v>
                </c:pt>
                <c:pt idx="970">
                  <c:v>121.375</c:v>
                </c:pt>
                <c:pt idx="971">
                  <c:v>121.5</c:v>
                </c:pt>
                <c:pt idx="972">
                  <c:v>121.625</c:v>
                </c:pt>
                <c:pt idx="973">
                  <c:v>121.75</c:v>
                </c:pt>
                <c:pt idx="974">
                  <c:v>121.875</c:v>
                </c:pt>
                <c:pt idx="975">
                  <c:v>122.0</c:v>
                </c:pt>
                <c:pt idx="976">
                  <c:v>122.125</c:v>
                </c:pt>
                <c:pt idx="977">
                  <c:v>122.25</c:v>
                </c:pt>
                <c:pt idx="978">
                  <c:v>122.375</c:v>
                </c:pt>
                <c:pt idx="979">
                  <c:v>122.5</c:v>
                </c:pt>
                <c:pt idx="980">
                  <c:v>122.625</c:v>
                </c:pt>
                <c:pt idx="981">
                  <c:v>122.75</c:v>
                </c:pt>
                <c:pt idx="982">
                  <c:v>122.875</c:v>
                </c:pt>
                <c:pt idx="983">
                  <c:v>123.0</c:v>
                </c:pt>
                <c:pt idx="984">
                  <c:v>123.125</c:v>
                </c:pt>
                <c:pt idx="985">
                  <c:v>123.25</c:v>
                </c:pt>
                <c:pt idx="986">
                  <c:v>123.375</c:v>
                </c:pt>
                <c:pt idx="987">
                  <c:v>123.5</c:v>
                </c:pt>
                <c:pt idx="988">
                  <c:v>123.625</c:v>
                </c:pt>
                <c:pt idx="989">
                  <c:v>123.75</c:v>
                </c:pt>
                <c:pt idx="990">
                  <c:v>123.875</c:v>
                </c:pt>
                <c:pt idx="991">
                  <c:v>124.0</c:v>
                </c:pt>
                <c:pt idx="992">
                  <c:v>124.125</c:v>
                </c:pt>
                <c:pt idx="993">
                  <c:v>124.25</c:v>
                </c:pt>
                <c:pt idx="994">
                  <c:v>124.375</c:v>
                </c:pt>
                <c:pt idx="995">
                  <c:v>124.5</c:v>
                </c:pt>
                <c:pt idx="996">
                  <c:v>124.625</c:v>
                </c:pt>
                <c:pt idx="997">
                  <c:v>124.75</c:v>
                </c:pt>
                <c:pt idx="998">
                  <c:v>124.875</c:v>
                </c:pt>
                <c:pt idx="999">
                  <c:v>125.0</c:v>
                </c:pt>
                <c:pt idx="1000">
                  <c:v>125.125</c:v>
                </c:pt>
                <c:pt idx="1001">
                  <c:v>125.25</c:v>
                </c:pt>
                <c:pt idx="1002">
                  <c:v>125.375</c:v>
                </c:pt>
                <c:pt idx="1003">
                  <c:v>125.5</c:v>
                </c:pt>
                <c:pt idx="1004">
                  <c:v>125.625</c:v>
                </c:pt>
                <c:pt idx="1005">
                  <c:v>125.75</c:v>
                </c:pt>
                <c:pt idx="1006">
                  <c:v>125.875</c:v>
                </c:pt>
                <c:pt idx="1007">
                  <c:v>126.0</c:v>
                </c:pt>
                <c:pt idx="1008">
                  <c:v>126.125</c:v>
                </c:pt>
                <c:pt idx="1009">
                  <c:v>126.25</c:v>
                </c:pt>
                <c:pt idx="1010">
                  <c:v>126.375</c:v>
                </c:pt>
                <c:pt idx="1011">
                  <c:v>126.5</c:v>
                </c:pt>
                <c:pt idx="1012">
                  <c:v>126.625</c:v>
                </c:pt>
                <c:pt idx="1013">
                  <c:v>126.75</c:v>
                </c:pt>
                <c:pt idx="1014">
                  <c:v>126.875</c:v>
                </c:pt>
                <c:pt idx="1015">
                  <c:v>127.0</c:v>
                </c:pt>
                <c:pt idx="1016">
                  <c:v>127.125</c:v>
                </c:pt>
                <c:pt idx="1017">
                  <c:v>127.25</c:v>
                </c:pt>
                <c:pt idx="1018">
                  <c:v>127.375</c:v>
                </c:pt>
                <c:pt idx="1019">
                  <c:v>127.5</c:v>
                </c:pt>
                <c:pt idx="1020">
                  <c:v>127.625</c:v>
                </c:pt>
                <c:pt idx="1021">
                  <c:v>127.75</c:v>
                </c:pt>
                <c:pt idx="1022">
                  <c:v>127.875</c:v>
                </c:pt>
                <c:pt idx="1023">
                  <c:v>128.0</c:v>
                </c:pt>
                <c:pt idx="1024">
                  <c:v>128.125</c:v>
                </c:pt>
                <c:pt idx="1025">
                  <c:v>128.25</c:v>
                </c:pt>
                <c:pt idx="1026">
                  <c:v>128.375</c:v>
                </c:pt>
                <c:pt idx="1027">
                  <c:v>128.5</c:v>
                </c:pt>
                <c:pt idx="1028">
                  <c:v>128.625</c:v>
                </c:pt>
                <c:pt idx="1029">
                  <c:v>128.75</c:v>
                </c:pt>
                <c:pt idx="1030">
                  <c:v>128.875</c:v>
                </c:pt>
                <c:pt idx="1031">
                  <c:v>129.0</c:v>
                </c:pt>
                <c:pt idx="1032">
                  <c:v>129.125</c:v>
                </c:pt>
                <c:pt idx="1033">
                  <c:v>129.25</c:v>
                </c:pt>
                <c:pt idx="1034">
                  <c:v>129.375</c:v>
                </c:pt>
                <c:pt idx="1035">
                  <c:v>129.5</c:v>
                </c:pt>
                <c:pt idx="1036">
                  <c:v>129.625</c:v>
                </c:pt>
                <c:pt idx="1037">
                  <c:v>129.75</c:v>
                </c:pt>
                <c:pt idx="1038">
                  <c:v>129.875</c:v>
                </c:pt>
                <c:pt idx="1039">
                  <c:v>130.0</c:v>
                </c:pt>
                <c:pt idx="1040">
                  <c:v>130.125</c:v>
                </c:pt>
                <c:pt idx="1041">
                  <c:v>130.25</c:v>
                </c:pt>
                <c:pt idx="1042">
                  <c:v>130.375</c:v>
                </c:pt>
                <c:pt idx="1043">
                  <c:v>130.5</c:v>
                </c:pt>
                <c:pt idx="1044">
                  <c:v>130.625</c:v>
                </c:pt>
                <c:pt idx="1045">
                  <c:v>130.75</c:v>
                </c:pt>
                <c:pt idx="1046">
                  <c:v>130.875</c:v>
                </c:pt>
                <c:pt idx="1047">
                  <c:v>131.0</c:v>
                </c:pt>
                <c:pt idx="1048">
                  <c:v>131.125</c:v>
                </c:pt>
                <c:pt idx="1049">
                  <c:v>131.25</c:v>
                </c:pt>
                <c:pt idx="1050">
                  <c:v>131.375</c:v>
                </c:pt>
                <c:pt idx="1051">
                  <c:v>131.5</c:v>
                </c:pt>
                <c:pt idx="1052">
                  <c:v>131.625</c:v>
                </c:pt>
                <c:pt idx="1053">
                  <c:v>131.75</c:v>
                </c:pt>
                <c:pt idx="1054">
                  <c:v>131.875</c:v>
                </c:pt>
                <c:pt idx="1055">
                  <c:v>132.0</c:v>
                </c:pt>
                <c:pt idx="1056">
                  <c:v>132.125</c:v>
                </c:pt>
                <c:pt idx="1057">
                  <c:v>132.25</c:v>
                </c:pt>
                <c:pt idx="1058">
                  <c:v>132.375</c:v>
                </c:pt>
                <c:pt idx="1059">
                  <c:v>132.5</c:v>
                </c:pt>
                <c:pt idx="1060">
                  <c:v>132.625</c:v>
                </c:pt>
                <c:pt idx="1061">
                  <c:v>132.75</c:v>
                </c:pt>
                <c:pt idx="1062">
                  <c:v>132.875</c:v>
                </c:pt>
                <c:pt idx="1063">
                  <c:v>133.0</c:v>
                </c:pt>
                <c:pt idx="1064">
                  <c:v>133.125</c:v>
                </c:pt>
                <c:pt idx="1065">
                  <c:v>133.25</c:v>
                </c:pt>
                <c:pt idx="1066">
                  <c:v>133.375</c:v>
                </c:pt>
                <c:pt idx="1067">
                  <c:v>133.5</c:v>
                </c:pt>
                <c:pt idx="1068">
                  <c:v>133.625</c:v>
                </c:pt>
                <c:pt idx="1069">
                  <c:v>133.75</c:v>
                </c:pt>
                <c:pt idx="1070">
                  <c:v>133.875</c:v>
                </c:pt>
                <c:pt idx="1071">
                  <c:v>134.0</c:v>
                </c:pt>
                <c:pt idx="1072">
                  <c:v>134.125</c:v>
                </c:pt>
                <c:pt idx="1073">
                  <c:v>134.25</c:v>
                </c:pt>
                <c:pt idx="1074">
                  <c:v>134.375</c:v>
                </c:pt>
                <c:pt idx="1075">
                  <c:v>134.5</c:v>
                </c:pt>
                <c:pt idx="1076">
                  <c:v>134.625</c:v>
                </c:pt>
                <c:pt idx="1077">
                  <c:v>134.75</c:v>
                </c:pt>
                <c:pt idx="1078">
                  <c:v>134.875</c:v>
                </c:pt>
                <c:pt idx="1079">
                  <c:v>135.0</c:v>
                </c:pt>
                <c:pt idx="1080">
                  <c:v>135.125</c:v>
                </c:pt>
                <c:pt idx="1081">
                  <c:v>135.25</c:v>
                </c:pt>
                <c:pt idx="1082">
                  <c:v>135.375</c:v>
                </c:pt>
                <c:pt idx="1083">
                  <c:v>135.5</c:v>
                </c:pt>
                <c:pt idx="1084">
                  <c:v>135.625</c:v>
                </c:pt>
                <c:pt idx="1085">
                  <c:v>135.75</c:v>
                </c:pt>
                <c:pt idx="1086">
                  <c:v>135.875</c:v>
                </c:pt>
                <c:pt idx="1087">
                  <c:v>136.0</c:v>
                </c:pt>
                <c:pt idx="1088">
                  <c:v>136.125</c:v>
                </c:pt>
                <c:pt idx="1089">
                  <c:v>136.25</c:v>
                </c:pt>
                <c:pt idx="1090">
                  <c:v>136.375</c:v>
                </c:pt>
                <c:pt idx="1091">
                  <c:v>136.5</c:v>
                </c:pt>
                <c:pt idx="1092">
                  <c:v>136.625</c:v>
                </c:pt>
                <c:pt idx="1093">
                  <c:v>136.75</c:v>
                </c:pt>
                <c:pt idx="1094">
                  <c:v>136.875</c:v>
                </c:pt>
                <c:pt idx="1095">
                  <c:v>137.0</c:v>
                </c:pt>
                <c:pt idx="1096">
                  <c:v>137.125</c:v>
                </c:pt>
                <c:pt idx="1097">
                  <c:v>137.25</c:v>
                </c:pt>
                <c:pt idx="1098">
                  <c:v>137.375</c:v>
                </c:pt>
                <c:pt idx="1099">
                  <c:v>137.5</c:v>
                </c:pt>
                <c:pt idx="1100">
                  <c:v>137.625</c:v>
                </c:pt>
                <c:pt idx="1101">
                  <c:v>137.75</c:v>
                </c:pt>
                <c:pt idx="1102">
                  <c:v>137.875</c:v>
                </c:pt>
                <c:pt idx="1103">
                  <c:v>138.0</c:v>
                </c:pt>
                <c:pt idx="1104">
                  <c:v>138.125</c:v>
                </c:pt>
                <c:pt idx="1105">
                  <c:v>138.25</c:v>
                </c:pt>
                <c:pt idx="1106">
                  <c:v>138.375</c:v>
                </c:pt>
                <c:pt idx="1107">
                  <c:v>138.5</c:v>
                </c:pt>
                <c:pt idx="1108">
                  <c:v>138.625</c:v>
                </c:pt>
                <c:pt idx="1109">
                  <c:v>138.75</c:v>
                </c:pt>
                <c:pt idx="1110">
                  <c:v>138.875</c:v>
                </c:pt>
                <c:pt idx="1111">
                  <c:v>139.0</c:v>
                </c:pt>
                <c:pt idx="1112">
                  <c:v>139.125</c:v>
                </c:pt>
                <c:pt idx="1113">
                  <c:v>139.25</c:v>
                </c:pt>
                <c:pt idx="1114">
                  <c:v>139.375</c:v>
                </c:pt>
                <c:pt idx="1115">
                  <c:v>139.5</c:v>
                </c:pt>
                <c:pt idx="1116">
                  <c:v>139.625</c:v>
                </c:pt>
                <c:pt idx="1117">
                  <c:v>139.75</c:v>
                </c:pt>
                <c:pt idx="1118">
                  <c:v>139.875</c:v>
                </c:pt>
                <c:pt idx="1119">
                  <c:v>140.0</c:v>
                </c:pt>
                <c:pt idx="1120">
                  <c:v>140.125</c:v>
                </c:pt>
                <c:pt idx="1121">
                  <c:v>140.25</c:v>
                </c:pt>
                <c:pt idx="1122">
                  <c:v>140.375</c:v>
                </c:pt>
                <c:pt idx="1123">
                  <c:v>140.5</c:v>
                </c:pt>
                <c:pt idx="1124">
                  <c:v>140.625</c:v>
                </c:pt>
                <c:pt idx="1125">
                  <c:v>140.75</c:v>
                </c:pt>
                <c:pt idx="1126">
                  <c:v>140.875</c:v>
                </c:pt>
                <c:pt idx="1127">
                  <c:v>141.0</c:v>
                </c:pt>
                <c:pt idx="1128">
                  <c:v>141.125</c:v>
                </c:pt>
                <c:pt idx="1129">
                  <c:v>141.25</c:v>
                </c:pt>
                <c:pt idx="1130">
                  <c:v>141.375</c:v>
                </c:pt>
                <c:pt idx="1131">
                  <c:v>141.5</c:v>
                </c:pt>
                <c:pt idx="1132">
                  <c:v>141.625</c:v>
                </c:pt>
                <c:pt idx="1133">
                  <c:v>141.75</c:v>
                </c:pt>
                <c:pt idx="1134">
                  <c:v>141.875</c:v>
                </c:pt>
                <c:pt idx="1135">
                  <c:v>142.0</c:v>
                </c:pt>
                <c:pt idx="1136">
                  <c:v>142.125</c:v>
                </c:pt>
                <c:pt idx="1137">
                  <c:v>142.25</c:v>
                </c:pt>
                <c:pt idx="1138">
                  <c:v>142.375</c:v>
                </c:pt>
                <c:pt idx="1139">
                  <c:v>142.5</c:v>
                </c:pt>
                <c:pt idx="1140">
                  <c:v>142.625</c:v>
                </c:pt>
                <c:pt idx="1141">
                  <c:v>142.75</c:v>
                </c:pt>
                <c:pt idx="1142">
                  <c:v>142.875</c:v>
                </c:pt>
                <c:pt idx="1143">
                  <c:v>143.0</c:v>
                </c:pt>
                <c:pt idx="1144">
                  <c:v>143.125</c:v>
                </c:pt>
                <c:pt idx="1145">
                  <c:v>143.25</c:v>
                </c:pt>
                <c:pt idx="1146">
                  <c:v>143.375</c:v>
                </c:pt>
                <c:pt idx="1147">
                  <c:v>143.5</c:v>
                </c:pt>
                <c:pt idx="1148">
                  <c:v>143.625</c:v>
                </c:pt>
                <c:pt idx="1149">
                  <c:v>143.75</c:v>
                </c:pt>
                <c:pt idx="1150">
                  <c:v>143.875</c:v>
                </c:pt>
                <c:pt idx="1151">
                  <c:v>144.0</c:v>
                </c:pt>
                <c:pt idx="1152">
                  <c:v>144.125</c:v>
                </c:pt>
                <c:pt idx="1153">
                  <c:v>144.25</c:v>
                </c:pt>
                <c:pt idx="1154">
                  <c:v>144.375</c:v>
                </c:pt>
                <c:pt idx="1155">
                  <c:v>144.5</c:v>
                </c:pt>
                <c:pt idx="1156">
                  <c:v>144.625</c:v>
                </c:pt>
                <c:pt idx="1157">
                  <c:v>144.75</c:v>
                </c:pt>
                <c:pt idx="1158">
                  <c:v>144.875</c:v>
                </c:pt>
                <c:pt idx="1159">
                  <c:v>145.0</c:v>
                </c:pt>
                <c:pt idx="1160">
                  <c:v>145.125</c:v>
                </c:pt>
                <c:pt idx="1161">
                  <c:v>145.25</c:v>
                </c:pt>
                <c:pt idx="1162">
                  <c:v>145.375</c:v>
                </c:pt>
                <c:pt idx="1163">
                  <c:v>145.5</c:v>
                </c:pt>
                <c:pt idx="1164">
                  <c:v>145.625</c:v>
                </c:pt>
                <c:pt idx="1165">
                  <c:v>145.75</c:v>
                </c:pt>
                <c:pt idx="1166">
                  <c:v>145.875</c:v>
                </c:pt>
                <c:pt idx="1167">
                  <c:v>146.0</c:v>
                </c:pt>
                <c:pt idx="1168">
                  <c:v>146.125</c:v>
                </c:pt>
                <c:pt idx="1169">
                  <c:v>146.25</c:v>
                </c:pt>
                <c:pt idx="1170">
                  <c:v>146.375</c:v>
                </c:pt>
                <c:pt idx="1171">
                  <c:v>146.5</c:v>
                </c:pt>
                <c:pt idx="1172">
                  <c:v>146.625</c:v>
                </c:pt>
                <c:pt idx="1173">
                  <c:v>146.75</c:v>
                </c:pt>
                <c:pt idx="1174">
                  <c:v>146.875</c:v>
                </c:pt>
                <c:pt idx="1175">
                  <c:v>147.0</c:v>
                </c:pt>
                <c:pt idx="1176">
                  <c:v>147.125</c:v>
                </c:pt>
                <c:pt idx="1177">
                  <c:v>147.25</c:v>
                </c:pt>
                <c:pt idx="1178">
                  <c:v>147.375</c:v>
                </c:pt>
                <c:pt idx="1179">
                  <c:v>147.5</c:v>
                </c:pt>
                <c:pt idx="1180">
                  <c:v>147.625</c:v>
                </c:pt>
                <c:pt idx="1181">
                  <c:v>147.75</c:v>
                </c:pt>
                <c:pt idx="1182">
                  <c:v>147.875</c:v>
                </c:pt>
                <c:pt idx="1183">
                  <c:v>148.0</c:v>
                </c:pt>
                <c:pt idx="1184">
                  <c:v>148.125</c:v>
                </c:pt>
                <c:pt idx="1185">
                  <c:v>148.25</c:v>
                </c:pt>
                <c:pt idx="1186">
                  <c:v>148.375</c:v>
                </c:pt>
                <c:pt idx="1187">
                  <c:v>148.5</c:v>
                </c:pt>
                <c:pt idx="1188">
                  <c:v>148.625</c:v>
                </c:pt>
                <c:pt idx="1189">
                  <c:v>148.75</c:v>
                </c:pt>
                <c:pt idx="1190">
                  <c:v>148.875</c:v>
                </c:pt>
                <c:pt idx="1191">
                  <c:v>149.0</c:v>
                </c:pt>
                <c:pt idx="1192">
                  <c:v>149.125</c:v>
                </c:pt>
                <c:pt idx="1193">
                  <c:v>149.25</c:v>
                </c:pt>
                <c:pt idx="1194">
                  <c:v>149.375</c:v>
                </c:pt>
                <c:pt idx="1195">
                  <c:v>149.5</c:v>
                </c:pt>
                <c:pt idx="1196">
                  <c:v>149.625</c:v>
                </c:pt>
                <c:pt idx="1197">
                  <c:v>149.75</c:v>
                </c:pt>
                <c:pt idx="1198">
                  <c:v>149.875</c:v>
                </c:pt>
                <c:pt idx="1199">
                  <c:v>150.0</c:v>
                </c:pt>
                <c:pt idx="1200">
                  <c:v>150.125</c:v>
                </c:pt>
                <c:pt idx="1201">
                  <c:v>150.25</c:v>
                </c:pt>
                <c:pt idx="1202">
                  <c:v>150.375</c:v>
                </c:pt>
                <c:pt idx="1203">
                  <c:v>150.5</c:v>
                </c:pt>
                <c:pt idx="1204">
                  <c:v>150.625</c:v>
                </c:pt>
                <c:pt idx="1205">
                  <c:v>150.75</c:v>
                </c:pt>
                <c:pt idx="1206">
                  <c:v>150.875</c:v>
                </c:pt>
                <c:pt idx="1207">
                  <c:v>151.0</c:v>
                </c:pt>
                <c:pt idx="1208">
                  <c:v>151.125</c:v>
                </c:pt>
                <c:pt idx="1209">
                  <c:v>151.25</c:v>
                </c:pt>
                <c:pt idx="1210">
                  <c:v>151.375</c:v>
                </c:pt>
                <c:pt idx="1211">
                  <c:v>151.5</c:v>
                </c:pt>
                <c:pt idx="1212">
                  <c:v>151.625</c:v>
                </c:pt>
                <c:pt idx="1213">
                  <c:v>151.75</c:v>
                </c:pt>
                <c:pt idx="1214">
                  <c:v>151.875</c:v>
                </c:pt>
                <c:pt idx="1215">
                  <c:v>152.0</c:v>
                </c:pt>
                <c:pt idx="1216">
                  <c:v>152.125</c:v>
                </c:pt>
                <c:pt idx="1217">
                  <c:v>152.25</c:v>
                </c:pt>
                <c:pt idx="1218">
                  <c:v>152.375</c:v>
                </c:pt>
                <c:pt idx="1219">
                  <c:v>152.5</c:v>
                </c:pt>
                <c:pt idx="1220">
                  <c:v>152.625</c:v>
                </c:pt>
                <c:pt idx="1221">
                  <c:v>152.75</c:v>
                </c:pt>
                <c:pt idx="1222">
                  <c:v>152.875</c:v>
                </c:pt>
                <c:pt idx="1223">
                  <c:v>153.0</c:v>
                </c:pt>
                <c:pt idx="1224">
                  <c:v>153.125</c:v>
                </c:pt>
                <c:pt idx="1225">
                  <c:v>153.25</c:v>
                </c:pt>
                <c:pt idx="1226">
                  <c:v>153.375</c:v>
                </c:pt>
                <c:pt idx="1227">
                  <c:v>153.5</c:v>
                </c:pt>
                <c:pt idx="1228">
                  <c:v>153.625</c:v>
                </c:pt>
                <c:pt idx="1229">
                  <c:v>153.75</c:v>
                </c:pt>
                <c:pt idx="1230">
                  <c:v>153.875</c:v>
                </c:pt>
                <c:pt idx="1231">
                  <c:v>154.0</c:v>
                </c:pt>
                <c:pt idx="1232">
                  <c:v>154.125</c:v>
                </c:pt>
                <c:pt idx="1233">
                  <c:v>154.25</c:v>
                </c:pt>
                <c:pt idx="1234">
                  <c:v>154.375</c:v>
                </c:pt>
                <c:pt idx="1235">
                  <c:v>154.5</c:v>
                </c:pt>
                <c:pt idx="1236">
                  <c:v>154.625</c:v>
                </c:pt>
                <c:pt idx="1237">
                  <c:v>154.75</c:v>
                </c:pt>
                <c:pt idx="1238">
                  <c:v>154.875</c:v>
                </c:pt>
                <c:pt idx="1239">
                  <c:v>155.0</c:v>
                </c:pt>
                <c:pt idx="1240">
                  <c:v>155.125</c:v>
                </c:pt>
                <c:pt idx="1241">
                  <c:v>155.25</c:v>
                </c:pt>
                <c:pt idx="1242">
                  <c:v>155.375</c:v>
                </c:pt>
                <c:pt idx="1243">
                  <c:v>155.5</c:v>
                </c:pt>
                <c:pt idx="1244">
                  <c:v>155.625</c:v>
                </c:pt>
                <c:pt idx="1245">
                  <c:v>155.75</c:v>
                </c:pt>
                <c:pt idx="1246">
                  <c:v>155.875</c:v>
                </c:pt>
                <c:pt idx="1247">
                  <c:v>156.0</c:v>
                </c:pt>
                <c:pt idx="1248">
                  <c:v>156.125</c:v>
                </c:pt>
                <c:pt idx="1249">
                  <c:v>156.25</c:v>
                </c:pt>
                <c:pt idx="1250">
                  <c:v>156.375</c:v>
                </c:pt>
                <c:pt idx="1251">
                  <c:v>156.5</c:v>
                </c:pt>
                <c:pt idx="1252">
                  <c:v>156.625</c:v>
                </c:pt>
                <c:pt idx="1253">
                  <c:v>156.75</c:v>
                </c:pt>
                <c:pt idx="1254">
                  <c:v>156.875</c:v>
                </c:pt>
                <c:pt idx="1255">
                  <c:v>157.0</c:v>
                </c:pt>
                <c:pt idx="1256">
                  <c:v>157.125</c:v>
                </c:pt>
                <c:pt idx="1257">
                  <c:v>157.25</c:v>
                </c:pt>
                <c:pt idx="1258">
                  <c:v>157.375</c:v>
                </c:pt>
                <c:pt idx="1259">
                  <c:v>157.5</c:v>
                </c:pt>
                <c:pt idx="1260">
                  <c:v>157.625</c:v>
                </c:pt>
                <c:pt idx="1261">
                  <c:v>157.75</c:v>
                </c:pt>
                <c:pt idx="1262">
                  <c:v>157.875</c:v>
                </c:pt>
                <c:pt idx="1263">
                  <c:v>158.0</c:v>
                </c:pt>
                <c:pt idx="1264">
                  <c:v>158.125</c:v>
                </c:pt>
                <c:pt idx="1265">
                  <c:v>158.25</c:v>
                </c:pt>
                <c:pt idx="1266">
                  <c:v>158.375</c:v>
                </c:pt>
                <c:pt idx="1267">
                  <c:v>158.5</c:v>
                </c:pt>
                <c:pt idx="1268">
                  <c:v>158.625</c:v>
                </c:pt>
                <c:pt idx="1269">
                  <c:v>158.75</c:v>
                </c:pt>
                <c:pt idx="1270">
                  <c:v>158.875</c:v>
                </c:pt>
                <c:pt idx="1271">
                  <c:v>159.0</c:v>
                </c:pt>
                <c:pt idx="1272">
                  <c:v>159.125</c:v>
                </c:pt>
                <c:pt idx="1273">
                  <c:v>159.25</c:v>
                </c:pt>
                <c:pt idx="1274">
                  <c:v>159.375</c:v>
                </c:pt>
                <c:pt idx="1275">
                  <c:v>159.5</c:v>
                </c:pt>
                <c:pt idx="1276">
                  <c:v>159.625</c:v>
                </c:pt>
                <c:pt idx="1277">
                  <c:v>159.75</c:v>
                </c:pt>
                <c:pt idx="1278">
                  <c:v>159.875</c:v>
                </c:pt>
                <c:pt idx="1279">
                  <c:v>160.0</c:v>
                </c:pt>
                <c:pt idx="1280">
                  <c:v>160.125</c:v>
                </c:pt>
                <c:pt idx="1281">
                  <c:v>160.25</c:v>
                </c:pt>
                <c:pt idx="1282">
                  <c:v>160.375</c:v>
                </c:pt>
                <c:pt idx="1283">
                  <c:v>160.5</c:v>
                </c:pt>
                <c:pt idx="1284">
                  <c:v>160.625</c:v>
                </c:pt>
                <c:pt idx="1285">
                  <c:v>160.75</c:v>
                </c:pt>
                <c:pt idx="1286">
                  <c:v>160.875</c:v>
                </c:pt>
                <c:pt idx="1287">
                  <c:v>161.0</c:v>
                </c:pt>
                <c:pt idx="1288">
                  <c:v>161.125</c:v>
                </c:pt>
                <c:pt idx="1289">
                  <c:v>161.25</c:v>
                </c:pt>
                <c:pt idx="1290">
                  <c:v>161.375</c:v>
                </c:pt>
                <c:pt idx="1291">
                  <c:v>161.5</c:v>
                </c:pt>
                <c:pt idx="1292">
                  <c:v>161.625</c:v>
                </c:pt>
                <c:pt idx="1293">
                  <c:v>161.75</c:v>
                </c:pt>
                <c:pt idx="1294">
                  <c:v>161.875</c:v>
                </c:pt>
                <c:pt idx="1295">
                  <c:v>162.0</c:v>
                </c:pt>
                <c:pt idx="1296">
                  <c:v>162.125</c:v>
                </c:pt>
                <c:pt idx="1297">
                  <c:v>162.25</c:v>
                </c:pt>
                <c:pt idx="1298">
                  <c:v>162.375</c:v>
                </c:pt>
                <c:pt idx="1299">
                  <c:v>162.5</c:v>
                </c:pt>
                <c:pt idx="1300">
                  <c:v>162.625</c:v>
                </c:pt>
                <c:pt idx="1301">
                  <c:v>162.75</c:v>
                </c:pt>
                <c:pt idx="1302">
                  <c:v>162.875</c:v>
                </c:pt>
                <c:pt idx="1303">
                  <c:v>163.0</c:v>
                </c:pt>
                <c:pt idx="1304">
                  <c:v>163.125</c:v>
                </c:pt>
                <c:pt idx="1305">
                  <c:v>163.25</c:v>
                </c:pt>
                <c:pt idx="1306">
                  <c:v>163.375</c:v>
                </c:pt>
                <c:pt idx="1307">
                  <c:v>163.5</c:v>
                </c:pt>
                <c:pt idx="1308">
                  <c:v>163.625</c:v>
                </c:pt>
                <c:pt idx="1309">
                  <c:v>163.75</c:v>
                </c:pt>
                <c:pt idx="1310">
                  <c:v>163.875</c:v>
                </c:pt>
                <c:pt idx="1311">
                  <c:v>164.0</c:v>
                </c:pt>
                <c:pt idx="1312">
                  <c:v>164.125</c:v>
                </c:pt>
                <c:pt idx="1313">
                  <c:v>164.25</c:v>
                </c:pt>
                <c:pt idx="1314">
                  <c:v>164.375</c:v>
                </c:pt>
                <c:pt idx="1315">
                  <c:v>164.5</c:v>
                </c:pt>
                <c:pt idx="1316">
                  <c:v>164.625</c:v>
                </c:pt>
                <c:pt idx="1317">
                  <c:v>164.75</c:v>
                </c:pt>
                <c:pt idx="1318">
                  <c:v>164.875</c:v>
                </c:pt>
                <c:pt idx="1319">
                  <c:v>165.0</c:v>
                </c:pt>
                <c:pt idx="1320">
                  <c:v>165.125</c:v>
                </c:pt>
                <c:pt idx="1321">
                  <c:v>165.25</c:v>
                </c:pt>
                <c:pt idx="1322">
                  <c:v>165.375</c:v>
                </c:pt>
                <c:pt idx="1323">
                  <c:v>165.5</c:v>
                </c:pt>
                <c:pt idx="1324">
                  <c:v>165.625</c:v>
                </c:pt>
                <c:pt idx="1325">
                  <c:v>165.75</c:v>
                </c:pt>
                <c:pt idx="1326">
                  <c:v>165.875</c:v>
                </c:pt>
                <c:pt idx="1327">
                  <c:v>166.0</c:v>
                </c:pt>
                <c:pt idx="1328">
                  <c:v>166.125</c:v>
                </c:pt>
                <c:pt idx="1329">
                  <c:v>166.25</c:v>
                </c:pt>
                <c:pt idx="1330">
                  <c:v>166.375</c:v>
                </c:pt>
                <c:pt idx="1331">
                  <c:v>166.5</c:v>
                </c:pt>
                <c:pt idx="1332">
                  <c:v>166.625</c:v>
                </c:pt>
                <c:pt idx="1333">
                  <c:v>166.75</c:v>
                </c:pt>
                <c:pt idx="1334">
                  <c:v>166.875</c:v>
                </c:pt>
                <c:pt idx="1335">
                  <c:v>167.0</c:v>
                </c:pt>
                <c:pt idx="1336">
                  <c:v>167.125</c:v>
                </c:pt>
                <c:pt idx="1337">
                  <c:v>167.25</c:v>
                </c:pt>
                <c:pt idx="1338">
                  <c:v>167.375</c:v>
                </c:pt>
                <c:pt idx="1339">
                  <c:v>167.5</c:v>
                </c:pt>
                <c:pt idx="1340">
                  <c:v>167.625</c:v>
                </c:pt>
                <c:pt idx="1341">
                  <c:v>167.75</c:v>
                </c:pt>
                <c:pt idx="1342">
                  <c:v>167.875</c:v>
                </c:pt>
                <c:pt idx="1343">
                  <c:v>168.0</c:v>
                </c:pt>
                <c:pt idx="1344">
                  <c:v>168.125</c:v>
                </c:pt>
                <c:pt idx="1345">
                  <c:v>168.25</c:v>
                </c:pt>
                <c:pt idx="1346">
                  <c:v>168.375</c:v>
                </c:pt>
                <c:pt idx="1347">
                  <c:v>168.5</c:v>
                </c:pt>
                <c:pt idx="1348">
                  <c:v>168.625</c:v>
                </c:pt>
                <c:pt idx="1349">
                  <c:v>168.75</c:v>
                </c:pt>
                <c:pt idx="1350">
                  <c:v>168.875</c:v>
                </c:pt>
                <c:pt idx="1351">
                  <c:v>169.0</c:v>
                </c:pt>
                <c:pt idx="1352">
                  <c:v>169.125</c:v>
                </c:pt>
                <c:pt idx="1353">
                  <c:v>169.25</c:v>
                </c:pt>
                <c:pt idx="1354">
                  <c:v>169.375</c:v>
                </c:pt>
                <c:pt idx="1355">
                  <c:v>169.5</c:v>
                </c:pt>
                <c:pt idx="1356">
                  <c:v>169.625</c:v>
                </c:pt>
                <c:pt idx="1357">
                  <c:v>169.75</c:v>
                </c:pt>
                <c:pt idx="1358">
                  <c:v>169.875</c:v>
                </c:pt>
                <c:pt idx="1359">
                  <c:v>170.0</c:v>
                </c:pt>
                <c:pt idx="1360">
                  <c:v>170.125</c:v>
                </c:pt>
                <c:pt idx="1361">
                  <c:v>170.25</c:v>
                </c:pt>
                <c:pt idx="1362">
                  <c:v>170.375</c:v>
                </c:pt>
                <c:pt idx="1363">
                  <c:v>170.5</c:v>
                </c:pt>
                <c:pt idx="1364">
                  <c:v>170.625</c:v>
                </c:pt>
                <c:pt idx="1365">
                  <c:v>170.75</c:v>
                </c:pt>
                <c:pt idx="1366">
                  <c:v>170.875</c:v>
                </c:pt>
                <c:pt idx="1367">
                  <c:v>171.0</c:v>
                </c:pt>
                <c:pt idx="1368">
                  <c:v>171.125</c:v>
                </c:pt>
                <c:pt idx="1369">
                  <c:v>171.25</c:v>
                </c:pt>
                <c:pt idx="1370">
                  <c:v>171.375</c:v>
                </c:pt>
                <c:pt idx="1371">
                  <c:v>171.5</c:v>
                </c:pt>
                <c:pt idx="1372">
                  <c:v>171.625</c:v>
                </c:pt>
                <c:pt idx="1373">
                  <c:v>171.75</c:v>
                </c:pt>
                <c:pt idx="1374">
                  <c:v>171.875</c:v>
                </c:pt>
                <c:pt idx="1375">
                  <c:v>172.0</c:v>
                </c:pt>
                <c:pt idx="1376">
                  <c:v>172.125</c:v>
                </c:pt>
                <c:pt idx="1377">
                  <c:v>172.25</c:v>
                </c:pt>
                <c:pt idx="1378">
                  <c:v>172.375</c:v>
                </c:pt>
                <c:pt idx="1379">
                  <c:v>172.5</c:v>
                </c:pt>
                <c:pt idx="1380">
                  <c:v>172.625</c:v>
                </c:pt>
                <c:pt idx="1381">
                  <c:v>172.75</c:v>
                </c:pt>
                <c:pt idx="1382">
                  <c:v>172.875</c:v>
                </c:pt>
                <c:pt idx="1383">
                  <c:v>173.0</c:v>
                </c:pt>
                <c:pt idx="1384">
                  <c:v>173.125</c:v>
                </c:pt>
                <c:pt idx="1385">
                  <c:v>173.25</c:v>
                </c:pt>
                <c:pt idx="1386">
                  <c:v>173.375</c:v>
                </c:pt>
                <c:pt idx="1387">
                  <c:v>173.5</c:v>
                </c:pt>
                <c:pt idx="1388">
                  <c:v>173.625</c:v>
                </c:pt>
                <c:pt idx="1389">
                  <c:v>173.75</c:v>
                </c:pt>
                <c:pt idx="1390">
                  <c:v>173.875</c:v>
                </c:pt>
                <c:pt idx="1391">
                  <c:v>174.0</c:v>
                </c:pt>
                <c:pt idx="1392">
                  <c:v>174.125</c:v>
                </c:pt>
                <c:pt idx="1393">
                  <c:v>174.25</c:v>
                </c:pt>
                <c:pt idx="1394">
                  <c:v>174.375</c:v>
                </c:pt>
                <c:pt idx="1395">
                  <c:v>174.5</c:v>
                </c:pt>
                <c:pt idx="1396">
                  <c:v>174.625</c:v>
                </c:pt>
                <c:pt idx="1397">
                  <c:v>174.75</c:v>
                </c:pt>
                <c:pt idx="1398">
                  <c:v>174.875</c:v>
                </c:pt>
                <c:pt idx="1399">
                  <c:v>175.0</c:v>
                </c:pt>
                <c:pt idx="1400">
                  <c:v>175.125</c:v>
                </c:pt>
                <c:pt idx="1401">
                  <c:v>175.25</c:v>
                </c:pt>
                <c:pt idx="1402">
                  <c:v>175.375</c:v>
                </c:pt>
                <c:pt idx="1403">
                  <c:v>175.5</c:v>
                </c:pt>
                <c:pt idx="1404">
                  <c:v>175.625</c:v>
                </c:pt>
                <c:pt idx="1405">
                  <c:v>175.75</c:v>
                </c:pt>
                <c:pt idx="1406">
                  <c:v>175.875</c:v>
                </c:pt>
                <c:pt idx="1407">
                  <c:v>176.0</c:v>
                </c:pt>
                <c:pt idx="1408">
                  <c:v>176.125</c:v>
                </c:pt>
                <c:pt idx="1409">
                  <c:v>176.25</c:v>
                </c:pt>
                <c:pt idx="1410">
                  <c:v>176.375</c:v>
                </c:pt>
                <c:pt idx="1411">
                  <c:v>176.5</c:v>
                </c:pt>
                <c:pt idx="1412">
                  <c:v>176.625</c:v>
                </c:pt>
                <c:pt idx="1413">
                  <c:v>176.75</c:v>
                </c:pt>
                <c:pt idx="1414">
                  <c:v>176.875</c:v>
                </c:pt>
                <c:pt idx="1415">
                  <c:v>177.0</c:v>
                </c:pt>
                <c:pt idx="1416">
                  <c:v>177.125</c:v>
                </c:pt>
                <c:pt idx="1417">
                  <c:v>177.25</c:v>
                </c:pt>
                <c:pt idx="1418">
                  <c:v>177.375</c:v>
                </c:pt>
                <c:pt idx="1419">
                  <c:v>177.5</c:v>
                </c:pt>
                <c:pt idx="1420">
                  <c:v>177.625</c:v>
                </c:pt>
                <c:pt idx="1421">
                  <c:v>177.75</c:v>
                </c:pt>
                <c:pt idx="1422">
                  <c:v>177.875</c:v>
                </c:pt>
                <c:pt idx="1423">
                  <c:v>178.0</c:v>
                </c:pt>
                <c:pt idx="1424">
                  <c:v>178.125</c:v>
                </c:pt>
                <c:pt idx="1425">
                  <c:v>178.25</c:v>
                </c:pt>
                <c:pt idx="1426">
                  <c:v>178.375</c:v>
                </c:pt>
                <c:pt idx="1427">
                  <c:v>178.5</c:v>
                </c:pt>
                <c:pt idx="1428">
                  <c:v>178.625</c:v>
                </c:pt>
                <c:pt idx="1429">
                  <c:v>178.75</c:v>
                </c:pt>
                <c:pt idx="1430">
                  <c:v>178.875</c:v>
                </c:pt>
                <c:pt idx="1431">
                  <c:v>179.0</c:v>
                </c:pt>
                <c:pt idx="1432">
                  <c:v>179.125</c:v>
                </c:pt>
                <c:pt idx="1433">
                  <c:v>179.25</c:v>
                </c:pt>
                <c:pt idx="1434">
                  <c:v>179.375</c:v>
                </c:pt>
                <c:pt idx="1435">
                  <c:v>179.5</c:v>
                </c:pt>
                <c:pt idx="1436">
                  <c:v>179.625</c:v>
                </c:pt>
                <c:pt idx="1437">
                  <c:v>179.75</c:v>
                </c:pt>
                <c:pt idx="1438">
                  <c:v>179.875</c:v>
                </c:pt>
                <c:pt idx="1439">
                  <c:v>180.0</c:v>
                </c:pt>
                <c:pt idx="1440">
                  <c:v>180.125</c:v>
                </c:pt>
                <c:pt idx="1441">
                  <c:v>180.25</c:v>
                </c:pt>
                <c:pt idx="1442">
                  <c:v>180.375</c:v>
                </c:pt>
                <c:pt idx="1443">
                  <c:v>180.5</c:v>
                </c:pt>
                <c:pt idx="1444">
                  <c:v>180.625</c:v>
                </c:pt>
                <c:pt idx="1445">
                  <c:v>180.75</c:v>
                </c:pt>
                <c:pt idx="1446">
                  <c:v>180.875</c:v>
                </c:pt>
                <c:pt idx="1447">
                  <c:v>181.0</c:v>
                </c:pt>
                <c:pt idx="1448">
                  <c:v>181.125</c:v>
                </c:pt>
                <c:pt idx="1449">
                  <c:v>181.25</c:v>
                </c:pt>
                <c:pt idx="1450">
                  <c:v>181.375</c:v>
                </c:pt>
                <c:pt idx="1451">
                  <c:v>181.5</c:v>
                </c:pt>
                <c:pt idx="1452">
                  <c:v>181.625</c:v>
                </c:pt>
                <c:pt idx="1453">
                  <c:v>181.75</c:v>
                </c:pt>
                <c:pt idx="1454">
                  <c:v>181.875</c:v>
                </c:pt>
                <c:pt idx="1455">
                  <c:v>182.0</c:v>
                </c:pt>
                <c:pt idx="1456">
                  <c:v>182.125</c:v>
                </c:pt>
                <c:pt idx="1457">
                  <c:v>182.25</c:v>
                </c:pt>
                <c:pt idx="1458">
                  <c:v>182.375</c:v>
                </c:pt>
                <c:pt idx="1459">
                  <c:v>182.5</c:v>
                </c:pt>
                <c:pt idx="1460">
                  <c:v>182.625</c:v>
                </c:pt>
                <c:pt idx="1461">
                  <c:v>182.75</c:v>
                </c:pt>
                <c:pt idx="1462">
                  <c:v>182.875</c:v>
                </c:pt>
                <c:pt idx="1463">
                  <c:v>183.0</c:v>
                </c:pt>
                <c:pt idx="1464">
                  <c:v>183.125</c:v>
                </c:pt>
                <c:pt idx="1465">
                  <c:v>183.25</c:v>
                </c:pt>
                <c:pt idx="1466">
                  <c:v>183.375</c:v>
                </c:pt>
                <c:pt idx="1467">
                  <c:v>183.5</c:v>
                </c:pt>
                <c:pt idx="1468">
                  <c:v>183.625</c:v>
                </c:pt>
                <c:pt idx="1469">
                  <c:v>183.75</c:v>
                </c:pt>
                <c:pt idx="1470">
                  <c:v>183.875</c:v>
                </c:pt>
                <c:pt idx="1471">
                  <c:v>184.0</c:v>
                </c:pt>
                <c:pt idx="1472">
                  <c:v>184.125</c:v>
                </c:pt>
                <c:pt idx="1473">
                  <c:v>184.25</c:v>
                </c:pt>
                <c:pt idx="1474">
                  <c:v>184.375</c:v>
                </c:pt>
                <c:pt idx="1475">
                  <c:v>184.5</c:v>
                </c:pt>
                <c:pt idx="1476">
                  <c:v>184.625</c:v>
                </c:pt>
                <c:pt idx="1477">
                  <c:v>184.75</c:v>
                </c:pt>
                <c:pt idx="1478">
                  <c:v>184.875</c:v>
                </c:pt>
                <c:pt idx="1479">
                  <c:v>185.0</c:v>
                </c:pt>
                <c:pt idx="1480">
                  <c:v>185.125</c:v>
                </c:pt>
                <c:pt idx="1481">
                  <c:v>185.25</c:v>
                </c:pt>
                <c:pt idx="1482">
                  <c:v>185.375</c:v>
                </c:pt>
                <c:pt idx="1483">
                  <c:v>185.5</c:v>
                </c:pt>
                <c:pt idx="1484">
                  <c:v>185.625</c:v>
                </c:pt>
                <c:pt idx="1485">
                  <c:v>185.75</c:v>
                </c:pt>
                <c:pt idx="1486">
                  <c:v>185.875</c:v>
                </c:pt>
                <c:pt idx="1487">
                  <c:v>186.0</c:v>
                </c:pt>
                <c:pt idx="1488">
                  <c:v>186.125</c:v>
                </c:pt>
                <c:pt idx="1489">
                  <c:v>186.25</c:v>
                </c:pt>
                <c:pt idx="1490">
                  <c:v>186.375</c:v>
                </c:pt>
                <c:pt idx="1491">
                  <c:v>186.5</c:v>
                </c:pt>
                <c:pt idx="1492">
                  <c:v>186.625</c:v>
                </c:pt>
                <c:pt idx="1493">
                  <c:v>186.75</c:v>
                </c:pt>
                <c:pt idx="1494">
                  <c:v>186.875</c:v>
                </c:pt>
                <c:pt idx="1495">
                  <c:v>187.0</c:v>
                </c:pt>
                <c:pt idx="1496">
                  <c:v>187.125</c:v>
                </c:pt>
                <c:pt idx="1497">
                  <c:v>187.25</c:v>
                </c:pt>
                <c:pt idx="1498">
                  <c:v>187.375</c:v>
                </c:pt>
                <c:pt idx="1499">
                  <c:v>187.5</c:v>
                </c:pt>
                <c:pt idx="1500">
                  <c:v>187.625</c:v>
                </c:pt>
                <c:pt idx="1501">
                  <c:v>187.75</c:v>
                </c:pt>
                <c:pt idx="1502">
                  <c:v>187.875</c:v>
                </c:pt>
                <c:pt idx="1503">
                  <c:v>188.0</c:v>
                </c:pt>
                <c:pt idx="1504">
                  <c:v>188.125</c:v>
                </c:pt>
                <c:pt idx="1505">
                  <c:v>188.25</c:v>
                </c:pt>
                <c:pt idx="1506">
                  <c:v>188.375</c:v>
                </c:pt>
                <c:pt idx="1507">
                  <c:v>188.5</c:v>
                </c:pt>
                <c:pt idx="1508">
                  <c:v>188.625</c:v>
                </c:pt>
                <c:pt idx="1509">
                  <c:v>188.75</c:v>
                </c:pt>
                <c:pt idx="1510">
                  <c:v>188.875</c:v>
                </c:pt>
                <c:pt idx="1511">
                  <c:v>189.0</c:v>
                </c:pt>
                <c:pt idx="1512">
                  <c:v>189.125</c:v>
                </c:pt>
                <c:pt idx="1513">
                  <c:v>189.25</c:v>
                </c:pt>
                <c:pt idx="1514">
                  <c:v>189.375</c:v>
                </c:pt>
                <c:pt idx="1515">
                  <c:v>189.5</c:v>
                </c:pt>
                <c:pt idx="1516">
                  <c:v>189.625</c:v>
                </c:pt>
                <c:pt idx="1517">
                  <c:v>189.75</c:v>
                </c:pt>
                <c:pt idx="1518">
                  <c:v>189.875</c:v>
                </c:pt>
                <c:pt idx="1519">
                  <c:v>190.0</c:v>
                </c:pt>
                <c:pt idx="1520">
                  <c:v>190.125</c:v>
                </c:pt>
                <c:pt idx="1521">
                  <c:v>190.25</c:v>
                </c:pt>
                <c:pt idx="1522">
                  <c:v>190.375</c:v>
                </c:pt>
                <c:pt idx="1523">
                  <c:v>190.5</c:v>
                </c:pt>
                <c:pt idx="1524">
                  <c:v>190.625</c:v>
                </c:pt>
                <c:pt idx="1525">
                  <c:v>190.75</c:v>
                </c:pt>
                <c:pt idx="1526">
                  <c:v>190.875</c:v>
                </c:pt>
                <c:pt idx="1527">
                  <c:v>191.0</c:v>
                </c:pt>
                <c:pt idx="1528">
                  <c:v>191.125</c:v>
                </c:pt>
                <c:pt idx="1529">
                  <c:v>191.25</c:v>
                </c:pt>
                <c:pt idx="1530">
                  <c:v>191.375</c:v>
                </c:pt>
                <c:pt idx="1531">
                  <c:v>191.5</c:v>
                </c:pt>
                <c:pt idx="1532">
                  <c:v>191.625</c:v>
                </c:pt>
                <c:pt idx="1533">
                  <c:v>191.75</c:v>
                </c:pt>
                <c:pt idx="1534">
                  <c:v>191.875</c:v>
                </c:pt>
                <c:pt idx="1535">
                  <c:v>192.0</c:v>
                </c:pt>
                <c:pt idx="1536">
                  <c:v>192.125</c:v>
                </c:pt>
                <c:pt idx="1537">
                  <c:v>192.25</c:v>
                </c:pt>
                <c:pt idx="1538">
                  <c:v>192.375</c:v>
                </c:pt>
                <c:pt idx="1539">
                  <c:v>192.5</c:v>
                </c:pt>
                <c:pt idx="1540">
                  <c:v>192.625</c:v>
                </c:pt>
                <c:pt idx="1541">
                  <c:v>192.75</c:v>
                </c:pt>
                <c:pt idx="1542">
                  <c:v>192.875</c:v>
                </c:pt>
                <c:pt idx="1543">
                  <c:v>193.0</c:v>
                </c:pt>
                <c:pt idx="1544">
                  <c:v>193.125</c:v>
                </c:pt>
                <c:pt idx="1545">
                  <c:v>193.25</c:v>
                </c:pt>
                <c:pt idx="1546">
                  <c:v>193.375</c:v>
                </c:pt>
                <c:pt idx="1547">
                  <c:v>193.5</c:v>
                </c:pt>
                <c:pt idx="1548">
                  <c:v>193.625</c:v>
                </c:pt>
                <c:pt idx="1549">
                  <c:v>193.75</c:v>
                </c:pt>
                <c:pt idx="1550">
                  <c:v>193.875</c:v>
                </c:pt>
                <c:pt idx="1551">
                  <c:v>194.0</c:v>
                </c:pt>
                <c:pt idx="1552">
                  <c:v>194.125</c:v>
                </c:pt>
                <c:pt idx="1553">
                  <c:v>194.25</c:v>
                </c:pt>
                <c:pt idx="1554">
                  <c:v>194.375</c:v>
                </c:pt>
                <c:pt idx="1555">
                  <c:v>194.5</c:v>
                </c:pt>
                <c:pt idx="1556">
                  <c:v>194.625</c:v>
                </c:pt>
                <c:pt idx="1557">
                  <c:v>194.75</c:v>
                </c:pt>
                <c:pt idx="1558">
                  <c:v>194.875</c:v>
                </c:pt>
                <c:pt idx="1559">
                  <c:v>195.0</c:v>
                </c:pt>
                <c:pt idx="1560">
                  <c:v>195.125</c:v>
                </c:pt>
                <c:pt idx="1561">
                  <c:v>195.25</c:v>
                </c:pt>
                <c:pt idx="1562">
                  <c:v>195.375</c:v>
                </c:pt>
                <c:pt idx="1563">
                  <c:v>195.5</c:v>
                </c:pt>
                <c:pt idx="1564">
                  <c:v>195.625</c:v>
                </c:pt>
                <c:pt idx="1565">
                  <c:v>195.75</c:v>
                </c:pt>
                <c:pt idx="1566">
                  <c:v>195.875</c:v>
                </c:pt>
                <c:pt idx="1567">
                  <c:v>196.0</c:v>
                </c:pt>
                <c:pt idx="1568">
                  <c:v>196.125</c:v>
                </c:pt>
                <c:pt idx="1569">
                  <c:v>196.25</c:v>
                </c:pt>
                <c:pt idx="1570">
                  <c:v>196.375</c:v>
                </c:pt>
                <c:pt idx="1571">
                  <c:v>196.5</c:v>
                </c:pt>
                <c:pt idx="1572">
                  <c:v>196.625</c:v>
                </c:pt>
                <c:pt idx="1573">
                  <c:v>196.75</c:v>
                </c:pt>
                <c:pt idx="1574">
                  <c:v>196.875</c:v>
                </c:pt>
                <c:pt idx="1575">
                  <c:v>197.0</c:v>
                </c:pt>
                <c:pt idx="1576">
                  <c:v>197.125</c:v>
                </c:pt>
                <c:pt idx="1577">
                  <c:v>197.25</c:v>
                </c:pt>
                <c:pt idx="1578">
                  <c:v>197.375</c:v>
                </c:pt>
                <c:pt idx="1579">
                  <c:v>197.5</c:v>
                </c:pt>
                <c:pt idx="1580">
                  <c:v>197.625</c:v>
                </c:pt>
                <c:pt idx="1581">
                  <c:v>197.75</c:v>
                </c:pt>
                <c:pt idx="1582">
                  <c:v>197.875</c:v>
                </c:pt>
                <c:pt idx="1583">
                  <c:v>198.0</c:v>
                </c:pt>
                <c:pt idx="1584">
                  <c:v>198.125</c:v>
                </c:pt>
                <c:pt idx="1585">
                  <c:v>198.25</c:v>
                </c:pt>
                <c:pt idx="1586">
                  <c:v>198.375</c:v>
                </c:pt>
                <c:pt idx="1587">
                  <c:v>198.5</c:v>
                </c:pt>
                <c:pt idx="1588">
                  <c:v>198.625</c:v>
                </c:pt>
                <c:pt idx="1589">
                  <c:v>198.75</c:v>
                </c:pt>
                <c:pt idx="1590">
                  <c:v>198.875</c:v>
                </c:pt>
                <c:pt idx="1591">
                  <c:v>199.0</c:v>
                </c:pt>
                <c:pt idx="1592">
                  <c:v>199.125</c:v>
                </c:pt>
                <c:pt idx="1593">
                  <c:v>199.25</c:v>
                </c:pt>
                <c:pt idx="1594">
                  <c:v>199.375</c:v>
                </c:pt>
                <c:pt idx="1595">
                  <c:v>199.5</c:v>
                </c:pt>
                <c:pt idx="1596">
                  <c:v>199.625</c:v>
                </c:pt>
                <c:pt idx="1597">
                  <c:v>199.75</c:v>
                </c:pt>
                <c:pt idx="1598">
                  <c:v>199.875</c:v>
                </c:pt>
                <c:pt idx="1599">
                  <c:v>200.0</c:v>
                </c:pt>
                <c:pt idx="1600">
                  <c:v>200.125</c:v>
                </c:pt>
                <c:pt idx="1601">
                  <c:v>200.25</c:v>
                </c:pt>
                <c:pt idx="1602">
                  <c:v>200.375</c:v>
                </c:pt>
                <c:pt idx="1603">
                  <c:v>200.5</c:v>
                </c:pt>
                <c:pt idx="1604">
                  <c:v>200.625</c:v>
                </c:pt>
                <c:pt idx="1605">
                  <c:v>200.75</c:v>
                </c:pt>
                <c:pt idx="1606">
                  <c:v>200.875</c:v>
                </c:pt>
                <c:pt idx="1607">
                  <c:v>201.0</c:v>
                </c:pt>
                <c:pt idx="1608">
                  <c:v>201.125</c:v>
                </c:pt>
                <c:pt idx="1609">
                  <c:v>201.25</c:v>
                </c:pt>
                <c:pt idx="1610">
                  <c:v>201.375</c:v>
                </c:pt>
                <c:pt idx="1611">
                  <c:v>201.5</c:v>
                </c:pt>
                <c:pt idx="1612">
                  <c:v>201.625</c:v>
                </c:pt>
                <c:pt idx="1613">
                  <c:v>201.75</c:v>
                </c:pt>
                <c:pt idx="1614">
                  <c:v>201.875</c:v>
                </c:pt>
                <c:pt idx="1615">
                  <c:v>202.0</c:v>
                </c:pt>
                <c:pt idx="1616">
                  <c:v>202.125</c:v>
                </c:pt>
                <c:pt idx="1617">
                  <c:v>202.25</c:v>
                </c:pt>
                <c:pt idx="1618">
                  <c:v>202.375</c:v>
                </c:pt>
                <c:pt idx="1619">
                  <c:v>202.5</c:v>
                </c:pt>
                <c:pt idx="1620">
                  <c:v>202.625</c:v>
                </c:pt>
                <c:pt idx="1621">
                  <c:v>202.75</c:v>
                </c:pt>
                <c:pt idx="1622">
                  <c:v>202.875</c:v>
                </c:pt>
                <c:pt idx="1623">
                  <c:v>203.0</c:v>
                </c:pt>
                <c:pt idx="1624">
                  <c:v>203.125</c:v>
                </c:pt>
                <c:pt idx="1625">
                  <c:v>203.25</c:v>
                </c:pt>
                <c:pt idx="1626">
                  <c:v>203.375</c:v>
                </c:pt>
                <c:pt idx="1627">
                  <c:v>203.5</c:v>
                </c:pt>
                <c:pt idx="1628">
                  <c:v>203.625</c:v>
                </c:pt>
                <c:pt idx="1629">
                  <c:v>203.75</c:v>
                </c:pt>
                <c:pt idx="1630">
                  <c:v>203.875</c:v>
                </c:pt>
                <c:pt idx="1631">
                  <c:v>204.0</c:v>
                </c:pt>
                <c:pt idx="1632">
                  <c:v>204.125</c:v>
                </c:pt>
                <c:pt idx="1633">
                  <c:v>204.25</c:v>
                </c:pt>
                <c:pt idx="1634">
                  <c:v>204.375</c:v>
                </c:pt>
                <c:pt idx="1635">
                  <c:v>204.5</c:v>
                </c:pt>
                <c:pt idx="1636">
                  <c:v>204.625</c:v>
                </c:pt>
                <c:pt idx="1637">
                  <c:v>204.75</c:v>
                </c:pt>
                <c:pt idx="1638">
                  <c:v>204.875</c:v>
                </c:pt>
                <c:pt idx="1639">
                  <c:v>205.0</c:v>
                </c:pt>
                <c:pt idx="1640">
                  <c:v>205.125</c:v>
                </c:pt>
                <c:pt idx="1641">
                  <c:v>205.25</c:v>
                </c:pt>
                <c:pt idx="1642">
                  <c:v>205.375</c:v>
                </c:pt>
                <c:pt idx="1643">
                  <c:v>205.5</c:v>
                </c:pt>
                <c:pt idx="1644">
                  <c:v>205.625</c:v>
                </c:pt>
                <c:pt idx="1645">
                  <c:v>205.75</c:v>
                </c:pt>
                <c:pt idx="1646">
                  <c:v>205.875</c:v>
                </c:pt>
                <c:pt idx="1647">
                  <c:v>206.0</c:v>
                </c:pt>
                <c:pt idx="1648">
                  <c:v>206.125</c:v>
                </c:pt>
                <c:pt idx="1649">
                  <c:v>206.25</c:v>
                </c:pt>
                <c:pt idx="1650">
                  <c:v>206.375</c:v>
                </c:pt>
                <c:pt idx="1651">
                  <c:v>206.5</c:v>
                </c:pt>
                <c:pt idx="1652">
                  <c:v>206.625</c:v>
                </c:pt>
                <c:pt idx="1653">
                  <c:v>206.75</c:v>
                </c:pt>
                <c:pt idx="1654">
                  <c:v>206.875</c:v>
                </c:pt>
                <c:pt idx="1655">
                  <c:v>207.0</c:v>
                </c:pt>
                <c:pt idx="1656">
                  <c:v>207.125</c:v>
                </c:pt>
                <c:pt idx="1657">
                  <c:v>207.25</c:v>
                </c:pt>
                <c:pt idx="1658">
                  <c:v>207.375</c:v>
                </c:pt>
                <c:pt idx="1659">
                  <c:v>207.5</c:v>
                </c:pt>
                <c:pt idx="1660">
                  <c:v>207.625</c:v>
                </c:pt>
                <c:pt idx="1661">
                  <c:v>207.75</c:v>
                </c:pt>
                <c:pt idx="1662">
                  <c:v>207.875</c:v>
                </c:pt>
                <c:pt idx="1663">
                  <c:v>208.0</c:v>
                </c:pt>
                <c:pt idx="1664">
                  <c:v>208.125</c:v>
                </c:pt>
                <c:pt idx="1665">
                  <c:v>208.25</c:v>
                </c:pt>
                <c:pt idx="1666">
                  <c:v>208.375</c:v>
                </c:pt>
                <c:pt idx="1667">
                  <c:v>208.5</c:v>
                </c:pt>
                <c:pt idx="1668">
                  <c:v>208.625</c:v>
                </c:pt>
                <c:pt idx="1669">
                  <c:v>208.75</c:v>
                </c:pt>
                <c:pt idx="1670">
                  <c:v>208.875</c:v>
                </c:pt>
                <c:pt idx="1671">
                  <c:v>209.0</c:v>
                </c:pt>
                <c:pt idx="1672">
                  <c:v>209.125</c:v>
                </c:pt>
                <c:pt idx="1673">
                  <c:v>209.25</c:v>
                </c:pt>
                <c:pt idx="1674">
                  <c:v>209.375</c:v>
                </c:pt>
                <c:pt idx="1675">
                  <c:v>209.5</c:v>
                </c:pt>
                <c:pt idx="1676">
                  <c:v>209.625</c:v>
                </c:pt>
                <c:pt idx="1677">
                  <c:v>209.75</c:v>
                </c:pt>
                <c:pt idx="1678">
                  <c:v>209.875</c:v>
                </c:pt>
                <c:pt idx="1679">
                  <c:v>210.0</c:v>
                </c:pt>
                <c:pt idx="1680">
                  <c:v>210.125</c:v>
                </c:pt>
                <c:pt idx="1681">
                  <c:v>210.25</c:v>
                </c:pt>
                <c:pt idx="1682">
                  <c:v>210.375</c:v>
                </c:pt>
                <c:pt idx="1683">
                  <c:v>210.5</c:v>
                </c:pt>
                <c:pt idx="1684">
                  <c:v>210.625</c:v>
                </c:pt>
                <c:pt idx="1685">
                  <c:v>210.75</c:v>
                </c:pt>
                <c:pt idx="1686">
                  <c:v>210.875</c:v>
                </c:pt>
                <c:pt idx="1687">
                  <c:v>211.0</c:v>
                </c:pt>
                <c:pt idx="1688">
                  <c:v>211.125</c:v>
                </c:pt>
                <c:pt idx="1689">
                  <c:v>211.25</c:v>
                </c:pt>
                <c:pt idx="1690">
                  <c:v>211.375</c:v>
                </c:pt>
                <c:pt idx="1691">
                  <c:v>211.5</c:v>
                </c:pt>
                <c:pt idx="1692">
                  <c:v>211.625</c:v>
                </c:pt>
                <c:pt idx="1693">
                  <c:v>211.75</c:v>
                </c:pt>
                <c:pt idx="1694">
                  <c:v>211.875</c:v>
                </c:pt>
                <c:pt idx="1695">
                  <c:v>212.0</c:v>
                </c:pt>
                <c:pt idx="1696">
                  <c:v>212.125</c:v>
                </c:pt>
                <c:pt idx="1697">
                  <c:v>212.25</c:v>
                </c:pt>
                <c:pt idx="1698">
                  <c:v>212.375</c:v>
                </c:pt>
                <c:pt idx="1699">
                  <c:v>212.5</c:v>
                </c:pt>
                <c:pt idx="1700">
                  <c:v>212.625</c:v>
                </c:pt>
                <c:pt idx="1701">
                  <c:v>212.75</c:v>
                </c:pt>
                <c:pt idx="1702">
                  <c:v>212.875</c:v>
                </c:pt>
                <c:pt idx="1703">
                  <c:v>213.0</c:v>
                </c:pt>
                <c:pt idx="1704">
                  <c:v>213.125</c:v>
                </c:pt>
                <c:pt idx="1705">
                  <c:v>213.25</c:v>
                </c:pt>
                <c:pt idx="1706">
                  <c:v>213.375</c:v>
                </c:pt>
                <c:pt idx="1707">
                  <c:v>213.5</c:v>
                </c:pt>
                <c:pt idx="1708">
                  <c:v>213.625</c:v>
                </c:pt>
                <c:pt idx="1709">
                  <c:v>213.75</c:v>
                </c:pt>
                <c:pt idx="1710">
                  <c:v>213.875</c:v>
                </c:pt>
                <c:pt idx="1711">
                  <c:v>214.0</c:v>
                </c:pt>
                <c:pt idx="1712">
                  <c:v>214.125</c:v>
                </c:pt>
                <c:pt idx="1713">
                  <c:v>214.25</c:v>
                </c:pt>
                <c:pt idx="1714">
                  <c:v>214.375</c:v>
                </c:pt>
                <c:pt idx="1715">
                  <c:v>214.5</c:v>
                </c:pt>
                <c:pt idx="1716">
                  <c:v>214.625</c:v>
                </c:pt>
                <c:pt idx="1717">
                  <c:v>214.75</c:v>
                </c:pt>
                <c:pt idx="1718">
                  <c:v>214.875</c:v>
                </c:pt>
                <c:pt idx="1719">
                  <c:v>215.0</c:v>
                </c:pt>
                <c:pt idx="1720">
                  <c:v>215.125</c:v>
                </c:pt>
                <c:pt idx="1721">
                  <c:v>215.25</c:v>
                </c:pt>
                <c:pt idx="1722">
                  <c:v>215.375</c:v>
                </c:pt>
                <c:pt idx="1723">
                  <c:v>215.5</c:v>
                </c:pt>
                <c:pt idx="1724">
                  <c:v>215.625</c:v>
                </c:pt>
                <c:pt idx="1725">
                  <c:v>215.75</c:v>
                </c:pt>
                <c:pt idx="1726">
                  <c:v>215.875</c:v>
                </c:pt>
                <c:pt idx="1727">
                  <c:v>216.0</c:v>
                </c:pt>
                <c:pt idx="1728">
                  <c:v>216.125</c:v>
                </c:pt>
                <c:pt idx="1729">
                  <c:v>216.25</c:v>
                </c:pt>
                <c:pt idx="1730">
                  <c:v>216.375</c:v>
                </c:pt>
                <c:pt idx="1731">
                  <c:v>216.5</c:v>
                </c:pt>
                <c:pt idx="1732">
                  <c:v>216.625</c:v>
                </c:pt>
                <c:pt idx="1733">
                  <c:v>216.75</c:v>
                </c:pt>
                <c:pt idx="1734">
                  <c:v>216.875</c:v>
                </c:pt>
                <c:pt idx="1735">
                  <c:v>217.0</c:v>
                </c:pt>
                <c:pt idx="1736">
                  <c:v>217.125</c:v>
                </c:pt>
                <c:pt idx="1737">
                  <c:v>217.25</c:v>
                </c:pt>
                <c:pt idx="1738">
                  <c:v>217.375</c:v>
                </c:pt>
                <c:pt idx="1739">
                  <c:v>217.5</c:v>
                </c:pt>
                <c:pt idx="1740">
                  <c:v>217.625</c:v>
                </c:pt>
                <c:pt idx="1741">
                  <c:v>217.75</c:v>
                </c:pt>
                <c:pt idx="1742">
                  <c:v>217.875</c:v>
                </c:pt>
                <c:pt idx="1743">
                  <c:v>218.0</c:v>
                </c:pt>
                <c:pt idx="1744">
                  <c:v>218.125</c:v>
                </c:pt>
                <c:pt idx="1745">
                  <c:v>218.25</c:v>
                </c:pt>
                <c:pt idx="1746">
                  <c:v>218.375</c:v>
                </c:pt>
                <c:pt idx="1747">
                  <c:v>218.5</c:v>
                </c:pt>
                <c:pt idx="1748">
                  <c:v>218.625</c:v>
                </c:pt>
                <c:pt idx="1749">
                  <c:v>218.75</c:v>
                </c:pt>
                <c:pt idx="1750">
                  <c:v>218.875</c:v>
                </c:pt>
                <c:pt idx="1751">
                  <c:v>219.0</c:v>
                </c:pt>
                <c:pt idx="1752">
                  <c:v>219.125</c:v>
                </c:pt>
                <c:pt idx="1753">
                  <c:v>219.25</c:v>
                </c:pt>
                <c:pt idx="1754">
                  <c:v>219.375</c:v>
                </c:pt>
                <c:pt idx="1755">
                  <c:v>219.5</c:v>
                </c:pt>
                <c:pt idx="1756">
                  <c:v>219.625</c:v>
                </c:pt>
                <c:pt idx="1757">
                  <c:v>219.75</c:v>
                </c:pt>
                <c:pt idx="1758">
                  <c:v>219.875</c:v>
                </c:pt>
                <c:pt idx="1759">
                  <c:v>220.0</c:v>
                </c:pt>
                <c:pt idx="1760">
                  <c:v>220.125</c:v>
                </c:pt>
                <c:pt idx="1761">
                  <c:v>220.25</c:v>
                </c:pt>
                <c:pt idx="1762">
                  <c:v>220.375</c:v>
                </c:pt>
                <c:pt idx="1763">
                  <c:v>220.5</c:v>
                </c:pt>
                <c:pt idx="1764">
                  <c:v>220.625</c:v>
                </c:pt>
                <c:pt idx="1765">
                  <c:v>220.75</c:v>
                </c:pt>
                <c:pt idx="1766">
                  <c:v>220.875</c:v>
                </c:pt>
                <c:pt idx="1767">
                  <c:v>221.0</c:v>
                </c:pt>
                <c:pt idx="1768">
                  <c:v>221.125</c:v>
                </c:pt>
                <c:pt idx="1769">
                  <c:v>221.25</c:v>
                </c:pt>
                <c:pt idx="1770">
                  <c:v>221.375</c:v>
                </c:pt>
                <c:pt idx="1771">
                  <c:v>221.5</c:v>
                </c:pt>
                <c:pt idx="1772">
                  <c:v>221.625</c:v>
                </c:pt>
                <c:pt idx="1773">
                  <c:v>221.75</c:v>
                </c:pt>
                <c:pt idx="1774">
                  <c:v>221.875</c:v>
                </c:pt>
                <c:pt idx="1775">
                  <c:v>222.0</c:v>
                </c:pt>
                <c:pt idx="1776">
                  <c:v>222.125</c:v>
                </c:pt>
                <c:pt idx="1777">
                  <c:v>222.25</c:v>
                </c:pt>
                <c:pt idx="1778">
                  <c:v>222.375</c:v>
                </c:pt>
                <c:pt idx="1779">
                  <c:v>222.5</c:v>
                </c:pt>
                <c:pt idx="1780">
                  <c:v>222.625</c:v>
                </c:pt>
                <c:pt idx="1781">
                  <c:v>222.75</c:v>
                </c:pt>
                <c:pt idx="1782">
                  <c:v>222.875</c:v>
                </c:pt>
                <c:pt idx="1783">
                  <c:v>223.0</c:v>
                </c:pt>
                <c:pt idx="1784">
                  <c:v>223.125</c:v>
                </c:pt>
                <c:pt idx="1785">
                  <c:v>223.25</c:v>
                </c:pt>
                <c:pt idx="1786">
                  <c:v>223.375</c:v>
                </c:pt>
                <c:pt idx="1787">
                  <c:v>223.5</c:v>
                </c:pt>
                <c:pt idx="1788">
                  <c:v>223.625</c:v>
                </c:pt>
                <c:pt idx="1789">
                  <c:v>223.75</c:v>
                </c:pt>
                <c:pt idx="1790">
                  <c:v>223.875</c:v>
                </c:pt>
                <c:pt idx="1791">
                  <c:v>224.0</c:v>
                </c:pt>
                <c:pt idx="1792">
                  <c:v>224.125</c:v>
                </c:pt>
                <c:pt idx="1793">
                  <c:v>224.25</c:v>
                </c:pt>
                <c:pt idx="1794">
                  <c:v>224.375</c:v>
                </c:pt>
                <c:pt idx="1795">
                  <c:v>224.5</c:v>
                </c:pt>
                <c:pt idx="1796">
                  <c:v>224.625</c:v>
                </c:pt>
                <c:pt idx="1797">
                  <c:v>224.75</c:v>
                </c:pt>
                <c:pt idx="1798">
                  <c:v>224.875</c:v>
                </c:pt>
                <c:pt idx="1799">
                  <c:v>225.0</c:v>
                </c:pt>
                <c:pt idx="1800">
                  <c:v>225.125</c:v>
                </c:pt>
                <c:pt idx="1801">
                  <c:v>225.25</c:v>
                </c:pt>
                <c:pt idx="1802">
                  <c:v>225.375</c:v>
                </c:pt>
                <c:pt idx="1803">
                  <c:v>225.5</c:v>
                </c:pt>
                <c:pt idx="1804">
                  <c:v>225.625</c:v>
                </c:pt>
                <c:pt idx="1805">
                  <c:v>225.75</c:v>
                </c:pt>
                <c:pt idx="1806">
                  <c:v>225.875</c:v>
                </c:pt>
                <c:pt idx="1807">
                  <c:v>226.0</c:v>
                </c:pt>
                <c:pt idx="1808">
                  <c:v>226.125</c:v>
                </c:pt>
                <c:pt idx="1809">
                  <c:v>226.25</c:v>
                </c:pt>
                <c:pt idx="1810">
                  <c:v>226.375</c:v>
                </c:pt>
                <c:pt idx="1811">
                  <c:v>226.5</c:v>
                </c:pt>
                <c:pt idx="1812">
                  <c:v>226.625</c:v>
                </c:pt>
                <c:pt idx="1813">
                  <c:v>226.75</c:v>
                </c:pt>
                <c:pt idx="1814">
                  <c:v>226.875</c:v>
                </c:pt>
                <c:pt idx="1815">
                  <c:v>227.0</c:v>
                </c:pt>
                <c:pt idx="1816">
                  <c:v>227.125</c:v>
                </c:pt>
                <c:pt idx="1817">
                  <c:v>227.25</c:v>
                </c:pt>
                <c:pt idx="1818">
                  <c:v>227.375</c:v>
                </c:pt>
                <c:pt idx="1819">
                  <c:v>227.5</c:v>
                </c:pt>
                <c:pt idx="1820">
                  <c:v>227.625</c:v>
                </c:pt>
                <c:pt idx="1821">
                  <c:v>227.75</c:v>
                </c:pt>
                <c:pt idx="1822">
                  <c:v>227.875</c:v>
                </c:pt>
                <c:pt idx="1823">
                  <c:v>228.0</c:v>
                </c:pt>
                <c:pt idx="1824">
                  <c:v>228.125</c:v>
                </c:pt>
                <c:pt idx="1825">
                  <c:v>228.25</c:v>
                </c:pt>
                <c:pt idx="1826">
                  <c:v>228.375</c:v>
                </c:pt>
                <c:pt idx="1827">
                  <c:v>228.5</c:v>
                </c:pt>
                <c:pt idx="1828">
                  <c:v>228.625</c:v>
                </c:pt>
                <c:pt idx="1829">
                  <c:v>228.75</c:v>
                </c:pt>
                <c:pt idx="1830">
                  <c:v>228.875</c:v>
                </c:pt>
                <c:pt idx="1831">
                  <c:v>229.0</c:v>
                </c:pt>
                <c:pt idx="1832">
                  <c:v>229.125</c:v>
                </c:pt>
                <c:pt idx="1833">
                  <c:v>229.25</c:v>
                </c:pt>
                <c:pt idx="1834">
                  <c:v>229.375</c:v>
                </c:pt>
                <c:pt idx="1835">
                  <c:v>229.5</c:v>
                </c:pt>
                <c:pt idx="1836">
                  <c:v>229.625</c:v>
                </c:pt>
                <c:pt idx="1837">
                  <c:v>229.75</c:v>
                </c:pt>
                <c:pt idx="1838">
                  <c:v>229.875</c:v>
                </c:pt>
                <c:pt idx="1839">
                  <c:v>230.0</c:v>
                </c:pt>
                <c:pt idx="1840">
                  <c:v>230.125</c:v>
                </c:pt>
                <c:pt idx="1841">
                  <c:v>230.25</c:v>
                </c:pt>
                <c:pt idx="1842">
                  <c:v>230.375</c:v>
                </c:pt>
                <c:pt idx="1843">
                  <c:v>230.5</c:v>
                </c:pt>
                <c:pt idx="1844">
                  <c:v>230.625</c:v>
                </c:pt>
                <c:pt idx="1845">
                  <c:v>230.75</c:v>
                </c:pt>
                <c:pt idx="1846">
                  <c:v>230.875</c:v>
                </c:pt>
                <c:pt idx="1847">
                  <c:v>231.0</c:v>
                </c:pt>
                <c:pt idx="1848">
                  <c:v>231.125</c:v>
                </c:pt>
                <c:pt idx="1849">
                  <c:v>231.25</c:v>
                </c:pt>
                <c:pt idx="1850">
                  <c:v>231.375</c:v>
                </c:pt>
                <c:pt idx="1851">
                  <c:v>231.5</c:v>
                </c:pt>
                <c:pt idx="1852">
                  <c:v>231.625</c:v>
                </c:pt>
                <c:pt idx="1853">
                  <c:v>231.75</c:v>
                </c:pt>
                <c:pt idx="1854">
                  <c:v>231.875</c:v>
                </c:pt>
                <c:pt idx="1855">
                  <c:v>232.0</c:v>
                </c:pt>
                <c:pt idx="1856">
                  <c:v>232.125</c:v>
                </c:pt>
                <c:pt idx="1857">
                  <c:v>232.25</c:v>
                </c:pt>
                <c:pt idx="1858">
                  <c:v>232.375</c:v>
                </c:pt>
                <c:pt idx="1859">
                  <c:v>232.5</c:v>
                </c:pt>
                <c:pt idx="1860">
                  <c:v>232.625</c:v>
                </c:pt>
                <c:pt idx="1861">
                  <c:v>232.75</c:v>
                </c:pt>
                <c:pt idx="1862">
                  <c:v>232.875</c:v>
                </c:pt>
                <c:pt idx="1863">
                  <c:v>233.0</c:v>
                </c:pt>
                <c:pt idx="1864">
                  <c:v>233.125</c:v>
                </c:pt>
                <c:pt idx="1865">
                  <c:v>233.25</c:v>
                </c:pt>
                <c:pt idx="1866">
                  <c:v>233.375</c:v>
                </c:pt>
                <c:pt idx="1867">
                  <c:v>233.5</c:v>
                </c:pt>
                <c:pt idx="1868">
                  <c:v>233.625</c:v>
                </c:pt>
                <c:pt idx="1869">
                  <c:v>233.75</c:v>
                </c:pt>
                <c:pt idx="1870">
                  <c:v>233.875</c:v>
                </c:pt>
                <c:pt idx="1871">
                  <c:v>234.0</c:v>
                </c:pt>
                <c:pt idx="1872">
                  <c:v>234.125</c:v>
                </c:pt>
                <c:pt idx="1873">
                  <c:v>234.25</c:v>
                </c:pt>
                <c:pt idx="1874">
                  <c:v>234.375</c:v>
                </c:pt>
                <c:pt idx="1875">
                  <c:v>234.5</c:v>
                </c:pt>
                <c:pt idx="1876">
                  <c:v>234.625</c:v>
                </c:pt>
                <c:pt idx="1877">
                  <c:v>234.75</c:v>
                </c:pt>
                <c:pt idx="1878">
                  <c:v>234.875</c:v>
                </c:pt>
                <c:pt idx="1879">
                  <c:v>235.0</c:v>
                </c:pt>
                <c:pt idx="1880">
                  <c:v>235.125</c:v>
                </c:pt>
                <c:pt idx="1881">
                  <c:v>235.25</c:v>
                </c:pt>
                <c:pt idx="1882">
                  <c:v>235.375</c:v>
                </c:pt>
                <c:pt idx="1883">
                  <c:v>235.5</c:v>
                </c:pt>
                <c:pt idx="1884">
                  <c:v>235.625</c:v>
                </c:pt>
                <c:pt idx="1885">
                  <c:v>235.75</c:v>
                </c:pt>
                <c:pt idx="1886">
                  <c:v>235.875</c:v>
                </c:pt>
                <c:pt idx="1887">
                  <c:v>236.0</c:v>
                </c:pt>
                <c:pt idx="1888">
                  <c:v>236.125</c:v>
                </c:pt>
                <c:pt idx="1889">
                  <c:v>236.25</c:v>
                </c:pt>
                <c:pt idx="1890">
                  <c:v>236.375</c:v>
                </c:pt>
                <c:pt idx="1891">
                  <c:v>236.5</c:v>
                </c:pt>
                <c:pt idx="1892">
                  <c:v>236.625</c:v>
                </c:pt>
                <c:pt idx="1893">
                  <c:v>236.75</c:v>
                </c:pt>
                <c:pt idx="1894">
                  <c:v>236.875</c:v>
                </c:pt>
                <c:pt idx="1895">
                  <c:v>237.0</c:v>
                </c:pt>
                <c:pt idx="1896">
                  <c:v>237.125</c:v>
                </c:pt>
                <c:pt idx="1897">
                  <c:v>237.25</c:v>
                </c:pt>
                <c:pt idx="1898">
                  <c:v>237.375</c:v>
                </c:pt>
                <c:pt idx="1899">
                  <c:v>237.5</c:v>
                </c:pt>
                <c:pt idx="1900">
                  <c:v>237.625</c:v>
                </c:pt>
                <c:pt idx="1901">
                  <c:v>237.75</c:v>
                </c:pt>
                <c:pt idx="1902">
                  <c:v>237.875</c:v>
                </c:pt>
                <c:pt idx="1903">
                  <c:v>238.0</c:v>
                </c:pt>
                <c:pt idx="1904">
                  <c:v>238.125</c:v>
                </c:pt>
                <c:pt idx="1905">
                  <c:v>238.25</c:v>
                </c:pt>
                <c:pt idx="1906">
                  <c:v>238.375</c:v>
                </c:pt>
                <c:pt idx="1907">
                  <c:v>238.5</c:v>
                </c:pt>
                <c:pt idx="1908">
                  <c:v>238.625</c:v>
                </c:pt>
                <c:pt idx="1909">
                  <c:v>238.75</c:v>
                </c:pt>
                <c:pt idx="1910">
                  <c:v>238.875</c:v>
                </c:pt>
                <c:pt idx="1911">
                  <c:v>239.0</c:v>
                </c:pt>
                <c:pt idx="1912">
                  <c:v>239.125</c:v>
                </c:pt>
                <c:pt idx="1913">
                  <c:v>239.25</c:v>
                </c:pt>
                <c:pt idx="1914">
                  <c:v>239.375</c:v>
                </c:pt>
                <c:pt idx="1915">
                  <c:v>239.5</c:v>
                </c:pt>
                <c:pt idx="1916">
                  <c:v>239.625</c:v>
                </c:pt>
                <c:pt idx="1917">
                  <c:v>239.75</c:v>
                </c:pt>
                <c:pt idx="1918">
                  <c:v>239.875</c:v>
                </c:pt>
                <c:pt idx="1919">
                  <c:v>240.0</c:v>
                </c:pt>
                <c:pt idx="1920">
                  <c:v>240.125</c:v>
                </c:pt>
                <c:pt idx="1921">
                  <c:v>240.25</c:v>
                </c:pt>
                <c:pt idx="1922">
                  <c:v>240.375</c:v>
                </c:pt>
                <c:pt idx="1923">
                  <c:v>240.5</c:v>
                </c:pt>
                <c:pt idx="1924">
                  <c:v>240.625</c:v>
                </c:pt>
                <c:pt idx="1925">
                  <c:v>240.75</c:v>
                </c:pt>
                <c:pt idx="1926">
                  <c:v>240.875</c:v>
                </c:pt>
                <c:pt idx="1927">
                  <c:v>241.0</c:v>
                </c:pt>
                <c:pt idx="1928">
                  <c:v>241.125</c:v>
                </c:pt>
                <c:pt idx="1929">
                  <c:v>241.25</c:v>
                </c:pt>
                <c:pt idx="1930">
                  <c:v>241.375</c:v>
                </c:pt>
                <c:pt idx="1931">
                  <c:v>241.5</c:v>
                </c:pt>
                <c:pt idx="1932">
                  <c:v>241.625</c:v>
                </c:pt>
                <c:pt idx="1933">
                  <c:v>241.75</c:v>
                </c:pt>
                <c:pt idx="1934">
                  <c:v>241.875</c:v>
                </c:pt>
                <c:pt idx="1935">
                  <c:v>242.0</c:v>
                </c:pt>
                <c:pt idx="1936">
                  <c:v>242.125</c:v>
                </c:pt>
                <c:pt idx="1937">
                  <c:v>242.25</c:v>
                </c:pt>
                <c:pt idx="1938">
                  <c:v>242.375</c:v>
                </c:pt>
                <c:pt idx="1939">
                  <c:v>242.5</c:v>
                </c:pt>
                <c:pt idx="1940">
                  <c:v>242.625</c:v>
                </c:pt>
                <c:pt idx="1941">
                  <c:v>242.75</c:v>
                </c:pt>
                <c:pt idx="1942">
                  <c:v>242.875</c:v>
                </c:pt>
                <c:pt idx="1943">
                  <c:v>243.0</c:v>
                </c:pt>
                <c:pt idx="1944">
                  <c:v>243.125</c:v>
                </c:pt>
                <c:pt idx="1945">
                  <c:v>243.25</c:v>
                </c:pt>
                <c:pt idx="1946">
                  <c:v>243.375</c:v>
                </c:pt>
                <c:pt idx="1947">
                  <c:v>243.5</c:v>
                </c:pt>
                <c:pt idx="1948">
                  <c:v>243.625</c:v>
                </c:pt>
                <c:pt idx="1949">
                  <c:v>243.75</c:v>
                </c:pt>
                <c:pt idx="1950">
                  <c:v>243.875</c:v>
                </c:pt>
                <c:pt idx="1951">
                  <c:v>244.0</c:v>
                </c:pt>
                <c:pt idx="1952">
                  <c:v>244.125</c:v>
                </c:pt>
                <c:pt idx="1953">
                  <c:v>244.25</c:v>
                </c:pt>
                <c:pt idx="1954">
                  <c:v>244.375</c:v>
                </c:pt>
                <c:pt idx="1955">
                  <c:v>244.5</c:v>
                </c:pt>
                <c:pt idx="1956">
                  <c:v>244.625</c:v>
                </c:pt>
                <c:pt idx="1957">
                  <c:v>244.75</c:v>
                </c:pt>
                <c:pt idx="1958">
                  <c:v>244.875</c:v>
                </c:pt>
                <c:pt idx="1959">
                  <c:v>245.0</c:v>
                </c:pt>
                <c:pt idx="1960">
                  <c:v>245.125</c:v>
                </c:pt>
                <c:pt idx="1961">
                  <c:v>245.25</c:v>
                </c:pt>
                <c:pt idx="1962">
                  <c:v>245.375</c:v>
                </c:pt>
                <c:pt idx="1963">
                  <c:v>245.5</c:v>
                </c:pt>
                <c:pt idx="1964">
                  <c:v>245.625</c:v>
                </c:pt>
                <c:pt idx="1965">
                  <c:v>245.75</c:v>
                </c:pt>
                <c:pt idx="1966">
                  <c:v>245.875</c:v>
                </c:pt>
                <c:pt idx="1967">
                  <c:v>246.0</c:v>
                </c:pt>
                <c:pt idx="1968">
                  <c:v>246.125</c:v>
                </c:pt>
                <c:pt idx="1969">
                  <c:v>246.25</c:v>
                </c:pt>
                <c:pt idx="1970">
                  <c:v>246.375</c:v>
                </c:pt>
                <c:pt idx="1971">
                  <c:v>246.5</c:v>
                </c:pt>
                <c:pt idx="1972">
                  <c:v>246.625</c:v>
                </c:pt>
                <c:pt idx="1973">
                  <c:v>246.75</c:v>
                </c:pt>
                <c:pt idx="1974">
                  <c:v>246.875</c:v>
                </c:pt>
                <c:pt idx="1975">
                  <c:v>247.0</c:v>
                </c:pt>
                <c:pt idx="1976">
                  <c:v>247.125</c:v>
                </c:pt>
                <c:pt idx="1977">
                  <c:v>247.25</c:v>
                </c:pt>
                <c:pt idx="1978">
                  <c:v>247.375</c:v>
                </c:pt>
                <c:pt idx="1979">
                  <c:v>247.5</c:v>
                </c:pt>
                <c:pt idx="1980">
                  <c:v>247.625</c:v>
                </c:pt>
                <c:pt idx="1981">
                  <c:v>247.75</c:v>
                </c:pt>
                <c:pt idx="1982">
                  <c:v>247.875</c:v>
                </c:pt>
                <c:pt idx="1983">
                  <c:v>248.0</c:v>
                </c:pt>
                <c:pt idx="1984">
                  <c:v>248.125</c:v>
                </c:pt>
                <c:pt idx="1985">
                  <c:v>248.25</c:v>
                </c:pt>
                <c:pt idx="1986">
                  <c:v>248.375</c:v>
                </c:pt>
                <c:pt idx="1987">
                  <c:v>248.5</c:v>
                </c:pt>
                <c:pt idx="1988">
                  <c:v>248.625</c:v>
                </c:pt>
                <c:pt idx="1989">
                  <c:v>248.75</c:v>
                </c:pt>
                <c:pt idx="1990">
                  <c:v>248.875</c:v>
                </c:pt>
                <c:pt idx="1991">
                  <c:v>249.0</c:v>
                </c:pt>
                <c:pt idx="1992">
                  <c:v>249.125</c:v>
                </c:pt>
                <c:pt idx="1993">
                  <c:v>249.25</c:v>
                </c:pt>
                <c:pt idx="1994">
                  <c:v>249.375</c:v>
                </c:pt>
                <c:pt idx="1995">
                  <c:v>249.5</c:v>
                </c:pt>
                <c:pt idx="1996">
                  <c:v>249.625</c:v>
                </c:pt>
                <c:pt idx="1997">
                  <c:v>249.75</c:v>
                </c:pt>
                <c:pt idx="1998">
                  <c:v>249.875</c:v>
                </c:pt>
                <c:pt idx="1999">
                  <c:v>250.0</c:v>
                </c:pt>
                <c:pt idx="2000">
                  <c:v>250.125</c:v>
                </c:pt>
                <c:pt idx="2001">
                  <c:v>250.25</c:v>
                </c:pt>
                <c:pt idx="2002">
                  <c:v>250.375</c:v>
                </c:pt>
                <c:pt idx="2003">
                  <c:v>250.5</c:v>
                </c:pt>
                <c:pt idx="2004">
                  <c:v>250.625</c:v>
                </c:pt>
                <c:pt idx="2005">
                  <c:v>250.75</c:v>
                </c:pt>
                <c:pt idx="2006">
                  <c:v>250.875</c:v>
                </c:pt>
                <c:pt idx="2007">
                  <c:v>251.0</c:v>
                </c:pt>
                <c:pt idx="2008">
                  <c:v>251.125</c:v>
                </c:pt>
                <c:pt idx="2009">
                  <c:v>251.25</c:v>
                </c:pt>
                <c:pt idx="2010">
                  <c:v>251.375</c:v>
                </c:pt>
                <c:pt idx="2011">
                  <c:v>251.5</c:v>
                </c:pt>
                <c:pt idx="2012">
                  <c:v>251.625</c:v>
                </c:pt>
                <c:pt idx="2013">
                  <c:v>251.75</c:v>
                </c:pt>
                <c:pt idx="2014">
                  <c:v>251.875</c:v>
                </c:pt>
                <c:pt idx="2015">
                  <c:v>252.0</c:v>
                </c:pt>
                <c:pt idx="2016">
                  <c:v>252.125</c:v>
                </c:pt>
                <c:pt idx="2017">
                  <c:v>252.25</c:v>
                </c:pt>
                <c:pt idx="2018">
                  <c:v>252.375</c:v>
                </c:pt>
                <c:pt idx="2019">
                  <c:v>252.5</c:v>
                </c:pt>
                <c:pt idx="2020">
                  <c:v>252.625</c:v>
                </c:pt>
                <c:pt idx="2021">
                  <c:v>252.75</c:v>
                </c:pt>
                <c:pt idx="2022">
                  <c:v>252.875</c:v>
                </c:pt>
                <c:pt idx="2023">
                  <c:v>253.0</c:v>
                </c:pt>
                <c:pt idx="2024">
                  <c:v>253.125</c:v>
                </c:pt>
                <c:pt idx="2025">
                  <c:v>253.25</c:v>
                </c:pt>
                <c:pt idx="2026">
                  <c:v>253.375</c:v>
                </c:pt>
                <c:pt idx="2027">
                  <c:v>253.5</c:v>
                </c:pt>
                <c:pt idx="2028">
                  <c:v>253.625</c:v>
                </c:pt>
                <c:pt idx="2029">
                  <c:v>253.75</c:v>
                </c:pt>
                <c:pt idx="2030">
                  <c:v>253.875</c:v>
                </c:pt>
                <c:pt idx="2031">
                  <c:v>254.0</c:v>
                </c:pt>
                <c:pt idx="2032">
                  <c:v>254.125</c:v>
                </c:pt>
                <c:pt idx="2033">
                  <c:v>254.25</c:v>
                </c:pt>
                <c:pt idx="2034">
                  <c:v>254.375</c:v>
                </c:pt>
                <c:pt idx="2035">
                  <c:v>254.5</c:v>
                </c:pt>
                <c:pt idx="2036">
                  <c:v>254.625</c:v>
                </c:pt>
                <c:pt idx="2037">
                  <c:v>254.75</c:v>
                </c:pt>
                <c:pt idx="2038">
                  <c:v>254.875</c:v>
                </c:pt>
                <c:pt idx="2039">
                  <c:v>255.0</c:v>
                </c:pt>
                <c:pt idx="2040">
                  <c:v>255.125</c:v>
                </c:pt>
                <c:pt idx="2041">
                  <c:v>255.25</c:v>
                </c:pt>
                <c:pt idx="2042">
                  <c:v>255.375</c:v>
                </c:pt>
                <c:pt idx="2043">
                  <c:v>255.5</c:v>
                </c:pt>
                <c:pt idx="2044">
                  <c:v>255.625</c:v>
                </c:pt>
                <c:pt idx="2045">
                  <c:v>255.75</c:v>
                </c:pt>
                <c:pt idx="2046">
                  <c:v>255.875</c:v>
                </c:pt>
                <c:pt idx="2047">
                  <c:v>256.0</c:v>
                </c:pt>
                <c:pt idx="2048">
                  <c:v>256.125</c:v>
                </c:pt>
                <c:pt idx="2049">
                  <c:v>256.25</c:v>
                </c:pt>
                <c:pt idx="2050">
                  <c:v>256.375</c:v>
                </c:pt>
                <c:pt idx="2051">
                  <c:v>256.5</c:v>
                </c:pt>
                <c:pt idx="2052">
                  <c:v>256.625</c:v>
                </c:pt>
                <c:pt idx="2053">
                  <c:v>256.75</c:v>
                </c:pt>
                <c:pt idx="2054">
                  <c:v>256.875</c:v>
                </c:pt>
                <c:pt idx="2055">
                  <c:v>257.0</c:v>
                </c:pt>
                <c:pt idx="2056">
                  <c:v>257.125</c:v>
                </c:pt>
                <c:pt idx="2057">
                  <c:v>257.25</c:v>
                </c:pt>
                <c:pt idx="2058">
                  <c:v>257.375</c:v>
                </c:pt>
                <c:pt idx="2059">
                  <c:v>257.5</c:v>
                </c:pt>
                <c:pt idx="2060">
                  <c:v>257.625</c:v>
                </c:pt>
                <c:pt idx="2061">
                  <c:v>257.75</c:v>
                </c:pt>
                <c:pt idx="2062">
                  <c:v>257.875</c:v>
                </c:pt>
                <c:pt idx="2063">
                  <c:v>258.0</c:v>
                </c:pt>
                <c:pt idx="2064">
                  <c:v>258.125</c:v>
                </c:pt>
                <c:pt idx="2065">
                  <c:v>258.25</c:v>
                </c:pt>
                <c:pt idx="2066">
                  <c:v>258.375</c:v>
                </c:pt>
                <c:pt idx="2067">
                  <c:v>258.5</c:v>
                </c:pt>
                <c:pt idx="2068">
                  <c:v>258.625</c:v>
                </c:pt>
                <c:pt idx="2069">
                  <c:v>258.75</c:v>
                </c:pt>
                <c:pt idx="2070">
                  <c:v>258.875</c:v>
                </c:pt>
                <c:pt idx="2071">
                  <c:v>259.0</c:v>
                </c:pt>
                <c:pt idx="2072">
                  <c:v>259.125</c:v>
                </c:pt>
                <c:pt idx="2073">
                  <c:v>259.25</c:v>
                </c:pt>
                <c:pt idx="2074">
                  <c:v>259.375</c:v>
                </c:pt>
                <c:pt idx="2075">
                  <c:v>259.5</c:v>
                </c:pt>
                <c:pt idx="2076">
                  <c:v>259.625</c:v>
                </c:pt>
                <c:pt idx="2077">
                  <c:v>259.75</c:v>
                </c:pt>
                <c:pt idx="2078">
                  <c:v>259.875</c:v>
                </c:pt>
                <c:pt idx="2079">
                  <c:v>260.0</c:v>
                </c:pt>
                <c:pt idx="2080">
                  <c:v>260.125</c:v>
                </c:pt>
                <c:pt idx="2081">
                  <c:v>260.25</c:v>
                </c:pt>
                <c:pt idx="2082">
                  <c:v>260.375</c:v>
                </c:pt>
                <c:pt idx="2083">
                  <c:v>260.5</c:v>
                </c:pt>
                <c:pt idx="2084">
                  <c:v>260.625</c:v>
                </c:pt>
                <c:pt idx="2085">
                  <c:v>260.75</c:v>
                </c:pt>
                <c:pt idx="2086">
                  <c:v>260.875</c:v>
                </c:pt>
                <c:pt idx="2087">
                  <c:v>261.0</c:v>
                </c:pt>
                <c:pt idx="2088">
                  <c:v>261.125</c:v>
                </c:pt>
                <c:pt idx="2089">
                  <c:v>261.25</c:v>
                </c:pt>
                <c:pt idx="2090">
                  <c:v>261.375</c:v>
                </c:pt>
                <c:pt idx="2091">
                  <c:v>261.5</c:v>
                </c:pt>
                <c:pt idx="2092">
                  <c:v>261.625</c:v>
                </c:pt>
                <c:pt idx="2093">
                  <c:v>261.75</c:v>
                </c:pt>
                <c:pt idx="2094">
                  <c:v>261.875</c:v>
                </c:pt>
                <c:pt idx="2095">
                  <c:v>262.0</c:v>
                </c:pt>
                <c:pt idx="2096">
                  <c:v>262.125</c:v>
                </c:pt>
                <c:pt idx="2097">
                  <c:v>262.25</c:v>
                </c:pt>
                <c:pt idx="2098">
                  <c:v>262.375</c:v>
                </c:pt>
                <c:pt idx="2099">
                  <c:v>262.5</c:v>
                </c:pt>
                <c:pt idx="2100">
                  <c:v>262.625</c:v>
                </c:pt>
                <c:pt idx="2101">
                  <c:v>262.75</c:v>
                </c:pt>
                <c:pt idx="2102">
                  <c:v>262.875</c:v>
                </c:pt>
                <c:pt idx="2103">
                  <c:v>263.0</c:v>
                </c:pt>
                <c:pt idx="2104">
                  <c:v>263.125</c:v>
                </c:pt>
                <c:pt idx="2105">
                  <c:v>263.25</c:v>
                </c:pt>
                <c:pt idx="2106">
                  <c:v>263.375</c:v>
                </c:pt>
                <c:pt idx="2107">
                  <c:v>263.5</c:v>
                </c:pt>
                <c:pt idx="2108">
                  <c:v>263.625</c:v>
                </c:pt>
                <c:pt idx="2109">
                  <c:v>263.75</c:v>
                </c:pt>
                <c:pt idx="2110">
                  <c:v>263.875</c:v>
                </c:pt>
                <c:pt idx="2111">
                  <c:v>264.0</c:v>
                </c:pt>
                <c:pt idx="2112">
                  <c:v>264.125</c:v>
                </c:pt>
                <c:pt idx="2113">
                  <c:v>264.25</c:v>
                </c:pt>
                <c:pt idx="2114">
                  <c:v>264.375</c:v>
                </c:pt>
                <c:pt idx="2115">
                  <c:v>264.5</c:v>
                </c:pt>
                <c:pt idx="2116">
                  <c:v>264.625</c:v>
                </c:pt>
                <c:pt idx="2117">
                  <c:v>264.75</c:v>
                </c:pt>
                <c:pt idx="2118">
                  <c:v>264.875</c:v>
                </c:pt>
                <c:pt idx="2119">
                  <c:v>265.0</c:v>
                </c:pt>
                <c:pt idx="2120">
                  <c:v>265.125</c:v>
                </c:pt>
                <c:pt idx="2121">
                  <c:v>265.25</c:v>
                </c:pt>
                <c:pt idx="2122">
                  <c:v>265.375</c:v>
                </c:pt>
                <c:pt idx="2123">
                  <c:v>265.5</c:v>
                </c:pt>
                <c:pt idx="2124">
                  <c:v>265.625</c:v>
                </c:pt>
                <c:pt idx="2125">
                  <c:v>265.75</c:v>
                </c:pt>
                <c:pt idx="2126">
                  <c:v>265.875</c:v>
                </c:pt>
                <c:pt idx="2127">
                  <c:v>266.0</c:v>
                </c:pt>
                <c:pt idx="2128">
                  <c:v>266.125</c:v>
                </c:pt>
                <c:pt idx="2129">
                  <c:v>266.25</c:v>
                </c:pt>
                <c:pt idx="2130">
                  <c:v>266.375</c:v>
                </c:pt>
                <c:pt idx="2131">
                  <c:v>266.5</c:v>
                </c:pt>
                <c:pt idx="2132">
                  <c:v>266.625</c:v>
                </c:pt>
                <c:pt idx="2133">
                  <c:v>266.75</c:v>
                </c:pt>
                <c:pt idx="2134">
                  <c:v>266.875</c:v>
                </c:pt>
                <c:pt idx="2135">
                  <c:v>267.0</c:v>
                </c:pt>
                <c:pt idx="2136">
                  <c:v>267.125</c:v>
                </c:pt>
                <c:pt idx="2137">
                  <c:v>267.25</c:v>
                </c:pt>
                <c:pt idx="2138">
                  <c:v>267.375</c:v>
                </c:pt>
                <c:pt idx="2139">
                  <c:v>267.5</c:v>
                </c:pt>
                <c:pt idx="2140">
                  <c:v>267.625</c:v>
                </c:pt>
                <c:pt idx="2141">
                  <c:v>267.75</c:v>
                </c:pt>
                <c:pt idx="2142">
                  <c:v>267.875</c:v>
                </c:pt>
                <c:pt idx="2143">
                  <c:v>268.0</c:v>
                </c:pt>
                <c:pt idx="2144">
                  <c:v>268.125</c:v>
                </c:pt>
                <c:pt idx="2145">
                  <c:v>268.25</c:v>
                </c:pt>
                <c:pt idx="2146">
                  <c:v>268.375</c:v>
                </c:pt>
                <c:pt idx="2147">
                  <c:v>268.5</c:v>
                </c:pt>
                <c:pt idx="2148">
                  <c:v>268.625</c:v>
                </c:pt>
                <c:pt idx="2149">
                  <c:v>268.75</c:v>
                </c:pt>
                <c:pt idx="2150">
                  <c:v>268.875</c:v>
                </c:pt>
                <c:pt idx="2151">
                  <c:v>269.0</c:v>
                </c:pt>
                <c:pt idx="2152">
                  <c:v>269.125</c:v>
                </c:pt>
                <c:pt idx="2153">
                  <c:v>269.25</c:v>
                </c:pt>
                <c:pt idx="2154">
                  <c:v>269.375</c:v>
                </c:pt>
                <c:pt idx="2155">
                  <c:v>269.5</c:v>
                </c:pt>
                <c:pt idx="2156">
                  <c:v>269.625</c:v>
                </c:pt>
                <c:pt idx="2157">
                  <c:v>269.75</c:v>
                </c:pt>
                <c:pt idx="2158">
                  <c:v>269.875</c:v>
                </c:pt>
                <c:pt idx="2159">
                  <c:v>270.0</c:v>
                </c:pt>
                <c:pt idx="2160">
                  <c:v>270.125</c:v>
                </c:pt>
                <c:pt idx="2161">
                  <c:v>270.25</c:v>
                </c:pt>
                <c:pt idx="2162">
                  <c:v>270.375</c:v>
                </c:pt>
                <c:pt idx="2163">
                  <c:v>270.5</c:v>
                </c:pt>
                <c:pt idx="2164">
                  <c:v>270.625</c:v>
                </c:pt>
                <c:pt idx="2165">
                  <c:v>270.75</c:v>
                </c:pt>
                <c:pt idx="2166">
                  <c:v>270.875</c:v>
                </c:pt>
                <c:pt idx="2167">
                  <c:v>271.0</c:v>
                </c:pt>
                <c:pt idx="2168">
                  <c:v>271.125</c:v>
                </c:pt>
                <c:pt idx="2169">
                  <c:v>271.25</c:v>
                </c:pt>
                <c:pt idx="2170">
                  <c:v>271.375</c:v>
                </c:pt>
                <c:pt idx="2171">
                  <c:v>271.5</c:v>
                </c:pt>
                <c:pt idx="2172">
                  <c:v>271.625</c:v>
                </c:pt>
                <c:pt idx="2173">
                  <c:v>271.75</c:v>
                </c:pt>
                <c:pt idx="2174">
                  <c:v>271.875</c:v>
                </c:pt>
                <c:pt idx="2175">
                  <c:v>272.0</c:v>
                </c:pt>
                <c:pt idx="2176">
                  <c:v>272.125</c:v>
                </c:pt>
                <c:pt idx="2177">
                  <c:v>272.25</c:v>
                </c:pt>
                <c:pt idx="2178">
                  <c:v>272.375</c:v>
                </c:pt>
                <c:pt idx="2179">
                  <c:v>272.5</c:v>
                </c:pt>
                <c:pt idx="2180">
                  <c:v>272.625</c:v>
                </c:pt>
                <c:pt idx="2181">
                  <c:v>272.75</c:v>
                </c:pt>
                <c:pt idx="2182">
                  <c:v>272.875</c:v>
                </c:pt>
                <c:pt idx="2183">
                  <c:v>273.0</c:v>
                </c:pt>
                <c:pt idx="2184">
                  <c:v>273.125</c:v>
                </c:pt>
                <c:pt idx="2185">
                  <c:v>273.25</c:v>
                </c:pt>
                <c:pt idx="2186">
                  <c:v>273.375</c:v>
                </c:pt>
                <c:pt idx="2187">
                  <c:v>273.5</c:v>
                </c:pt>
                <c:pt idx="2188">
                  <c:v>273.625</c:v>
                </c:pt>
                <c:pt idx="2189">
                  <c:v>273.75</c:v>
                </c:pt>
                <c:pt idx="2190">
                  <c:v>273.875</c:v>
                </c:pt>
                <c:pt idx="2191">
                  <c:v>274.0</c:v>
                </c:pt>
                <c:pt idx="2192">
                  <c:v>274.125</c:v>
                </c:pt>
                <c:pt idx="2193">
                  <c:v>274.25</c:v>
                </c:pt>
                <c:pt idx="2194">
                  <c:v>274.375</c:v>
                </c:pt>
                <c:pt idx="2195">
                  <c:v>274.5</c:v>
                </c:pt>
                <c:pt idx="2196">
                  <c:v>274.625</c:v>
                </c:pt>
                <c:pt idx="2197">
                  <c:v>274.75</c:v>
                </c:pt>
                <c:pt idx="2198">
                  <c:v>274.875</c:v>
                </c:pt>
                <c:pt idx="2199">
                  <c:v>275.0</c:v>
                </c:pt>
                <c:pt idx="2200">
                  <c:v>275.125</c:v>
                </c:pt>
                <c:pt idx="2201">
                  <c:v>275.25</c:v>
                </c:pt>
                <c:pt idx="2202">
                  <c:v>275.375</c:v>
                </c:pt>
                <c:pt idx="2203">
                  <c:v>275.5</c:v>
                </c:pt>
                <c:pt idx="2204">
                  <c:v>275.625</c:v>
                </c:pt>
                <c:pt idx="2205">
                  <c:v>275.75</c:v>
                </c:pt>
                <c:pt idx="2206">
                  <c:v>275.875</c:v>
                </c:pt>
                <c:pt idx="2207">
                  <c:v>276.0</c:v>
                </c:pt>
                <c:pt idx="2208">
                  <c:v>276.125</c:v>
                </c:pt>
                <c:pt idx="2209">
                  <c:v>276.25</c:v>
                </c:pt>
                <c:pt idx="2210">
                  <c:v>276.375</c:v>
                </c:pt>
                <c:pt idx="2211">
                  <c:v>276.5</c:v>
                </c:pt>
                <c:pt idx="2212">
                  <c:v>276.625</c:v>
                </c:pt>
                <c:pt idx="2213">
                  <c:v>276.75</c:v>
                </c:pt>
                <c:pt idx="2214">
                  <c:v>276.875</c:v>
                </c:pt>
                <c:pt idx="2215">
                  <c:v>277.0</c:v>
                </c:pt>
                <c:pt idx="2216">
                  <c:v>277.125</c:v>
                </c:pt>
                <c:pt idx="2217">
                  <c:v>277.25</c:v>
                </c:pt>
                <c:pt idx="2218">
                  <c:v>277.375</c:v>
                </c:pt>
                <c:pt idx="2219">
                  <c:v>277.5</c:v>
                </c:pt>
                <c:pt idx="2220">
                  <c:v>277.625</c:v>
                </c:pt>
                <c:pt idx="2221">
                  <c:v>277.75</c:v>
                </c:pt>
                <c:pt idx="2222">
                  <c:v>277.875</c:v>
                </c:pt>
                <c:pt idx="2223">
                  <c:v>278.0</c:v>
                </c:pt>
                <c:pt idx="2224">
                  <c:v>278.125</c:v>
                </c:pt>
                <c:pt idx="2225">
                  <c:v>278.25</c:v>
                </c:pt>
                <c:pt idx="2226">
                  <c:v>278.375</c:v>
                </c:pt>
                <c:pt idx="2227">
                  <c:v>278.5</c:v>
                </c:pt>
                <c:pt idx="2228">
                  <c:v>278.625</c:v>
                </c:pt>
                <c:pt idx="2229">
                  <c:v>278.75</c:v>
                </c:pt>
                <c:pt idx="2230">
                  <c:v>278.875</c:v>
                </c:pt>
                <c:pt idx="2231">
                  <c:v>279.0</c:v>
                </c:pt>
                <c:pt idx="2232">
                  <c:v>279.125</c:v>
                </c:pt>
                <c:pt idx="2233">
                  <c:v>279.25</c:v>
                </c:pt>
                <c:pt idx="2234">
                  <c:v>279.375</c:v>
                </c:pt>
                <c:pt idx="2235">
                  <c:v>279.5</c:v>
                </c:pt>
                <c:pt idx="2236">
                  <c:v>279.625</c:v>
                </c:pt>
                <c:pt idx="2237">
                  <c:v>279.75</c:v>
                </c:pt>
                <c:pt idx="2238">
                  <c:v>279.875</c:v>
                </c:pt>
                <c:pt idx="2239">
                  <c:v>280.0</c:v>
                </c:pt>
                <c:pt idx="2240">
                  <c:v>280.125</c:v>
                </c:pt>
                <c:pt idx="2241">
                  <c:v>280.25</c:v>
                </c:pt>
                <c:pt idx="2242">
                  <c:v>280.375</c:v>
                </c:pt>
                <c:pt idx="2243">
                  <c:v>280.5</c:v>
                </c:pt>
                <c:pt idx="2244">
                  <c:v>280.625</c:v>
                </c:pt>
                <c:pt idx="2245">
                  <c:v>280.75</c:v>
                </c:pt>
                <c:pt idx="2246">
                  <c:v>280.875</c:v>
                </c:pt>
                <c:pt idx="2247">
                  <c:v>281.0</c:v>
                </c:pt>
                <c:pt idx="2248">
                  <c:v>281.125</c:v>
                </c:pt>
                <c:pt idx="2249">
                  <c:v>281.25</c:v>
                </c:pt>
                <c:pt idx="2250">
                  <c:v>281.375</c:v>
                </c:pt>
                <c:pt idx="2251">
                  <c:v>281.5</c:v>
                </c:pt>
                <c:pt idx="2252">
                  <c:v>281.625</c:v>
                </c:pt>
                <c:pt idx="2253">
                  <c:v>281.75</c:v>
                </c:pt>
                <c:pt idx="2254">
                  <c:v>281.875</c:v>
                </c:pt>
                <c:pt idx="2255">
                  <c:v>282.0</c:v>
                </c:pt>
                <c:pt idx="2256">
                  <c:v>282.125</c:v>
                </c:pt>
                <c:pt idx="2257">
                  <c:v>282.25</c:v>
                </c:pt>
                <c:pt idx="2258">
                  <c:v>282.375</c:v>
                </c:pt>
                <c:pt idx="2259">
                  <c:v>282.5</c:v>
                </c:pt>
                <c:pt idx="2260">
                  <c:v>282.625</c:v>
                </c:pt>
                <c:pt idx="2261">
                  <c:v>282.75</c:v>
                </c:pt>
                <c:pt idx="2262">
                  <c:v>282.875</c:v>
                </c:pt>
                <c:pt idx="2263">
                  <c:v>283.0</c:v>
                </c:pt>
                <c:pt idx="2264">
                  <c:v>283.125</c:v>
                </c:pt>
                <c:pt idx="2265">
                  <c:v>283.25</c:v>
                </c:pt>
                <c:pt idx="2266">
                  <c:v>283.375</c:v>
                </c:pt>
                <c:pt idx="2267">
                  <c:v>283.5</c:v>
                </c:pt>
                <c:pt idx="2268">
                  <c:v>283.625</c:v>
                </c:pt>
                <c:pt idx="2269">
                  <c:v>283.75</c:v>
                </c:pt>
                <c:pt idx="2270">
                  <c:v>283.875</c:v>
                </c:pt>
                <c:pt idx="2271">
                  <c:v>284.0</c:v>
                </c:pt>
                <c:pt idx="2272">
                  <c:v>284.125</c:v>
                </c:pt>
                <c:pt idx="2273">
                  <c:v>284.25</c:v>
                </c:pt>
                <c:pt idx="2274">
                  <c:v>284.375</c:v>
                </c:pt>
                <c:pt idx="2275">
                  <c:v>284.5</c:v>
                </c:pt>
                <c:pt idx="2276">
                  <c:v>284.625</c:v>
                </c:pt>
                <c:pt idx="2277">
                  <c:v>284.75</c:v>
                </c:pt>
                <c:pt idx="2278">
                  <c:v>284.875</c:v>
                </c:pt>
                <c:pt idx="2279">
                  <c:v>285.0</c:v>
                </c:pt>
                <c:pt idx="2280">
                  <c:v>285.125</c:v>
                </c:pt>
                <c:pt idx="2281">
                  <c:v>285.25</c:v>
                </c:pt>
                <c:pt idx="2282">
                  <c:v>285.375</c:v>
                </c:pt>
                <c:pt idx="2283">
                  <c:v>285.5</c:v>
                </c:pt>
                <c:pt idx="2284">
                  <c:v>285.625</c:v>
                </c:pt>
                <c:pt idx="2285">
                  <c:v>285.75</c:v>
                </c:pt>
                <c:pt idx="2286">
                  <c:v>285.875</c:v>
                </c:pt>
                <c:pt idx="2287">
                  <c:v>286.0</c:v>
                </c:pt>
                <c:pt idx="2288">
                  <c:v>286.125</c:v>
                </c:pt>
                <c:pt idx="2289">
                  <c:v>286.25</c:v>
                </c:pt>
                <c:pt idx="2290">
                  <c:v>286.375</c:v>
                </c:pt>
                <c:pt idx="2291">
                  <c:v>286.5</c:v>
                </c:pt>
                <c:pt idx="2292">
                  <c:v>286.625</c:v>
                </c:pt>
                <c:pt idx="2293">
                  <c:v>286.75</c:v>
                </c:pt>
                <c:pt idx="2294">
                  <c:v>286.875</c:v>
                </c:pt>
                <c:pt idx="2295">
                  <c:v>287.0</c:v>
                </c:pt>
                <c:pt idx="2296">
                  <c:v>287.125</c:v>
                </c:pt>
                <c:pt idx="2297">
                  <c:v>287.25</c:v>
                </c:pt>
                <c:pt idx="2298">
                  <c:v>287.375</c:v>
                </c:pt>
                <c:pt idx="2299">
                  <c:v>287.5</c:v>
                </c:pt>
                <c:pt idx="2300">
                  <c:v>287.625</c:v>
                </c:pt>
                <c:pt idx="2301">
                  <c:v>287.75</c:v>
                </c:pt>
                <c:pt idx="2302">
                  <c:v>287.875</c:v>
                </c:pt>
                <c:pt idx="2303">
                  <c:v>288.0</c:v>
                </c:pt>
                <c:pt idx="2304">
                  <c:v>288.125</c:v>
                </c:pt>
                <c:pt idx="2305">
                  <c:v>288.25</c:v>
                </c:pt>
                <c:pt idx="2306">
                  <c:v>288.375</c:v>
                </c:pt>
                <c:pt idx="2307">
                  <c:v>288.5</c:v>
                </c:pt>
                <c:pt idx="2308">
                  <c:v>288.625</c:v>
                </c:pt>
                <c:pt idx="2309">
                  <c:v>288.75</c:v>
                </c:pt>
                <c:pt idx="2310">
                  <c:v>288.875</c:v>
                </c:pt>
                <c:pt idx="2311">
                  <c:v>289.0</c:v>
                </c:pt>
                <c:pt idx="2312">
                  <c:v>289.125</c:v>
                </c:pt>
                <c:pt idx="2313">
                  <c:v>289.25</c:v>
                </c:pt>
                <c:pt idx="2314">
                  <c:v>289.375</c:v>
                </c:pt>
                <c:pt idx="2315">
                  <c:v>289.5</c:v>
                </c:pt>
                <c:pt idx="2316">
                  <c:v>289.625</c:v>
                </c:pt>
                <c:pt idx="2317">
                  <c:v>289.75</c:v>
                </c:pt>
                <c:pt idx="2318">
                  <c:v>289.875</c:v>
                </c:pt>
                <c:pt idx="2319">
                  <c:v>290.0</c:v>
                </c:pt>
                <c:pt idx="2320">
                  <c:v>290.125</c:v>
                </c:pt>
                <c:pt idx="2321">
                  <c:v>290.25</c:v>
                </c:pt>
                <c:pt idx="2322">
                  <c:v>290.375</c:v>
                </c:pt>
                <c:pt idx="2323">
                  <c:v>290.5</c:v>
                </c:pt>
                <c:pt idx="2324">
                  <c:v>290.625</c:v>
                </c:pt>
                <c:pt idx="2325">
                  <c:v>290.75</c:v>
                </c:pt>
                <c:pt idx="2326">
                  <c:v>290.875</c:v>
                </c:pt>
                <c:pt idx="2327">
                  <c:v>291.0</c:v>
                </c:pt>
                <c:pt idx="2328">
                  <c:v>291.125</c:v>
                </c:pt>
                <c:pt idx="2329">
                  <c:v>291.25</c:v>
                </c:pt>
                <c:pt idx="2330">
                  <c:v>291.375</c:v>
                </c:pt>
                <c:pt idx="2331">
                  <c:v>291.5</c:v>
                </c:pt>
                <c:pt idx="2332">
                  <c:v>291.625</c:v>
                </c:pt>
                <c:pt idx="2333">
                  <c:v>291.75</c:v>
                </c:pt>
                <c:pt idx="2334">
                  <c:v>291.875</c:v>
                </c:pt>
                <c:pt idx="2335">
                  <c:v>292.0</c:v>
                </c:pt>
                <c:pt idx="2336">
                  <c:v>292.125</c:v>
                </c:pt>
                <c:pt idx="2337">
                  <c:v>292.25</c:v>
                </c:pt>
                <c:pt idx="2338">
                  <c:v>292.375</c:v>
                </c:pt>
                <c:pt idx="2339">
                  <c:v>292.5</c:v>
                </c:pt>
                <c:pt idx="2340">
                  <c:v>292.625</c:v>
                </c:pt>
                <c:pt idx="2341">
                  <c:v>292.75</c:v>
                </c:pt>
                <c:pt idx="2342">
                  <c:v>292.875</c:v>
                </c:pt>
                <c:pt idx="2343">
                  <c:v>293.0</c:v>
                </c:pt>
                <c:pt idx="2344">
                  <c:v>293.125</c:v>
                </c:pt>
                <c:pt idx="2345">
                  <c:v>293.25</c:v>
                </c:pt>
                <c:pt idx="2346">
                  <c:v>293.375</c:v>
                </c:pt>
                <c:pt idx="2347">
                  <c:v>293.5</c:v>
                </c:pt>
                <c:pt idx="2348">
                  <c:v>293.625</c:v>
                </c:pt>
                <c:pt idx="2349">
                  <c:v>293.75</c:v>
                </c:pt>
                <c:pt idx="2350">
                  <c:v>293.875</c:v>
                </c:pt>
                <c:pt idx="2351">
                  <c:v>294.0</c:v>
                </c:pt>
                <c:pt idx="2352">
                  <c:v>294.125</c:v>
                </c:pt>
                <c:pt idx="2353">
                  <c:v>294.25</c:v>
                </c:pt>
                <c:pt idx="2354">
                  <c:v>294.375</c:v>
                </c:pt>
                <c:pt idx="2355">
                  <c:v>294.5</c:v>
                </c:pt>
                <c:pt idx="2356">
                  <c:v>294.625</c:v>
                </c:pt>
                <c:pt idx="2357">
                  <c:v>294.75</c:v>
                </c:pt>
                <c:pt idx="2358">
                  <c:v>294.875</c:v>
                </c:pt>
                <c:pt idx="2359">
                  <c:v>295.0</c:v>
                </c:pt>
                <c:pt idx="2360">
                  <c:v>295.125</c:v>
                </c:pt>
                <c:pt idx="2361">
                  <c:v>295.25</c:v>
                </c:pt>
                <c:pt idx="2362">
                  <c:v>295.375</c:v>
                </c:pt>
                <c:pt idx="2363">
                  <c:v>295.5</c:v>
                </c:pt>
                <c:pt idx="2364">
                  <c:v>295.625</c:v>
                </c:pt>
                <c:pt idx="2365">
                  <c:v>295.75</c:v>
                </c:pt>
                <c:pt idx="2366">
                  <c:v>295.875</c:v>
                </c:pt>
                <c:pt idx="2367">
                  <c:v>296.0</c:v>
                </c:pt>
                <c:pt idx="2368">
                  <c:v>296.125</c:v>
                </c:pt>
                <c:pt idx="2369">
                  <c:v>296.25</c:v>
                </c:pt>
                <c:pt idx="2370">
                  <c:v>296.375</c:v>
                </c:pt>
                <c:pt idx="2371">
                  <c:v>296.5</c:v>
                </c:pt>
                <c:pt idx="2372">
                  <c:v>296.625</c:v>
                </c:pt>
                <c:pt idx="2373">
                  <c:v>296.75</c:v>
                </c:pt>
                <c:pt idx="2374">
                  <c:v>296.875</c:v>
                </c:pt>
                <c:pt idx="2375">
                  <c:v>297.0</c:v>
                </c:pt>
                <c:pt idx="2376">
                  <c:v>297.125</c:v>
                </c:pt>
                <c:pt idx="2377">
                  <c:v>297.25</c:v>
                </c:pt>
                <c:pt idx="2378">
                  <c:v>297.375</c:v>
                </c:pt>
                <c:pt idx="2379">
                  <c:v>297.5</c:v>
                </c:pt>
                <c:pt idx="2380">
                  <c:v>297.625</c:v>
                </c:pt>
                <c:pt idx="2381">
                  <c:v>297.75</c:v>
                </c:pt>
                <c:pt idx="2382">
                  <c:v>297.875</c:v>
                </c:pt>
                <c:pt idx="2383">
                  <c:v>298.0</c:v>
                </c:pt>
                <c:pt idx="2384">
                  <c:v>298.125</c:v>
                </c:pt>
                <c:pt idx="2385">
                  <c:v>298.25</c:v>
                </c:pt>
                <c:pt idx="2386">
                  <c:v>298.375</c:v>
                </c:pt>
                <c:pt idx="2387">
                  <c:v>298.5</c:v>
                </c:pt>
                <c:pt idx="2388">
                  <c:v>298.625</c:v>
                </c:pt>
                <c:pt idx="2389">
                  <c:v>298.75</c:v>
                </c:pt>
                <c:pt idx="2390">
                  <c:v>298.875</c:v>
                </c:pt>
                <c:pt idx="2391">
                  <c:v>299.0</c:v>
                </c:pt>
                <c:pt idx="2392">
                  <c:v>299.125</c:v>
                </c:pt>
                <c:pt idx="2393">
                  <c:v>299.25</c:v>
                </c:pt>
                <c:pt idx="2394">
                  <c:v>299.375</c:v>
                </c:pt>
                <c:pt idx="2395">
                  <c:v>299.5</c:v>
                </c:pt>
                <c:pt idx="2396">
                  <c:v>299.625</c:v>
                </c:pt>
                <c:pt idx="2397">
                  <c:v>299.75</c:v>
                </c:pt>
                <c:pt idx="2398">
                  <c:v>299.875</c:v>
                </c:pt>
                <c:pt idx="2399">
                  <c:v>300.0</c:v>
                </c:pt>
                <c:pt idx="2400">
                  <c:v>300.125</c:v>
                </c:pt>
                <c:pt idx="2401">
                  <c:v>300.25</c:v>
                </c:pt>
                <c:pt idx="2402">
                  <c:v>300.375</c:v>
                </c:pt>
                <c:pt idx="2403">
                  <c:v>300.5</c:v>
                </c:pt>
                <c:pt idx="2404">
                  <c:v>300.625</c:v>
                </c:pt>
                <c:pt idx="2405">
                  <c:v>300.75</c:v>
                </c:pt>
                <c:pt idx="2406">
                  <c:v>300.875</c:v>
                </c:pt>
                <c:pt idx="2407">
                  <c:v>301.0</c:v>
                </c:pt>
                <c:pt idx="2408">
                  <c:v>301.125</c:v>
                </c:pt>
                <c:pt idx="2409">
                  <c:v>301.25</c:v>
                </c:pt>
                <c:pt idx="2410">
                  <c:v>301.375</c:v>
                </c:pt>
                <c:pt idx="2411">
                  <c:v>301.5</c:v>
                </c:pt>
                <c:pt idx="2412">
                  <c:v>301.625</c:v>
                </c:pt>
                <c:pt idx="2413">
                  <c:v>301.75</c:v>
                </c:pt>
                <c:pt idx="2414">
                  <c:v>301.875</c:v>
                </c:pt>
                <c:pt idx="2415">
                  <c:v>302.0</c:v>
                </c:pt>
                <c:pt idx="2416">
                  <c:v>302.125</c:v>
                </c:pt>
                <c:pt idx="2417">
                  <c:v>302.25</c:v>
                </c:pt>
                <c:pt idx="2418">
                  <c:v>302.375</c:v>
                </c:pt>
                <c:pt idx="2419">
                  <c:v>302.5</c:v>
                </c:pt>
                <c:pt idx="2420">
                  <c:v>302.625</c:v>
                </c:pt>
                <c:pt idx="2421">
                  <c:v>302.75</c:v>
                </c:pt>
                <c:pt idx="2422">
                  <c:v>302.875</c:v>
                </c:pt>
                <c:pt idx="2423">
                  <c:v>303.0</c:v>
                </c:pt>
                <c:pt idx="2424">
                  <c:v>303.125</c:v>
                </c:pt>
                <c:pt idx="2425">
                  <c:v>303.25</c:v>
                </c:pt>
                <c:pt idx="2426">
                  <c:v>303.375</c:v>
                </c:pt>
                <c:pt idx="2427">
                  <c:v>303.5</c:v>
                </c:pt>
                <c:pt idx="2428">
                  <c:v>303.625</c:v>
                </c:pt>
                <c:pt idx="2429">
                  <c:v>303.75</c:v>
                </c:pt>
                <c:pt idx="2430">
                  <c:v>303.875</c:v>
                </c:pt>
                <c:pt idx="2431">
                  <c:v>304.0</c:v>
                </c:pt>
                <c:pt idx="2432">
                  <c:v>304.125</c:v>
                </c:pt>
                <c:pt idx="2433">
                  <c:v>304.25</c:v>
                </c:pt>
                <c:pt idx="2434">
                  <c:v>304.375</c:v>
                </c:pt>
                <c:pt idx="2435">
                  <c:v>304.5</c:v>
                </c:pt>
                <c:pt idx="2436">
                  <c:v>304.625</c:v>
                </c:pt>
                <c:pt idx="2437">
                  <c:v>304.75</c:v>
                </c:pt>
                <c:pt idx="2438">
                  <c:v>304.875</c:v>
                </c:pt>
                <c:pt idx="2439">
                  <c:v>305.0</c:v>
                </c:pt>
                <c:pt idx="2440">
                  <c:v>305.125</c:v>
                </c:pt>
                <c:pt idx="2441">
                  <c:v>305.25</c:v>
                </c:pt>
                <c:pt idx="2442">
                  <c:v>305.375</c:v>
                </c:pt>
                <c:pt idx="2443">
                  <c:v>305.5</c:v>
                </c:pt>
                <c:pt idx="2444">
                  <c:v>305.625</c:v>
                </c:pt>
                <c:pt idx="2445">
                  <c:v>305.75</c:v>
                </c:pt>
                <c:pt idx="2446">
                  <c:v>305.875</c:v>
                </c:pt>
                <c:pt idx="2447">
                  <c:v>306.0</c:v>
                </c:pt>
                <c:pt idx="2448">
                  <c:v>306.125</c:v>
                </c:pt>
                <c:pt idx="2449">
                  <c:v>306.25</c:v>
                </c:pt>
                <c:pt idx="2450">
                  <c:v>306.375</c:v>
                </c:pt>
                <c:pt idx="2451">
                  <c:v>306.5</c:v>
                </c:pt>
                <c:pt idx="2452">
                  <c:v>306.625</c:v>
                </c:pt>
                <c:pt idx="2453">
                  <c:v>306.75</c:v>
                </c:pt>
                <c:pt idx="2454">
                  <c:v>306.875</c:v>
                </c:pt>
                <c:pt idx="2455">
                  <c:v>307.0</c:v>
                </c:pt>
                <c:pt idx="2456">
                  <c:v>307.125</c:v>
                </c:pt>
                <c:pt idx="2457">
                  <c:v>307.25</c:v>
                </c:pt>
                <c:pt idx="2458">
                  <c:v>307.375</c:v>
                </c:pt>
                <c:pt idx="2459">
                  <c:v>307.5</c:v>
                </c:pt>
                <c:pt idx="2460">
                  <c:v>307.625</c:v>
                </c:pt>
                <c:pt idx="2461">
                  <c:v>307.75</c:v>
                </c:pt>
                <c:pt idx="2462">
                  <c:v>307.875</c:v>
                </c:pt>
                <c:pt idx="2463">
                  <c:v>308.0</c:v>
                </c:pt>
                <c:pt idx="2464">
                  <c:v>308.125</c:v>
                </c:pt>
                <c:pt idx="2465">
                  <c:v>308.25</c:v>
                </c:pt>
                <c:pt idx="2466">
                  <c:v>308.375</c:v>
                </c:pt>
                <c:pt idx="2467">
                  <c:v>308.5</c:v>
                </c:pt>
                <c:pt idx="2468">
                  <c:v>308.625</c:v>
                </c:pt>
                <c:pt idx="2469">
                  <c:v>308.75</c:v>
                </c:pt>
                <c:pt idx="2470">
                  <c:v>308.875</c:v>
                </c:pt>
                <c:pt idx="2471">
                  <c:v>309.0</c:v>
                </c:pt>
                <c:pt idx="2472">
                  <c:v>309.125</c:v>
                </c:pt>
                <c:pt idx="2473">
                  <c:v>309.25</c:v>
                </c:pt>
                <c:pt idx="2474">
                  <c:v>309.375</c:v>
                </c:pt>
                <c:pt idx="2475">
                  <c:v>309.5</c:v>
                </c:pt>
                <c:pt idx="2476">
                  <c:v>309.625</c:v>
                </c:pt>
                <c:pt idx="2477">
                  <c:v>309.75</c:v>
                </c:pt>
                <c:pt idx="2478">
                  <c:v>309.875</c:v>
                </c:pt>
                <c:pt idx="2479">
                  <c:v>310.0</c:v>
                </c:pt>
                <c:pt idx="2480">
                  <c:v>310.125</c:v>
                </c:pt>
                <c:pt idx="2481">
                  <c:v>310.25</c:v>
                </c:pt>
                <c:pt idx="2482">
                  <c:v>310.375</c:v>
                </c:pt>
                <c:pt idx="2483">
                  <c:v>310.5</c:v>
                </c:pt>
                <c:pt idx="2484">
                  <c:v>310.625</c:v>
                </c:pt>
                <c:pt idx="2485">
                  <c:v>310.75</c:v>
                </c:pt>
                <c:pt idx="2486">
                  <c:v>310.875</c:v>
                </c:pt>
                <c:pt idx="2487">
                  <c:v>311.0</c:v>
                </c:pt>
                <c:pt idx="2488">
                  <c:v>311.125</c:v>
                </c:pt>
                <c:pt idx="2489">
                  <c:v>311.25</c:v>
                </c:pt>
                <c:pt idx="2490">
                  <c:v>311.375</c:v>
                </c:pt>
                <c:pt idx="2491">
                  <c:v>311.5</c:v>
                </c:pt>
                <c:pt idx="2492">
                  <c:v>311.625</c:v>
                </c:pt>
                <c:pt idx="2493">
                  <c:v>311.75</c:v>
                </c:pt>
                <c:pt idx="2494">
                  <c:v>311.875</c:v>
                </c:pt>
                <c:pt idx="2495">
                  <c:v>312.0</c:v>
                </c:pt>
                <c:pt idx="2496">
                  <c:v>312.125</c:v>
                </c:pt>
                <c:pt idx="2497">
                  <c:v>312.25</c:v>
                </c:pt>
                <c:pt idx="2498">
                  <c:v>312.375</c:v>
                </c:pt>
                <c:pt idx="2499">
                  <c:v>312.5</c:v>
                </c:pt>
                <c:pt idx="2500">
                  <c:v>312.625</c:v>
                </c:pt>
                <c:pt idx="2501">
                  <c:v>312.75</c:v>
                </c:pt>
                <c:pt idx="2502">
                  <c:v>312.875</c:v>
                </c:pt>
                <c:pt idx="2503">
                  <c:v>313.0</c:v>
                </c:pt>
                <c:pt idx="2504">
                  <c:v>313.125</c:v>
                </c:pt>
                <c:pt idx="2505">
                  <c:v>313.25</c:v>
                </c:pt>
                <c:pt idx="2506">
                  <c:v>313.375</c:v>
                </c:pt>
                <c:pt idx="2507">
                  <c:v>313.5</c:v>
                </c:pt>
                <c:pt idx="2508">
                  <c:v>313.625</c:v>
                </c:pt>
                <c:pt idx="2509">
                  <c:v>313.75</c:v>
                </c:pt>
                <c:pt idx="2510">
                  <c:v>313.875</c:v>
                </c:pt>
                <c:pt idx="2511">
                  <c:v>314.0</c:v>
                </c:pt>
                <c:pt idx="2512">
                  <c:v>314.125</c:v>
                </c:pt>
                <c:pt idx="2513">
                  <c:v>314.25</c:v>
                </c:pt>
                <c:pt idx="2514">
                  <c:v>314.375</c:v>
                </c:pt>
                <c:pt idx="2515">
                  <c:v>314.5</c:v>
                </c:pt>
                <c:pt idx="2516">
                  <c:v>314.625</c:v>
                </c:pt>
                <c:pt idx="2517">
                  <c:v>314.75</c:v>
                </c:pt>
                <c:pt idx="2518">
                  <c:v>314.875</c:v>
                </c:pt>
                <c:pt idx="2519">
                  <c:v>315.0</c:v>
                </c:pt>
                <c:pt idx="2520">
                  <c:v>315.125</c:v>
                </c:pt>
                <c:pt idx="2521">
                  <c:v>315.25</c:v>
                </c:pt>
                <c:pt idx="2522">
                  <c:v>315.375</c:v>
                </c:pt>
                <c:pt idx="2523">
                  <c:v>315.5</c:v>
                </c:pt>
                <c:pt idx="2524">
                  <c:v>315.625</c:v>
                </c:pt>
                <c:pt idx="2525">
                  <c:v>315.75</c:v>
                </c:pt>
                <c:pt idx="2526">
                  <c:v>315.875</c:v>
                </c:pt>
                <c:pt idx="2527">
                  <c:v>316.0</c:v>
                </c:pt>
                <c:pt idx="2528">
                  <c:v>316.125</c:v>
                </c:pt>
                <c:pt idx="2529">
                  <c:v>316.25</c:v>
                </c:pt>
                <c:pt idx="2530">
                  <c:v>316.375</c:v>
                </c:pt>
                <c:pt idx="2531">
                  <c:v>316.5</c:v>
                </c:pt>
                <c:pt idx="2532">
                  <c:v>316.625</c:v>
                </c:pt>
                <c:pt idx="2533">
                  <c:v>316.75</c:v>
                </c:pt>
                <c:pt idx="2534">
                  <c:v>316.875</c:v>
                </c:pt>
                <c:pt idx="2535">
                  <c:v>317.0</c:v>
                </c:pt>
                <c:pt idx="2536">
                  <c:v>317.125</c:v>
                </c:pt>
                <c:pt idx="2537">
                  <c:v>317.25</c:v>
                </c:pt>
                <c:pt idx="2538">
                  <c:v>317.375</c:v>
                </c:pt>
                <c:pt idx="2539">
                  <c:v>317.5</c:v>
                </c:pt>
                <c:pt idx="2540">
                  <c:v>317.625</c:v>
                </c:pt>
                <c:pt idx="2541">
                  <c:v>317.75</c:v>
                </c:pt>
                <c:pt idx="2542">
                  <c:v>317.875</c:v>
                </c:pt>
                <c:pt idx="2543">
                  <c:v>318.0</c:v>
                </c:pt>
                <c:pt idx="2544">
                  <c:v>318.125</c:v>
                </c:pt>
                <c:pt idx="2545">
                  <c:v>318.25</c:v>
                </c:pt>
                <c:pt idx="2546">
                  <c:v>318.375</c:v>
                </c:pt>
                <c:pt idx="2547">
                  <c:v>318.5</c:v>
                </c:pt>
                <c:pt idx="2548">
                  <c:v>318.625</c:v>
                </c:pt>
                <c:pt idx="2549">
                  <c:v>318.75</c:v>
                </c:pt>
                <c:pt idx="2550">
                  <c:v>318.875</c:v>
                </c:pt>
                <c:pt idx="2551">
                  <c:v>319.0</c:v>
                </c:pt>
                <c:pt idx="2552">
                  <c:v>319.125</c:v>
                </c:pt>
                <c:pt idx="2553">
                  <c:v>319.25</c:v>
                </c:pt>
                <c:pt idx="2554">
                  <c:v>319.375</c:v>
                </c:pt>
                <c:pt idx="2555">
                  <c:v>319.5</c:v>
                </c:pt>
                <c:pt idx="2556">
                  <c:v>319.625</c:v>
                </c:pt>
                <c:pt idx="2557">
                  <c:v>319.75</c:v>
                </c:pt>
                <c:pt idx="2558">
                  <c:v>319.875</c:v>
                </c:pt>
                <c:pt idx="2559">
                  <c:v>320.0</c:v>
                </c:pt>
                <c:pt idx="2560">
                  <c:v>320.125</c:v>
                </c:pt>
                <c:pt idx="2561">
                  <c:v>320.25</c:v>
                </c:pt>
                <c:pt idx="2562">
                  <c:v>320.375</c:v>
                </c:pt>
                <c:pt idx="2563">
                  <c:v>320.5</c:v>
                </c:pt>
                <c:pt idx="2564">
                  <c:v>320.625</c:v>
                </c:pt>
                <c:pt idx="2565">
                  <c:v>320.75</c:v>
                </c:pt>
                <c:pt idx="2566">
                  <c:v>320.875</c:v>
                </c:pt>
                <c:pt idx="2567">
                  <c:v>321.0</c:v>
                </c:pt>
                <c:pt idx="2568">
                  <c:v>321.125</c:v>
                </c:pt>
                <c:pt idx="2569">
                  <c:v>321.25</c:v>
                </c:pt>
                <c:pt idx="2570">
                  <c:v>321.375</c:v>
                </c:pt>
                <c:pt idx="2571">
                  <c:v>321.5</c:v>
                </c:pt>
                <c:pt idx="2572">
                  <c:v>321.625</c:v>
                </c:pt>
                <c:pt idx="2573">
                  <c:v>321.75</c:v>
                </c:pt>
                <c:pt idx="2574">
                  <c:v>321.875</c:v>
                </c:pt>
                <c:pt idx="2575">
                  <c:v>322.0</c:v>
                </c:pt>
                <c:pt idx="2576">
                  <c:v>322.125</c:v>
                </c:pt>
                <c:pt idx="2577">
                  <c:v>322.25</c:v>
                </c:pt>
                <c:pt idx="2578">
                  <c:v>322.375</c:v>
                </c:pt>
                <c:pt idx="2579">
                  <c:v>322.5</c:v>
                </c:pt>
                <c:pt idx="2580">
                  <c:v>322.625</c:v>
                </c:pt>
                <c:pt idx="2581">
                  <c:v>322.75</c:v>
                </c:pt>
                <c:pt idx="2582">
                  <c:v>322.875</c:v>
                </c:pt>
                <c:pt idx="2583">
                  <c:v>323.0</c:v>
                </c:pt>
                <c:pt idx="2584">
                  <c:v>323.125</c:v>
                </c:pt>
                <c:pt idx="2585">
                  <c:v>323.25</c:v>
                </c:pt>
                <c:pt idx="2586">
                  <c:v>323.375</c:v>
                </c:pt>
                <c:pt idx="2587">
                  <c:v>323.5</c:v>
                </c:pt>
                <c:pt idx="2588">
                  <c:v>323.625</c:v>
                </c:pt>
                <c:pt idx="2589">
                  <c:v>323.75</c:v>
                </c:pt>
                <c:pt idx="2590">
                  <c:v>323.875</c:v>
                </c:pt>
                <c:pt idx="2591">
                  <c:v>324.0</c:v>
                </c:pt>
                <c:pt idx="2592">
                  <c:v>324.125</c:v>
                </c:pt>
                <c:pt idx="2593">
                  <c:v>324.25</c:v>
                </c:pt>
                <c:pt idx="2594">
                  <c:v>324.375</c:v>
                </c:pt>
                <c:pt idx="2595">
                  <c:v>324.5</c:v>
                </c:pt>
                <c:pt idx="2596">
                  <c:v>324.625</c:v>
                </c:pt>
                <c:pt idx="2597">
                  <c:v>324.75</c:v>
                </c:pt>
                <c:pt idx="2598">
                  <c:v>324.875</c:v>
                </c:pt>
                <c:pt idx="2599">
                  <c:v>325.0</c:v>
                </c:pt>
                <c:pt idx="2600">
                  <c:v>325.125</c:v>
                </c:pt>
                <c:pt idx="2601">
                  <c:v>325.25</c:v>
                </c:pt>
                <c:pt idx="2602">
                  <c:v>325.375</c:v>
                </c:pt>
                <c:pt idx="2603">
                  <c:v>325.5</c:v>
                </c:pt>
                <c:pt idx="2604">
                  <c:v>325.625</c:v>
                </c:pt>
                <c:pt idx="2605">
                  <c:v>325.75</c:v>
                </c:pt>
                <c:pt idx="2606">
                  <c:v>325.875</c:v>
                </c:pt>
                <c:pt idx="2607">
                  <c:v>326.0</c:v>
                </c:pt>
                <c:pt idx="2608">
                  <c:v>326.125</c:v>
                </c:pt>
                <c:pt idx="2609">
                  <c:v>326.25</c:v>
                </c:pt>
                <c:pt idx="2610">
                  <c:v>326.375</c:v>
                </c:pt>
                <c:pt idx="2611">
                  <c:v>326.5</c:v>
                </c:pt>
                <c:pt idx="2612">
                  <c:v>326.625</c:v>
                </c:pt>
                <c:pt idx="2613">
                  <c:v>326.75</c:v>
                </c:pt>
                <c:pt idx="2614">
                  <c:v>326.875</c:v>
                </c:pt>
                <c:pt idx="2615">
                  <c:v>327.0</c:v>
                </c:pt>
                <c:pt idx="2616">
                  <c:v>327.125</c:v>
                </c:pt>
                <c:pt idx="2617">
                  <c:v>327.25</c:v>
                </c:pt>
                <c:pt idx="2618">
                  <c:v>327.375</c:v>
                </c:pt>
                <c:pt idx="2619">
                  <c:v>327.5</c:v>
                </c:pt>
                <c:pt idx="2620">
                  <c:v>327.625</c:v>
                </c:pt>
                <c:pt idx="2621">
                  <c:v>327.75</c:v>
                </c:pt>
                <c:pt idx="2622">
                  <c:v>327.875</c:v>
                </c:pt>
                <c:pt idx="2623">
                  <c:v>328.0</c:v>
                </c:pt>
                <c:pt idx="2624">
                  <c:v>328.125</c:v>
                </c:pt>
                <c:pt idx="2625">
                  <c:v>328.25</c:v>
                </c:pt>
                <c:pt idx="2626">
                  <c:v>328.375</c:v>
                </c:pt>
                <c:pt idx="2627">
                  <c:v>328.5</c:v>
                </c:pt>
                <c:pt idx="2628">
                  <c:v>328.625</c:v>
                </c:pt>
                <c:pt idx="2629">
                  <c:v>328.75</c:v>
                </c:pt>
                <c:pt idx="2630">
                  <c:v>328.875</c:v>
                </c:pt>
                <c:pt idx="2631">
                  <c:v>329.0</c:v>
                </c:pt>
                <c:pt idx="2632">
                  <c:v>329.125</c:v>
                </c:pt>
                <c:pt idx="2633">
                  <c:v>329.25</c:v>
                </c:pt>
                <c:pt idx="2634">
                  <c:v>329.375</c:v>
                </c:pt>
                <c:pt idx="2635">
                  <c:v>329.5</c:v>
                </c:pt>
                <c:pt idx="2636">
                  <c:v>329.625</c:v>
                </c:pt>
                <c:pt idx="2637">
                  <c:v>329.75</c:v>
                </c:pt>
                <c:pt idx="2638">
                  <c:v>329.875</c:v>
                </c:pt>
                <c:pt idx="2639">
                  <c:v>330.0</c:v>
                </c:pt>
                <c:pt idx="2640">
                  <c:v>330.125</c:v>
                </c:pt>
                <c:pt idx="2641">
                  <c:v>330.25</c:v>
                </c:pt>
                <c:pt idx="2642">
                  <c:v>330.375</c:v>
                </c:pt>
                <c:pt idx="2643">
                  <c:v>330.5</c:v>
                </c:pt>
                <c:pt idx="2644">
                  <c:v>330.625</c:v>
                </c:pt>
                <c:pt idx="2645">
                  <c:v>330.75</c:v>
                </c:pt>
                <c:pt idx="2646">
                  <c:v>330.875</c:v>
                </c:pt>
                <c:pt idx="2647">
                  <c:v>331.0</c:v>
                </c:pt>
                <c:pt idx="2648">
                  <c:v>331.125</c:v>
                </c:pt>
                <c:pt idx="2649">
                  <c:v>331.25</c:v>
                </c:pt>
                <c:pt idx="2650">
                  <c:v>331.375</c:v>
                </c:pt>
                <c:pt idx="2651">
                  <c:v>331.5</c:v>
                </c:pt>
                <c:pt idx="2652">
                  <c:v>331.625</c:v>
                </c:pt>
                <c:pt idx="2653">
                  <c:v>331.75</c:v>
                </c:pt>
                <c:pt idx="2654">
                  <c:v>331.875</c:v>
                </c:pt>
                <c:pt idx="2655">
                  <c:v>332.0</c:v>
                </c:pt>
                <c:pt idx="2656">
                  <c:v>332.125</c:v>
                </c:pt>
                <c:pt idx="2657">
                  <c:v>332.25</c:v>
                </c:pt>
                <c:pt idx="2658">
                  <c:v>332.375</c:v>
                </c:pt>
                <c:pt idx="2659">
                  <c:v>332.5</c:v>
                </c:pt>
                <c:pt idx="2660">
                  <c:v>332.625</c:v>
                </c:pt>
                <c:pt idx="2661">
                  <c:v>332.75</c:v>
                </c:pt>
                <c:pt idx="2662">
                  <c:v>332.875</c:v>
                </c:pt>
                <c:pt idx="2663">
                  <c:v>333.0</c:v>
                </c:pt>
                <c:pt idx="2664">
                  <c:v>333.125</c:v>
                </c:pt>
                <c:pt idx="2665">
                  <c:v>333.25</c:v>
                </c:pt>
                <c:pt idx="2666">
                  <c:v>333.375</c:v>
                </c:pt>
                <c:pt idx="2667">
                  <c:v>333.5</c:v>
                </c:pt>
                <c:pt idx="2668">
                  <c:v>333.625</c:v>
                </c:pt>
                <c:pt idx="2669">
                  <c:v>333.75</c:v>
                </c:pt>
                <c:pt idx="2670">
                  <c:v>333.875</c:v>
                </c:pt>
                <c:pt idx="2671">
                  <c:v>334.0</c:v>
                </c:pt>
                <c:pt idx="2672">
                  <c:v>334.125</c:v>
                </c:pt>
                <c:pt idx="2673">
                  <c:v>334.25</c:v>
                </c:pt>
                <c:pt idx="2674">
                  <c:v>334.375</c:v>
                </c:pt>
                <c:pt idx="2675">
                  <c:v>334.5</c:v>
                </c:pt>
                <c:pt idx="2676">
                  <c:v>334.625</c:v>
                </c:pt>
                <c:pt idx="2677">
                  <c:v>334.75</c:v>
                </c:pt>
                <c:pt idx="2678">
                  <c:v>334.875</c:v>
                </c:pt>
                <c:pt idx="2679">
                  <c:v>335.0</c:v>
                </c:pt>
                <c:pt idx="2680">
                  <c:v>335.125</c:v>
                </c:pt>
                <c:pt idx="2681">
                  <c:v>335.25</c:v>
                </c:pt>
                <c:pt idx="2682">
                  <c:v>335.375</c:v>
                </c:pt>
                <c:pt idx="2683">
                  <c:v>335.5</c:v>
                </c:pt>
                <c:pt idx="2684">
                  <c:v>335.625</c:v>
                </c:pt>
                <c:pt idx="2685">
                  <c:v>335.75</c:v>
                </c:pt>
                <c:pt idx="2686">
                  <c:v>335.875</c:v>
                </c:pt>
                <c:pt idx="2687">
                  <c:v>336.0</c:v>
                </c:pt>
                <c:pt idx="2688">
                  <c:v>336.125</c:v>
                </c:pt>
                <c:pt idx="2689">
                  <c:v>336.25</c:v>
                </c:pt>
                <c:pt idx="2690">
                  <c:v>336.375</c:v>
                </c:pt>
                <c:pt idx="2691">
                  <c:v>336.5</c:v>
                </c:pt>
                <c:pt idx="2692">
                  <c:v>336.625</c:v>
                </c:pt>
                <c:pt idx="2693">
                  <c:v>336.75</c:v>
                </c:pt>
                <c:pt idx="2694">
                  <c:v>336.875</c:v>
                </c:pt>
                <c:pt idx="2695">
                  <c:v>337.0</c:v>
                </c:pt>
                <c:pt idx="2696">
                  <c:v>337.125</c:v>
                </c:pt>
                <c:pt idx="2697">
                  <c:v>337.25</c:v>
                </c:pt>
                <c:pt idx="2698">
                  <c:v>337.375</c:v>
                </c:pt>
                <c:pt idx="2699">
                  <c:v>337.5</c:v>
                </c:pt>
                <c:pt idx="2700">
                  <c:v>337.625</c:v>
                </c:pt>
                <c:pt idx="2701">
                  <c:v>337.75</c:v>
                </c:pt>
                <c:pt idx="2702">
                  <c:v>337.875</c:v>
                </c:pt>
                <c:pt idx="2703">
                  <c:v>338.0</c:v>
                </c:pt>
                <c:pt idx="2704">
                  <c:v>338.125</c:v>
                </c:pt>
                <c:pt idx="2705">
                  <c:v>338.25</c:v>
                </c:pt>
                <c:pt idx="2706">
                  <c:v>338.375</c:v>
                </c:pt>
                <c:pt idx="2707">
                  <c:v>338.5</c:v>
                </c:pt>
                <c:pt idx="2708">
                  <c:v>338.625</c:v>
                </c:pt>
                <c:pt idx="2709">
                  <c:v>338.75</c:v>
                </c:pt>
                <c:pt idx="2710">
                  <c:v>338.875</c:v>
                </c:pt>
                <c:pt idx="2711">
                  <c:v>339.0</c:v>
                </c:pt>
                <c:pt idx="2712">
                  <c:v>339.125</c:v>
                </c:pt>
                <c:pt idx="2713">
                  <c:v>339.25</c:v>
                </c:pt>
                <c:pt idx="2714">
                  <c:v>339.375</c:v>
                </c:pt>
                <c:pt idx="2715">
                  <c:v>339.5</c:v>
                </c:pt>
                <c:pt idx="2716">
                  <c:v>339.625</c:v>
                </c:pt>
                <c:pt idx="2717">
                  <c:v>339.75</c:v>
                </c:pt>
                <c:pt idx="2718">
                  <c:v>339.875</c:v>
                </c:pt>
                <c:pt idx="2719">
                  <c:v>340.0</c:v>
                </c:pt>
                <c:pt idx="2720">
                  <c:v>340.125</c:v>
                </c:pt>
                <c:pt idx="2721">
                  <c:v>340.25</c:v>
                </c:pt>
                <c:pt idx="2722">
                  <c:v>340.375</c:v>
                </c:pt>
                <c:pt idx="2723">
                  <c:v>340.5</c:v>
                </c:pt>
                <c:pt idx="2724">
                  <c:v>340.625</c:v>
                </c:pt>
                <c:pt idx="2725">
                  <c:v>340.75</c:v>
                </c:pt>
                <c:pt idx="2726">
                  <c:v>340.875</c:v>
                </c:pt>
                <c:pt idx="2727">
                  <c:v>341.0</c:v>
                </c:pt>
                <c:pt idx="2728">
                  <c:v>341.125</c:v>
                </c:pt>
                <c:pt idx="2729">
                  <c:v>341.25</c:v>
                </c:pt>
                <c:pt idx="2730">
                  <c:v>341.375</c:v>
                </c:pt>
                <c:pt idx="2731">
                  <c:v>341.5</c:v>
                </c:pt>
                <c:pt idx="2732">
                  <c:v>341.625</c:v>
                </c:pt>
                <c:pt idx="2733">
                  <c:v>341.75</c:v>
                </c:pt>
                <c:pt idx="2734">
                  <c:v>341.875</c:v>
                </c:pt>
                <c:pt idx="2735">
                  <c:v>342.0</c:v>
                </c:pt>
                <c:pt idx="2736">
                  <c:v>342.125</c:v>
                </c:pt>
                <c:pt idx="2737">
                  <c:v>342.25</c:v>
                </c:pt>
                <c:pt idx="2738">
                  <c:v>342.375</c:v>
                </c:pt>
                <c:pt idx="2739">
                  <c:v>342.5</c:v>
                </c:pt>
                <c:pt idx="2740">
                  <c:v>342.625</c:v>
                </c:pt>
                <c:pt idx="2741">
                  <c:v>342.75</c:v>
                </c:pt>
                <c:pt idx="2742">
                  <c:v>342.875</c:v>
                </c:pt>
                <c:pt idx="2743">
                  <c:v>343.0</c:v>
                </c:pt>
                <c:pt idx="2744">
                  <c:v>343.125</c:v>
                </c:pt>
                <c:pt idx="2745">
                  <c:v>343.25</c:v>
                </c:pt>
                <c:pt idx="2746">
                  <c:v>343.375</c:v>
                </c:pt>
                <c:pt idx="2747">
                  <c:v>343.5</c:v>
                </c:pt>
                <c:pt idx="2748">
                  <c:v>343.625</c:v>
                </c:pt>
                <c:pt idx="2749">
                  <c:v>343.75</c:v>
                </c:pt>
                <c:pt idx="2750">
                  <c:v>343.875</c:v>
                </c:pt>
                <c:pt idx="2751">
                  <c:v>344.0</c:v>
                </c:pt>
                <c:pt idx="2752">
                  <c:v>344.125</c:v>
                </c:pt>
                <c:pt idx="2753">
                  <c:v>344.25</c:v>
                </c:pt>
                <c:pt idx="2754">
                  <c:v>344.375</c:v>
                </c:pt>
                <c:pt idx="2755">
                  <c:v>344.5</c:v>
                </c:pt>
                <c:pt idx="2756">
                  <c:v>344.625</c:v>
                </c:pt>
                <c:pt idx="2757">
                  <c:v>344.75</c:v>
                </c:pt>
                <c:pt idx="2758">
                  <c:v>344.875</c:v>
                </c:pt>
                <c:pt idx="2759">
                  <c:v>345.0</c:v>
                </c:pt>
                <c:pt idx="2760">
                  <c:v>345.125</c:v>
                </c:pt>
                <c:pt idx="2761">
                  <c:v>345.25</c:v>
                </c:pt>
                <c:pt idx="2762">
                  <c:v>345.375</c:v>
                </c:pt>
                <c:pt idx="2763">
                  <c:v>345.5</c:v>
                </c:pt>
                <c:pt idx="2764">
                  <c:v>345.625</c:v>
                </c:pt>
                <c:pt idx="2765">
                  <c:v>345.75</c:v>
                </c:pt>
                <c:pt idx="2766">
                  <c:v>345.875</c:v>
                </c:pt>
                <c:pt idx="2767">
                  <c:v>346.0</c:v>
                </c:pt>
                <c:pt idx="2768">
                  <c:v>346.125</c:v>
                </c:pt>
                <c:pt idx="2769">
                  <c:v>346.25</c:v>
                </c:pt>
                <c:pt idx="2770">
                  <c:v>346.375</c:v>
                </c:pt>
                <c:pt idx="2771">
                  <c:v>346.5</c:v>
                </c:pt>
                <c:pt idx="2772">
                  <c:v>346.625</c:v>
                </c:pt>
                <c:pt idx="2773">
                  <c:v>346.75</c:v>
                </c:pt>
                <c:pt idx="2774">
                  <c:v>346.875</c:v>
                </c:pt>
                <c:pt idx="2775">
                  <c:v>347.0</c:v>
                </c:pt>
                <c:pt idx="2776">
                  <c:v>347.125</c:v>
                </c:pt>
                <c:pt idx="2777">
                  <c:v>347.25</c:v>
                </c:pt>
                <c:pt idx="2778">
                  <c:v>347.375</c:v>
                </c:pt>
                <c:pt idx="2779">
                  <c:v>347.5</c:v>
                </c:pt>
                <c:pt idx="2780">
                  <c:v>347.625</c:v>
                </c:pt>
                <c:pt idx="2781">
                  <c:v>347.75</c:v>
                </c:pt>
                <c:pt idx="2782">
                  <c:v>347.875</c:v>
                </c:pt>
                <c:pt idx="2783">
                  <c:v>348.0</c:v>
                </c:pt>
                <c:pt idx="2784">
                  <c:v>348.125</c:v>
                </c:pt>
                <c:pt idx="2785">
                  <c:v>348.25</c:v>
                </c:pt>
                <c:pt idx="2786">
                  <c:v>348.375</c:v>
                </c:pt>
                <c:pt idx="2787">
                  <c:v>348.5</c:v>
                </c:pt>
                <c:pt idx="2788">
                  <c:v>348.625</c:v>
                </c:pt>
                <c:pt idx="2789">
                  <c:v>348.75</c:v>
                </c:pt>
                <c:pt idx="2790">
                  <c:v>348.875</c:v>
                </c:pt>
                <c:pt idx="2791">
                  <c:v>349.0</c:v>
                </c:pt>
                <c:pt idx="2792">
                  <c:v>349.125</c:v>
                </c:pt>
                <c:pt idx="2793">
                  <c:v>349.25</c:v>
                </c:pt>
                <c:pt idx="2794">
                  <c:v>349.375</c:v>
                </c:pt>
                <c:pt idx="2795">
                  <c:v>349.5</c:v>
                </c:pt>
                <c:pt idx="2796">
                  <c:v>349.625</c:v>
                </c:pt>
                <c:pt idx="2797">
                  <c:v>349.75</c:v>
                </c:pt>
                <c:pt idx="2798">
                  <c:v>349.875</c:v>
                </c:pt>
                <c:pt idx="2799">
                  <c:v>350.0</c:v>
                </c:pt>
                <c:pt idx="2800">
                  <c:v>350.125</c:v>
                </c:pt>
                <c:pt idx="2801">
                  <c:v>350.25</c:v>
                </c:pt>
                <c:pt idx="2802">
                  <c:v>350.375</c:v>
                </c:pt>
                <c:pt idx="2803">
                  <c:v>350.5</c:v>
                </c:pt>
                <c:pt idx="2804">
                  <c:v>350.625</c:v>
                </c:pt>
                <c:pt idx="2805">
                  <c:v>350.75</c:v>
                </c:pt>
                <c:pt idx="2806">
                  <c:v>350.875</c:v>
                </c:pt>
                <c:pt idx="2807">
                  <c:v>351.0</c:v>
                </c:pt>
                <c:pt idx="2808">
                  <c:v>351.125</c:v>
                </c:pt>
                <c:pt idx="2809">
                  <c:v>351.25</c:v>
                </c:pt>
                <c:pt idx="2810">
                  <c:v>351.375</c:v>
                </c:pt>
                <c:pt idx="2811">
                  <c:v>351.5</c:v>
                </c:pt>
                <c:pt idx="2812">
                  <c:v>351.625</c:v>
                </c:pt>
                <c:pt idx="2813">
                  <c:v>351.75</c:v>
                </c:pt>
                <c:pt idx="2814">
                  <c:v>351.875</c:v>
                </c:pt>
                <c:pt idx="2815">
                  <c:v>352.0</c:v>
                </c:pt>
                <c:pt idx="2816">
                  <c:v>352.125</c:v>
                </c:pt>
                <c:pt idx="2817">
                  <c:v>352.25</c:v>
                </c:pt>
                <c:pt idx="2818">
                  <c:v>352.375</c:v>
                </c:pt>
                <c:pt idx="2819">
                  <c:v>352.5</c:v>
                </c:pt>
                <c:pt idx="2820">
                  <c:v>352.625</c:v>
                </c:pt>
                <c:pt idx="2821">
                  <c:v>352.75</c:v>
                </c:pt>
                <c:pt idx="2822">
                  <c:v>352.875</c:v>
                </c:pt>
                <c:pt idx="2823">
                  <c:v>353.0</c:v>
                </c:pt>
                <c:pt idx="2824">
                  <c:v>353.125</c:v>
                </c:pt>
                <c:pt idx="2825">
                  <c:v>353.25</c:v>
                </c:pt>
                <c:pt idx="2826">
                  <c:v>353.375</c:v>
                </c:pt>
                <c:pt idx="2827">
                  <c:v>353.5</c:v>
                </c:pt>
                <c:pt idx="2828">
                  <c:v>353.625</c:v>
                </c:pt>
                <c:pt idx="2829">
                  <c:v>353.75</c:v>
                </c:pt>
                <c:pt idx="2830">
                  <c:v>353.875</c:v>
                </c:pt>
                <c:pt idx="2831">
                  <c:v>354.0</c:v>
                </c:pt>
                <c:pt idx="2832">
                  <c:v>354.125</c:v>
                </c:pt>
                <c:pt idx="2833">
                  <c:v>354.25</c:v>
                </c:pt>
                <c:pt idx="2834">
                  <c:v>354.375</c:v>
                </c:pt>
                <c:pt idx="2835">
                  <c:v>354.5</c:v>
                </c:pt>
                <c:pt idx="2836">
                  <c:v>354.625</c:v>
                </c:pt>
                <c:pt idx="2837">
                  <c:v>354.75</c:v>
                </c:pt>
                <c:pt idx="2838">
                  <c:v>354.875</c:v>
                </c:pt>
                <c:pt idx="2839">
                  <c:v>355.0</c:v>
                </c:pt>
                <c:pt idx="2840">
                  <c:v>355.125</c:v>
                </c:pt>
                <c:pt idx="2841">
                  <c:v>355.25</c:v>
                </c:pt>
                <c:pt idx="2842">
                  <c:v>355.375</c:v>
                </c:pt>
                <c:pt idx="2843">
                  <c:v>355.5</c:v>
                </c:pt>
                <c:pt idx="2844">
                  <c:v>355.625</c:v>
                </c:pt>
                <c:pt idx="2845">
                  <c:v>355.75</c:v>
                </c:pt>
                <c:pt idx="2846">
                  <c:v>355.875</c:v>
                </c:pt>
                <c:pt idx="2847">
                  <c:v>356.0</c:v>
                </c:pt>
                <c:pt idx="2848">
                  <c:v>356.125</c:v>
                </c:pt>
                <c:pt idx="2849">
                  <c:v>356.25</c:v>
                </c:pt>
                <c:pt idx="2850">
                  <c:v>356.375</c:v>
                </c:pt>
                <c:pt idx="2851">
                  <c:v>356.5</c:v>
                </c:pt>
                <c:pt idx="2852">
                  <c:v>356.625</c:v>
                </c:pt>
                <c:pt idx="2853">
                  <c:v>356.75</c:v>
                </c:pt>
                <c:pt idx="2854">
                  <c:v>356.875</c:v>
                </c:pt>
                <c:pt idx="2855">
                  <c:v>357.0</c:v>
                </c:pt>
                <c:pt idx="2856">
                  <c:v>357.125</c:v>
                </c:pt>
                <c:pt idx="2857">
                  <c:v>357.25</c:v>
                </c:pt>
                <c:pt idx="2858">
                  <c:v>357.375</c:v>
                </c:pt>
                <c:pt idx="2859">
                  <c:v>357.5</c:v>
                </c:pt>
                <c:pt idx="2860">
                  <c:v>357.625</c:v>
                </c:pt>
                <c:pt idx="2861">
                  <c:v>357.75</c:v>
                </c:pt>
                <c:pt idx="2862">
                  <c:v>357.875</c:v>
                </c:pt>
                <c:pt idx="2863">
                  <c:v>358.0</c:v>
                </c:pt>
                <c:pt idx="2864">
                  <c:v>358.125</c:v>
                </c:pt>
                <c:pt idx="2865">
                  <c:v>358.25</c:v>
                </c:pt>
                <c:pt idx="2866">
                  <c:v>358.375</c:v>
                </c:pt>
                <c:pt idx="2867">
                  <c:v>358.5</c:v>
                </c:pt>
                <c:pt idx="2868">
                  <c:v>358.625</c:v>
                </c:pt>
                <c:pt idx="2869">
                  <c:v>358.75</c:v>
                </c:pt>
                <c:pt idx="2870">
                  <c:v>358.875</c:v>
                </c:pt>
                <c:pt idx="2871">
                  <c:v>359.0</c:v>
                </c:pt>
                <c:pt idx="2872">
                  <c:v>359.125</c:v>
                </c:pt>
                <c:pt idx="2873">
                  <c:v>359.25</c:v>
                </c:pt>
                <c:pt idx="2874">
                  <c:v>359.375</c:v>
                </c:pt>
                <c:pt idx="2875">
                  <c:v>359.5</c:v>
                </c:pt>
                <c:pt idx="2876">
                  <c:v>359.625</c:v>
                </c:pt>
                <c:pt idx="2877">
                  <c:v>359.75</c:v>
                </c:pt>
                <c:pt idx="2878">
                  <c:v>359.875</c:v>
                </c:pt>
                <c:pt idx="2879">
                  <c:v>360.0</c:v>
                </c:pt>
                <c:pt idx="2880">
                  <c:v>360.125</c:v>
                </c:pt>
                <c:pt idx="2881">
                  <c:v>360.25</c:v>
                </c:pt>
                <c:pt idx="2882">
                  <c:v>360.375</c:v>
                </c:pt>
                <c:pt idx="2883">
                  <c:v>360.5</c:v>
                </c:pt>
                <c:pt idx="2884">
                  <c:v>360.625</c:v>
                </c:pt>
                <c:pt idx="2885">
                  <c:v>360.75</c:v>
                </c:pt>
                <c:pt idx="2886">
                  <c:v>360.875</c:v>
                </c:pt>
                <c:pt idx="2887">
                  <c:v>361.0</c:v>
                </c:pt>
                <c:pt idx="2888">
                  <c:v>361.125</c:v>
                </c:pt>
                <c:pt idx="2889">
                  <c:v>361.25</c:v>
                </c:pt>
                <c:pt idx="2890">
                  <c:v>361.375</c:v>
                </c:pt>
                <c:pt idx="2891">
                  <c:v>361.5</c:v>
                </c:pt>
                <c:pt idx="2892">
                  <c:v>361.625</c:v>
                </c:pt>
                <c:pt idx="2893">
                  <c:v>361.75</c:v>
                </c:pt>
                <c:pt idx="2894">
                  <c:v>361.875</c:v>
                </c:pt>
                <c:pt idx="2895">
                  <c:v>362.0</c:v>
                </c:pt>
                <c:pt idx="2896">
                  <c:v>362.125</c:v>
                </c:pt>
                <c:pt idx="2897">
                  <c:v>362.25</c:v>
                </c:pt>
                <c:pt idx="2898">
                  <c:v>362.375</c:v>
                </c:pt>
                <c:pt idx="2899">
                  <c:v>362.5</c:v>
                </c:pt>
                <c:pt idx="2900">
                  <c:v>362.625</c:v>
                </c:pt>
                <c:pt idx="2901">
                  <c:v>362.75</c:v>
                </c:pt>
                <c:pt idx="2902">
                  <c:v>362.875</c:v>
                </c:pt>
                <c:pt idx="2903">
                  <c:v>363.0</c:v>
                </c:pt>
                <c:pt idx="2904">
                  <c:v>363.125</c:v>
                </c:pt>
                <c:pt idx="2905">
                  <c:v>363.25</c:v>
                </c:pt>
                <c:pt idx="2906">
                  <c:v>363.375</c:v>
                </c:pt>
                <c:pt idx="2907">
                  <c:v>363.5</c:v>
                </c:pt>
                <c:pt idx="2908">
                  <c:v>363.625</c:v>
                </c:pt>
                <c:pt idx="2909">
                  <c:v>363.75</c:v>
                </c:pt>
                <c:pt idx="2910">
                  <c:v>363.875</c:v>
                </c:pt>
                <c:pt idx="2911">
                  <c:v>364.0</c:v>
                </c:pt>
                <c:pt idx="2912">
                  <c:v>364.125</c:v>
                </c:pt>
                <c:pt idx="2913">
                  <c:v>364.25</c:v>
                </c:pt>
                <c:pt idx="2914">
                  <c:v>364.375</c:v>
                </c:pt>
                <c:pt idx="2915">
                  <c:v>364.5</c:v>
                </c:pt>
                <c:pt idx="2916">
                  <c:v>364.625</c:v>
                </c:pt>
                <c:pt idx="2917">
                  <c:v>364.75</c:v>
                </c:pt>
                <c:pt idx="2918">
                  <c:v>364.875</c:v>
                </c:pt>
                <c:pt idx="2919">
                  <c:v>365.0</c:v>
                </c:pt>
                <c:pt idx="2920">
                  <c:v>365.125</c:v>
                </c:pt>
                <c:pt idx="2921">
                  <c:v>365.25</c:v>
                </c:pt>
                <c:pt idx="2922">
                  <c:v>365.375</c:v>
                </c:pt>
                <c:pt idx="2923">
                  <c:v>365.5</c:v>
                </c:pt>
                <c:pt idx="2924">
                  <c:v>365.625</c:v>
                </c:pt>
                <c:pt idx="2925">
                  <c:v>365.75</c:v>
                </c:pt>
                <c:pt idx="2926">
                  <c:v>365.875</c:v>
                </c:pt>
                <c:pt idx="2927">
                  <c:v>366.0</c:v>
                </c:pt>
                <c:pt idx="2928">
                  <c:v>366.125</c:v>
                </c:pt>
                <c:pt idx="2929">
                  <c:v>366.25</c:v>
                </c:pt>
                <c:pt idx="2930">
                  <c:v>366.375</c:v>
                </c:pt>
                <c:pt idx="2931">
                  <c:v>366.5</c:v>
                </c:pt>
                <c:pt idx="2932">
                  <c:v>366.625</c:v>
                </c:pt>
                <c:pt idx="2933">
                  <c:v>366.75</c:v>
                </c:pt>
                <c:pt idx="2934">
                  <c:v>366.875</c:v>
                </c:pt>
                <c:pt idx="2935">
                  <c:v>367.0</c:v>
                </c:pt>
                <c:pt idx="2936">
                  <c:v>367.125</c:v>
                </c:pt>
                <c:pt idx="2937">
                  <c:v>367.25</c:v>
                </c:pt>
                <c:pt idx="2938">
                  <c:v>367.375</c:v>
                </c:pt>
                <c:pt idx="2939">
                  <c:v>367.5</c:v>
                </c:pt>
                <c:pt idx="2940">
                  <c:v>367.625</c:v>
                </c:pt>
                <c:pt idx="2941">
                  <c:v>367.75</c:v>
                </c:pt>
                <c:pt idx="2942">
                  <c:v>367.875</c:v>
                </c:pt>
                <c:pt idx="2943">
                  <c:v>368.0</c:v>
                </c:pt>
                <c:pt idx="2944">
                  <c:v>368.125</c:v>
                </c:pt>
                <c:pt idx="2945">
                  <c:v>368.25</c:v>
                </c:pt>
                <c:pt idx="2946">
                  <c:v>368.375</c:v>
                </c:pt>
                <c:pt idx="2947">
                  <c:v>368.5</c:v>
                </c:pt>
                <c:pt idx="2948">
                  <c:v>368.625</c:v>
                </c:pt>
                <c:pt idx="2949">
                  <c:v>368.75</c:v>
                </c:pt>
                <c:pt idx="2950">
                  <c:v>368.875</c:v>
                </c:pt>
                <c:pt idx="2951">
                  <c:v>369.0</c:v>
                </c:pt>
                <c:pt idx="2952">
                  <c:v>369.125</c:v>
                </c:pt>
                <c:pt idx="2953">
                  <c:v>369.25</c:v>
                </c:pt>
                <c:pt idx="2954">
                  <c:v>369.375</c:v>
                </c:pt>
                <c:pt idx="2955">
                  <c:v>369.5</c:v>
                </c:pt>
                <c:pt idx="2956">
                  <c:v>369.625</c:v>
                </c:pt>
                <c:pt idx="2957">
                  <c:v>369.75</c:v>
                </c:pt>
                <c:pt idx="2958">
                  <c:v>369.875</c:v>
                </c:pt>
                <c:pt idx="2959">
                  <c:v>370.0</c:v>
                </c:pt>
                <c:pt idx="2960">
                  <c:v>370.125</c:v>
                </c:pt>
                <c:pt idx="2961">
                  <c:v>370.25</c:v>
                </c:pt>
                <c:pt idx="2962">
                  <c:v>370.375</c:v>
                </c:pt>
                <c:pt idx="2963">
                  <c:v>370.5</c:v>
                </c:pt>
                <c:pt idx="2964">
                  <c:v>370.625</c:v>
                </c:pt>
                <c:pt idx="2965">
                  <c:v>370.75</c:v>
                </c:pt>
                <c:pt idx="2966">
                  <c:v>370.875</c:v>
                </c:pt>
                <c:pt idx="2967">
                  <c:v>371.0</c:v>
                </c:pt>
                <c:pt idx="2968">
                  <c:v>371.125</c:v>
                </c:pt>
                <c:pt idx="2969">
                  <c:v>371.25</c:v>
                </c:pt>
                <c:pt idx="2970">
                  <c:v>371.375</c:v>
                </c:pt>
                <c:pt idx="2971">
                  <c:v>371.5</c:v>
                </c:pt>
                <c:pt idx="2972">
                  <c:v>371.625</c:v>
                </c:pt>
                <c:pt idx="2973">
                  <c:v>371.75</c:v>
                </c:pt>
                <c:pt idx="2974">
                  <c:v>371.875</c:v>
                </c:pt>
                <c:pt idx="2975">
                  <c:v>372.0</c:v>
                </c:pt>
                <c:pt idx="2976">
                  <c:v>372.125</c:v>
                </c:pt>
                <c:pt idx="2977">
                  <c:v>372.25</c:v>
                </c:pt>
                <c:pt idx="2978">
                  <c:v>372.375</c:v>
                </c:pt>
                <c:pt idx="2979">
                  <c:v>372.5</c:v>
                </c:pt>
                <c:pt idx="2980">
                  <c:v>372.625</c:v>
                </c:pt>
                <c:pt idx="2981">
                  <c:v>372.75</c:v>
                </c:pt>
                <c:pt idx="2982">
                  <c:v>372.875</c:v>
                </c:pt>
                <c:pt idx="2983">
                  <c:v>373.0</c:v>
                </c:pt>
                <c:pt idx="2984">
                  <c:v>373.125</c:v>
                </c:pt>
                <c:pt idx="2985">
                  <c:v>373.25</c:v>
                </c:pt>
                <c:pt idx="2986">
                  <c:v>373.375</c:v>
                </c:pt>
                <c:pt idx="2987">
                  <c:v>373.5</c:v>
                </c:pt>
                <c:pt idx="2988">
                  <c:v>373.625</c:v>
                </c:pt>
                <c:pt idx="2989">
                  <c:v>373.75</c:v>
                </c:pt>
                <c:pt idx="2990">
                  <c:v>373.875</c:v>
                </c:pt>
                <c:pt idx="2991">
                  <c:v>374.0</c:v>
                </c:pt>
                <c:pt idx="2992">
                  <c:v>374.125</c:v>
                </c:pt>
                <c:pt idx="2993">
                  <c:v>374.25</c:v>
                </c:pt>
                <c:pt idx="2994">
                  <c:v>374.375</c:v>
                </c:pt>
                <c:pt idx="2995">
                  <c:v>374.5</c:v>
                </c:pt>
                <c:pt idx="2996">
                  <c:v>374.625</c:v>
                </c:pt>
                <c:pt idx="2997">
                  <c:v>374.75</c:v>
                </c:pt>
                <c:pt idx="2998">
                  <c:v>374.875</c:v>
                </c:pt>
                <c:pt idx="2999">
                  <c:v>375.0</c:v>
                </c:pt>
                <c:pt idx="3000">
                  <c:v>375.125</c:v>
                </c:pt>
                <c:pt idx="3001">
                  <c:v>375.25</c:v>
                </c:pt>
                <c:pt idx="3002">
                  <c:v>375.375</c:v>
                </c:pt>
                <c:pt idx="3003">
                  <c:v>375.5</c:v>
                </c:pt>
                <c:pt idx="3004">
                  <c:v>375.625</c:v>
                </c:pt>
                <c:pt idx="3005">
                  <c:v>375.75</c:v>
                </c:pt>
                <c:pt idx="3006">
                  <c:v>375.875</c:v>
                </c:pt>
                <c:pt idx="3007">
                  <c:v>376.0</c:v>
                </c:pt>
                <c:pt idx="3008">
                  <c:v>376.125</c:v>
                </c:pt>
                <c:pt idx="3009">
                  <c:v>376.25</c:v>
                </c:pt>
                <c:pt idx="3010">
                  <c:v>376.375</c:v>
                </c:pt>
                <c:pt idx="3011">
                  <c:v>376.5</c:v>
                </c:pt>
                <c:pt idx="3012">
                  <c:v>376.625</c:v>
                </c:pt>
                <c:pt idx="3013">
                  <c:v>376.75</c:v>
                </c:pt>
                <c:pt idx="3014">
                  <c:v>376.875</c:v>
                </c:pt>
                <c:pt idx="3015">
                  <c:v>377.0</c:v>
                </c:pt>
                <c:pt idx="3016">
                  <c:v>377.125</c:v>
                </c:pt>
                <c:pt idx="3017">
                  <c:v>377.25</c:v>
                </c:pt>
                <c:pt idx="3018">
                  <c:v>377.375</c:v>
                </c:pt>
                <c:pt idx="3019">
                  <c:v>377.5</c:v>
                </c:pt>
                <c:pt idx="3020">
                  <c:v>377.625</c:v>
                </c:pt>
                <c:pt idx="3021">
                  <c:v>377.75</c:v>
                </c:pt>
                <c:pt idx="3022">
                  <c:v>377.875</c:v>
                </c:pt>
                <c:pt idx="3023">
                  <c:v>378.0</c:v>
                </c:pt>
                <c:pt idx="3024">
                  <c:v>378.125</c:v>
                </c:pt>
                <c:pt idx="3025">
                  <c:v>378.25</c:v>
                </c:pt>
                <c:pt idx="3026">
                  <c:v>378.375</c:v>
                </c:pt>
                <c:pt idx="3027">
                  <c:v>378.5</c:v>
                </c:pt>
                <c:pt idx="3028">
                  <c:v>378.625</c:v>
                </c:pt>
                <c:pt idx="3029">
                  <c:v>378.75</c:v>
                </c:pt>
                <c:pt idx="3030">
                  <c:v>378.875</c:v>
                </c:pt>
                <c:pt idx="3031">
                  <c:v>379.0</c:v>
                </c:pt>
                <c:pt idx="3032">
                  <c:v>379.125</c:v>
                </c:pt>
                <c:pt idx="3033">
                  <c:v>379.25</c:v>
                </c:pt>
                <c:pt idx="3034">
                  <c:v>379.375</c:v>
                </c:pt>
                <c:pt idx="3035">
                  <c:v>379.5</c:v>
                </c:pt>
                <c:pt idx="3036">
                  <c:v>379.625</c:v>
                </c:pt>
                <c:pt idx="3037">
                  <c:v>379.75</c:v>
                </c:pt>
                <c:pt idx="3038">
                  <c:v>379.875</c:v>
                </c:pt>
                <c:pt idx="3039">
                  <c:v>380.0</c:v>
                </c:pt>
                <c:pt idx="3040">
                  <c:v>380.125</c:v>
                </c:pt>
                <c:pt idx="3041">
                  <c:v>380.25</c:v>
                </c:pt>
                <c:pt idx="3042">
                  <c:v>380.375</c:v>
                </c:pt>
                <c:pt idx="3043">
                  <c:v>380.5</c:v>
                </c:pt>
                <c:pt idx="3044">
                  <c:v>380.625</c:v>
                </c:pt>
                <c:pt idx="3045">
                  <c:v>380.75</c:v>
                </c:pt>
                <c:pt idx="3046">
                  <c:v>380.875</c:v>
                </c:pt>
                <c:pt idx="3047">
                  <c:v>381.0</c:v>
                </c:pt>
                <c:pt idx="3048">
                  <c:v>381.125</c:v>
                </c:pt>
                <c:pt idx="3049">
                  <c:v>381.25</c:v>
                </c:pt>
                <c:pt idx="3050">
                  <c:v>381.375</c:v>
                </c:pt>
                <c:pt idx="3051">
                  <c:v>381.5</c:v>
                </c:pt>
                <c:pt idx="3052">
                  <c:v>381.625</c:v>
                </c:pt>
                <c:pt idx="3053">
                  <c:v>381.75</c:v>
                </c:pt>
                <c:pt idx="3054">
                  <c:v>381.875</c:v>
                </c:pt>
                <c:pt idx="3055">
                  <c:v>382.0</c:v>
                </c:pt>
                <c:pt idx="3056">
                  <c:v>382.125</c:v>
                </c:pt>
                <c:pt idx="3057">
                  <c:v>382.25</c:v>
                </c:pt>
                <c:pt idx="3058">
                  <c:v>382.375</c:v>
                </c:pt>
                <c:pt idx="3059">
                  <c:v>382.5</c:v>
                </c:pt>
                <c:pt idx="3060">
                  <c:v>382.625</c:v>
                </c:pt>
                <c:pt idx="3061">
                  <c:v>382.75</c:v>
                </c:pt>
                <c:pt idx="3062">
                  <c:v>382.875</c:v>
                </c:pt>
                <c:pt idx="3063">
                  <c:v>383.0</c:v>
                </c:pt>
                <c:pt idx="3064">
                  <c:v>383.125</c:v>
                </c:pt>
                <c:pt idx="3065">
                  <c:v>383.25</c:v>
                </c:pt>
                <c:pt idx="3066">
                  <c:v>383.375</c:v>
                </c:pt>
                <c:pt idx="3067">
                  <c:v>383.5</c:v>
                </c:pt>
                <c:pt idx="3068">
                  <c:v>383.625</c:v>
                </c:pt>
                <c:pt idx="3069">
                  <c:v>383.75</c:v>
                </c:pt>
                <c:pt idx="3070">
                  <c:v>383.875</c:v>
                </c:pt>
                <c:pt idx="3071">
                  <c:v>384.0</c:v>
                </c:pt>
                <c:pt idx="3072">
                  <c:v>384.125</c:v>
                </c:pt>
                <c:pt idx="3073">
                  <c:v>384.25</c:v>
                </c:pt>
                <c:pt idx="3074">
                  <c:v>384.375</c:v>
                </c:pt>
                <c:pt idx="3075">
                  <c:v>384.5</c:v>
                </c:pt>
                <c:pt idx="3076">
                  <c:v>384.625</c:v>
                </c:pt>
                <c:pt idx="3077">
                  <c:v>384.75</c:v>
                </c:pt>
                <c:pt idx="3078">
                  <c:v>384.875</c:v>
                </c:pt>
                <c:pt idx="3079">
                  <c:v>385.0</c:v>
                </c:pt>
                <c:pt idx="3080">
                  <c:v>385.125</c:v>
                </c:pt>
                <c:pt idx="3081">
                  <c:v>385.25</c:v>
                </c:pt>
                <c:pt idx="3082">
                  <c:v>385.375</c:v>
                </c:pt>
                <c:pt idx="3083">
                  <c:v>385.5</c:v>
                </c:pt>
                <c:pt idx="3084">
                  <c:v>385.625</c:v>
                </c:pt>
                <c:pt idx="3085">
                  <c:v>385.75</c:v>
                </c:pt>
                <c:pt idx="3086">
                  <c:v>385.875</c:v>
                </c:pt>
                <c:pt idx="3087">
                  <c:v>386.0</c:v>
                </c:pt>
                <c:pt idx="3088">
                  <c:v>386.125</c:v>
                </c:pt>
                <c:pt idx="3089">
                  <c:v>386.25</c:v>
                </c:pt>
                <c:pt idx="3090">
                  <c:v>386.375</c:v>
                </c:pt>
                <c:pt idx="3091">
                  <c:v>386.5</c:v>
                </c:pt>
                <c:pt idx="3092">
                  <c:v>386.625</c:v>
                </c:pt>
                <c:pt idx="3093">
                  <c:v>386.75</c:v>
                </c:pt>
                <c:pt idx="3094">
                  <c:v>386.875</c:v>
                </c:pt>
                <c:pt idx="3095">
                  <c:v>387.0</c:v>
                </c:pt>
                <c:pt idx="3096">
                  <c:v>387.125</c:v>
                </c:pt>
                <c:pt idx="3097">
                  <c:v>387.25</c:v>
                </c:pt>
                <c:pt idx="3098">
                  <c:v>387.375</c:v>
                </c:pt>
                <c:pt idx="3099">
                  <c:v>387.5</c:v>
                </c:pt>
                <c:pt idx="3100">
                  <c:v>387.625</c:v>
                </c:pt>
                <c:pt idx="3101">
                  <c:v>387.75</c:v>
                </c:pt>
                <c:pt idx="3102">
                  <c:v>387.875</c:v>
                </c:pt>
                <c:pt idx="3103">
                  <c:v>388.0</c:v>
                </c:pt>
                <c:pt idx="3104">
                  <c:v>388.125</c:v>
                </c:pt>
                <c:pt idx="3105">
                  <c:v>388.25</c:v>
                </c:pt>
                <c:pt idx="3106">
                  <c:v>388.375</c:v>
                </c:pt>
                <c:pt idx="3107">
                  <c:v>388.5</c:v>
                </c:pt>
                <c:pt idx="3108">
                  <c:v>388.625</c:v>
                </c:pt>
                <c:pt idx="3109">
                  <c:v>388.75</c:v>
                </c:pt>
                <c:pt idx="3110">
                  <c:v>388.875</c:v>
                </c:pt>
                <c:pt idx="3111">
                  <c:v>389.0</c:v>
                </c:pt>
                <c:pt idx="3112">
                  <c:v>389.125</c:v>
                </c:pt>
                <c:pt idx="3113">
                  <c:v>389.25</c:v>
                </c:pt>
                <c:pt idx="3114">
                  <c:v>389.375</c:v>
                </c:pt>
                <c:pt idx="3115">
                  <c:v>389.5</c:v>
                </c:pt>
                <c:pt idx="3116">
                  <c:v>389.625</c:v>
                </c:pt>
                <c:pt idx="3117">
                  <c:v>389.75</c:v>
                </c:pt>
                <c:pt idx="3118">
                  <c:v>389.875</c:v>
                </c:pt>
                <c:pt idx="3119">
                  <c:v>390.0</c:v>
                </c:pt>
                <c:pt idx="3120">
                  <c:v>390.125</c:v>
                </c:pt>
                <c:pt idx="3121">
                  <c:v>390.25</c:v>
                </c:pt>
                <c:pt idx="3122">
                  <c:v>390.375</c:v>
                </c:pt>
                <c:pt idx="3123">
                  <c:v>390.5</c:v>
                </c:pt>
                <c:pt idx="3124">
                  <c:v>390.625</c:v>
                </c:pt>
                <c:pt idx="3125">
                  <c:v>390.75</c:v>
                </c:pt>
                <c:pt idx="3126">
                  <c:v>390.875</c:v>
                </c:pt>
                <c:pt idx="3127">
                  <c:v>391.0</c:v>
                </c:pt>
                <c:pt idx="3128">
                  <c:v>391.125</c:v>
                </c:pt>
                <c:pt idx="3129">
                  <c:v>391.25</c:v>
                </c:pt>
                <c:pt idx="3130">
                  <c:v>391.375</c:v>
                </c:pt>
                <c:pt idx="3131">
                  <c:v>391.5</c:v>
                </c:pt>
                <c:pt idx="3132">
                  <c:v>391.625</c:v>
                </c:pt>
                <c:pt idx="3133">
                  <c:v>391.75</c:v>
                </c:pt>
                <c:pt idx="3134">
                  <c:v>391.875</c:v>
                </c:pt>
                <c:pt idx="3135">
                  <c:v>392.0</c:v>
                </c:pt>
                <c:pt idx="3136">
                  <c:v>392.125</c:v>
                </c:pt>
                <c:pt idx="3137">
                  <c:v>392.25</c:v>
                </c:pt>
                <c:pt idx="3138">
                  <c:v>392.375</c:v>
                </c:pt>
                <c:pt idx="3139">
                  <c:v>392.5</c:v>
                </c:pt>
                <c:pt idx="3140">
                  <c:v>392.625</c:v>
                </c:pt>
                <c:pt idx="3141">
                  <c:v>392.75</c:v>
                </c:pt>
                <c:pt idx="3142">
                  <c:v>392.875</c:v>
                </c:pt>
                <c:pt idx="3143">
                  <c:v>393.0</c:v>
                </c:pt>
                <c:pt idx="3144">
                  <c:v>393.125</c:v>
                </c:pt>
                <c:pt idx="3145">
                  <c:v>393.25</c:v>
                </c:pt>
                <c:pt idx="3146">
                  <c:v>393.375</c:v>
                </c:pt>
                <c:pt idx="3147">
                  <c:v>393.5</c:v>
                </c:pt>
                <c:pt idx="3148">
                  <c:v>393.625</c:v>
                </c:pt>
                <c:pt idx="3149">
                  <c:v>393.75</c:v>
                </c:pt>
                <c:pt idx="3150">
                  <c:v>393.875</c:v>
                </c:pt>
                <c:pt idx="3151">
                  <c:v>394.0</c:v>
                </c:pt>
                <c:pt idx="3152">
                  <c:v>394.125</c:v>
                </c:pt>
                <c:pt idx="3153">
                  <c:v>394.25</c:v>
                </c:pt>
                <c:pt idx="3154">
                  <c:v>394.375</c:v>
                </c:pt>
                <c:pt idx="3155">
                  <c:v>394.5</c:v>
                </c:pt>
                <c:pt idx="3156">
                  <c:v>394.625</c:v>
                </c:pt>
                <c:pt idx="3157">
                  <c:v>394.75</c:v>
                </c:pt>
                <c:pt idx="3158">
                  <c:v>394.875</c:v>
                </c:pt>
                <c:pt idx="3159">
                  <c:v>395.0</c:v>
                </c:pt>
                <c:pt idx="3160">
                  <c:v>395.125</c:v>
                </c:pt>
                <c:pt idx="3161">
                  <c:v>395.25</c:v>
                </c:pt>
                <c:pt idx="3162">
                  <c:v>395.375</c:v>
                </c:pt>
                <c:pt idx="3163">
                  <c:v>395.5</c:v>
                </c:pt>
                <c:pt idx="3164">
                  <c:v>395.625</c:v>
                </c:pt>
                <c:pt idx="3165">
                  <c:v>395.75</c:v>
                </c:pt>
                <c:pt idx="3166">
                  <c:v>395.875</c:v>
                </c:pt>
                <c:pt idx="3167">
                  <c:v>396.0</c:v>
                </c:pt>
                <c:pt idx="3168">
                  <c:v>396.125</c:v>
                </c:pt>
                <c:pt idx="3169">
                  <c:v>396.25</c:v>
                </c:pt>
                <c:pt idx="3170">
                  <c:v>396.375</c:v>
                </c:pt>
                <c:pt idx="3171">
                  <c:v>396.5</c:v>
                </c:pt>
                <c:pt idx="3172">
                  <c:v>396.625</c:v>
                </c:pt>
                <c:pt idx="3173">
                  <c:v>396.75</c:v>
                </c:pt>
                <c:pt idx="3174">
                  <c:v>396.875</c:v>
                </c:pt>
                <c:pt idx="3175">
                  <c:v>397.0</c:v>
                </c:pt>
                <c:pt idx="3176">
                  <c:v>397.125</c:v>
                </c:pt>
                <c:pt idx="3177">
                  <c:v>397.25</c:v>
                </c:pt>
                <c:pt idx="3178">
                  <c:v>397.375</c:v>
                </c:pt>
                <c:pt idx="3179">
                  <c:v>397.5</c:v>
                </c:pt>
                <c:pt idx="3180">
                  <c:v>397.625</c:v>
                </c:pt>
                <c:pt idx="3181">
                  <c:v>397.75</c:v>
                </c:pt>
                <c:pt idx="3182">
                  <c:v>397.875</c:v>
                </c:pt>
                <c:pt idx="3183">
                  <c:v>398.0</c:v>
                </c:pt>
                <c:pt idx="3184">
                  <c:v>398.125</c:v>
                </c:pt>
                <c:pt idx="3185">
                  <c:v>398.25</c:v>
                </c:pt>
                <c:pt idx="3186">
                  <c:v>398.375</c:v>
                </c:pt>
                <c:pt idx="3187">
                  <c:v>398.5</c:v>
                </c:pt>
                <c:pt idx="3188">
                  <c:v>398.625</c:v>
                </c:pt>
                <c:pt idx="3189">
                  <c:v>398.75</c:v>
                </c:pt>
                <c:pt idx="3190">
                  <c:v>398.875</c:v>
                </c:pt>
                <c:pt idx="3191">
                  <c:v>399.0</c:v>
                </c:pt>
                <c:pt idx="3192">
                  <c:v>399.125</c:v>
                </c:pt>
                <c:pt idx="3193">
                  <c:v>399.25</c:v>
                </c:pt>
                <c:pt idx="3194">
                  <c:v>399.375</c:v>
                </c:pt>
                <c:pt idx="3195">
                  <c:v>399.5</c:v>
                </c:pt>
                <c:pt idx="3196">
                  <c:v>399.625</c:v>
                </c:pt>
                <c:pt idx="3197">
                  <c:v>399.75</c:v>
                </c:pt>
                <c:pt idx="3198">
                  <c:v>399.875</c:v>
                </c:pt>
                <c:pt idx="3199">
                  <c:v>400.0</c:v>
                </c:pt>
              </c:numCache>
            </c:numRef>
          </c:xVal>
          <c:yVal>
            <c:numRef>
              <c:f>TF!$B$2:$B$3201</c:f>
              <c:numCache>
                <c:formatCode>0.00E+00</c:formatCode>
                <c:ptCount val="3200"/>
                <c:pt idx="0">
                  <c:v>4.895849999999999</c:v>
                </c:pt>
                <c:pt idx="1">
                  <c:v>18.3761</c:v>
                </c:pt>
                <c:pt idx="2">
                  <c:v>23.4999</c:v>
                </c:pt>
                <c:pt idx="3">
                  <c:v>40.9436</c:v>
                </c:pt>
                <c:pt idx="4">
                  <c:v>52.1266</c:v>
                </c:pt>
                <c:pt idx="5">
                  <c:v>85.32239999999999</c:v>
                </c:pt>
                <c:pt idx="6">
                  <c:v>80.61539999999998</c:v>
                </c:pt>
                <c:pt idx="7">
                  <c:v>89.8108</c:v>
                </c:pt>
                <c:pt idx="8">
                  <c:v>72.0295</c:v>
                </c:pt>
                <c:pt idx="9">
                  <c:v>53.0366</c:v>
                </c:pt>
                <c:pt idx="10">
                  <c:v>31.4716</c:v>
                </c:pt>
                <c:pt idx="11">
                  <c:v>18.8432</c:v>
                </c:pt>
                <c:pt idx="12">
                  <c:v>13.692</c:v>
                </c:pt>
                <c:pt idx="13">
                  <c:v>9.625570000000001</c:v>
                </c:pt>
                <c:pt idx="14">
                  <c:v>6.20734</c:v>
                </c:pt>
                <c:pt idx="15">
                  <c:v>7.05325</c:v>
                </c:pt>
                <c:pt idx="16">
                  <c:v>4.817989999999999</c:v>
                </c:pt>
                <c:pt idx="17">
                  <c:v>3.8807</c:v>
                </c:pt>
                <c:pt idx="18">
                  <c:v>3.808609999999999</c:v>
                </c:pt>
                <c:pt idx="19">
                  <c:v>3.80409</c:v>
                </c:pt>
                <c:pt idx="20">
                  <c:v>2.97913</c:v>
                </c:pt>
                <c:pt idx="21">
                  <c:v>2.510149999999999</c:v>
                </c:pt>
                <c:pt idx="22">
                  <c:v>2.893289999999999</c:v>
                </c:pt>
                <c:pt idx="23">
                  <c:v>2.00957</c:v>
                </c:pt>
                <c:pt idx="24">
                  <c:v>2.16866</c:v>
                </c:pt>
                <c:pt idx="25">
                  <c:v>2.42585</c:v>
                </c:pt>
                <c:pt idx="26">
                  <c:v>2.25392</c:v>
                </c:pt>
                <c:pt idx="27">
                  <c:v>2.521459999999999</c:v>
                </c:pt>
                <c:pt idx="28">
                  <c:v>1.88959</c:v>
                </c:pt>
                <c:pt idx="29">
                  <c:v>1.63243</c:v>
                </c:pt>
                <c:pt idx="30">
                  <c:v>1.85393</c:v>
                </c:pt>
                <c:pt idx="31">
                  <c:v>2.05454</c:v>
                </c:pt>
                <c:pt idx="32">
                  <c:v>2.17839</c:v>
                </c:pt>
                <c:pt idx="33">
                  <c:v>2.159409999999999</c:v>
                </c:pt>
                <c:pt idx="34">
                  <c:v>1.80911</c:v>
                </c:pt>
                <c:pt idx="35">
                  <c:v>1.83877</c:v>
                </c:pt>
                <c:pt idx="36">
                  <c:v>1.49836</c:v>
                </c:pt>
                <c:pt idx="37">
                  <c:v>1.63733</c:v>
                </c:pt>
                <c:pt idx="38">
                  <c:v>1.70703</c:v>
                </c:pt>
                <c:pt idx="39">
                  <c:v>1.42716</c:v>
                </c:pt>
                <c:pt idx="40">
                  <c:v>1.45042</c:v>
                </c:pt>
                <c:pt idx="41">
                  <c:v>1.56163</c:v>
                </c:pt>
                <c:pt idx="42">
                  <c:v>1.70773</c:v>
                </c:pt>
                <c:pt idx="43">
                  <c:v>1.78515</c:v>
                </c:pt>
                <c:pt idx="44">
                  <c:v>1.49778</c:v>
                </c:pt>
                <c:pt idx="45">
                  <c:v>1.61979</c:v>
                </c:pt>
                <c:pt idx="46">
                  <c:v>1.5796</c:v>
                </c:pt>
                <c:pt idx="47">
                  <c:v>1.44943</c:v>
                </c:pt>
                <c:pt idx="48">
                  <c:v>2.08382</c:v>
                </c:pt>
                <c:pt idx="49">
                  <c:v>2.16461</c:v>
                </c:pt>
                <c:pt idx="50">
                  <c:v>1.73524</c:v>
                </c:pt>
                <c:pt idx="51">
                  <c:v>2.38981</c:v>
                </c:pt>
                <c:pt idx="52">
                  <c:v>1.85535</c:v>
                </c:pt>
                <c:pt idx="53">
                  <c:v>2.13309</c:v>
                </c:pt>
                <c:pt idx="54">
                  <c:v>1.85974</c:v>
                </c:pt>
                <c:pt idx="55">
                  <c:v>1.84419</c:v>
                </c:pt>
                <c:pt idx="56">
                  <c:v>2.12308</c:v>
                </c:pt>
                <c:pt idx="57">
                  <c:v>2.22404</c:v>
                </c:pt>
                <c:pt idx="58">
                  <c:v>1.96525</c:v>
                </c:pt>
                <c:pt idx="59">
                  <c:v>2.86125</c:v>
                </c:pt>
                <c:pt idx="60">
                  <c:v>2.58272</c:v>
                </c:pt>
                <c:pt idx="61">
                  <c:v>3.75913</c:v>
                </c:pt>
                <c:pt idx="62">
                  <c:v>3.68198</c:v>
                </c:pt>
                <c:pt idx="63">
                  <c:v>4.66626</c:v>
                </c:pt>
                <c:pt idx="64">
                  <c:v>4.637499999999999</c:v>
                </c:pt>
                <c:pt idx="65">
                  <c:v>4.91501</c:v>
                </c:pt>
                <c:pt idx="66">
                  <c:v>4.03213</c:v>
                </c:pt>
                <c:pt idx="67">
                  <c:v>4.2853</c:v>
                </c:pt>
                <c:pt idx="68">
                  <c:v>4.4622</c:v>
                </c:pt>
                <c:pt idx="69">
                  <c:v>5.107459999999999</c:v>
                </c:pt>
                <c:pt idx="70">
                  <c:v>4.425419999999999</c:v>
                </c:pt>
                <c:pt idx="71">
                  <c:v>3.7576</c:v>
                </c:pt>
                <c:pt idx="72">
                  <c:v>3.7203</c:v>
                </c:pt>
                <c:pt idx="73">
                  <c:v>3.978159999999999</c:v>
                </c:pt>
                <c:pt idx="74">
                  <c:v>4.50674</c:v>
                </c:pt>
                <c:pt idx="75">
                  <c:v>3.79002</c:v>
                </c:pt>
                <c:pt idx="76">
                  <c:v>3.71178</c:v>
                </c:pt>
                <c:pt idx="77">
                  <c:v>4.26206</c:v>
                </c:pt>
                <c:pt idx="78">
                  <c:v>3.86762</c:v>
                </c:pt>
                <c:pt idx="79">
                  <c:v>4.03269</c:v>
                </c:pt>
                <c:pt idx="80">
                  <c:v>4.54886</c:v>
                </c:pt>
                <c:pt idx="81">
                  <c:v>5.57856</c:v>
                </c:pt>
                <c:pt idx="82">
                  <c:v>7.73238</c:v>
                </c:pt>
                <c:pt idx="83">
                  <c:v>5.895729999999999</c:v>
                </c:pt>
                <c:pt idx="84">
                  <c:v>6.902919999999999</c:v>
                </c:pt>
                <c:pt idx="85">
                  <c:v>5.98887</c:v>
                </c:pt>
                <c:pt idx="86">
                  <c:v>6.05975</c:v>
                </c:pt>
                <c:pt idx="87">
                  <c:v>4.18361</c:v>
                </c:pt>
                <c:pt idx="88">
                  <c:v>4.21905</c:v>
                </c:pt>
                <c:pt idx="89">
                  <c:v>3.49417</c:v>
                </c:pt>
                <c:pt idx="90">
                  <c:v>2.69524</c:v>
                </c:pt>
                <c:pt idx="91">
                  <c:v>2.752209999999999</c:v>
                </c:pt>
                <c:pt idx="92">
                  <c:v>2.759259999999999</c:v>
                </c:pt>
                <c:pt idx="93">
                  <c:v>4.84315</c:v>
                </c:pt>
                <c:pt idx="94">
                  <c:v>9.42129</c:v>
                </c:pt>
                <c:pt idx="95">
                  <c:v>7.168109999999999</c:v>
                </c:pt>
                <c:pt idx="96">
                  <c:v>5.11337</c:v>
                </c:pt>
                <c:pt idx="97">
                  <c:v>4.43357</c:v>
                </c:pt>
                <c:pt idx="98">
                  <c:v>3.15546</c:v>
                </c:pt>
                <c:pt idx="99">
                  <c:v>2.84113</c:v>
                </c:pt>
                <c:pt idx="100">
                  <c:v>2.920679999999999</c:v>
                </c:pt>
                <c:pt idx="101">
                  <c:v>2.79757</c:v>
                </c:pt>
                <c:pt idx="102">
                  <c:v>2.76488</c:v>
                </c:pt>
                <c:pt idx="103">
                  <c:v>3.0238</c:v>
                </c:pt>
                <c:pt idx="104">
                  <c:v>2.94469</c:v>
                </c:pt>
                <c:pt idx="105">
                  <c:v>2.78527</c:v>
                </c:pt>
                <c:pt idx="106">
                  <c:v>2.66299</c:v>
                </c:pt>
                <c:pt idx="107">
                  <c:v>2.71414</c:v>
                </c:pt>
                <c:pt idx="108">
                  <c:v>2.86304</c:v>
                </c:pt>
                <c:pt idx="109">
                  <c:v>2.57479</c:v>
                </c:pt>
                <c:pt idx="110">
                  <c:v>3.02174</c:v>
                </c:pt>
                <c:pt idx="111">
                  <c:v>3.39516</c:v>
                </c:pt>
                <c:pt idx="112">
                  <c:v>3.88859</c:v>
                </c:pt>
                <c:pt idx="113">
                  <c:v>5.80103</c:v>
                </c:pt>
                <c:pt idx="114">
                  <c:v>5.28432</c:v>
                </c:pt>
                <c:pt idx="115">
                  <c:v>4.007819999999999</c:v>
                </c:pt>
                <c:pt idx="116">
                  <c:v>3.95582</c:v>
                </c:pt>
                <c:pt idx="117">
                  <c:v>3.83826</c:v>
                </c:pt>
                <c:pt idx="118">
                  <c:v>4.4035</c:v>
                </c:pt>
                <c:pt idx="119">
                  <c:v>5.265559999999999</c:v>
                </c:pt>
                <c:pt idx="120">
                  <c:v>10.0781</c:v>
                </c:pt>
                <c:pt idx="121">
                  <c:v>26.00519999999999</c:v>
                </c:pt>
                <c:pt idx="122">
                  <c:v>23.5035</c:v>
                </c:pt>
                <c:pt idx="123">
                  <c:v>11.8172</c:v>
                </c:pt>
                <c:pt idx="124">
                  <c:v>3.19593</c:v>
                </c:pt>
                <c:pt idx="125">
                  <c:v>3.68955</c:v>
                </c:pt>
                <c:pt idx="126">
                  <c:v>9.93513</c:v>
                </c:pt>
                <c:pt idx="127">
                  <c:v>11.3199</c:v>
                </c:pt>
                <c:pt idx="128">
                  <c:v>2.355729999999999</c:v>
                </c:pt>
                <c:pt idx="129">
                  <c:v>1.33777</c:v>
                </c:pt>
                <c:pt idx="130">
                  <c:v>1.48842</c:v>
                </c:pt>
                <c:pt idx="131">
                  <c:v>1.98437</c:v>
                </c:pt>
                <c:pt idx="132">
                  <c:v>3.096499999999999</c:v>
                </c:pt>
                <c:pt idx="133">
                  <c:v>2.54104</c:v>
                </c:pt>
                <c:pt idx="134">
                  <c:v>2.895309999999999</c:v>
                </c:pt>
                <c:pt idx="135">
                  <c:v>3.23909</c:v>
                </c:pt>
                <c:pt idx="136">
                  <c:v>5.83166</c:v>
                </c:pt>
                <c:pt idx="137">
                  <c:v>6.322019999999999</c:v>
                </c:pt>
                <c:pt idx="138">
                  <c:v>3.84465</c:v>
                </c:pt>
                <c:pt idx="139">
                  <c:v>5.133919999999999</c:v>
                </c:pt>
                <c:pt idx="140">
                  <c:v>6.658799999999999</c:v>
                </c:pt>
                <c:pt idx="141">
                  <c:v>8.295319999999998</c:v>
                </c:pt>
                <c:pt idx="142">
                  <c:v>9.43424</c:v>
                </c:pt>
                <c:pt idx="143">
                  <c:v>9.91363</c:v>
                </c:pt>
                <c:pt idx="144">
                  <c:v>19.4746</c:v>
                </c:pt>
                <c:pt idx="145">
                  <c:v>16.6032</c:v>
                </c:pt>
                <c:pt idx="146">
                  <c:v>18.2408</c:v>
                </c:pt>
                <c:pt idx="147">
                  <c:v>23.9952</c:v>
                </c:pt>
                <c:pt idx="148">
                  <c:v>12.028</c:v>
                </c:pt>
                <c:pt idx="149">
                  <c:v>10.4575</c:v>
                </c:pt>
                <c:pt idx="150">
                  <c:v>10.1269</c:v>
                </c:pt>
                <c:pt idx="151">
                  <c:v>10.0402</c:v>
                </c:pt>
                <c:pt idx="152">
                  <c:v>10.0028</c:v>
                </c:pt>
                <c:pt idx="153">
                  <c:v>10.4913</c:v>
                </c:pt>
                <c:pt idx="154">
                  <c:v>11.3708</c:v>
                </c:pt>
                <c:pt idx="155">
                  <c:v>12.3668</c:v>
                </c:pt>
                <c:pt idx="156">
                  <c:v>13.2883</c:v>
                </c:pt>
                <c:pt idx="157">
                  <c:v>14.7393</c:v>
                </c:pt>
                <c:pt idx="158">
                  <c:v>16.07090000000001</c:v>
                </c:pt>
                <c:pt idx="159">
                  <c:v>16.2145</c:v>
                </c:pt>
                <c:pt idx="160">
                  <c:v>16.9758</c:v>
                </c:pt>
                <c:pt idx="161">
                  <c:v>15.1192</c:v>
                </c:pt>
                <c:pt idx="162">
                  <c:v>11.7136</c:v>
                </c:pt>
                <c:pt idx="163">
                  <c:v>10.3008</c:v>
                </c:pt>
                <c:pt idx="164">
                  <c:v>10.4784</c:v>
                </c:pt>
                <c:pt idx="165">
                  <c:v>8.738869999999997</c:v>
                </c:pt>
                <c:pt idx="166">
                  <c:v>7.57709</c:v>
                </c:pt>
                <c:pt idx="167">
                  <c:v>8.10158</c:v>
                </c:pt>
                <c:pt idx="168">
                  <c:v>5.92357</c:v>
                </c:pt>
                <c:pt idx="169">
                  <c:v>5.342159999999999</c:v>
                </c:pt>
                <c:pt idx="170">
                  <c:v>4.84521</c:v>
                </c:pt>
                <c:pt idx="171">
                  <c:v>4.594899999999999</c:v>
                </c:pt>
                <c:pt idx="172">
                  <c:v>4.42077</c:v>
                </c:pt>
                <c:pt idx="173">
                  <c:v>4.22323</c:v>
                </c:pt>
                <c:pt idx="174">
                  <c:v>4.127209999999999</c:v>
                </c:pt>
                <c:pt idx="175">
                  <c:v>3.856689999999999</c:v>
                </c:pt>
                <c:pt idx="176">
                  <c:v>3.57019</c:v>
                </c:pt>
                <c:pt idx="177">
                  <c:v>3.82599</c:v>
                </c:pt>
                <c:pt idx="178">
                  <c:v>3.837829999999999</c:v>
                </c:pt>
                <c:pt idx="179">
                  <c:v>3.75171</c:v>
                </c:pt>
                <c:pt idx="180">
                  <c:v>3.74008</c:v>
                </c:pt>
                <c:pt idx="181">
                  <c:v>3.65718</c:v>
                </c:pt>
                <c:pt idx="182">
                  <c:v>3.61273</c:v>
                </c:pt>
                <c:pt idx="183">
                  <c:v>3.50162</c:v>
                </c:pt>
                <c:pt idx="184">
                  <c:v>3.591839999999999</c:v>
                </c:pt>
                <c:pt idx="185">
                  <c:v>3.61249</c:v>
                </c:pt>
                <c:pt idx="186">
                  <c:v>3.5615</c:v>
                </c:pt>
                <c:pt idx="187">
                  <c:v>3.59076</c:v>
                </c:pt>
                <c:pt idx="188">
                  <c:v>3.7104</c:v>
                </c:pt>
                <c:pt idx="189">
                  <c:v>3.72894</c:v>
                </c:pt>
                <c:pt idx="190">
                  <c:v>3.86438</c:v>
                </c:pt>
                <c:pt idx="191">
                  <c:v>4.18224</c:v>
                </c:pt>
                <c:pt idx="192">
                  <c:v>4.2341</c:v>
                </c:pt>
                <c:pt idx="193">
                  <c:v>4.51695</c:v>
                </c:pt>
                <c:pt idx="194">
                  <c:v>4.96323</c:v>
                </c:pt>
                <c:pt idx="195">
                  <c:v>5.29522</c:v>
                </c:pt>
                <c:pt idx="196">
                  <c:v>6.017209999999999</c:v>
                </c:pt>
                <c:pt idx="197">
                  <c:v>6.41174</c:v>
                </c:pt>
                <c:pt idx="198">
                  <c:v>7.18506</c:v>
                </c:pt>
                <c:pt idx="199">
                  <c:v>7.819939999999999</c:v>
                </c:pt>
                <c:pt idx="200">
                  <c:v>8.280940000000001</c:v>
                </c:pt>
                <c:pt idx="201">
                  <c:v>9.336590000000002</c:v>
                </c:pt>
                <c:pt idx="202">
                  <c:v>10.9278</c:v>
                </c:pt>
                <c:pt idx="203">
                  <c:v>13.3139</c:v>
                </c:pt>
                <c:pt idx="204">
                  <c:v>14.928</c:v>
                </c:pt>
                <c:pt idx="205">
                  <c:v>18.05420000000001</c:v>
                </c:pt>
                <c:pt idx="206">
                  <c:v>22.6294</c:v>
                </c:pt>
                <c:pt idx="207">
                  <c:v>31.6361</c:v>
                </c:pt>
                <c:pt idx="208">
                  <c:v>45.7853</c:v>
                </c:pt>
                <c:pt idx="209">
                  <c:v>57.0571</c:v>
                </c:pt>
                <c:pt idx="210">
                  <c:v>49.189</c:v>
                </c:pt>
                <c:pt idx="211">
                  <c:v>34.3821</c:v>
                </c:pt>
                <c:pt idx="212">
                  <c:v>31.53579999999999</c:v>
                </c:pt>
                <c:pt idx="213">
                  <c:v>23.0269</c:v>
                </c:pt>
                <c:pt idx="214">
                  <c:v>16.9022</c:v>
                </c:pt>
                <c:pt idx="215">
                  <c:v>15.0633</c:v>
                </c:pt>
                <c:pt idx="216">
                  <c:v>13.7466</c:v>
                </c:pt>
                <c:pt idx="217">
                  <c:v>12.444</c:v>
                </c:pt>
                <c:pt idx="218">
                  <c:v>11.4663</c:v>
                </c:pt>
                <c:pt idx="219">
                  <c:v>10.8076</c:v>
                </c:pt>
                <c:pt idx="220">
                  <c:v>10.9399</c:v>
                </c:pt>
                <c:pt idx="221">
                  <c:v>9.265360000000001</c:v>
                </c:pt>
                <c:pt idx="222">
                  <c:v>8.36072</c:v>
                </c:pt>
                <c:pt idx="223">
                  <c:v>7.75904</c:v>
                </c:pt>
                <c:pt idx="224">
                  <c:v>6.91956</c:v>
                </c:pt>
                <c:pt idx="225">
                  <c:v>6.28997</c:v>
                </c:pt>
                <c:pt idx="226">
                  <c:v>6.08979</c:v>
                </c:pt>
                <c:pt idx="227">
                  <c:v>5.88764</c:v>
                </c:pt>
                <c:pt idx="228">
                  <c:v>5.46805</c:v>
                </c:pt>
                <c:pt idx="229">
                  <c:v>5.43083</c:v>
                </c:pt>
                <c:pt idx="230">
                  <c:v>5.08268</c:v>
                </c:pt>
                <c:pt idx="231">
                  <c:v>5.0098</c:v>
                </c:pt>
                <c:pt idx="232">
                  <c:v>4.75947</c:v>
                </c:pt>
                <c:pt idx="233">
                  <c:v>4.8008</c:v>
                </c:pt>
                <c:pt idx="234">
                  <c:v>4.662859999999999</c:v>
                </c:pt>
                <c:pt idx="235">
                  <c:v>4.4486</c:v>
                </c:pt>
                <c:pt idx="236">
                  <c:v>4.57776</c:v>
                </c:pt>
                <c:pt idx="237">
                  <c:v>4.24646</c:v>
                </c:pt>
                <c:pt idx="238">
                  <c:v>4.14171</c:v>
                </c:pt>
                <c:pt idx="239">
                  <c:v>4.065919999999999</c:v>
                </c:pt>
                <c:pt idx="240">
                  <c:v>4.39136</c:v>
                </c:pt>
                <c:pt idx="241">
                  <c:v>4.4347</c:v>
                </c:pt>
                <c:pt idx="242">
                  <c:v>4.4011</c:v>
                </c:pt>
                <c:pt idx="243">
                  <c:v>3.834789999999999</c:v>
                </c:pt>
                <c:pt idx="244">
                  <c:v>3.36353</c:v>
                </c:pt>
                <c:pt idx="245">
                  <c:v>3.26143</c:v>
                </c:pt>
                <c:pt idx="246">
                  <c:v>2.95729</c:v>
                </c:pt>
                <c:pt idx="247">
                  <c:v>2.9374</c:v>
                </c:pt>
                <c:pt idx="248">
                  <c:v>2.69963</c:v>
                </c:pt>
                <c:pt idx="249">
                  <c:v>2.88469</c:v>
                </c:pt>
                <c:pt idx="250">
                  <c:v>3.77796</c:v>
                </c:pt>
                <c:pt idx="251">
                  <c:v>5.3378</c:v>
                </c:pt>
                <c:pt idx="252">
                  <c:v>5.51834</c:v>
                </c:pt>
                <c:pt idx="253">
                  <c:v>4.85169</c:v>
                </c:pt>
                <c:pt idx="254">
                  <c:v>6.258579999999999</c:v>
                </c:pt>
                <c:pt idx="255">
                  <c:v>6.41903</c:v>
                </c:pt>
                <c:pt idx="256">
                  <c:v>4.384399999999999</c:v>
                </c:pt>
                <c:pt idx="257">
                  <c:v>4.44532</c:v>
                </c:pt>
                <c:pt idx="258">
                  <c:v>4.614339999999999</c:v>
                </c:pt>
                <c:pt idx="259">
                  <c:v>4.40339</c:v>
                </c:pt>
                <c:pt idx="260">
                  <c:v>4.619009999999999</c:v>
                </c:pt>
                <c:pt idx="261">
                  <c:v>4.37895</c:v>
                </c:pt>
                <c:pt idx="262">
                  <c:v>4.191949999999999</c:v>
                </c:pt>
                <c:pt idx="263">
                  <c:v>4.23284</c:v>
                </c:pt>
                <c:pt idx="264">
                  <c:v>3.95549</c:v>
                </c:pt>
                <c:pt idx="265">
                  <c:v>4.308519999999999</c:v>
                </c:pt>
                <c:pt idx="266">
                  <c:v>4.134059999999999</c:v>
                </c:pt>
                <c:pt idx="267">
                  <c:v>4.22827</c:v>
                </c:pt>
                <c:pt idx="268">
                  <c:v>3.86986</c:v>
                </c:pt>
                <c:pt idx="269">
                  <c:v>4.007779999999999</c:v>
                </c:pt>
                <c:pt idx="270">
                  <c:v>4.898509999999999</c:v>
                </c:pt>
                <c:pt idx="271">
                  <c:v>4.204709999999999</c:v>
                </c:pt>
                <c:pt idx="272">
                  <c:v>3.87502</c:v>
                </c:pt>
                <c:pt idx="273">
                  <c:v>4.05067</c:v>
                </c:pt>
                <c:pt idx="274">
                  <c:v>4.106889999999999</c:v>
                </c:pt>
                <c:pt idx="275">
                  <c:v>3.69668</c:v>
                </c:pt>
                <c:pt idx="276">
                  <c:v>4.044729999999999</c:v>
                </c:pt>
                <c:pt idx="277">
                  <c:v>3.951159999999999</c:v>
                </c:pt>
                <c:pt idx="278">
                  <c:v>5.27407</c:v>
                </c:pt>
                <c:pt idx="279">
                  <c:v>4.38929</c:v>
                </c:pt>
                <c:pt idx="280">
                  <c:v>4.254729999999999</c:v>
                </c:pt>
                <c:pt idx="281">
                  <c:v>3.45107</c:v>
                </c:pt>
                <c:pt idx="282">
                  <c:v>3.449079999999999</c:v>
                </c:pt>
                <c:pt idx="283">
                  <c:v>3.86059</c:v>
                </c:pt>
                <c:pt idx="284">
                  <c:v>3.66906</c:v>
                </c:pt>
                <c:pt idx="285">
                  <c:v>4.29698</c:v>
                </c:pt>
                <c:pt idx="286">
                  <c:v>4.51609</c:v>
                </c:pt>
                <c:pt idx="287">
                  <c:v>5.03403</c:v>
                </c:pt>
                <c:pt idx="288">
                  <c:v>4.828909999999999</c:v>
                </c:pt>
                <c:pt idx="289">
                  <c:v>4.04121</c:v>
                </c:pt>
                <c:pt idx="290">
                  <c:v>4.21125</c:v>
                </c:pt>
                <c:pt idx="291">
                  <c:v>3.95013</c:v>
                </c:pt>
                <c:pt idx="292">
                  <c:v>3.84961</c:v>
                </c:pt>
                <c:pt idx="293">
                  <c:v>3.88496</c:v>
                </c:pt>
                <c:pt idx="294">
                  <c:v>4.014579999999999</c:v>
                </c:pt>
                <c:pt idx="295">
                  <c:v>3.40056</c:v>
                </c:pt>
                <c:pt idx="296">
                  <c:v>3.39568</c:v>
                </c:pt>
                <c:pt idx="297">
                  <c:v>3.21659</c:v>
                </c:pt>
                <c:pt idx="298">
                  <c:v>3.61408</c:v>
                </c:pt>
                <c:pt idx="299">
                  <c:v>4.387889999999999</c:v>
                </c:pt>
                <c:pt idx="300">
                  <c:v>4.57806</c:v>
                </c:pt>
                <c:pt idx="301">
                  <c:v>4.010529999999999</c:v>
                </c:pt>
                <c:pt idx="302">
                  <c:v>3.91658</c:v>
                </c:pt>
                <c:pt idx="303">
                  <c:v>4.41007</c:v>
                </c:pt>
                <c:pt idx="304">
                  <c:v>4.21075</c:v>
                </c:pt>
                <c:pt idx="305">
                  <c:v>3.92518</c:v>
                </c:pt>
                <c:pt idx="306">
                  <c:v>4.020559999999999</c:v>
                </c:pt>
                <c:pt idx="307">
                  <c:v>4.227619999999999</c:v>
                </c:pt>
                <c:pt idx="308">
                  <c:v>4.357499999999999</c:v>
                </c:pt>
                <c:pt idx="309">
                  <c:v>4.37668</c:v>
                </c:pt>
                <c:pt idx="310">
                  <c:v>4.320279999999999</c:v>
                </c:pt>
                <c:pt idx="311">
                  <c:v>4.46142</c:v>
                </c:pt>
                <c:pt idx="312">
                  <c:v>4.184279999999999</c:v>
                </c:pt>
                <c:pt idx="313">
                  <c:v>4.0636</c:v>
                </c:pt>
                <c:pt idx="314">
                  <c:v>4.20596</c:v>
                </c:pt>
                <c:pt idx="315">
                  <c:v>4.43369</c:v>
                </c:pt>
                <c:pt idx="316">
                  <c:v>4.682489999999999</c:v>
                </c:pt>
                <c:pt idx="317">
                  <c:v>5.197399999999999</c:v>
                </c:pt>
                <c:pt idx="318">
                  <c:v>4.912519999999999</c:v>
                </c:pt>
                <c:pt idx="319">
                  <c:v>3.87367</c:v>
                </c:pt>
                <c:pt idx="320">
                  <c:v>4.666119999999999</c:v>
                </c:pt>
                <c:pt idx="321">
                  <c:v>5.2481</c:v>
                </c:pt>
                <c:pt idx="322">
                  <c:v>5.62624</c:v>
                </c:pt>
                <c:pt idx="323">
                  <c:v>5.91567</c:v>
                </c:pt>
                <c:pt idx="324">
                  <c:v>5.53532</c:v>
                </c:pt>
                <c:pt idx="325">
                  <c:v>6.03517</c:v>
                </c:pt>
                <c:pt idx="326">
                  <c:v>6.46033</c:v>
                </c:pt>
                <c:pt idx="327">
                  <c:v>7.20217</c:v>
                </c:pt>
                <c:pt idx="328">
                  <c:v>8.75528</c:v>
                </c:pt>
                <c:pt idx="329">
                  <c:v>7.42934</c:v>
                </c:pt>
                <c:pt idx="330">
                  <c:v>8.353090000000005</c:v>
                </c:pt>
                <c:pt idx="331">
                  <c:v>8.088009999999998</c:v>
                </c:pt>
                <c:pt idx="332">
                  <c:v>8.143809999999998</c:v>
                </c:pt>
                <c:pt idx="333">
                  <c:v>7.832129999999999</c:v>
                </c:pt>
                <c:pt idx="334">
                  <c:v>6.636579999999999</c:v>
                </c:pt>
                <c:pt idx="335">
                  <c:v>6.397809999999999</c:v>
                </c:pt>
                <c:pt idx="336">
                  <c:v>5.94658</c:v>
                </c:pt>
                <c:pt idx="337">
                  <c:v>5.04804</c:v>
                </c:pt>
                <c:pt idx="338">
                  <c:v>4.05579</c:v>
                </c:pt>
                <c:pt idx="339">
                  <c:v>3.096169999999999</c:v>
                </c:pt>
                <c:pt idx="340">
                  <c:v>2.85033</c:v>
                </c:pt>
                <c:pt idx="341">
                  <c:v>2.77713</c:v>
                </c:pt>
                <c:pt idx="342">
                  <c:v>2.23145</c:v>
                </c:pt>
                <c:pt idx="343">
                  <c:v>2.352129999999999</c:v>
                </c:pt>
                <c:pt idx="344">
                  <c:v>2.0651</c:v>
                </c:pt>
                <c:pt idx="345">
                  <c:v>2.57663</c:v>
                </c:pt>
                <c:pt idx="346">
                  <c:v>2.568</c:v>
                </c:pt>
                <c:pt idx="347">
                  <c:v>2.60277</c:v>
                </c:pt>
                <c:pt idx="348">
                  <c:v>2.56784</c:v>
                </c:pt>
                <c:pt idx="349">
                  <c:v>2.46185</c:v>
                </c:pt>
                <c:pt idx="350">
                  <c:v>2.49141</c:v>
                </c:pt>
                <c:pt idx="351">
                  <c:v>2.64454</c:v>
                </c:pt>
                <c:pt idx="352">
                  <c:v>2.40259</c:v>
                </c:pt>
                <c:pt idx="353">
                  <c:v>2.59737</c:v>
                </c:pt>
                <c:pt idx="354">
                  <c:v>2.99813</c:v>
                </c:pt>
                <c:pt idx="355">
                  <c:v>2.90821</c:v>
                </c:pt>
                <c:pt idx="356">
                  <c:v>3.20541</c:v>
                </c:pt>
                <c:pt idx="357">
                  <c:v>3.88714</c:v>
                </c:pt>
                <c:pt idx="358">
                  <c:v>3.96911</c:v>
                </c:pt>
                <c:pt idx="359">
                  <c:v>4.08836</c:v>
                </c:pt>
                <c:pt idx="360">
                  <c:v>4.4168</c:v>
                </c:pt>
                <c:pt idx="361">
                  <c:v>4.64331</c:v>
                </c:pt>
                <c:pt idx="362">
                  <c:v>4.22196</c:v>
                </c:pt>
                <c:pt idx="363">
                  <c:v>4.54631</c:v>
                </c:pt>
                <c:pt idx="364">
                  <c:v>3.83454</c:v>
                </c:pt>
                <c:pt idx="365">
                  <c:v>4.08041</c:v>
                </c:pt>
                <c:pt idx="366">
                  <c:v>4.87958</c:v>
                </c:pt>
                <c:pt idx="367">
                  <c:v>4.68072</c:v>
                </c:pt>
                <c:pt idx="368">
                  <c:v>4.54369</c:v>
                </c:pt>
                <c:pt idx="369">
                  <c:v>5.392039999999999</c:v>
                </c:pt>
                <c:pt idx="370">
                  <c:v>5.145939999999999</c:v>
                </c:pt>
                <c:pt idx="371">
                  <c:v>4.55905</c:v>
                </c:pt>
                <c:pt idx="372">
                  <c:v>4.97522</c:v>
                </c:pt>
                <c:pt idx="373">
                  <c:v>5.27072</c:v>
                </c:pt>
                <c:pt idx="374">
                  <c:v>5.252559999999999</c:v>
                </c:pt>
                <c:pt idx="375">
                  <c:v>5.11935</c:v>
                </c:pt>
                <c:pt idx="376">
                  <c:v>5.684129999999999</c:v>
                </c:pt>
                <c:pt idx="377">
                  <c:v>5.72873</c:v>
                </c:pt>
                <c:pt idx="378">
                  <c:v>5.88002</c:v>
                </c:pt>
                <c:pt idx="379">
                  <c:v>6.9841</c:v>
                </c:pt>
                <c:pt idx="380">
                  <c:v>5.4121</c:v>
                </c:pt>
                <c:pt idx="381">
                  <c:v>5.94135</c:v>
                </c:pt>
                <c:pt idx="382">
                  <c:v>5.37477</c:v>
                </c:pt>
                <c:pt idx="383">
                  <c:v>5.32926</c:v>
                </c:pt>
                <c:pt idx="384">
                  <c:v>5.4322</c:v>
                </c:pt>
                <c:pt idx="385">
                  <c:v>5.53986</c:v>
                </c:pt>
                <c:pt idx="386">
                  <c:v>5.76921</c:v>
                </c:pt>
                <c:pt idx="387">
                  <c:v>4.97052</c:v>
                </c:pt>
                <c:pt idx="388">
                  <c:v>5.098179999999999</c:v>
                </c:pt>
                <c:pt idx="389">
                  <c:v>4.3377</c:v>
                </c:pt>
                <c:pt idx="390">
                  <c:v>3.496589999999999</c:v>
                </c:pt>
                <c:pt idx="391">
                  <c:v>3.254449999999999</c:v>
                </c:pt>
                <c:pt idx="392">
                  <c:v>1.73694</c:v>
                </c:pt>
                <c:pt idx="393">
                  <c:v>1.79838</c:v>
                </c:pt>
                <c:pt idx="394">
                  <c:v>5.73447</c:v>
                </c:pt>
                <c:pt idx="395">
                  <c:v>7.352049999999999</c:v>
                </c:pt>
                <c:pt idx="396">
                  <c:v>7.78351</c:v>
                </c:pt>
                <c:pt idx="397">
                  <c:v>5.70076</c:v>
                </c:pt>
                <c:pt idx="398">
                  <c:v>7.305579999999999</c:v>
                </c:pt>
                <c:pt idx="399">
                  <c:v>13.9454</c:v>
                </c:pt>
                <c:pt idx="400">
                  <c:v>10.0454</c:v>
                </c:pt>
                <c:pt idx="401">
                  <c:v>7.79469</c:v>
                </c:pt>
                <c:pt idx="402">
                  <c:v>9.05</c:v>
                </c:pt>
                <c:pt idx="403">
                  <c:v>6.925809999999999</c:v>
                </c:pt>
                <c:pt idx="404">
                  <c:v>5.49994</c:v>
                </c:pt>
                <c:pt idx="405">
                  <c:v>7.526419999999999</c:v>
                </c:pt>
                <c:pt idx="406">
                  <c:v>8.05854</c:v>
                </c:pt>
                <c:pt idx="407">
                  <c:v>10.053</c:v>
                </c:pt>
                <c:pt idx="408">
                  <c:v>10.5271</c:v>
                </c:pt>
                <c:pt idx="409">
                  <c:v>10.0316</c:v>
                </c:pt>
                <c:pt idx="410">
                  <c:v>10.5828</c:v>
                </c:pt>
                <c:pt idx="411">
                  <c:v>7.122349999999999</c:v>
                </c:pt>
                <c:pt idx="412">
                  <c:v>7.108009999999999</c:v>
                </c:pt>
                <c:pt idx="413">
                  <c:v>7.04786</c:v>
                </c:pt>
                <c:pt idx="414">
                  <c:v>8.439660000000003</c:v>
                </c:pt>
                <c:pt idx="415">
                  <c:v>7.25661</c:v>
                </c:pt>
                <c:pt idx="416">
                  <c:v>6.103909999999999</c:v>
                </c:pt>
                <c:pt idx="417">
                  <c:v>5.37356</c:v>
                </c:pt>
                <c:pt idx="418">
                  <c:v>6.70081</c:v>
                </c:pt>
                <c:pt idx="419">
                  <c:v>5.627419999999998</c:v>
                </c:pt>
                <c:pt idx="420">
                  <c:v>6.22935</c:v>
                </c:pt>
                <c:pt idx="421">
                  <c:v>5.348189999999999</c:v>
                </c:pt>
                <c:pt idx="422">
                  <c:v>4.79626</c:v>
                </c:pt>
                <c:pt idx="423">
                  <c:v>4.698989999999999</c:v>
                </c:pt>
                <c:pt idx="424">
                  <c:v>4.26572</c:v>
                </c:pt>
                <c:pt idx="425">
                  <c:v>4.142389999999999</c:v>
                </c:pt>
                <c:pt idx="426">
                  <c:v>4.327119999999998</c:v>
                </c:pt>
                <c:pt idx="427">
                  <c:v>4.328109999999999</c:v>
                </c:pt>
                <c:pt idx="428">
                  <c:v>3.28923</c:v>
                </c:pt>
                <c:pt idx="429">
                  <c:v>3.61378</c:v>
                </c:pt>
                <c:pt idx="430">
                  <c:v>3.0477</c:v>
                </c:pt>
                <c:pt idx="431">
                  <c:v>3.2774</c:v>
                </c:pt>
                <c:pt idx="432">
                  <c:v>3.55887</c:v>
                </c:pt>
                <c:pt idx="433">
                  <c:v>2.875509999999999</c:v>
                </c:pt>
                <c:pt idx="434">
                  <c:v>2.97072</c:v>
                </c:pt>
                <c:pt idx="435">
                  <c:v>2.89094</c:v>
                </c:pt>
                <c:pt idx="436">
                  <c:v>2.76066</c:v>
                </c:pt>
                <c:pt idx="437">
                  <c:v>3.30412</c:v>
                </c:pt>
                <c:pt idx="438">
                  <c:v>3.039099999999999</c:v>
                </c:pt>
                <c:pt idx="439">
                  <c:v>3.00157</c:v>
                </c:pt>
                <c:pt idx="440">
                  <c:v>3.26899</c:v>
                </c:pt>
                <c:pt idx="441">
                  <c:v>2.55409</c:v>
                </c:pt>
                <c:pt idx="442">
                  <c:v>3.58588</c:v>
                </c:pt>
                <c:pt idx="443">
                  <c:v>3.26346</c:v>
                </c:pt>
                <c:pt idx="444">
                  <c:v>2.87327</c:v>
                </c:pt>
                <c:pt idx="445">
                  <c:v>3.2401</c:v>
                </c:pt>
                <c:pt idx="446">
                  <c:v>3.190869999999999</c:v>
                </c:pt>
                <c:pt idx="447">
                  <c:v>3.06019</c:v>
                </c:pt>
                <c:pt idx="448">
                  <c:v>2.90037</c:v>
                </c:pt>
                <c:pt idx="449">
                  <c:v>2.7067</c:v>
                </c:pt>
                <c:pt idx="450">
                  <c:v>2.77923</c:v>
                </c:pt>
                <c:pt idx="451">
                  <c:v>2.48685</c:v>
                </c:pt>
                <c:pt idx="452">
                  <c:v>2.22617</c:v>
                </c:pt>
                <c:pt idx="453">
                  <c:v>2.372859999999999</c:v>
                </c:pt>
                <c:pt idx="454">
                  <c:v>2.136579999999999</c:v>
                </c:pt>
                <c:pt idx="455">
                  <c:v>2.23374</c:v>
                </c:pt>
                <c:pt idx="456">
                  <c:v>2.04597</c:v>
                </c:pt>
                <c:pt idx="457">
                  <c:v>1.89894</c:v>
                </c:pt>
                <c:pt idx="458">
                  <c:v>1.85702</c:v>
                </c:pt>
                <c:pt idx="459">
                  <c:v>2.16669</c:v>
                </c:pt>
                <c:pt idx="460">
                  <c:v>2.55703</c:v>
                </c:pt>
                <c:pt idx="461">
                  <c:v>1.97853</c:v>
                </c:pt>
                <c:pt idx="462">
                  <c:v>2.1047</c:v>
                </c:pt>
                <c:pt idx="463">
                  <c:v>1.91405</c:v>
                </c:pt>
                <c:pt idx="464">
                  <c:v>2.38782</c:v>
                </c:pt>
                <c:pt idx="465">
                  <c:v>2.344549999999999</c:v>
                </c:pt>
                <c:pt idx="466">
                  <c:v>2.19211</c:v>
                </c:pt>
                <c:pt idx="467">
                  <c:v>1.84011</c:v>
                </c:pt>
                <c:pt idx="468">
                  <c:v>2.43671</c:v>
                </c:pt>
                <c:pt idx="469">
                  <c:v>2.2554</c:v>
                </c:pt>
                <c:pt idx="470">
                  <c:v>1.8658</c:v>
                </c:pt>
                <c:pt idx="471">
                  <c:v>1.76512</c:v>
                </c:pt>
                <c:pt idx="472">
                  <c:v>2.250049999999999</c:v>
                </c:pt>
                <c:pt idx="473">
                  <c:v>2.02399</c:v>
                </c:pt>
                <c:pt idx="474">
                  <c:v>2.36207</c:v>
                </c:pt>
                <c:pt idx="475">
                  <c:v>2.94178</c:v>
                </c:pt>
                <c:pt idx="476">
                  <c:v>2.82736</c:v>
                </c:pt>
                <c:pt idx="477">
                  <c:v>2.6074</c:v>
                </c:pt>
                <c:pt idx="478">
                  <c:v>2.32574</c:v>
                </c:pt>
                <c:pt idx="479">
                  <c:v>2.27193</c:v>
                </c:pt>
                <c:pt idx="480">
                  <c:v>2.465689999999999</c:v>
                </c:pt>
                <c:pt idx="481">
                  <c:v>2.338859999999999</c:v>
                </c:pt>
                <c:pt idx="482">
                  <c:v>2.22635</c:v>
                </c:pt>
                <c:pt idx="483">
                  <c:v>2.52224</c:v>
                </c:pt>
                <c:pt idx="484">
                  <c:v>2.978829999999999</c:v>
                </c:pt>
                <c:pt idx="485">
                  <c:v>3.38601</c:v>
                </c:pt>
                <c:pt idx="486">
                  <c:v>2.70488</c:v>
                </c:pt>
                <c:pt idx="487">
                  <c:v>3.15667</c:v>
                </c:pt>
                <c:pt idx="488">
                  <c:v>3.20086</c:v>
                </c:pt>
                <c:pt idx="489">
                  <c:v>3.55194</c:v>
                </c:pt>
                <c:pt idx="490">
                  <c:v>3.375179999999999</c:v>
                </c:pt>
                <c:pt idx="491">
                  <c:v>3.38993</c:v>
                </c:pt>
                <c:pt idx="492">
                  <c:v>3.19318</c:v>
                </c:pt>
                <c:pt idx="493">
                  <c:v>2.88788</c:v>
                </c:pt>
                <c:pt idx="494">
                  <c:v>3.88879</c:v>
                </c:pt>
                <c:pt idx="495">
                  <c:v>3.36906</c:v>
                </c:pt>
                <c:pt idx="496">
                  <c:v>3.36396</c:v>
                </c:pt>
                <c:pt idx="497">
                  <c:v>2.596519999999999</c:v>
                </c:pt>
                <c:pt idx="498">
                  <c:v>2.68248</c:v>
                </c:pt>
                <c:pt idx="499">
                  <c:v>2.49275</c:v>
                </c:pt>
                <c:pt idx="500">
                  <c:v>2.26088</c:v>
                </c:pt>
                <c:pt idx="501">
                  <c:v>2.13771</c:v>
                </c:pt>
                <c:pt idx="502">
                  <c:v>2.25707</c:v>
                </c:pt>
                <c:pt idx="503">
                  <c:v>2.40893</c:v>
                </c:pt>
                <c:pt idx="504">
                  <c:v>2.344959999999999</c:v>
                </c:pt>
                <c:pt idx="505">
                  <c:v>2.18348</c:v>
                </c:pt>
                <c:pt idx="506">
                  <c:v>1.80131</c:v>
                </c:pt>
                <c:pt idx="507">
                  <c:v>1.6502</c:v>
                </c:pt>
                <c:pt idx="508">
                  <c:v>1.7266</c:v>
                </c:pt>
                <c:pt idx="509">
                  <c:v>1.20472</c:v>
                </c:pt>
                <c:pt idx="510">
                  <c:v>1.04446</c:v>
                </c:pt>
                <c:pt idx="511">
                  <c:v>0.968681</c:v>
                </c:pt>
                <c:pt idx="512">
                  <c:v>0.90623</c:v>
                </c:pt>
                <c:pt idx="513">
                  <c:v>0.806573</c:v>
                </c:pt>
                <c:pt idx="514">
                  <c:v>0.701124</c:v>
                </c:pt>
                <c:pt idx="515">
                  <c:v>0.560588</c:v>
                </c:pt>
                <c:pt idx="516">
                  <c:v>0.428804</c:v>
                </c:pt>
                <c:pt idx="517">
                  <c:v>0.462975</c:v>
                </c:pt>
                <c:pt idx="518">
                  <c:v>0.634903</c:v>
                </c:pt>
                <c:pt idx="519">
                  <c:v>0.599729</c:v>
                </c:pt>
                <c:pt idx="520">
                  <c:v>0.638989</c:v>
                </c:pt>
                <c:pt idx="521">
                  <c:v>0.662327</c:v>
                </c:pt>
                <c:pt idx="522">
                  <c:v>0.656299</c:v>
                </c:pt>
                <c:pt idx="523">
                  <c:v>0.668504</c:v>
                </c:pt>
                <c:pt idx="524">
                  <c:v>0.662277</c:v>
                </c:pt>
                <c:pt idx="525">
                  <c:v>0.671671</c:v>
                </c:pt>
                <c:pt idx="526">
                  <c:v>0.636329</c:v>
                </c:pt>
                <c:pt idx="527">
                  <c:v>0.559307</c:v>
                </c:pt>
                <c:pt idx="528">
                  <c:v>0.582599</c:v>
                </c:pt>
                <c:pt idx="529">
                  <c:v>0.577685</c:v>
                </c:pt>
                <c:pt idx="530">
                  <c:v>0.576415</c:v>
                </c:pt>
                <c:pt idx="531">
                  <c:v>0.600428</c:v>
                </c:pt>
                <c:pt idx="532">
                  <c:v>0.602433</c:v>
                </c:pt>
                <c:pt idx="533">
                  <c:v>0.603654</c:v>
                </c:pt>
                <c:pt idx="534">
                  <c:v>0.617876</c:v>
                </c:pt>
                <c:pt idx="535">
                  <c:v>0.601135</c:v>
                </c:pt>
                <c:pt idx="536">
                  <c:v>0.591898</c:v>
                </c:pt>
                <c:pt idx="537">
                  <c:v>0.610937</c:v>
                </c:pt>
                <c:pt idx="538">
                  <c:v>0.616185</c:v>
                </c:pt>
                <c:pt idx="539">
                  <c:v>0.622499</c:v>
                </c:pt>
                <c:pt idx="540">
                  <c:v>0.630825</c:v>
                </c:pt>
                <c:pt idx="541">
                  <c:v>0.660341</c:v>
                </c:pt>
                <c:pt idx="542">
                  <c:v>0.684395</c:v>
                </c:pt>
                <c:pt idx="543">
                  <c:v>0.709434</c:v>
                </c:pt>
                <c:pt idx="544">
                  <c:v>0.745876</c:v>
                </c:pt>
                <c:pt idx="545">
                  <c:v>0.753628</c:v>
                </c:pt>
                <c:pt idx="546">
                  <c:v>0.779765</c:v>
                </c:pt>
                <c:pt idx="547">
                  <c:v>0.812372</c:v>
                </c:pt>
                <c:pt idx="548">
                  <c:v>0.857967</c:v>
                </c:pt>
                <c:pt idx="549">
                  <c:v>0.828521</c:v>
                </c:pt>
                <c:pt idx="550">
                  <c:v>0.803451</c:v>
                </c:pt>
                <c:pt idx="551">
                  <c:v>0.90791</c:v>
                </c:pt>
                <c:pt idx="552">
                  <c:v>0.9089</c:v>
                </c:pt>
                <c:pt idx="553">
                  <c:v>0.938674</c:v>
                </c:pt>
                <c:pt idx="554">
                  <c:v>0.90081</c:v>
                </c:pt>
                <c:pt idx="555">
                  <c:v>0.949881</c:v>
                </c:pt>
                <c:pt idx="556">
                  <c:v>0.945624</c:v>
                </c:pt>
                <c:pt idx="557">
                  <c:v>0.960118</c:v>
                </c:pt>
                <c:pt idx="558">
                  <c:v>1.03186</c:v>
                </c:pt>
                <c:pt idx="559">
                  <c:v>1.03063</c:v>
                </c:pt>
                <c:pt idx="560">
                  <c:v>1.09722</c:v>
                </c:pt>
                <c:pt idx="561">
                  <c:v>1.29698</c:v>
                </c:pt>
                <c:pt idx="562">
                  <c:v>1.20744</c:v>
                </c:pt>
                <c:pt idx="563">
                  <c:v>1.20078</c:v>
                </c:pt>
                <c:pt idx="564">
                  <c:v>1.26589</c:v>
                </c:pt>
                <c:pt idx="565">
                  <c:v>1.35659</c:v>
                </c:pt>
                <c:pt idx="566">
                  <c:v>1.51792</c:v>
                </c:pt>
                <c:pt idx="567">
                  <c:v>1.71659</c:v>
                </c:pt>
                <c:pt idx="568">
                  <c:v>1.54898</c:v>
                </c:pt>
                <c:pt idx="569">
                  <c:v>1.28425</c:v>
                </c:pt>
                <c:pt idx="570">
                  <c:v>1.37401</c:v>
                </c:pt>
                <c:pt idx="571">
                  <c:v>1.39769</c:v>
                </c:pt>
                <c:pt idx="572">
                  <c:v>1.46576</c:v>
                </c:pt>
                <c:pt idx="573">
                  <c:v>1.45953</c:v>
                </c:pt>
                <c:pt idx="574">
                  <c:v>1.77067</c:v>
                </c:pt>
                <c:pt idx="575">
                  <c:v>1.73539</c:v>
                </c:pt>
                <c:pt idx="576">
                  <c:v>1.93473</c:v>
                </c:pt>
                <c:pt idx="577">
                  <c:v>1.75084</c:v>
                </c:pt>
                <c:pt idx="578">
                  <c:v>1.85329</c:v>
                </c:pt>
                <c:pt idx="579">
                  <c:v>1.73635</c:v>
                </c:pt>
                <c:pt idx="580">
                  <c:v>1.64791</c:v>
                </c:pt>
                <c:pt idx="581">
                  <c:v>1.63412</c:v>
                </c:pt>
                <c:pt idx="582">
                  <c:v>1.46407</c:v>
                </c:pt>
                <c:pt idx="583">
                  <c:v>1.4874</c:v>
                </c:pt>
                <c:pt idx="584">
                  <c:v>1.43626</c:v>
                </c:pt>
                <c:pt idx="585">
                  <c:v>1.25349</c:v>
                </c:pt>
                <c:pt idx="586">
                  <c:v>0.97197</c:v>
                </c:pt>
                <c:pt idx="587">
                  <c:v>0.919537</c:v>
                </c:pt>
                <c:pt idx="588">
                  <c:v>0.812882</c:v>
                </c:pt>
                <c:pt idx="589">
                  <c:v>0.761514</c:v>
                </c:pt>
                <c:pt idx="590">
                  <c:v>0.86493</c:v>
                </c:pt>
                <c:pt idx="591">
                  <c:v>0.741069</c:v>
                </c:pt>
                <c:pt idx="592">
                  <c:v>0.815233</c:v>
                </c:pt>
                <c:pt idx="593">
                  <c:v>0.842579</c:v>
                </c:pt>
                <c:pt idx="594">
                  <c:v>0.883121</c:v>
                </c:pt>
                <c:pt idx="595">
                  <c:v>0.860011</c:v>
                </c:pt>
                <c:pt idx="596">
                  <c:v>0.8967</c:v>
                </c:pt>
                <c:pt idx="597">
                  <c:v>0.855692</c:v>
                </c:pt>
                <c:pt idx="598">
                  <c:v>0.899679</c:v>
                </c:pt>
                <c:pt idx="599">
                  <c:v>0.946049</c:v>
                </c:pt>
                <c:pt idx="600">
                  <c:v>0.884513</c:v>
                </c:pt>
                <c:pt idx="601">
                  <c:v>0.911962</c:v>
                </c:pt>
                <c:pt idx="602">
                  <c:v>0.952764</c:v>
                </c:pt>
                <c:pt idx="603">
                  <c:v>1.01758</c:v>
                </c:pt>
                <c:pt idx="604">
                  <c:v>1.22874</c:v>
                </c:pt>
                <c:pt idx="605">
                  <c:v>1.24232</c:v>
                </c:pt>
                <c:pt idx="606">
                  <c:v>1.24822</c:v>
                </c:pt>
                <c:pt idx="607">
                  <c:v>1.31236</c:v>
                </c:pt>
                <c:pt idx="608">
                  <c:v>1.21786</c:v>
                </c:pt>
                <c:pt idx="609">
                  <c:v>1.2323</c:v>
                </c:pt>
                <c:pt idx="610">
                  <c:v>1.36518</c:v>
                </c:pt>
                <c:pt idx="611">
                  <c:v>1.28685</c:v>
                </c:pt>
                <c:pt idx="612">
                  <c:v>1.24436</c:v>
                </c:pt>
                <c:pt idx="613">
                  <c:v>1.38768</c:v>
                </c:pt>
                <c:pt idx="614">
                  <c:v>1.46742</c:v>
                </c:pt>
                <c:pt idx="615">
                  <c:v>1.39404</c:v>
                </c:pt>
                <c:pt idx="616">
                  <c:v>1.5867</c:v>
                </c:pt>
                <c:pt idx="617">
                  <c:v>1.72799</c:v>
                </c:pt>
                <c:pt idx="618">
                  <c:v>1.51025</c:v>
                </c:pt>
                <c:pt idx="619">
                  <c:v>1.29744</c:v>
                </c:pt>
                <c:pt idx="620">
                  <c:v>0.927122</c:v>
                </c:pt>
                <c:pt idx="621">
                  <c:v>0.763814</c:v>
                </c:pt>
                <c:pt idx="622">
                  <c:v>0.853526</c:v>
                </c:pt>
                <c:pt idx="623">
                  <c:v>0.984224</c:v>
                </c:pt>
                <c:pt idx="624">
                  <c:v>1.1519</c:v>
                </c:pt>
                <c:pt idx="625">
                  <c:v>1.38189</c:v>
                </c:pt>
                <c:pt idx="626">
                  <c:v>1.57029</c:v>
                </c:pt>
                <c:pt idx="627">
                  <c:v>1.68376</c:v>
                </c:pt>
                <c:pt idx="628">
                  <c:v>1.71735</c:v>
                </c:pt>
                <c:pt idx="629">
                  <c:v>1.83425</c:v>
                </c:pt>
                <c:pt idx="630">
                  <c:v>1.92724</c:v>
                </c:pt>
                <c:pt idx="631">
                  <c:v>2.08756</c:v>
                </c:pt>
                <c:pt idx="632">
                  <c:v>2.118819999999999</c:v>
                </c:pt>
                <c:pt idx="633">
                  <c:v>3.086479999999999</c:v>
                </c:pt>
                <c:pt idx="634">
                  <c:v>3.150049999999999</c:v>
                </c:pt>
                <c:pt idx="635">
                  <c:v>3.958349999999999</c:v>
                </c:pt>
                <c:pt idx="636">
                  <c:v>3.585469999999999</c:v>
                </c:pt>
                <c:pt idx="637">
                  <c:v>2.63818</c:v>
                </c:pt>
                <c:pt idx="638">
                  <c:v>2.67435</c:v>
                </c:pt>
                <c:pt idx="639">
                  <c:v>2.03995</c:v>
                </c:pt>
                <c:pt idx="640">
                  <c:v>1.90699</c:v>
                </c:pt>
                <c:pt idx="641">
                  <c:v>1.86613</c:v>
                </c:pt>
                <c:pt idx="642">
                  <c:v>1.62958</c:v>
                </c:pt>
                <c:pt idx="643">
                  <c:v>1.71385</c:v>
                </c:pt>
                <c:pt idx="644">
                  <c:v>1.87227</c:v>
                </c:pt>
                <c:pt idx="645">
                  <c:v>1.98546</c:v>
                </c:pt>
                <c:pt idx="646">
                  <c:v>1.75281</c:v>
                </c:pt>
                <c:pt idx="647">
                  <c:v>1.44821</c:v>
                </c:pt>
                <c:pt idx="648">
                  <c:v>1.50204</c:v>
                </c:pt>
                <c:pt idx="649">
                  <c:v>1.53103</c:v>
                </c:pt>
                <c:pt idx="650">
                  <c:v>1.36961</c:v>
                </c:pt>
                <c:pt idx="651">
                  <c:v>1.49266</c:v>
                </c:pt>
                <c:pt idx="652">
                  <c:v>1.60671</c:v>
                </c:pt>
                <c:pt idx="653">
                  <c:v>1.57188</c:v>
                </c:pt>
                <c:pt idx="654">
                  <c:v>1.39657</c:v>
                </c:pt>
                <c:pt idx="655">
                  <c:v>1.24056</c:v>
                </c:pt>
                <c:pt idx="656">
                  <c:v>1.54442</c:v>
                </c:pt>
                <c:pt idx="657">
                  <c:v>1.85779</c:v>
                </c:pt>
                <c:pt idx="658">
                  <c:v>1.58803</c:v>
                </c:pt>
                <c:pt idx="659">
                  <c:v>1.807</c:v>
                </c:pt>
                <c:pt idx="660">
                  <c:v>1.83608</c:v>
                </c:pt>
                <c:pt idx="661">
                  <c:v>1.78863</c:v>
                </c:pt>
                <c:pt idx="662">
                  <c:v>1.78702</c:v>
                </c:pt>
                <c:pt idx="663">
                  <c:v>1.74791</c:v>
                </c:pt>
                <c:pt idx="664">
                  <c:v>2.04731</c:v>
                </c:pt>
                <c:pt idx="665">
                  <c:v>1.8314</c:v>
                </c:pt>
                <c:pt idx="666">
                  <c:v>2.235679999999999</c:v>
                </c:pt>
                <c:pt idx="667">
                  <c:v>2.0422</c:v>
                </c:pt>
                <c:pt idx="668">
                  <c:v>1.79776</c:v>
                </c:pt>
                <c:pt idx="669">
                  <c:v>2.46739</c:v>
                </c:pt>
                <c:pt idx="670">
                  <c:v>1.51898</c:v>
                </c:pt>
                <c:pt idx="671">
                  <c:v>1.78297</c:v>
                </c:pt>
                <c:pt idx="672">
                  <c:v>2.036719999999999</c:v>
                </c:pt>
                <c:pt idx="673">
                  <c:v>1.70326</c:v>
                </c:pt>
                <c:pt idx="674">
                  <c:v>1.85395</c:v>
                </c:pt>
                <c:pt idx="675">
                  <c:v>1.43827</c:v>
                </c:pt>
                <c:pt idx="676">
                  <c:v>1.50646</c:v>
                </c:pt>
                <c:pt idx="677">
                  <c:v>1.50717</c:v>
                </c:pt>
                <c:pt idx="678">
                  <c:v>1.65275</c:v>
                </c:pt>
                <c:pt idx="679">
                  <c:v>1.63357</c:v>
                </c:pt>
                <c:pt idx="680">
                  <c:v>1.9056</c:v>
                </c:pt>
                <c:pt idx="681">
                  <c:v>1.50985</c:v>
                </c:pt>
                <c:pt idx="682">
                  <c:v>1.3369</c:v>
                </c:pt>
                <c:pt idx="683">
                  <c:v>1.26572</c:v>
                </c:pt>
                <c:pt idx="684">
                  <c:v>1.79017</c:v>
                </c:pt>
                <c:pt idx="685">
                  <c:v>1.53712</c:v>
                </c:pt>
                <c:pt idx="686">
                  <c:v>1.50411</c:v>
                </c:pt>
                <c:pt idx="687">
                  <c:v>1.6977</c:v>
                </c:pt>
                <c:pt idx="688">
                  <c:v>1.54093</c:v>
                </c:pt>
                <c:pt idx="689">
                  <c:v>1.86224</c:v>
                </c:pt>
                <c:pt idx="690">
                  <c:v>1.97214</c:v>
                </c:pt>
                <c:pt idx="691">
                  <c:v>1.72834</c:v>
                </c:pt>
                <c:pt idx="692">
                  <c:v>1.49351</c:v>
                </c:pt>
                <c:pt idx="693">
                  <c:v>1.26502</c:v>
                </c:pt>
                <c:pt idx="694">
                  <c:v>1.41375</c:v>
                </c:pt>
                <c:pt idx="695">
                  <c:v>1.26735</c:v>
                </c:pt>
                <c:pt idx="696">
                  <c:v>1.25632</c:v>
                </c:pt>
                <c:pt idx="697">
                  <c:v>1.17916</c:v>
                </c:pt>
                <c:pt idx="698">
                  <c:v>1.37587</c:v>
                </c:pt>
                <c:pt idx="699">
                  <c:v>1.2871</c:v>
                </c:pt>
                <c:pt idx="700">
                  <c:v>1.22673</c:v>
                </c:pt>
                <c:pt idx="701">
                  <c:v>1.3722</c:v>
                </c:pt>
                <c:pt idx="702">
                  <c:v>1.171</c:v>
                </c:pt>
                <c:pt idx="703">
                  <c:v>1.40443</c:v>
                </c:pt>
                <c:pt idx="704">
                  <c:v>1.48664</c:v>
                </c:pt>
                <c:pt idx="705">
                  <c:v>1.54183</c:v>
                </c:pt>
                <c:pt idx="706">
                  <c:v>1.56107</c:v>
                </c:pt>
                <c:pt idx="707">
                  <c:v>1.46421</c:v>
                </c:pt>
                <c:pt idx="708">
                  <c:v>1.28196</c:v>
                </c:pt>
                <c:pt idx="709">
                  <c:v>1.34726</c:v>
                </c:pt>
                <c:pt idx="710">
                  <c:v>1.42694</c:v>
                </c:pt>
                <c:pt idx="711">
                  <c:v>1.67673</c:v>
                </c:pt>
                <c:pt idx="712">
                  <c:v>1.71761</c:v>
                </c:pt>
                <c:pt idx="713">
                  <c:v>1.78781</c:v>
                </c:pt>
                <c:pt idx="714">
                  <c:v>1.83689</c:v>
                </c:pt>
                <c:pt idx="715">
                  <c:v>2.01431</c:v>
                </c:pt>
                <c:pt idx="716">
                  <c:v>2.22088</c:v>
                </c:pt>
                <c:pt idx="717">
                  <c:v>1.87719</c:v>
                </c:pt>
                <c:pt idx="718">
                  <c:v>1.60919</c:v>
                </c:pt>
                <c:pt idx="719">
                  <c:v>1.73433</c:v>
                </c:pt>
                <c:pt idx="720">
                  <c:v>1.59512</c:v>
                </c:pt>
                <c:pt idx="721">
                  <c:v>1.35972</c:v>
                </c:pt>
                <c:pt idx="722">
                  <c:v>1.46556</c:v>
                </c:pt>
                <c:pt idx="723">
                  <c:v>1.2921</c:v>
                </c:pt>
                <c:pt idx="724">
                  <c:v>1.16746</c:v>
                </c:pt>
                <c:pt idx="725">
                  <c:v>1.29075</c:v>
                </c:pt>
                <c:pt idx="726">
                  <c:v>1.30344</c:v>
                </c:pt>
                <c:pt idx="727">
                  <c:v>1.62877</c:v>
                </c:pt>
                <c:pt idx="728">
                  <c:v>1.6804</c:v>
                </c:pt>
                <c:pt idx="729">
                  <c:v>2.00949</c:v>
                </c:pt>
                <c:pt idx="730">
                  <c:v>2.02324</c:v>
                </c:pt>
                <c:pt idx="731">
                  <c:v>2.39061</c:v>
                </c:pt>
                <c:pt idx="732">
                  <c:v>2.3765</c:v>
                </c:pt>
                <c:pt idx="733">
                  <c:v>2.372829999999999</c:v>
                </c:pt>
                <c:pt idx="734">
                  <c:v>2.48434</c:v>
                </c:pt>
                <c:pt idx="735">
                  <c:v>2.26218</c:v>
                </c:pt>
                <c:pt idx="736">
                  <c:v>2.156839999999999</c:v>
                </c:pt>
                <c:pt idx="737">
                  <c:v>2.52395</c:v>
                </c:pt>
                <c:pt idx="738">
                  <c:v>2.20271</c:v>
                </c:pt>
                <c:pt idx="739">
                  <c:v>1.90621</c:v>
                </c:pt>
                <c:pt idx="740">
                  <c:v>1.99666</c:v>
                </c:pt>
                <c:pt idx="741">
                  <c:v>1.87179</c:v>
                </c:pt>
                <c:pt idx="742">
                  <c:v>2.327269999999999</c:v>
                </c:pt>
                <c:pt idx="743">
                  <c:v>2.175889999999999</c:v>
                </c:pt>
                <c:pt idx="744">
                  <c:v>2.66518</c:v>
                </c:pt>
                <c:pt idx="745">
                  <c:v>3.012519999999999</c:v>
                </c:pt>
                <c:pt idx="746">
                  <c:v>2.77496</c:v>
                </c:pt>
                <c:pt idx="747">
                  <c:v>2.93705</c:v>
                </c:pt>
                <c:pt idx="748">
                  <c:v>3.45478</c:v>
                </c:pt>
                <c:pt idx="749">
                  <c:v>3.391459999999999</c:v>
                </c:pt>
                <c:pt idx="750">
                  <c:v>3.555149999999999</c:v>
                </c:pt>
                <c:pt idx="751">
                  <c:v>4.10327</c:v>
                </c:pt>
                <c:pt idx="752">
                  <c:v>4.0195</c:v>
                </c:pt>
                <c:pt idx="753">
                  <c:v>4.36066</c:v>
                </c:pt>
                <c:pt idx="754">
                  <c:v>4.78275</c:v>
                </c:pt>
                <c:pt idx="755">
                  <c:v>4.368069999999999</c:v>
                </c:pt>
                <c:pt idx="756">
                  <c:v>4.06185</c:v>
                </c:pt>
                <c:pt idx="757">
                  <c:v>3.59961</c:v>
                </c:pt>
                <c:pt idx="758">
                  <c:v>3.09893</c:v>
                </c:pt>
                <c:pt idx="759">
                  <c:v>3.192889999999999</c:v>
                </c:pt>
                <c:pt idx="760">
                  <c:v>3.40438</c:v>
                </c:pt>
                <c:pt idx="761">
                  <c:v>3.35053</c:v>
                </c:pt>
                <c:pt idx="762">
                  <c:v>3.639749999999999</c:v>
                </c:pt>
                <c:pt idx="763">
                  <c:v>2.951299999999999</c:v>
                </c:pt>
                <c:pt idx="764">
                  <c:v>2.94166</c:v>
                </c:pt>
                <c:pt idx="765">
                  <c:v>3.68999</c:v>
                </c:pt>
                <c:pt idx="766">
                  <c:v>3.74946</c:v>
                </c:pt>
                <c:pt idx="767">
                  <c:v>3.892729999999999</c:v>
                </c:pt>
                <c:pt idx="768">
                  <c:v>3.826509999999999</c:v>
                </c:pt>
                <c:pt idx="769">
                  <c:v>3.40339</c:v>
                </c:pt>
                <c:pt idx="770">
                  <c:v>3.865559999999999</c:v>
                </c:pt>
                <c:pt idx="771">
                  <c:v>4.800969999999999</c:v>
                </c:pt>
                <c:pt idx="772">
                  <c:v>5.4647</c:v>
                </c:pt>
                <c:pt idx="773">
                  <c:v>7.63233</c:v>
                </c:pt>
                <c:pt idx="774">
                  <c:v>9.181759999999998</c:v>
                </c:pt>
                <c:pt idx="775">
                  <c:v>10.2718</c:v>
                </c:pt>
                <c:pt idx="776">
                  <c:v>10.4939</c:v>
                </c:pt>
                <c:pt idx="777">
                  <c:v>9.63472</c:v>
                </c:pt>
                <c:pt idx="778">
                  <c:v>9.878359999999998</c:v>
                </c:pt>
                <c:pt idx="779">
                  <c:v>10.7076</c:v>
                </c:pt>
                <c:pt idx="780">
                  <c:v>9.21753</c:v>
                </c:pt>
                <c:pt idx="781">
                  <c:v>7.183119999999999</c:v>
                </c:pt>
                <c:pt idx="782">
                  <c:v>7.36123</c:v>
                </c:pt>
                <c:pt idx="783">
                  <c:v>6.944809999999999</c:v>
                </c:pt>
                <c:pt idx="784">
                  <c:v>5.94937</c:v>
                </c:pt>
                <c:pt idx="785">
                  <c:v>7.21336</c:v>
                </c:pt>
                <c:pt idx="786">
                  <c:v>7.90281</c:v>
                </c:pt>
                <c:pt idx="787">
                  <c:v>6.747879999999999</c:v>
                </c:pt>
                <c:pt idx="788">
                  <c:v>6.326119999999999</c:v>
                </c:pt>
                <c:pt idx="789">
                  <c:v>5.87027</c:v>
                </c:pt>
                <c:pt idx="790">
                  <c:v>7.917509999999999</c:v>
                </c:pt>
                <c:pt idx="791">
                  <c:v>6.78348</c:v>
                </c:pt>
                <c:pt idx="792">
                  <c:v>7.757119999999999</c:v>
                </c:pt>
                <c:pt idx="793">
                  <c:v>7.56367</c:v>
                </c:pt>
                <c:pt idx="794">
                  <c:v>6.2515</c:v>
                </c:pt>
                <c:pt idx="795">
                  <c:v>5.669129999999999</c:v>
                </c:pt>
                <c:pt idx="796">
                  <c:v>5.91152</c:v>
                </c:pt>
                <c:pt idx="797">
                  <c:v>5.626779999999999</c:v>
                </c:pt>
                <c:pt idx="798">
                  <c:v>7.58536</c:v>
                </c:pt>
                <c:pt idx="799">
                  <c:v>7.56928</c:v>
                </c:pt>
                <c:pt idx="800">
                  <c:v>7.05807</c:v>
                </c:pt>
                <c:pt idx="801">
                  <c:v>5.76615</c:v>
                </c:pt>
                <c:pt idx="802">
                  <c:v>4.84134</c:v>
                </c:pt>
                <c:pt idx="803">
                  <c:v>5.03646</c:v>
                </c:pt>
                <c:pt idx="804">
                  <c:v>5.04078</c:v>
                </c:pt>
                <c:pt idx="805">
                  <c:v>5.43001</c:v>
                </c:pt>
                <c:pt idx="806">
                  <c:v>5.47165</c:v>
                </c:pt>
                <c:pt idx="807">
                  <c:v>5.614659999999999</c:v>
                </c:pt>
                <c:pt idx="808">
                  <c:v>6.632449999999999</c:v>
                </c:pt>
                <c:pt idx="809">
                  <c:v>7.568109999999999</c:v>
                </c:pt>
                <c:pt idx="810">
                  <c:v>6.03132</c:v>
                </c:pt>
                <c:pt idx="811">
                  <c:v>5.594319999999999</c:v>
                </c:pt>
                <c:pt idx="812">
                  <c:v>5.695119999999999</c:v>
                </c:pt>
                <c:pt idx="813">
                  <c:v>4.64647</c:v>
                </c:pt>
                <c:pt idx="814">
                  <c:v>4.50813</c:v>
                </c:pt>
                <c:pt idx="815">
                  <c:v>5.260529999999999</c:v>
                </c:pt>
                <c:pt idx="816">
                  <c:v>5.817539999999999</c:v>
                </c:pt>
                <c:pt idx="817">
                  <c:v>3.857</c:v>
                </c:pt>
                <c:pt idx="818">
                  <c:v>4.44545</c:v>
                </c:pt>
                <c:pt idx="819">
                  <c:v>4.50832</c:v>
                </c:pt>
                <c:pt idx="820">
                  <c:v>4.24186</c:v>
                </c:pt>
                <c:pt idx="821">
                  <c:v>3.948459999999999</c:v>
                </c:pt>
                <c:pt idx="822">
                  <c:v>3.73741</c:v>
                </c:pt>
                <c:pt idx="823">
                  <c:v>3.18623</c:v>
                </c:pt>
                <c:pt idx="824">
                  <c:v>3.45942</c:v>
                </c:pt>
                <c:pt idx="825">
                  <c:v>2.931109999999999</c:v>
                </c:pt>
                <c:pt idx="826">
                  <c:v>3.14474</c:v>
                </c:pt>
                <c:pt idx="827">
                  <c:v>3.72782</c:v>
                </c:pt>
                <c:pt idx="828">
                  <c:v>2.897879999999999</c:v>
                </c:pt>
                <c:pt idx="829">
                  <c:v>2.69985</c:v>
                </c:pt>
                <c:pt idx="830">
                  <c:v>2.51356</c:v>
                </c:pt>
                <c:pt idx="831">
                  <c:v>2.64962</c:v>
                </c:pt>
                <c:pt idx="832">
                  <c:v>2.28373</c:v>
                </c:pt>
                <c:pt idx="833">
                  <c:v>2.368549999999999</c:v>
                </c:pt>
                <c:pt idx="834">
                  <c:v>2.73762</c:v>
                </c:pt>
                <c:pt idx="835">
                  <c:v>3.341839999999999</c:v>
                </c:pt>
                <c:pt idx="836">
                  <c:v>3.63938</c:v>
                </c:pt>
                <c:pt idx="837">
                  <c:v>2.990409999999999</c:v>
                </c:pt>
                <c:pt idx="838">
                  <c:v>3.58183</c:v>
                </c:pt>
                <c:pt idx="839">
                  <c:v>3.075439999999999</c:v>
                </c:pt>
                <c:pt idx="840">
                  <c:v>3.25351</c:v>
                </c:pt>
                <c:pt idx="841">
                  <c:v>3.115349999999999</c:v>
                </c:pt>
                <c:pt idx="842">
                  <c:v>3.2942</c:v>
                </c:pt>
                <c:pt idx="843">
                  <c:v>2.87881</c:v>
                </c:pt>
                <c:pt idx="844">
                  <c:v>2.53662</c:v>
                </c:pt>
                <c:pt idx="845">
                  <c:v>2.65537</c:v>
                </c:pt>
                <c:pt idx="846">
                  <c:v>2.69911</c:v>
                </c:pt>
                <c:pt idx="847">
                  <c:v>2.6076</c:v>
                </c:pt>
                <c:pt idx="848">
                  <c:v>3.33211</c:v>
                </c:pt>
                <c:pt idx="849">
                  <c:v>3.111899999999999</c:v>
                </c:pt>
                <c:pt idx="850">
                  <c:v>3.56169</c:v>
                </c:pt>
                <c:pt idx="851">
                  <c:v>3.456839999999999</c:v>
                </c:pt>
                <c:pt idx="852">
                  <c:v>3.00698</c:v>
                </c:pt>
                <c:pt idx="853">
                  <c:v>2.86466</c:v>
                </c:pt>
                <c:pt idx="854">
                  <c:v>4.064529999999999</c:v>
                </c:pt>
                <c:pt idx="855">
                  <c:v>3.12729</c:v>
                </c:pt>
                <c:pt idx="856">
                  <c:v>2.80589</c:v>
                </c:pt>
                <c:pt idx="857">
                  <c:v>2.47376</c:v>
                </c:pt>
                <c:pt idx="858">
                  <c:v>2.186259999999999</c:v>
                </c:pt>
                <c:pt idx="859">
                  <c:v>2.09248</c:v>
                </c:pt>
                <c:pt idx="860">
                  <c:v>2.34166</c:v>
                </c:pt>
                <c:pt idx="861">
                  <c:v>2.309909999999999</c:v>
                </c:pt>
                <c:pt idx="862">
                  <c:v>1.51935</c:v>
                </c:pt>
                <c:pt idx="863">
                  <c:v>1.56313</c:v>
                </c:pt>
                <c:pt idx="864">
                  <c:v>1.6245</c:v>
                </c:pt>
                <c:pt idx="865">
                  <c:v>1.3638</c:v>
                </c:pt>
                <c:pt idx="866">
                  <c:v>1.39168</c:v>
                </c:pt>
                <c:pt idx="867">
                  <c:v>1.14408</c:v>
                </c:pt>
                <c:pt idx="868">
                  <c:v>1.46458</c:v>
                </c:pt>
                <c:pt idx="869">
                  <c:v>2.04135</c:v>
                </c:pt>
                <c:pt idx="870">
                  <c:v>2.12493</c:v>
                </c:pt>
                <c:pt idx="871">
                  <c:v>1.9337</c:v>
                </c:pt>
                <c:pt idx="872">
                  <c:v>2.659609999999999</c:v>
                </c:pt>
                <c:pt idx="873">
                  <c:v>2.64259</c:v>
                </c:pt>
                <c:pt idx="874">
                  <c:v>2.7865</c:v>
                </c:pt>
                <c:pt idx="875">
                  <c:v>3.01941</c:v>
                </c:pt>
                <c:pt idx="876">
                  <c:v>3.308269999999999</c:v>
                </c:pt>
                <c:pt idx="877">
                  <c:v>3.68378</c:v>
                </c:pt>
                <c:pt idx="878">
                  <c:v>4.83333</c:v>
                </c:pt>
                <c:pt idx="879">
                  <c:v>3.20113</c:v>
                </c:pt>
                <c:pt idx="880">
                  <c:v>2.77072</c:v>
                </c:pt>
                <c:pt idx="881">
                  <c:v>2.998549999999999</c:v>
                </c:pt>
                <c:pt idx="882">
                  <c:v>2.381019999999999</c:v>
                </c:pt>
                <c:pt idx="883">
                  <c:v>2.67565</c:v>
                </c:pt>
                <c:pt idx="884">
                  <c:v>2.82045</c:v>
                </c:pt>
                <c:pt idx="885">
                  <c:v>2.14394</c:v>
                </c:pt>
                <c:pt idx="886">
                  <c:v>2.57235</c:v>
                </c:pt>
                <c:pt idx="887">
                  <c:v>1.70178</c:v>
                </c:pt>
                <c:pt idx="888">
                  <c:v>1.60525</c:v>
                </c:pt>
                <c:pt idx="889">
                  <c:v>1.4499</c:v>
                </c:pt>
                <c:pt idx="890">
                  <c:v>1.43877</c:v>
                </c:pt>
                <c:pt idx="891">
                  <c:v>1.44819</c:v>
                </c:pt>
                <c:pt idx="892">
                  <c:v>1.82609</c:v>
                </c:pt>
                <c:pt idx="893">
                  <c:v>1.7068</c:v>
                </c:pt>
                <c:pt idx="894">
                  <c:v>1.30172</c:v>
                </c:pt>
                <c:pt idx="895">
                  <c:v>2.0262</c:v>
                </c:pt>
                <c:pt idx="896">
                  <c:v>1.13949</c:v>
                </c:pt>
                <c:pt idx="897">
                  <c:v>1.02962</c:v>
                </c:pt>
                <c:pt idx="898">
                  <c:v>1.25137</c:v>
                </c:pt>
                <c:pt idx="899">
                  <c:v>1.06674</c:v>
                </c:pt>
                <c:pt idx="900">
                  <c:v>1.08284</c:v>
                </c:pt>
                <c:pt idx="901">
                  <c:v>1.04864</c:v>
                </c:pt>
                <c:pt idx="902">
                  <c:v>1.14793</c:v>
                </c:pt>
                <c:pt idx="903">
                  <c:v>1.59407</c:v>
                </c:pt>
                <c:pt idx="904">
                  <c:v>1.43715</c:v>
                </c:pt>
                <c:pt idx="905">
                  <c:v>1.37844</c:v>
                </c:pt>
                <c:pt idx="906">
                  <c:v>1.69534</c:v>
                </c:pt>
                <c:pt idx="907">
                  <c:v>1.42694</c:v>
                </c:pt>
                <c:pt idx="908">
                  <c:v>1.43402</c:v>
                </c:pt>
                <c:pt idx="909">
                  <c:v>1.88235</c:v>
                </c:pt>
                <c:pt idx="910">
                  <c:v>2.056579999999999</c:v>
                </c:pt>
                <c:pt idx="911">
                  <c:v>2.0382</c:v>
                </c:pt>
                <c:pt idx="912">
                  <c:v>2.96492</c:v>
                </c:pt>
                <c:pt idx="913">
                  <c:v>3.422239999999999</c:v>
                </c:pt>
                <c:pt idx="914">
                  <c:v>3.77299</c:v>
                </c:pt>
                <c:pt idx="915">
                  <c:v>2.435639999999999</c:v>
                </c:pt>
                <c:pt idx="916">
                  <c:v>2.21336</c:v>
                </c:pt>
                <c:pt idx="917">
                  <c:v>1.50004</c:v>
                </c:pt>
                <c:pt idx="918">
                  <c:v>1.40999</c:v>
                </c:pt>
                <c:pt idx="919">
                  <c:v>1.13566</c:v>
                </c:pt>
                <c:pt idx="920">
                  <c:v>1.555</c:v>
                </c:pt>
                <c:pt idx="921">
                  <c:v>2.196559999999999</c:v>
                </c:pt>
                <c:pt idx="922">
                  <c:v>2.591359999999999</c:v>
                </c:pt>
                <c:pt idx="923">
                  <c:v>2.827</c:v>
                </c:pt>
                <c:pt idx="924">
                  <c:v>2.632699999999999</c:v>
                </c:pt>
                <c:pt idx="925">
                  <c:v>2.859039999999999</c:v>
                </c:pt>
                <c:pt idx="926">
                  <c:v>3.21919</c:v>
                </c:pt>
                <c:pt idx="927">
                  <c:v>3.46767</c:v>
                </c:pt>
                <c:pt idx="928">
                  <c:v>3.83432</c:v>
                </c:pt>
                <c:pt idx="929">
                  <c:v>2.34794</c:v>
                </c:pt>
                <c:pt idx="930">
                  <c:v>2.35643</c:v>
                </c:pt>
                <c:pt idx="931">
                  <c:v>2.3595</c:v>
                </c:pt>
                <c:pt idx="932">
                  <c:v>2.29035</c:v>
                </c:pt>
                <c:pt idx="933">
                  <c:v>2.01561</c:v>
                </c:pt>
                <c:pt idx="934">
                  <c:v>2.47635</c:v>
                </c:pt>
                <c:pt idx="935">
                  <c:v>2.52442</c:v>
                </c:pt>
                <c:pt idx="936">
                  <c:v>1.73912</c:v>
                </c:pt>
                <c:pt idx="937">
                  <c:v>1.57694</c:v>
                </c:pt>
                <c:pt idx="938">
                  <c:v>1.57349</c:v>
                </c:pt>
                <c:pt idx="939">
                  <c:v>2.20027</c:v>
                </c:pt>
                <c:pt idx="940">
                  <c:v>2.70065</c:v>
                </c:pt>
                <c:pt idx="941">
                  <c:v>2.27416</c:v>
                </c:pt>
                <c:pt idx="942">
                  <c:v>2.21349</c:v>
                </c:pt>
                <c:pt idx="943">
                  <c:v>2.372609999999999</c:v>
                </c:pt>
                <c:pt idx="944">
                  <c:v>2.68385</c:v>
                </c:pt>
                <c:pt idx="945">
                  <c:v>2.65714</c:v>
                </c:pt>
                <c:pt idx="946">
                  <c:v>2.18095</c:v>
                </c:pt>
                <c:pt idx="947">
                  <c:v>2.03799</c:v>
                </c:pt>
                <c:pt idx="948">
                  <c:v>1.9655</c:v>
                </c:pt>
                <c:pt idx="949">
                  <c:v>1.46946</c:v>
                </c:pt>
                <c:pt idx="950">
                  <c:v>1.73566</c:v>
                </c:pt>
                <c:pt idx="951">
                  <c:v>1.35894</c:v>
                </c:pt>
                <c:pt idx="952">
                  <c:v>1.54153</c:v>
                </c:pt>
                <c:pt idx="953">
                  <c:v>1.50363</c:v>
                </c:pt>
                <c:pt idx="954">
                  <c:v>1.36588</c:v>
                </c:pt>
                <c:pt idx="955">
                  <c:v>1.23235</c:v>
                </c:pt>
                <c:pt idx="956">
                  <c:v>1.35793</c:v>
                </c:pt>
                <c:pt idx="957">
                  <c:v>1.12224</c:v>
                </c:pt>
                <c:pt idx="958">
                  <c:v>1.23407</c:v>
                </c:pt>
                <c:pt idx="959">
                  <c:v>1.47358</c:v>
                </c:pt>
                <c:pt idx="960">
                  <c:v>1.60027</c:v>
                </c:pt>
                <c:pt idx="961">
                  <c:v>1.45862</c:v>
                </c:pt>
                <c:pt idx="962">
                  <c:v>1.90012</c:v>
                </c:pt>
                <c:pt idx="963">
                  <c:v>2.366899999999999</c:v>
                </c:pt>
                <c:pt idx="964">
                  <c:v>2.61654</c:v>
                </c:pt>
                <c:pt idx="965">
                  <c:v>2.1637</c:v>
                </c:pt>
                <c:pt idx="966">
                  <c:v>2.36838</c:v>
                </c:pt>
                <c:pt idx="967">
                  <c:v>2.47533</c:v>
                </c:pt>
                <c:pt idx="968">
                  <c:v>2.77613</c:v>
                </c:pt>
                <c:pt idx="969">
                  <c:v>2.68092</c:v>
                </c:pt>
                <c:pt idx="970">
                  <c:v>3.60903</c:v>
                </c:pt>
                <c:pt idx="971">
                  <c:v>3.77163</c:v>
                </c:pt>
                <c:pt idx="972">
                  <c:v>4.808879999999999</c:v>
                </c:pt>
                <c:pt idx="973">
                  <c:v>5.92659</c:v>
                </c:pt>
                <c:pt idx="974">
                  <c:v>6.10226</c:v>
                </c:pt>
                <c:pt idx="975">
                  <c:v>6.20053</c:v>
                </c:pt>
                <c:pt idx="976">
                  <c:v>4.740509999999999</c:v>
                </c:pt>
                <c:pt idx="977">
                  <c:v>5.00257</c:v>
                </c:pt>
                <c:pt idx="978">
                  <c:v>4.30304</c:v>
                </c:pt>
                <c:pt idx="979">
                  <c:v>5.954529999999999</c:v>
                </c:pt>
                <c:pt idx="980">
                  <c:v>7.1396</c:v>
                </c:pt>
                <c:pt idx="981">
                  <c:v>4.609879999999999</c:v>
                </c:pt>
                <c:pt idx="982">
                  <c:v>3.18757</c:v>
                </c:pt>
                <c:pt idx="983">
                  <c:v>2.82091</c:v>
                </c:pt>
                <c:pt idx="984">
                  <c:v>2.60061</c:v>
                </c:pt>
                <c:pt idx="985">
                  <c:v>2.21394</c:v>
                </c:pt>
                <c:pt idx="986">
                  <c:v>1.83881</c:v>
                </c:pt>
                <c:pt idx="987">
                  <c:v>1.39346</c:v>
                </c:pt>
                <c:pt idx="988">
                  <c:v>1.18349</c:v>
                </c:pt>
                <c:pt idx="989">
                  <c:v>1.67286</c:v>
                </c:pt>
                <c:pt idx="990">
                  <c:v>1.21332</c:v>
                </c:pt>
                <c:pt idx="991">
                  <c:v>1.23644</c:v>
                </c:pt>
                <c:pt idx="992">
                  <c:v>1.36997</c:v>
                </c:pt>
                <c:pt idx="993">
                  <c:v>1.55577</c:v>
                </c:pt>
                <c:pt idx="994">
                  <c:v>1.0682</c:v>
                </c:pt>
                <c:pt idx="995">
                  <c:v>1.08212</c:v>
                </c:pt>
                <c:pt idx="996">
                  <c:v>1.54729</c:v>
                </c:pt>
                <c:pt idx="997">
                  <c:v>1.77232</c:v>
                </c:pt>
                <c:pt idx="998">
                  <c:v>1.94913</c:v>
                </c:pt>
                <c:pt idx="999">
                  <c:v>2.0647</c:v>
                </c:pt>
                <c:pt idx="1000">
                  <c:v>2.37943</c:v>
                </c:pt>
                <c:pt idx="1001">
                  <c:v>2.28782</c:v>
                </c:pt>
                <c:pt idx="1002">
                  <c:v>2.47432</c:v>
                </c:pt>
                <c:pt idx="1003">
                  <c:v>2.28302</c:v>
                </c:pt>
                <c:pt idx="1004">
                  <c:v>2.01494</c:v>
                </c:pt>
                <c:pt idx="1005">
                  <c:v>3.48537</c:v>
                </c:pt>
                <c:pt idx="1006">
                  <c:v>1.80772</c:v>
                </c:pt>
                <c:pt idx="1007">
                  <c:v>1.79722</c:v>
                </c:pt>
                <c:pt idx="1008">
                  <c:v>1.50534</c:v>
                </c:pt>
                <c:pt idx="1009">
                  <c:v>1.78249</c:v>
                </c:pt>
                <c:pt idx="1010">
                  <c:v>1.6572</c:v>
                </c:pt>
                <c:pt idx="1011">
                  <c:v>1.43862</c:v>
                </c:pt>
                <c:pt idx="1012">
                  <c:v>1.32804</c:v>
                </c:pt>
                <c:pt idx="1013">
                  <c:v>1.24613</c:v>
                </c:pt>
                <c:pt idx="1014">
                  <c:v>1.35376</c:v>
                </c:pt>
                <c:pt idx="1015">
                  <c:v>1.85631</c:v>
                </c:pt>
                <c:pt idx="1016">
                  <c:v>1.78839</c:v>
                </c:pt>
                <c:pt idx="1017">
                  <c:v>1.35782</c:v>
                </c:pt>
                <c:pt idx="1018">
                  <c:v>1.49853</c:v>
                </c:pt>
                <c:pt idx="1019">
                  <c:v>2.14841</c:v>
                </c:pt>
                <c:pt idx="1020">
                  <c:v>1.82005</c:v>
                </c:pt>
                <c:pt idx="1021">
                  <c:v>1.71136</c:v>
                </c:pt>
                <c:pt idx="1022">
                  <c:v>1.69567</c:v>
                </c:pt>
                <c:pt idx="1023">
                  <c:v>1.43442</c:v>
                </c:pt>
                <c:pt idx="1024">
                  <c:v>1.44732</c:v>
                </c:pt>
                <c:pt idx="1025">
                  <c:v>1.14791</c:v>
                </c:pt>
                <c:pt idx="1026">
                  <c:v>1.07626</c:v>
                </c:pt>
                <c:pt idx="1027">
                  <c:v>1.18206</c:v>
                </c:pt>
                <c:pt idx="1028">
                  <c:v>0.956217</c:v>
                </c:pt>
                <c:pt idx="1029">
                  <c:v>1.09852</c:v>
                </c:pt>
                <c:pt idx="1030">
                  <c:v>0.934171</c:v>
                </c:pt>
                <c:pt idx="1031">
                  <c:v>0.961274</c:v>
                </c:pt>
                <c:pt idx="1032">
                  <c:v>0.863304</c:v>
                </c:pt>
                <c:pt idx="1033">
                  <c:v>0.767964</c:v>
                </c:pt>
                <c:pt idx="1034">
                  <c:v>0.621554</c:v>
                </c:pt>
                <c:pt idx="1035">
                  <c:v>0.713606</c:v>
                </c:pt>
                <c:pt idx="1036">
                  <c:v>0.63458</c:v>
                </c:pt>
                <c:pt idx="1037">
                  <c:v>0.60285</c:v>
                </c:pt>
                <c:pt idx="1038">
                  <c:v>0.7061</c:v>
                </c:pt>
                <c:pt idx="1039">
                  <c:v>0.68603</c:v>
                </c:pt>
                <c:pt idx="1040">
                  <c:v>0.862012</c:v>
                </c:pt>
                <c:pt idx="1041">
                  <c:v>1.00132</c:v>
                </c:pt>
                <c:pt idx="1042">
                  <c:v>0.924379</c:v>
                </c:pt>
                <c:pt idx="1043">
                  <c:v>1.41997</c:v>
                </c:pt>
                <c:pt idx="1044">
                  <c:v>1.71153</c:v>
                </c:pt>
                <c:pt idx="1045">
                  <c:v>1.37501</c:v>
                </c:pt>
                <c:pt idx="1046">
                  <c:v>1.0214</c:v>
                </c:pt>
                <c:pt idx="1047">
                  <c:v>0.918972</c:v>
                </c:pt>
                <c:pt idx="1048">
                  <c:v>0.994406</c:v>
                </c:pt>
                <c:pt idx="1049">
                  <c:v>1.12708</c:v>
                </c:pt>
                <c:pt idx="1050">
                  <c:v>1.32668</c:v>
                </c:pt>
                <c:pt idx="1051">
                  <c:v>1.47145</c:v>
                </c:pt>
                <c:pt idx="1052">
                  <c:v>1.69032</c:v>
                </c:pt>
                <c:pt idx="1053">
                  <c:v>2.35759</c:v>
                </c:pt>
                <c:pt idx="1054">
                  <c:v>2.60378</c:v>
                </c:pt>
                <c:pt idx="1055">
                  <c:v>2.52376</c:v>
                </c:pt>
                <c:pt idx="1056">
                  <c:v>2.634609999999999</c:v>
                </c:pt>
                <c:pt idx="1057">
                  <c:v>2.36442</c:v>
                </c:pt>
                <c:pt idx="1058">
                  <c:v>2.64601</c:v>
                </c:pt>
                <c:pt idx="1059">
                  <c:v>3.38146</c:v>
                </c:pt>
                <c:pt idx="1060">
                  <c:v>3.609869999999999</c:v>
                </c:pt>
                <c:pt idx="1061">
                  <c:v>4.00424</c:v>
                </c:pt>
                <c:pt idx="1062">
                  <c:v>3.564449999999999</c:v>
                </c:pt>
                <c:pt idx="1063">
                  <c:v>4.17307</c:v>
                </c:pt>
                <c:pt idx="1064">
                  <c:v>4.13086</c:v>
                </c:pt>
                <c:pt idx="1065">
                  <c:v>4.092129999999999</c:v>
                </c:pt>
                <c:pt idx="1066">
                  <c:v>3.6666</c:v>
                </c:pt>
                <c:pt idx="1067">
                  <c:v>4.58647</c:v>
                </c:pt>
                <c:pt idx="1068">
                  <c:v>5.19826</c:v>
                </c:pt>
                <c:pt idx="1069">
                  <c:v>4.667229999999999</c:v>
                </c:pt>
                <c:pt idx="1070">
                  <c:v>3.17899</c:v>
                </c:pt>
                <c:pt idx="1071">
                  <c:v>2.18238</c:v>
                </c:pt>
                <c:pt idx="1072">
                  <c:v>1.69709</c:v>
                </c:pt>
                <c:pt idx="1073">
                  <c:v>1.67375</c:v>
                </c:pt>
                <c:pt idx="1074">
                  <c:v>2.130819999999999</c:v>
                </c:pt>
                <c:pt idx="1075">
                  <c:v>2.43203</c:v>
                </c:pt>
                <c:pt idx="1076">
                  <c:v>2.52699</c:v>
                </c:pt>
                <c:pt idx="1077">
                  <c:v>2.16613</c:v>
                </c:pt>
                <c:pt idx="1078">
                  <c:v>1.47656</c:v>
                </c:pt>
                <c:pt idx="1079">
                  <c:v>1.04886</c:v>
                </c:pt>
                <c:pt idx="1080">
                  <c:v>0.761533</c:v>
                </c:pt>
                <c:pt idx="1081">
                  <c:v>0.761093</c:v>
                </c:pt>
                <c:pt idx="1082">
                  <c:v>0.837179</c:v>
                </c:pt>
                <c:pt idx="1083">
                  <c:v>0.685551</c:v>
                </c:pt>
                <c:pt idx="1084">
                  <c:v>0.742054</c:v>
                </c:pt>
                <c:pt idx="1085">
                  <c:v>0.453652</c:v>
                </c:pt>
                <c:pt idx="1086">
                  <c:v>0.512083</c:v>
                </c:pt>
                <c:pt idx="1087">
                  <c:v>0.49285</c:v>
                </c:pt>
                <c:pt idx="1088">
                  <c:v>0.419673</c:v>
                </c:pt>
                <c:pt idx="1089">
                  <c:v>0.493903</c:v>
                </c:pt>
                <c:pt idx="1090">
                  <c:v>0.425524</c:v>
                </c:pt>
                <c:pt idx="1091">
                  <c:v>0.469234</c:v>
                </c:pt>
                <c:pt idx="1092">
                  <c:v>0.421581</c:v>
                </c:pt>
                <c:pt idx="1093">
                  <c:v>0.390177</c:v>
                </c:pt>
                <c:pt idx="1094">
                  <c:v>0.437409</c:v>
                </c:pt>
                <c:pt idx="1095">
                  <c:v>0.405262</c:v>
                </c:pt>
                <c:pt idx="1096">
                  <c:v>0.421018</c:v>
                </c:pt>
                <c:pt idx="1097">
                  <c:v>0.482463</c:v>
                </c:pt>
                <c:pt idx="1098">
                  <c:v>0.454801</c:v>
                </c:pt>
                <c:pt idx="1099">
                  <c:v>0.36778</c:v>
                </c:pt>
                <c:pt idx="1100">
                  <c:v>0.390328</c:v>
                </c:pt>
                <c:pt idx="1101">
                  <c:v>0.424112</c:v>
                </c:pt>
                <c:pt idx="1102">
                  <c:v>0.450254</c:v>
                </c:pt>
                <c:pt idx="1103">
                  <c:v>0.496205</c:v>
                </c:pt>
                <c:pt idx="1104">
                  <c:v>0.586482</c:v>
                </c:pt>
                <c:pt idx="1105">
                  <c:v>0.701082</c:v>
                </c:pt>
                <c:pt idx="1106">
                  <c:v>0.794373</c:v>
                </c:pt>
                <c:pt idx="1107">
                  <c:v>0.880837</c:v>
                </c:pt>
                <c:pt idx="1108">
                  <c:v>0.818393</c:v>
                </c:pt>
                <c:pt idx="1109">
                  <c:v>0.813269</c:v>
                </c:pt>
                <c:pt idx="1110">
                  <c:v>0.758697</c:v>
                </c:pt>
                <c:pt idx="1111">
                  <c:v>0.74745</c:v>
                </c:pt>
                <c:pt idx="1112">
                  <c:v>0.719867</c:v>
                </c:pt>
                <c:pt idx="1113">
                  <c:v>0.649915</c:v>
                </c:pt>
                <c:pt idx="1114">
                  <c:v>0.778601</c:v>
                </c:pt>
                <c:pt idx="1115">
                  <c:v>0.584525</c:v>
                </c:pt>
                <c:pt idx="1116">
                  <c:v>0.694538</c:v>
                </c:pt>
                <c:pt idx="1117">
                  <c:v>0.707438</c:v>
                </c:pt>
                <c:pt idx="1118">
                  <c:v>0.733946</c:v>
                </c:pt>
                <c:pt idx="1119">
                  <c:v>0.859939</c:v>
                </c:pt>
                <c:pt idx="1120">
                  <c:v>0.83186</c:v>
                </c:pt>
                <c:pt idx="1121">
                  <c:v>0.77642</c:v>
                </c:pt>
                <c:pt idx="1122">
                  <c:v>0.701212</c:v>
                </c:pt>
                <c:pt idx="1123">
                  <c:v>0.63999</c:v>
                </c:pt>
                <c:pt idx="1124">
                  <c:v>0.824719</c:v>
                </c:pt>
                <c:pt idx="1125">
                  <c:v>0.829903</c:v>
                </c:pt>
                <c:pt idx="1126">
                  <c:v>0.938593</c:v>
                </c:pt>
                <c:pt idx="1127">
                  <c:v>0.671368</c:v>
                </c:pt>
                <c:pt idx="1128">
                  <c:v>0.885225</c:v>
                </c:pt>
                <c:pt idx="1129">
                  <c:v>0.641754</c:v>
                </c:pt>
                <c:pt idx="1130">
                  <c:v>0.634563</c:v>
                </c:pt>
                <c:pt idx="1131">
                  <c:v>0.602096</c:v>
                </c:pt>
                <c:pt idx="1132">
                  <c:v>0.550252</c:v>
                </c:pt>
                <c:pt idx="1133">
                  <c:v>0.610169</c:v>
                </c:pt>
                <c:pt idx="1134">
                  <c:v>0.461682</c:v>
                </c:pt>
                <c:pt idx="1135">
                  <c:v>0.45465</c:v>
                </c:pt>
                <c:pt idx="1136">
                  <c:v>0.478714</c:v>
                </c:pt>
                <c:pt idx="1137">
                  <c:v>0.457945</c:v>
                </c:pt>
                <c:pt idx="1138">
                  <c:v>0.50688</c:v>
                </c:pt>
                <c:pt idx="1139">
                  <c:v>0.420071</c:v>
                </c:pt>
                <c:pt idx="1140">
                  <c:v>0.460298</c:v>
                </c:pt>
                <c:pt idx="1141">
                  <c:v>0.525073</c:v>
                </c:pt>
                <c:pt idx="1142">
                  <c:v>0.524003</c:v>
                </c:pt>
                <c:pt idx="1143">
                  <c:v>0.566906</c:v>
                </c:pt>
                <c:pt idx="1144">
                  <c:v>0.696641</c:v>
                </c:pt>
                <c:pt idx="1145">
                  <c:v>0.648095</c:v>
                </c:pt>
                <c:pt idx="1146">
                  <c:v>0.638796</c:v>
                </c:pt>
                <c:pt idx="1147">
                  <c:v>0.678088</c:v>
                </c:pt>
                <c:pt idx="1148">
                  <c:v>0.795981</c:v>
                </c:pt>
                <c:pt idx="1149">
                  <c:v>0.670294</c:v>
                </c:pt>
                <c:pt idx="1150">
                  <c:v>0.809906</c:v>
                </c:pt>
                <c:pt idx="1151">
                  <c:v>0.89556</c:v>
                </c:pt>
                <c:pt idx="1152">
                  <c:v>0.773077</c:v>
                </c:pt>
                <c:pt idx="1153">
                  <c:v>1.077</c:v>
                </c:pt>
                <c:pt idx="1154">
                  <c:v>1.1324</c:v>
                </c:pt>
                <c:pt idx="1155">
                  <c:v>1.07229</c:v>
                </c:pt>
                <c:pt idx="1156">
                  <c:v>1.25273</c:v>
                </c:pt>
                <c:pt idx="1157">
                  <c:v>1.09941</c:v>
                </c:pt>
                <c:pt idx="1158">
                  <c:v>1.00131</c:v>
                </c:pt>
                <c:pt idx="1159">
                  <c:v>1.08364</c:v>
                </c:pt>
                <c:pt idx="1160">
                  <c:v>1.73383</c:v>
                </c:pt>
                <c:pt idx="1161">
                  <c:v>1.78433</c:v>
                </c:pt>
                <c:pt idx="1162">
                  <c:v>1.64849</c:v>
                </c:pt>
                <c:pt idx="1163">
                  <c:v>2.11145</c:v>
                </c:pt>
                <c:pt idx="1164">
                  <c:v>1.72857</c:v>
                </c:pt>
                <c:pt idx="1165">
                  <c:v>1.75659</c:v>
                </c:pt>
                <c:pt idx="1166">
                  <c:v>1.66493</c:v>
                </c:pt>
                <c:pt idx="1167">
                  <c:v>1.49413</c:v>
                </c:pt>
                <c:pt idx="1168">
                  <c:v>1.55422</c:v>
                </c:pt>
                <c:pt idx="1169">
                  <c:v>1.60454</c:v>
                </c:pt>
                <c:pt idx="1170">
                  <c:v>1.60285</c:v>
                </c:pt>
                <c:pt idx="1171">
                  <c:v>1.77907</c:v>
                </c:pt>
                <c:pt idx="1172">
                  <c:v>1.85464</c:v>
                </c:pt>
                <c:pt idx="1173">
                  <c:v>1.28482</c:v>
                </c:pt>
                <c:pt idx="1174">
                  <c:v>1.41079</c:v>
                </c:pt>
                <c:pt idx="1175">
                  <c:v>1.35281</c:v>
                </c:pt>
                <c:pt idx="1176">
                  <c:v>1.6272</c:v>
                </c:pt>
                <c:pt idx="1177">
                  <c:v>1.77999</c:v>
                </c:pt>
                <c:pt idx="1178">
                  <c:v>1.74737</c:v>
                </c:pt>
                <c:pt idx="1179">
                  <c:v>1.59069</c:v>
                </c:pt>
                <c:pt idx="1180">
                  <c:v>2.13752</c:v>
                </c:pt>
                <c:pt idx="1181">
                  <c:v>1.91906</c:v>
                </c:pt>
                <c:pt idx="1182">
                  <c:v>1.61539</c:v>
                </c:pt>
                <c:pt idx="1183">
                  <c:v>1.87336</c:v>
                </c:pt>
                <c:pt idx="1184">
                  <c:v>1.8905</c:v>
                </c:pt>
                <c:pt idx="1185">
                  <c:v>1.79262</c:v>
                </c:pt>
                <c:pt idx="1186">
                  <c:v>2.02652</c:v>
                </c:pt>
                <c:pt idx="1187">
                  <c:v>1.88413</c:v>
                </c:pt>
                <c:pt idx="1188">
                  <c:v>1.83793</c:v>
                </c:pt>
                <c:pt idx="1189">
                  <c:v>2.07391</c:v>
                </c:pt>
                <c:pt idx="1190">
                  <c:v>2.07739</c:v>
                </c:pt>
                <c:pt idx="1191">
                  <c:v>2.24219</c:v>
                </c:pt>
                <c:pt idx="1192">
                  <c:v>1.72161</c:v>
                </c:pt>
                <c:pt idx="1193">
                  <c:v>1.52194</c:v>
                </c:pt>
                <c:pt idx="1194">
                  <c:v>1.40919</c:v>
                </c:pt>
                <c:pt idx="1195">
                  <c:v>1.13808</c:v>
                </c:pt>
                <c:pt idx="1196">
                  <c:v>0.999526</c:v>
                </c:pt>
                <c:pt idx="1197">
                  <c:v>0.899655</c:v>
                </c:pt>
                <c:pt idx="1198">
                  <c:v>1.30052</c:v>
                </c:pt>
                <c:pt idx="1199">
                  <c:v>1.06156</c:v>
                </c:pt>
                <c:pt idx="1200">
                  <c:v>1.16516</c:v>
                </c:pt>
                <c:pt idx="1201">
                  <c:v>1.51223</c:v>
                </c:pt>
                <c:pt idx="1202">
                  <c:v>1.91623</c:v>
                </c:pt>
                <c:pt idx="1203">
                  <c:v>2.082759999999999</c:v>
                </c:pt>
                <c:pt idx="1204">
                  <c:v>1.89266</c:v>
                </c:pt>
                <c:pt idx="1205">
                  <c:v>2.03779</c:v>
                </c:pt>
                <c:pt idx="1206">
                  <c:v>2.58319</c:v>
                </c:pt>
                <c:pt idx="1207">
                  <c:v>2.6873</c:v>
                </c:pt>
                <c:pt idx="1208">
                  <c:v>3.371539999999999</c:v>
                </c:pt>
                <c:pt idx="1209">
                  <c:v>2.745649999999999</c:v>
                </c:pt>
                <c:pt idx="1210">
                  <c:v>3.15034</c:v>
                </c:pt>
                <c:pt idx="1211">
                  <c:v>3.42398</c:v>
                </c:pt>
                <c:pt idx="1212">
                  <c:v>3.42516</c:v>
                </c:pt>
                <c:pt idx="1213">
                  <c:v>3.4127</c:v>
                </c:pt>
                <c:pt idx="1214">
                  <c:v>3.64917</c:v>
                </c:pt>
                <c:pt idx="1215">
                  <c:v>3.32551</c:v>
                </c:pt>
                <c:pt idx="1216">
                  <c:v>3.11814</c:v>
                </c:pt>
                <c:pt idx="1217">
                  <c:v>3.63215</c:v>
                </c:pt>
                <c:pt idx="1218">
                  <c:v>3.506819999999999</c:v>
                </c:pt>
                <c:pt idx="1219">
                  <c:v>4.41942</c:v>
                </c:pt>
                <c:pt idx="1220">
                  <c:v>3.41183</c:v>
                </c:pt>
                <c:pt idx="1221">
                  <c:v>2.93725</c:v>
                </c:pt>
                <c:pt idx="1222">
                  <c:v>2.772899999999999</c:v>
                </c:pt>
                <c:pt idx="1223">
                  <c:v>2.54623</c:v>
                </c:pt>
                <c:pt idx="1224">
                  <c:v>2.61561</c:v>
                </c:pt>
                <c:pt idx="1225">
                  <c:v>2.43365</c:v>
                </c:pt>
                <c:pt idx="1226">
                  <c:v>2.55226</c:v>
                </c:pt>
                <c:pt idx="1227">
                  <c:v>3.0837</c:v>
                </c:pt>
                <c:pt idx="1228">
                  <c:v>2.68964</c:v>
                </c:pt>
                <c:pt idx="1229">
                  <c:v>3.36593</c:v>
                </c:pt>
                <c:pt idx="1230">
                  <c:v>3.87081</c:v>
                </c:pt>
                <c:pt idx="1231">
                  <c:v>3.32274</c:v>
                </c:pt>
                <c:pt idx="1232">
                  <c:v>3.839519999999999</c:v>
                </c:pt>
                <c:pt idx="1233">
                  <c:v>3.62524</c:v>
                </c:pt>
                <c:pt idx="1234">
                  <c:v>4.07698</c:v>
                </c:pt>
                <c:pt idx="1235">
                  <c:v>4.03471</c:v>
                </c:pt>
                <c:pt idx="1236">
                  <c:v>2.49702</c:v>
                </c:pt>
                <c:pt idx="1237">
                  <c:v>3.36</c:v>
                </c:pt>
                <c:pt idx="1238">
                  <c:v>3.71668</c:v>
                </c:pt>
                <c:pt idx="1239">
                  <c:v>3.48824</c:v>
                </c:pt>
                <c:pt idx="1240">
                  <c:v>3.93587</c:v>
                </c:pt>
                <c:pt idx="1241">
                  <c:v>3.38655</c:v>
                </c:pt>
                <c:pt idx="1242">
                  <c:v>3.71192</c:v>
                </c:pt>
                <c:pt idx="1243">
                  <c:v>3.55268</c:v>
                </c:pt>
                <c:pt idx="1244">
                  <c:v>3.24806</c:v>
                </c:pt>
                <c:pt idx="1245">
                  <c:v>4.29468</c:v>
                </c:pt>
                <c:pt idx="1246">
                  <c:v>4.322189999999999</c:v>
                </c:pt>
                <c:pt idx="1247">
                  <c:v>3.354919999999999</c:v>
                </c:pt>
                <c:pt idx="1248">
                  <c:v>3.44441</c:v>
                </c:pt>
                <c:pt idx="1249">
                  <c:v>3.3982</c:v>
                </c:pt>
                <c:pt idx="1250">
                  <c:v>3.01555</c:v>
                </c:pt>
                <c:pt idx="1251">
                  <c:v>2.50864</c:v>
                </c:pt>
                <c:pt idx="1252">
                  <c:v>2.98993</c:v>
                </c:pt>
                <c:pt idx="1253">
                  <c:v>3.68682</c:v>
                </c:pt>
                <c:pt idx="1254">
                  <c:v>4.23249</c:v>
                </c:pt>
                <c:pt idx="1255">
                  <c:v>3.858639999999999</c:v>
                </c:pt>
                <c:pt idx="1256">
                  <c:v>3.56651</c:v>
                </c:pt>
                <c:pt idx="1257">
                  <c:v>3.635889999999999</c:v>
                </c:pt>
                <c:pt idx="1258">
                  <c:v>4.161869999999999</c:v>
                </c:pt>
                <c:pt idx="1259">
                  <c:v>5.10101</c:v>
                </c:pt>
                <c:pt idx="1260">
                  <c:v>4.7323</c:v>
                </c:pt>
                <c:pt idx="1261">
                  <c:v>4.81577</c:v>
                </c:pt>
                <c:pt idx="1262">
                  <c:v>5.133509999999999</c:v>
                </c:pt>
                <c:pt idx="1263">
                  <c:v>6.50376</c:v>
                </c:pt>
                <c:pt idx="1264">
                  <c:v>5.366999999999999</c:v>
                </c:pt>
                <c:pt idx="1265">
                  <c:v>7.40486</c:v>
                </c:pt>
                <c:pt idx="1266">
                  <c:v>6.37035</c:v>
                </c:pt>
                <c:pt idx="1267">
                  <c:v>5.88057</c:v>
                </c:pt>
                <c:pt idx="1268">
                  <c:v>6.35327</c:v>
                </c:pt>
                <c:pt idx="1269">
                  <c:v>6.29944</c:v>
                </c:pt>
                <c:pt idx="1270">
                  <c:v>5.38535</c:v>
                </c:pt>
                <c:pt idx="1271">
                  <c:v>5.325769999999999</c:v>
                </c:pt>
                <c:pt idx="1272">
                  <c:v>5.99889</c:v>
                </c:pt>
                <c:pt idx="1273">
                  <c:v>5.31602</c:v>
                </c:pt>
                <c:pt idx="1274">
                  <c:v>4.88308</c:v>
                </c:pt>
                <c:pt idx="1275">
                  <c:v>5.25347</c:v>
                </c:pt>
                <c:pt idx="1276">
                  <c:v>4.84572</c:v>
                </c:pt>
                <c:pt idx="1277">
                  <c:v>4.9914</c:v>
                </c:pt>
                <c:pt idx="1278">
                  <c:v>4.21037</c:v>
                </c:pt>
                <c:pt idx="1279">
                  <c:v>4.77821</c:v>
                </c:pt>
                <c:pt idx="1280">
                  <c:v>5.80641</c:v>
                </c:pt>
                <c:pt idx="1281">
                  <c:v>6.134849999999999</c:v>
                </c:pt>
                <c:pt idx="1282">
                  <c:v>5.814109999999999</c:v>
                </c:pt>
                <c:pt idx="1283">
                  <c:v>6.03941</c:v>
                </c:pt>
                <c:pt idx="1284">
                  <c:v>6.05108</c:v>
                </c:pt>
                <c:pt idx="1285">
                  <c:v>6.7755</c:v>
                </c:pt>
                <c:pt idx="1286">
                  <c:v>7.47064</c:v>
                </c:pt>
                <c:pt idx="1287">
                  <c:v>6.91103</c:v>
                </c:pt>
                <c:pt idx="1288">
                  <c:v>7.76262</c:v>
                </c:pt>
                <c:pt idx="1289">
                  <c:v>10.0656</c:v>
                </c:pt>
                <c:pt idx="1290">
                  <c:v>8.40005</c:v>
                </c:pt>
                <c:pt idx="1291">
                  <c:v>8.06043</c:v>
                </c:pt>
                <c:pt idx="1292">
                  <c:v>8.817160000000001</c:v>
                </c:pt>
                <c:pt idx="1293">
                  <c:v>7.3022</c:v>
                </c:pt>
                <c:pt idx="1294">
                  <c:v>8.73253</c:v>
                </c:pt>
                <c:pt idx="1295">
                  <c:v>8.218490000000001</c:v>
                </c:pt>
                <c:pt idx="1296">
                  <c:v>6.58355</c:v>
                </c:pt>
                <c:pt idx="1297">
                  <c:v>6.94559</c:v>
                </c:pt>
                <c:pt idx="1298">
                  <c:v>5.49639</c:v>
                </c:pt>
                <c:pt idx="1299">
                  <c:v>6.412529999999999</c:v>
                </c:pt>
                <c:pt idx="1300">
                  <c:v>7.30763</c:v>
                </c:pt>
                <c:pt idx="1301">
                  <c:v>4.894709999999999</c:v>
                </c:pt>
                <c:pt idx="1302">
                  <c:v>5.85364</c:v>
                </c:pt>
                <c:pt idx="1303">
                  <c:v>6.33545</c:v>
                </c:pt>
                <c:pt idx="1304">
                  <c:v>4.60265</c:v>
                </c:pt>
                <c:pt idx="1305">
                  <c:v>4.87239</c:v>
                </c:pt>
                <c:pt idx="1306">
                  <c:v>4.325679999999999</c:v>
                </c:pt>
                <c:pt idx="1307">
                  <c:v>4.58692</c:v>
                </c:pt>
                <c:pt idx="1308">
                  <c:v>4.767099999999999</c:v>
                </c:pt>
                <c:pt idx="1309">
                  <c:v>3.44261</c:v>
                </c:pt>
                <c:pt idx="1310">
                  <c:v>3.838839999999999</c:v>
                </c:pt>
                <c:pt idx="1311">
                  <c:v>4.127239999999999</c:v>
                </c:pt>
                <c:pt idx="1312">
                  <c:v>4.29677</c:v>
                </c:pt>
                <c:pt idx="1313">
                  <c:v>5.02373</c:v>
                </c:pt>
                <c:pt idx="1314">
                  <c:v>4.654489999999999</c:v>
                </c:pt>
                <c:pt idx="1315">
                  <c:v>5.77752</c:v>
                </c:pt>
                <c:pt idx="1316">
                  <c:v>6.53777</c:v>
                </c:pt>
                <c:pt idx="1317">
                  <c:v>6.9048</c:v>
                </c:pt>
                <c:pt idx="1318">
                  <c:v>6.25626</c:v>
                </c:pt>
                <c:pt idx="1319">
                  <c:v>7.262029999999999</c:v>
                </c:pt>
                <c:pt idx="1320">
                  <c:v>6.77354</c:v>
                </c:pt>
                <c:pt idx="1321">
                  <c:v>6.68046</c:v>
                </c:pt>
                <c:pt idx="1322">
                  <c:v>8.474540000000002</c:v>
                </c:pt>
                <c:pt idx="1323">
                  <c:v>6.78929</c:v>
                </c:pt>
                <c:pt idx="1324">
                  <c:v>7.74224</c:v>
                </c:pt>
                <c:pt idx="1325">
                  <c:v>8.715850000000001</c:v>
                </c:pt>
                <c:pt idx="1326">
                  <c:v>6.387089999999999</c:v>
                </c:pt>
                <c:pt idx="1327">
                  <c:v>7.93514</c:v>
                </c:pt>
                <c:pt idx="1328">
                  <c:v>7.72567</c:v>
                </c:pt>
                <c:pt idx="1329">
                  <c:v>6.80237</c:v>
                </c:pt>
                <c:pt idx="1330">
                  <c:v>6.225529999999999</c:v>
                </c:pt>
                <c:pt idx="1331">
                  <c:v>7.83813</c:v>
                </c:pt>
                <c:pt idx="1332">
                  <c:v>7.28352</c:v>
                </c:pt>
                <c:pt idx="1333">
                  <c:v>7.395919999999999</c:v>
                </c:pt>
                <c:pt idx="1334">
                  <c:v>9.238229999999998</c:v>
                </c:pt>
                <c:pt idx="1335">
                  <c:v>8.840760000000001</c:v>
                </c:pt>
                <c:pt idx="1336">
                  <c:v>10.3593</c:v>
                </c:pt>
                <c:pt idx="1337">
                  <c:v>9.11108</c:v>
                </c:pt>
                <c:pt idx="1338">
                  <c:v>8.39047</c:v>
                </c:pt>
                <c:pt idx="1339">
                  <c:v>11.6594</c:v>
                </c:pt>
                <c:pt idx="1340">
                  <c:v>10.0545</c:v>
                </c:pt>
                <c:pt idx="1341">
                  <c:v>8.94638</c:v>
                </c:pt>
                <c:pt idx="1342">
                  <c:v>8.40783</c:v>
                </c:pt>
                <c:pt idx="1343">
                  <c:v>6.92815</c:v>
                </c:pt>
                <c:pt idx="1344">
                  <c:v>4.92635</c:v>
                </c:pt>
                <c:pt idx="1345">
                  <c:v>4.86135</c:v>
                </c:pt>
                <c:pt idx="1346">
                  <c:v>5.17306</c:v>
                </c:pt>
                <c:pt idx="1347">
                  <c:v>4.11227</c:v>
                </c:pt>
                <c:pt idx="1348">
                  <c:v>3.965749999999999</c:v>
                </c:pt>
                <c:pt idx="1349">
                  <c:v>3.68037</c:v>
                </c:pt>
                <c:pt idx="1350">
                  <c:v>3.65743</c:v>
                </c:pt>
                <c:pt idx="1351">
                  <c:v>3.094819999999999</c:v>
                </c:pt>
                <c:pt idx="1352">
                  <c:v>2.89798</c:v>
                </c:pt>
                <c:pt idx="1353">
                  <c:v>2.93379</c:v>
                </c:pt>
                <c:pt idx="1354">
                  <c:v>2.74621</c:v>
                </c:pt>
                <c:pt idx="1355">
                  <c:v>3.2074</c:v>
                </c:pt>
                <c:pt idx="1356">
                  <c:v>3.00362</c:v>
                </c:pt>
                <c:pt idx="1357">
                  <c:v>3.24433</c:v>
                </c:pt>
                <c:pt idx="1358">
                  <c:v>5.075979999999999</c:v>
                </c:pt>
                <c:pt idx="1359">
                  <c:v>6.28537</c:v>
                </c:pt>
                <c:pt idx="1360">
                  <c:v>5.00617</c:v>
                </c:pt>
                <c:pt idx="1361">
                  <c:v>4.87522</c:v>
                </c:pt>
                <c:pt idx="1362">
                  <c:v>6.29395</c:v>
                </c:pt>
                <c:pt idx="1363">
                  <c:v>6.23733</c:v>
                </c:pt>
                <c:pt idx="1364">
                  <c:v>7.392939999999999</c:v>
                </c:pt>
                <c:pt idx="1365">
                  <c:v>8.174890000000001</c:v>
                </c:pt>
                <c:pt idx="1366">
                  <c:v>7.657379999999999</c:v>
                </c:pt>
                <c:pt idx="1367">
                  <c:v>8.29826</c:v>
                </c:pt>
                <c:pt idx="1368">
                  <c:v>7.020899999999999</c:v>
                </c:pt>
                <c:pt idx="1369">
                  <c:v>5.5158</c:v>
                </c:pt>
                <c:pt idx="1370">
                  <c:v>6.15622</c:v>
                </c:pt>
                <c:pt idx="1371">
                  <c:v>6.317509999999999</c:v>
                </c:pt>
                <c:pt idx="1372">
                  <c:v>4.605029999999999</c:v>
                </c:pt>
                <c:pt idx="1373">
                  <c:v>4.50501</c:v>
                </c:pt>
                <c:pt idx="1374">
                  <c:v>3.81903</c:v>
                </c:pt>
                <c:pt idx="1375">
                  <c:v>3.90661</c:v>
                </c:pt>
                <c:pt idx="1376">
                  <c:v>3.62593</c:v>
                </c:pt>
                <c:pt idx="1377">
                  <c:v>3.20597</c:v>
                </c:pt>
                <c:pt idx="1378">
                  <c:v>2.868409999999999</c:v>
                </c:pt>
                <c:pt idx="1379">
                  <c:v>3.45698</c:v>
                </c:pt>
                <c:pt idx="1380">
                  <c:v>3.45961</c:v>
                </c:pt>
                <c:pt idx="1381">
                  <c:v>3.92851</c:v>
                </c:pt>
                <c:pt idx="1382">
                  <c:v>3.47093</c:v>
                </c:pt>
                <c:pt idx="1383">
                  <c:v>3.43047</c:v>
                </c:pt>
                <c:pt idx="1384">
                  <c:v>3.96232</c:v>
                </c:pt>
                <c:pt idx="1385">
                  <c:v>3.31562</c:v>
                </c:pt>
                <c:pt idx="1386">
                  <c:v>3.875109999999999</c:v>
                </c:pt>
                <c:pt idx="1387">
                  <c:v>4.119809999999999</c:v>
                </c:pt>
                <c:pt idx="1388">
                  <c:v>4.82932</c:v>
                </c:pt>
                <c:pt idx="1389">
                  <c:v>4.40748</c:v>
                </c:pt>
                <c:pt idx="1390">
                  <c:v>4.553579999999999</c:v>
                </c:pt>
                <c:pt idx="1391">
                  <c:v>4.03588</c:v>
                </c:pt>
                <c:pt idx="1392">
                  <c:v>5.43708</c:v>
                </c:pt>
                <c:pt idx="1393">
                  <c:v>5.77354</c:v>
                </c:pt>
                <c:pt idx="1394">
                  <c:v>5.77151</c:v>
                </c:pt>
                <c:pt idx="1395">
                  <c:v>5.95225</c:v>
                </c:pt>
                <c:pt idx="1396">
                  <c:v>4.93185</c:v>
                </c:pt>
                <c:pt idx="1397">
                  <c:v>5.024889999999999</c:v>
                </c:pt>
                <c:pt idx="1398">
                  <c:v>6.029479999999999</c:v>
                </c:pt>
                <c:pt idx="1399">
                  <c:v>5.144119999999999</c:v>
                </c:pt>
                <c:pt idx="1400">
                  <c:v>5.92158</c:v>
                </c:pt>
                <c:pt idx="1401">
                  <c:v>6.45627</c:v>
                </c:pt>
                <c:pt idx="1402">
                  <c:v>7.822309999999999</c:v>
                </c:pt>
                <c:pt idx="1403">
                  <c:v>6.27274</c:v>
                </c:pt>
                <c:pt idx="1404">
                  <c:v>6.79941</c:v>
                </c:pt>
                <c:pt idx="1405">
                  <c:v>6.45095</c:v>
                </c:pt>
                <c:pt idx="1406">
                  <c:v>5.9308</c:v>
                </c:pt>
                <c:pt idx="1407">
                  <c:v>6.95479</c:v>
                </c:pt>
                <c:pt idx="1408">
                  <c:v>6.9157</c:v>
                </c:pt>
                <c:pt idx="1409">
                  <c:v>8.33042</c:v>
                </c:pt>
                <c:pt idx="1410">
                  <c:v>7.360909999999999</c:v>
                </c:pt>
                <c:pt idx="1411">
                  <c:v>6.306179999999999</c:v>
                </c:pt>
                <c:pt idx="1412">
                  <c:v>4.882419999999999</c:v>
                </c:pt>
                <c:pt idx="1413">
                  <c:v>6.694339999999999</c:v>
                </c:pt>
                <c:pt idx="1414">
                  <c:v>7.147909999999999</c:v>
                </c:pt>
                <c:pt idx="1415">
                  <c:v>6.61963</c:v>
                </c:pt>
                <c:pt idx="1416">
                  <c:v>6.77612</c:v>
                </c:pt>
                <c:pt idx="1417">
                  <c:v>5.90373</c:v>
                </c:pt>
                <c:pt idx="1418">
                  <c:v>6.550909999999999</c:v>
                </c:pt>
                <c:pt idx="1419">
                  <c:v>8.47179</c:v>
                </c:pt>
                <c:pt idx="1420">
                  <c:v>6.46031</c:v>
                </c:pt>
                <c:pt idx="1421">
                  <c:v>5.766189999999999</c:v>
                </c:pt>
                <c:pt idx="1422">
                  <c:v>6.20952</c:v>
                </c:pt>
                <c:pt idx="1423">
                  <c:v>6.138539999999999</c:v>
                </c:pt>
                <c:pt idx="1424">
                  <c:v>5.79183</c:v>
                </c:pt>
                <c:pt idx="1425">
                  <c:v>5.807779999999999</c:v>
                </c:pt>
                <c:pt idx="1426">
                  <c:v>5.79225</c:v>
                </c:pt>
                <c:pt idx="1427">
                  <c:v>5.208909999999999</c:v>
                </c:pt>
                <c:pt idx="1428">
                  <c:v>6.67516</c:v>
                </c:pt>
                <c:pt idx="1429">
                  <c:v>6.894159999999999</c:v>
                </c:pt>
                <c:pt idx="1430">
                  <c:v>5.57841</c:v>
                </c:pt>
                <c:pt idx="1431">
                  <c:v>6.44581</c:v>
                </c:pt>
                <c:pt idx="1432">
                  <c:v>5.764699999999999</c:v>
                </c:pt>
                <c:pt idx="1433">
                  <c:v>5.51165</c:v>
                </c:pt>
                <c:pt idx="1434">
                  <c:v>4.96547</c:v>
                </c:pt>
                <c:pt idx="1435">
                  <c:v>4.81666</c:v>
                </c:pt>
                <c:pt idx="1436">
                  <c:v>4.58762</c:v>
                </c:pt>
                <c:pt idx="1437">
                  <c:v>4.96184</c:v>
                </c:pt>
                <c:pt idx="1438">
                  <c:v>4.364529999999998</c:v>
                </c:pt>
                <c:pt idx="1439">
                  <c:v>3.74034</c:v>
                </c:pt>
                <c:pt idx="1440">
                  <c:v>3.78622</c:v>
                </c:pt>
                <c:pt idx="1441">
                  <c:v>4.0888</c:v>
                </c:pt>
                <c:pt idx="1442">
                  <c:v>3.62039</c:v>
                </c:pt>
                <c:pt idx="1443">
                  <c:v>4.40146</c:v>
                </c:pt>
                <c:pt idx="1444">
                  <c:v>4.14784</c:v>
                </c:pt>
                <c:pt idx="1445">
                  <c:v>3.0806</c:v>
                </c:pt>
                <c:pt idx="1446">
                  <c:v>2.931789999999999</c:v>
                </c:pt>
                <c:pt idx="1447">
                  <c:v>2.28791</c:v>
                </c:pt>
                <c:pt idx="1448">
                  <c:v>3.33216</c:v>
                </c:pt>
                <c:pt idx="1449">
                  <c:v>2.58306</c:v>
                </c:pt>
                <c:pt idx="1450">
                  <c:v>4.07544</c:v>
                </c:pt>
                <c:pt idx="1451">
                  <c:v>4.197729999999999</c:v>
                </c:pt>
                <c:pt idx="1452">
                  <c:v>4.70964</c:v>
                </c:pt>
                <c:pt idx="1453">
                  <c:v>3.370429999999999</c:v>
                </c:pt>
                <c:pt idx="1454">
                  <c:v>3.54931</c:v>
                </c:pt>
                <c:pt idx="1455">
                  <c:v>3.9685</c:v>
                </c:pt>
                <c:pt idx="1456">
                  <c:v>3.73891</c:v>
                </c:pt>
                <c:pt idx="1457">
                  <c:v>4.00366</c:v>
                </c:pt>
                <c:pt idx="1458">
                  <c:v>4.623159999999999</c:v>
                </c:pt>
                <c:pt idx="1459">
                  <c:v>4.44601</c:v>
                </c:pt>
                <c:pt idx="1460">
                  <c:v>5.269909999999999</c:v>
                </c:pt>
                <c:pt idx="1461">
                  <c:v>5.963999999999999</c:v>
                </c:pt>
                <c:pt idx="1462">
                  <c:v>5.127479999999998</c:v>
                </c:pt>
                <c:pt idx="1463">
                  <c:v>6.09079</c:v>
                </c:pt>
                <c:pt idx="1464">
                  <c:v>6.78006</c:v>
                </c:pt>
                <c:pt idx="1465">
                  <c:v>6.94469</c:v>
                </c:pt>
                <c:pt idx="1466">
                  <c:v>7.397859999999999</c:v>
                </c:pt>
                <c:pt idx="1467">
                  <c:v>6.95269</c:v>
                </c:pt>
                <c:pt idx="1468">
                  <c:v>7.80654</c:v>
                </c:pt>
                <c:pt idx="1469">
                  <c:v>8.382900000000002</c:v>
                </c:pt>
                <c:pt idx="1470">
                  <c:v>8.327269999999998</c:v>
                </c:pt>
                <c:pt idx="1471">
                  <c:v>8.017249999999998</c:v>
                </c:pt>
                <c:pt idx="1472">
                  <c:v>9.671090000000001</c:v>
                </c:pt>
                <c:pt idx="1473">
                  <c:v>10.3712</c:v>
                </c:pt>
                <c:pt idx="1474">
                  <c:v>12.2819</c:v>
                </c:pt>
                <c:pt idx="1475">
                  <c:v>16.937</c:v>
                </c:pt>
                <c:pt idx="1476">
                  <c:v>14.407</c:v>
                </c:pt>
                <c:pt idx="1477">
                  <c:v>13.9325</c:v>
                </c:pt>
                <c:pt idx="1478">
                  <c:v>16.20189999999999</c:v>
                </c:pt>
                <c:pt idx="1479">
                  <c:v>15.8562</c:v>
                </c:pt>
                <c:pt idx="1480">
                  <c:v>18.5863</c:v>
                </c:pt>
                <c:pt idx="1481">
                  <c:v>20.3551</c:v>
                </c:pt>
                <c:pt idx="1482">
                  <c:v>18.8053</c:v>
                </c:pt>
                <c:pt idx="1483">
                  <c:v>20.20649999999999</c:v>
                </c:pt>
                <c:pt idx="1484">
                  <c:v>21.2453</c:v>
                </c:pt>
                <c:pt idx="1485">
                  <c:v>21.5549</c:v>
                </c:pt>
                <c:pt idx="1486">
                  <c:v>20.2483</c:v>
                </c:pt>
                <c:pt idx="1487">
                  <c:v>22.402</c:v>
                </c:pt>
                <c:pt idx="1488">
                  <c:v>23.5019</c:v>
                </c:pt>
                <c:pt idx="1489">
                  <c:v>18.7991</c:v>
                </c:pt>
                <c:pt idx="1490">
                  <c:v>18.89</c:v>
                </c:pt>
                <c:pt idx="1491">
                  <c:v>22.1833</c:v>
                </c:pt>
                <c:pt idx="1492">
                  <c:v>21.235</c:v>
                </c:pt>
                <c:pt idx="1493">
                  <c:v>20.8672</c:v>
                </c:pt>
                <c:pt idx="1494">
                  <c:v>20.4923</c:v>
                </c:pt>
                <c:pt idx="1495">
                  <c:v>20.3725</c:v>
                </c:pt>
                <c:pt idx="1496">
                  <c:v>26.3283</c:v>
                </c:pt>
                <c:pt idx="1497">
                  <c:v>24.8419</c:v>
                </c:pt>
                <c:pt idx="1498">
                  <c:v>20.95</c:v>
                </c:pt>
                <c:pt idx="1499">
                  <c:v>19.5321</c:v>
                </c:pt>
                <c:pt idx="1500">
                  <c:v>18.2867</c:v>
                </c:pt>
                <c:pt idx="1501">
                  <c:v>16.0802</c:v>
                </c:pt>
                <c:pt idx="1502">
                  <c:v>16.3884</c:v>
                </c:pt>
                <c:pt idx="1503">
                  <c:v>15.8683</c:v>
                </c:pt>
                <c:pt idx="1504">
                  <c:v>14.7813</c:v>
                </c:pt>
                <c:pt idx="1505">
                  <c:v>15.6423</c:v>
                </c:pt>
                <c:pt idx="1506">
                  <c:v>15.5187</c:v>
                </c:pt>
                <c:pt idx="1507">
                  <c:v>13.8975</c:v>
                </c:pt>
                <c:pt idx="1508">
                  <c:v>13.5821</c:v>
                </c:pt>
                <c:pt idx="1509">
                  <c:v>14.126</c:v>
                </c:pt>
                <c:pt idx="1510">
                  <c:v>15.4182</c:v>
                </c:pt>
                <c:pt idx="1511">
                  <c:v>13.9987</c:v>
                </c:pt>
                <c:pt idx="1512">
                  <c:v>13.11</c:v>
                </c:pt>
                <c:pt idx="1513">
                  <c:v>13.1708</c:v>
                </c:pt>
                <c:pt idx="1514">
                  <c:v>14.5987</c:v>
                </c:pt>
                <c:pt idx="1515">
                  <c:v>14.2069</c:v>
                </c:pt>
                <c:pt idx="1516">
                  <c:v>13.782</c:v>
                </c:pt>
                <c:pt idx="1517">
                  <c:v>13.6913</c:v>
                </c:pt>
                <c:pt idx="1518">
                  <c:v>14.4832</c:v>
                </c:pt>
                <c:pt idx="1519">
                  <c:v>12.1587</c:v>
                </c:pt>
                <c:pt idx="1520">
                  <c:v>15.061</c:v>
                </c:pt>
                <c:pt idx="1521">
                  <c:v>12.012</c:v>
                </c:pt>
                <c:pt idx="1522">
                  <c:v>10.6644</c:v>
                </c:pt>
                <c:pt idx="1523">
                  <c:v>10.7462</c:v>
                </c:pt>
                <c:pt idx="1524">
                  <c:v>10.4149</c:v>
                </c:pt>
                <c:pt idx="1525">
                  <c:v>8.862380000000003</c:v>
                </c:pt>
                <c:pt idx="1526">
                  <c:v>8.238629999999998</c:v>
                </c:pt>
                <c:pt idx="1527">
                  <c:v>9.59501</c:v>
                </c:pt>
                <c:pt idx="1528">
                  <c:v>7.2403</c:v>
                </c:pt>
                <c:pt idx="1529">
                  <c:v>7.47286</c:v>
                </c:pt>
                <c:pt idx="1530">
                  <c:v>6.55764</c:v>
                </c:pt>
                <c:pt idx="1531">
                  <c:v>6.52116</c:v>
                </c:pt>
                <c:pt idx="1532">
                  <c:v>8.614939999999998</c:v>
                </c:pt>
                <c:pt idx="1533">
                  <c:v>7.20205</c:v>
                </c:pt>
                <c:pt idx="1534">
                  <c:v>6.48429</c:v>
                </c:pt>
                <c:pt idx="1535">
                  <c:v>5.97996</c:v>
                </c:pt>
                <c:pt idx="1536">
                  <c:v>8.29953</c:v>
                </c:pt>
                <c:pt idx="1537">
                  <c:v>7.827499999999999</c:v>
                </c:pt>
                <c:pt idx="1538">
                  <c:v>5.89535</c:v>
                </c:pt>
                <c:pt idx="1539">
                  <c:v>5.70667</c:v>
                </c:pt>
                <c:pt idx="1540">
                  <c:v>5.9335</c:v>
                </c:pt>
                <c:pt idx="1541">
                  <c:v>7.104109999999999</c:v>
                </c:pt>
                <c:pt idx="1542">
                  <c:v>6.86625</c:v>
                </c:pt>
                <c:pt idx="1543">
                  <c:v>8.046949999999998</c:v>
                </c:pt>
                <c:pt idx="1544">
                  <c:v>7.1512</c:v>
                </c:pt>
                <c:pt idx="1545">
                  <c:v>6.147139999999999</c:v>
                </c:pt>
                <c:pt idx="1546">
                  <c:v>7.77296</c:v>
                </c:pt>
                <c:pt idx="1547">
                  <c:v>8.32291</c:v>
                </c:pt>
                <c:pt idx="1548">
                  <c:v>9.41823</c:v>
                </c:pt>
                <c:pt idx="1549">
                  <c:v>5.817689999999999</c:v>
                </c:pt>
                <c:pt idx="1550">
                  <c:v>6.258579999999999</c:v>
                </c:pt>
                <c:pt idx="1551">
                  <c:v>8.471490000000002</c:v>
                </c:pt>
                <c:pt idx="1552">
                  <c:v>9.55221</c:v>
                </c:pt>
                <c:pt idx="1553">
                  <c:v>7.847549999999999</c:v>
                </c:pt>
                <c:pt idx="1554">
                  <c:v>7.42529</c:v>
                </c:pt>
                <c:pt idx="1555">
                  <c:v>7.95151</c:v>
                </c:pt>
                <c:pt idx="1556">
                  <c:v>10.6053</c:v>
                </c:pt>
                <c:pt idx="1557">
                  <c:v>8.40916</c:v>
                </c:pt>
                <c:pt idx="1558">
                  <c:v>7.27664</c:v>
                </c:pt>
                <c:pt idx="1559">
                  <c:v>8.05953</c:v>
                </c:pt>
                <c:pt idx="1560">
                  <c:v>9.448789999999998</c:v>
                </c:pt>
                <c:pt idx="1561">
                  <c:v>7.860819999999999</c:v>
                </c:pt>
                <c:pt idx="1562">
                  <c:v>8.54873</c:v>
                </c:pt>
                <c:pt idx="1563">
                  <c:v>10.0811</c:v>
                </c:pt>
                <c:pt idx="1564">
                  <c:v>8.165140000000002</c:v>
                </c:pt>
                <c:pt idx="1565">
                  <c:v>8.42252</c:v>
                </c:pt>
                <c:pt idx="1566">
                  <c:v>9.962760000000002</c:v>
                </c:pt>
                <c:pt idx="1567">
                  <c:v>9.99848</c:v>
                </c:pt>
                <c:pt idx="1568">
                  <c:v>8.111909999999998</c:v>
                </c:pt>
                <c:pt idx="1569">
                  <c:v>8.431109999999998</c:v>
                </c:pt>
                <c:pt idx="1570">
                  <c:v>7.53921</c:v>
                </c:pt>
                <c:pt idx="1571">
                  <c:v>9.835320000000001</c:v>
                </c:pt>
                <c:pt idx="1572">
                  <c:v>10.0408</c:v>
                </c:pt>
                <c:pt idx="1573">
                  <c:v>8.72013</c:v>
                </c:pt>
                <c:pt idx="1574">
                  <c:v>7.600039999999999</c:v>
                </c:pt>
                <c:pt idx="1575">
                  <c:v>7.021129999999999</c:v>
                </c:pt>
                <c:pt idx="1576">
                  <c:v>7.10902</c:v>
                </c:pt>
                <c:pt idx="1577">
                  <c:v>8.17319</c:v>
                </c:pt>
                <c:pt idx="1578">
                  <c:v>8.75604</c:v>
                </c:pt>
                <c:pt idx="1579">
                  <c:v>8.16017</c:v>
                </c:pt>
                <c:pt idx="1580">
                  <c:v>7.87884</c:v>
                </c:pt>
                <c:pt idx="1581">
                  <c:v>13.4549</c:v>
                </c:pt>
                <c:pt idx="1582">
                  <c:v>10.8878</c:v>
                </c:pt>
                <c:pt idx="1583">
                  <c:v>11.8897</c:v>
                </c:pt>
                <c:pt idx="1584">
                  <c:v>7.7428</c:v>
                </c:pt>
                <c:pt idx="1585">
                  <c:v>8.981369999999998</c:v>
                </c:pt>
                <c:pt idx="1586">
                  <c:v>8.414240000000001</c:v>
                </c:pt>
                <c:pt idx="1587">
                  <c:v>7.758949999999999</c:v>
                </c:pt>
                <c:pt idx="1588">
                  <c:v>7.363479999999999</c:v>
                </c:pt>
                <c:pt idx="1589">
                  <c:v>6.73165</c:v>
                </c:pt>
                <c:pt idx="1590">
                  <c:v>5.968529999999999</c:v>
                </c:pt>
                <c:pt idx="1591">
                  <c:v>6.93979</c:v>
                </c:pt>
                <c:pt idx="1592">
                  <c:v>7.553119999999999</c:v>
                </c:pt>
                <c:pt idx="1593">
                  <c:v>9.253369999999998</c:v>
                </c:pt>
                <c:pt idx="1594">
                  <c:v>8.832510000000002</c:v>
                </c:pt>
                <c:pt idx="1595">
                  <c:v>10.1688</c:v>
                </c:pt>
                <c:pt idx="1596">
                  <c:v>11.0398</c:v>
                </c:pt>
                <c:pt idx="1597">
                  <c:v>14.761</c:v>
                </c:pt>
                <c:pt idx="1598">
                  <c:v>28.7793</c:v>
                </c:pt>
                <c:pt idx="1599">
                  <c:v>39.7983</c:v>
                </c:pt>
                <c:pt idx="1600">
                  <c:v>17.5455</c:v>
                </c:pt>
                <c:pt idx="1601">
                  <c:v>10.6134</c:v>
                </c:pt>
                <c:pt idx="1602">
                  <c:v>12.7304</c:v>
                </c:pt>
                <c:pt idx="1603">
                  <c:v>11.3778</c:v>
                </c:pt>
                <c:pt idx="1604">
                  <c:v>11.8127</c:v>
                </c:pt>
                <c:pt idx="1605">
                  <c:v>12.8098</c:v>
                </c:pt>
                <c:pt idx="1606">
                  <c:v>14.33</c:v>
                </c:pt>
                <c:pt idx="1607">
                  <c:v>13.2229</c:v>
                </c:pt>
                <c:pt idx="1608">
                  <c:v>20.0759</c:v>
                </c:pt>
                <c:pt idx="1609">
                  <c:v>16.9019</c:v>
                </c:pt>
                <c:pt idx="1610">
                  <c:v>16.7237</c:v>
                </c:pt>
                <c:pt idx="1611">
                  <c:v>20.3205</c:v>
                </c:pt>
                <c:pt idx="1612">
                  <c:v>20.4581</c:v>
                </c:pt>
                <c:pt idx="1613">
                  <c:v>20.0371</c:v>
                </c:pt>
                <c:pt idx="1614">
                  <c:v>19.7206</c:v>
                </c:pt>
                <c:pt idx="1615">
                  <c:v>21.37719999999999</c:v>
                </c:pt>
                <c:pt idx="1616">
                  <c:v>16.7495</c:v>
                </c:pt>
                <c:pt idx="1617">
                  <c:v>18.7399</c:v>
                </c:pt>
                <c:pt idx="1618">
                  <c:v>18.614</c:v>
                </c:pt>
                <c:pt idx="1619">
                  <c:v>19.0437</c:v>
                </c:pt>
                <c:pt idx="1620">
                  <c:v>24.1357</c:v>
                </c:pt>
                <c:pt idx="1621">
                  <c:v>24.89099999999999</c:v>
                </c:pt>
                <c:pt idx="1622">
                  <c:v>21.9057</c:v>
                </c:pt>
                <c:pt idx="1623">
                  <c:v>24.9356</c:v>
                </c:pt>
                <c:pt idx="1624">
                  <c:v>27.8897</c:v>
                </c:pt>
                <c:pt idx="1625">
                  <c:v>28.0404</c:v>
                </c:pt>
                <c:pt idx="1626">
                  <c:v>32.3642</c:v>
                </c:pt>
                <c:pt idx="1627">
                  <c:v>35.5167</c:v>
                </c:pt>
                <c:pt idx="1628">
                  <c:v>31.2058</c:v>
                </c:pt>
                <c:pt idx="1629">
                  <c:v>34.0869</c:v>
                </c:pt>
                <c:pt idx="1630">
                  <c:v>38.2348</c:v>
                </c:pt>
                <c:pt idx="1631">
                  <c:v>34.0241</c:v>
                </c:pt>
                <c:pt idx="1632">
                  <c:v>42.8531</c:v>
                </c:pt>
                <c:pt idx="1633">
                  <c:v>39.7103</c:v>
                </c:pt>
                <c:pt idx="1634">
                  <c:v>38.9343</c:v>
                </c:pt>
                <c:pt idx="1635">
                  <c:v>41.7489</c:v>
                </c:pt>
                <c:pt idx="1636">
                  <c:v>48.2471</c:v>
                </c:pt>
                <c:pt idx="1637">
                  <c:v>32.4733</c:v>
                </c:pt>
                <c:pt idx="1638">
                  <c:v>34.2245</c:v>
                </c:pt>
                <c:pt idx="1639">
                  <c:v>39.4689</c:v>
                </c:pt>
                <c:pt idx="1640">
                  <c:v>45.90620000000001</c:v>
                </c:pt>
                <c:pt idx="1641">
                  <c:v>40.06160000000001</c:v>
                </c:pt>
                <c:pt idx="1642">
                  <c:v>43.1756</c:v>
                </c:pt>
                <c:pt idx="1643">
                  <c:v>55.5059</c:v>
                </c:pt>
                <c:pt idx="1644">
                  <c:v>53.332</c:v>
                </c:pt>
                <c:pt idx="1645">
                  <c:v>43.02780000000001</c:v>
                </c:pt>
                <c:pt idx="1646">
                  <c:v>52.846</c:v>
                </c:pt>
                <c:pt idx="1647">
                  <c:v>51.652</c:v>
                </c:pt>
                <c:pt idx="1648">
                  <c:v>38.386</c:v>
                </c:pt>
                <c:pt idx="1649">
                  <c:v>43.74120000000001</c:v>
                </c:pt>
                <c:pt idx="1650">
                  <c:v>43.4747</c:v>
                </c:pt>
                <c:pt idx="1651">
                  <c:v>47.2269</c:v>
                </c:pt>
                <c:pt idx="1652">
                  <c:v>61.5022</c:v>
                </c:pt>
                <c:pt idx="1653">
                  <c:v>63.8152</c:v>
                </c:pt>
                <c:pt idx="1654">
                  <c:v>63.22300000000001</c:v>
                </c:pt>
                <c:pt idx="1655">
                  <c:v>73.8405</c:v>
                </c:pt>
                <c:pt idx="1656">
                  <c:v>63.20160000000001</c:v>
                </c:pt>
                <c:pt idx="1657">
                  <c:v>64.0974</c:v>
                </c:pt>
                <c:pt idx="1658">
                  <c:v>66.7689</c:v>
                </c:pt>
                <c:pt idx="1659">
                  <c:v>77.38389999999998</c:v>
                </c:pt>
                <c:pt idx="1660">
                  <c:v>87.1</c:v>
                </c:pt>
                <c:pt idx="1661">
                  <c:v>99.4765</c:v>
                </c:pt>
                <c:pt idx="1662">
                  <c:v>105.581</c:v>
                </c:pt>
                <c:pt idx="1663">
                  <c:v>90.6763</c:v>
                </c:pt>
                <c:pt idx="1664">
                  <c:v>104.309</c:v>
                </c:pt>
                <c:pt idx="1665">
                  <c:v>95.8541</c:v>
                </c:pt>
                <c:pt idx="1666">
                  <c:v>104.477</c:v>
                </c:pt>
                <c:pt idx="1667">
                  <c:v>104.445</c:v>
                </c:pt>
                <c:pt idx="1668">
                  <c:v>143.996</c:v>
                </c:pt>
                <c:pt idx="1669">
                  <c:v>158.9</c:v>
                </c:pt>
                <c:pt idx="1670">
                  <c:v>126.122</c:v>
                </c:pt>
                <c:pt idx="1671">
                  <c:v>120.698</c:v>
                </c:pt>
                <c:pt idx="1672">
                  <c:v>87.942</c:v>
                </c:pt>
                <c:pt idx="1673">
                  <c:v>73.0144</c:v>
                </c:pt>
                <c:pt idx="1674">
                  <c:v>77.50579999999998</c:v>
                </c:pt>
                <c:pt idx="1675">
                  <c:v>88.18029999999998</c:v>
                </c:pt>
                <c:pt idx="1676">
                  <c:v>64.16</c:v>
                </c:pt>
                <c:pt idx="1677">
                  <c:v>61.5621</c:v>
                </c:pt>
                <c:pt idx="1678">
                  <c:v>62.7802</c:v>
                </c:pt>
                <c:pt idx="1679">
                  <c:v>56.0743</c:v>
                </c:pt>
                <c:pt idx="1680">
                  <c:v>60.9883</c:v>
                </c:pt>
                <c:pt idx="1681">
                  <c:v>84.9911</c:v>
                </c:pt>
                <c:pt idx="1682">
                  <c:v>84.1411</c:v>
                </c:pt>
                <c:pt idx="1683">
                  <c:v>129.276</c:v>
                </c:pt>
                <c:pt idx="1684">
                  <c:v>172.021</c:v>
                </c:pt>
                <c:pt idx="1685">
                  <c:v>90.19249999999998</c:v>
                </c:pt>
                <c:pt idx="1686">
                  <c:v>120.882</c:v>
                </c:pt>
                <c:pt idx="1687">
                  <c:v>140.629</c:v>
                </c:pt>
                <c:pt idx="1688">
                  <c:v>139.191</c:v>
                </c:pt>
                <c:pt idx="1689">
                  <c:v>132.855</c:v>
                </c:pt>
                <c:pt idx="1690">
                  <c:v>164.993</c:v>
                </c:pt>
                <c:pt idx="1691">
                  <c:v>199.999</c:v>
                </c:pt>
                <c:pt idx="1692">
                  <c:v>154.376</c:v>
                </c:pt>
                <c:pt idx="1693">
                  <c:v>199.265</c:v>
                </c:pt>
                <c:pt idx="1694">
                  <c:v>174.107</c:v>
                </c:pt>
                <c:pt idx="1695">
                  <c:v>193.333</c:v>
                </c:pt>
                <c:pt idx="1696">
                  <c:v>190.708</c:v>
                </c:pt>
                <c:pt idx="1697">
                  <c:v>175.056</c:v>
                </c:pt>
                <c:pt idx="1698">
                  <c:v>167.898</c:v>
                </c:pt>
                <c:pt idx="1699">
                  <c:v>181.198</c:v>
                </c:pt>
                <c:pt idx="1700">
                  <c:v>180.224</c:v>
                </c:pt>
                <c:pt idx="1701">
                  <c:v>189.615</c:v>
                </c:pt>
                <c:pt idx="1702">
                  <c:v>156.41</c:v>
                </c:pt>
                <c:pt idx="1703">
                  <c:v>196.738</c:v>
                </c:pt>
                <c:pt idx="1704">
                  <c:v>181.556</c:v>
                </c:pt>
                <c:pt idx="1705">
                  <c:v>189.305</c:v>
                </c:pt>
                <c:pt idx="1706">
                  <c:v>164.611</c:v>
                </c:pt>
                <c:pt idx="1707">
                  <c:v>153.067</c:v>
                </c:pt>
                <c:pt idx="1708">
                  <c:v>117.401</c:v>
                </c:pt>
                <c:pt idx="1709">
                  <c:v>118.997</c:v>
                </c:pt>
                <c:pt idx="1710">
                  <c:v>91.1306</c:v>
                </c:pt>
                <c:pt idx="1711">
                  <c:v>126.847</c:v>
                </c:pt>
                <c:pt idx="1712">
                  <c:v>101.094</c:v>
                </c:pt>
                <c:pt idx="1713">
                  <c:v>99.7742</c:v>
                </c:pt>
                <c:pt idx="1714">
                  <c:v>124.318</c:v>
                </c:pt>
                <c:pt idx="1715">
                  <c:v>136.948</c:v>
                </c:pt>
                <c:pt idx="1716">
                  <c:v>172.621</c:v>
                </c:pt>
                <c:pt idx="1717">
                  <c:v>161.929</c:v>
                </c:pt>
                <c:pt idx="1718">
                  <c:v>157.958</c:v>
                </c:pt>
                <c:pt idx="1719">
                  <c:v>127.581</c:v>
                </c:pt>
                <c:pt idx="1720">
                  <c:v>140.164</c:v>
                </c:pt>
                <c:pt idx="1721">
                  <c:v>138.72</c:v>
                </c:pt>
                <c:pt idx="1722">
                  <c:v>158.836</c:v>
                </c:pt>
                <c:pt idx="1723">
                  <c:v>165.19</c:v>
                </c:pt>
                <c:pt idx="1724">
                  <c:v>156.043</c:v>
                </c:pt>
                <c:pt idx="1725">
                  <c:v>163.762</c:v>
                </c:pt>
                <c:pt idx="1726">
                  <c:v>186.663</c:v>
                </c:pt>
                <c:pt idx="1727">
                  <c:v>175.843</c:v>
                </c:pt>
                <c:pt idx="1728">
                  <c:v>148.475</c:v>
                </c:pt>
                <c:pt idx="1729">
                  <c:v>160.267</c:v>
                </c:pt>
                <c:pt idx="1730">
                  <c:v>153.003</c:v>
                </c:pt>
                <c:pt idx="1731">
                  <c:v>214.855</c:v>
                </c:pt>
                <c:pt idx="1732">
                  <c:v>122.36</c:v>
                </c:pt>
                <c:pt idx="1733">
                  <c:v>139.219</c:v>
                </c:pt>
                <c:pt idx="1734">
                  <c:v>155.896</c:v>
                </c:pt>
                <c:pt idx="1735">
                  <c:v>135.116</c:v>
                </c:pt>
                <c:pt idx="1736">
                  <c:v>174.38</c:v>
                </c:pt>
                <c:pt idx="1737">
                  <c:v>170.317</c:v>
                </c:pt>
                <c:pt idx="1738">
                  <c:v>239.155</c:v>
                </c:pt>
                <c:pt idx="1739">
                  <c:v>227.157</c:v>
                </c:pt>
                <c:pt idx="1740">
                  <c:v>374.387</c:v>
                </c:pt>
                <c:pt idx="1741">
                  <c:v>314.249</c:v>
                </c:pt>
                <c:pt idx="1742">
                  <c:v>277.7099999999999</c:v>
                </c:pt>
                <c:pt idx="1743">
                  <c:v>306.865</c:v>
                </c:pt>
                <c:pt idx="1744">
                  <c:v>302.247</c:v>
                </c:pt>
                <c:pt idx="1745">
                  <c:v>304.4809999999999</c:v>
                </c:pt>
                <c:pt idx="1746">
                  <c:v>305.7909999999999</c:v>
                </c:pt>
                <c:pt idx="1747">
                  <c:v>277.208</c:v>
                </c:pt>
                <c:pt idx="1748">
                  <c:v>269.324</c:v>
                </c:pt>
                <c:pt idx="1749">
                  <c:v>293.4109999999999</c:v>
                </c:pt>
                <c:pt idx="1750">
                  <c:v>304.235</c:v>
                </c:pt>
                <c:pt idx="1751">
                  <c:v>225.35</c:v>
                </c:pt>
                <c:pt idx="1752">
                  <c:v>194.032</c:v>
                </c:pt>
                <c:pt idx="1753">
                  <c:v>161.622</c:v>
                </c:pt>
                <c:pt idx="1754">
                  <c:v>114.165</c:v>
                </c:pt>
                <c:pt idx="1755">
                  <c:v>79.6976</c:v>
                </c:pt>
                <c:pt idx="1756">
                  <c:v>72.37639999999999</c:v>
                </c:pt>
                <c:pt idx="1757">
                  <c:v>98.7975</c:v>
                </c:pt>
                <c:pt idx="1758">
                  <c:v>153.433</c:v>
                </c:pt>
                <c:pt idx="1759">
                  <c:v>165.974</c:v>
                </c:pt>
                <c:pt idx="1760">
                  <c:v>152.599</c:v>
                </c:pt>
                <c:pt idx="1761">
                  <c:v>188.533</c:v>
                </c:pt>
                <c:pt idx="1762">
                  <c:v>187.248</c:v>
                </c:pt>
                <c:pt idx="1763">
                  <c:v>185.192</c:v>
                </c:pt>
                <c:pt idx="1764">
                  <c:v>147.218</c:v>
                </c:pt>
                <c:pt idx="1765">
                  <c:v>121.036</c:v>
                </c:pt>
                <c:pt idx="1766">
                  <c:v>127.308</c:v>
                </c:pt>
                <c:pt idx="1767">
                  <c:v>100.75</c:v>
                </c:pt>
                <c:pt idx="1768">
                  <c:v>103.85</c:v>
                </c:pt>
                <c:pt idx="1769">
                  <c:v>96.68939999999999</c:v>
                </c:pt>
                <c:pt idx="1770">
                  <c:v>122.011</c:v>
                </c:pt>
                <c:pt idx="1771">
                  <c:v>93.4899</c:v>
                </c:pt>
                <c:pt idx="1772">
                  <c:v>102.235</c:v>
                </c:pt>
                <c:pt idx="1773">
                  <c:v>162.836</c:v>
                </c:pt>
                <c:pt idx="1774">
                  <c:v>157.807</c:v>
                </c:pt>
                <c:pt idx="1775">
                  <c:v>168.535</c:v>
                </c:pt>
                <c:pt idx="1776">
                  <c:v>192.917</c:v>
                </c:pt>
                <c:pt idx="1777">
                  <c:v>274.13</c:v>
                </c:pt>
                <c:pt idx="1778">
                  <c:v>390.9059999999999</c:v>
                </c:pt>
                <c:pt idx="1779">
                  <c:v>285.12</c:v>
                </c:pt>
                <c:pt idx="1780">
                  <c:v>135.344</c:v>
                </c:pt>
                <c:pt idx="1781">
                  <c:v>89.7569</c:v>
                </c:pt>
                <c:pt idx="1782">
                  <c:v>96.6142</c:v>
                </c:pt>
                <c:pt idx="1783">
                  <c:v>98.9141</c:v>
                </c:pt>
                <c:pt idx="1784">
                  <c:v>97.4314</c:v>
                </c:pt>
                <c:pt idx="1785">
                  <c:v>116.439</c:v>
                </c:pt>
                <c:pt idx="1786">
                  <c:v>97.99</c:v>
                </c:pt>
                <c:pt idx="1787">
                  <c:v>94.11889999999998</c:v>
                </c:pt>
                <c:pt idx="1788">
                  <c:v>79.35389999999998</c:v>
                </c:pt>
                <c:pt idx="1789">
                  <c:v>112.218</c:v>
                </c:pt>
                <c:pt idx="1790">
                  <c:v>87.5934</c:v>
                </c:pt>
                <c:pt idx="1791">
                  <c:v>75.5866</c:v>
                </c:pt>
                <c:pt idx="1792">
                  <c:v>75.3543</c:v>
                </c:pt>
                <c:pt idx="1793">
                  <c:v>69.9045</c:v>
                </c:pt>
                <c:pt idx="1794">
                  <c:v>53.1359</c:v>
                </c:pt>
                <c:pt idx="1795">
                  <c:v>50.5751</c:v>
                </c:pt>
                <c:pt idx="1796">
                  <c:v>60.4258</c:v>
                </c:pt>
                <c:pt idx="1797">
                  <c:v>49.76320000000001</c:v>
                </c:pt>
                <c:pt idx="1798">
                  <c:v>41.5343</c:v>
                </c:pt>
                <c:pt idx="1799">
                  <c:v>51.2539</c:v>
                </c:pt>
                <c:pt idx="1800">
                  <c:v>94.9185</c:v>
                </c:pt>
                <c:pt idx="1801">
                  <c:v>118.375</c:v>
                </c:pt>
                <c:pt idx="1802">
                  <c:v>68.5394</c:v>
                </c:pt>
                <c:pt idx="1803">
                  <c:v>44.2156</c:v>
                </c:pt>
                <c:pt idx="1804">
                  <c:v>34.62900000000001</c:v>
                </c:pt>
                <c:pt idx="1805">
                  <c:v>28.1769</c:v>
                </c:pt>
                <c:pt idx="1806">
                  <c:v>32.3092</c:v>
                </c:pt>
                <c:pt idx="1807">
                  <c:v>28.87430000000001</c:v>
                </c:pt>
                <c:pt idx="1808">
                  <c:v>25.80420000000001</c:v>
                </c:pt>
                <c:pt idx="1809">
                  <c:v>17.2113</c:v>
                </c:pt>
                <c:pt idx="1810">
                  <c:v>13.8696</c:v>
                </c:pt>
                <c:pt idx="1811">
                  <c:v>18.3113</c:v>
                </c:pt>
                <c:pt idx="1812">
                  <c:v>16.1129</c:v>
                </c:pt>
                <c:pt idx="1813">
                  <c:v>16.2307</c:v>
                </c:pt>
                <c:pt idx="1814">
                  <c:v>17.0243</c:v>
                </c:pt>
                <c:pt idx="1815">
                  <c:v>16.8536</c:v>
                </c:pt>
                <c:pt idx="1816">
                  <c:v>15.7163</c:v>
                </c:pt>
                <c:pt idx="1817">
                  <c:v>17.1312</c:v>
                </c:pt>
                <c:pt idx="1818">
                  <c:v>16.7079</c:v>
                </c:pt>
                <c:pt idx="1819">
                  <c:v>14.5238</c:v>
                </c:pt>
                <c:pt idx="1820">
                  <c:v>12.6531</c:v>
                </c:pt>
                <c:pt idx="1821">
                  <c:v>11.7494</c:v>
                </c:pt>
                <c:pt idx="1822">
                  <c:v>13.6315</c:v>
                </c:pt>
                <c:pt idx="1823">
                  <c:v>14.1</c:v>
                </c:pt>
                <c:pt idx="1824">
                  <c:v>11.2701</c:v>
                </c:pt>
                <c:pt idx="1825">
                  <c:v>7.90979</c:v>
                </c:pt>
                <c:pt idx="1826">
                  <c:v>8.105369999999998</c:v>
                </c:pt>
                <c:pt idx="1827">
                  <c:v>7.37085</c:v>
                </c:pt>
                <c:pt idx="1828">
                  <c:v>7.07186</c:v>
                </c:pt>
                <c:pt idx="1829">
                  <c:v>6.77643</c:v>
                </c:pt>
                <c:pt idx="1830">
                  <c:v>6.87538</c:v>
                </c:pt>
                <c:pt idx="1831">
                  <c:v>6.867809999999999</c:v>
                </c:pt>
                <c:pt idx="1832">
                  <c:v>8.20948</c:v>
                </c:pt>
                <c:pt idx="1833">
                  <c:v>10.1935</c:v>
                </c:pt>
                <c:pt idx="1834">
                  <c:v>8.090309999999998</c:v>
                </c:pt>
                <c:pt idx="1835">
                  <c:v>8.663760000000003</c:v>
                </c:pt>
                <c:pt idx="1836">
                  <c:v>6.54069</c:v>
                </c:pt>
                <c:pt idx="1837">
                  <c:v>6.804149999999999</c:v>
                </c:pt>
                <c:pt idx="1838">
                  <c:v>6.803479999999999</c:v>
                </c:pt>
                <c:pt idx="1839">
                  <c:v>7.09477</c:v>
                </c:pt>
                <c:pt idx="1840">
                  <c:v>7.72638</c:v>
                </c:pt>
                <c:pt idx="1841">
                  <c:v>9.202760000000001</c:v>
                </c:pt>
                <c:pt idx="1842">
                  <c:v>6.09025</c:v>
                </c:pt>
                <c:pt idx="1843">
                  <c:v>5.853529999999999</c:v>
                </c:pt>
                <c:pt idx="1844">
                  <c:v>6.07655</c:v>
                </c:pt>
                <c:pt idx="1845">
                  <c:v>6.118889999999999</c:v>
                </c:pt>
                <c:pt idx="1846">
                  <c:v>6.00981</c:v>
                </c:pt>
                <c:pt idx="1847">
                  <c:v>6.01836</c:v>
                </c:pt>
                <c:pt idx="1848">
                  <c:v>5.47908</c:v>
                </c:pt>
                <c:pt idx="1849">
                  <c:v>4.300119999999999</c:v>
                </c:pt>
                <c:pt idx="1850">
                  <c:v>4.282519999999999</c:v>
                </c:pt>
                <c:pt idx="1851">
                  <c:v>4.4465</c:v>
                </c:pt>
                <c:pt idx="1852">
                  <c:v>4.28545</c:v>
                </c:pt>
                <c:pt idx="1853">
                  <c:v>4.77817</c:v>
                </c:pt>
                <c:pt idx="1854">
                  <c:v>4.60921</c:v>
                </c:pt>
                <c:pt idx="1855">
                  <c:v>4.3077</c:v>
                </c:pt>
                <c:pt idx="1856">
                  <c:v>3.58685</c:v>
                </c:pt>
                <c:pt idx="1857">
                  <c:v>4.094149999999999</c:v>
                </c:pt>
                <c:pt idx="1858">
                  <c:v>4.341579999999999</c:v>
                </c:pt>
                <c:pt idx="1859">
                  <c:v>4.52927</c:v>
                </c:pt>
                <c:pt idx="1860">
                  <c:v>5.603109999999999</c:v>
                </c:pt>
                <c:pt idx="1861">
                  <c:v>5.45962</c:v>
                </c:pt>
                <c:pt idx="1862">
                  <c:v>4.6007</c:v>
                </c:pt>
                <c:pt idx="1863">
                  <c:v>4.380179999999999</c:v>
                </c:pt>
                <c:pt idx="1864">
                  <c:v>4.96135</c:v>
                </c:pt>
                <c:pt idx="1865">
                  <c:v>4.93687</c:v>
                </c:pt>
                <c:pt idx="1866">
                  <c:v>5.7237</c:v>
                </c:pt>
                <c:pt idx="1867">
                  <c:v>5.98164</c:v>
                </c:pt>
                <c:pt idx="1868">
                  <c:v>5.73023</c:v>
                </c:pt>
                <c:pt idx="1869">
                  <c:v>5.725719999999999</c:v>
                </c:pt>
                <c:pt idx="1870">
                  <c:v>5.38152</c:v>
                </c:pt>
                <c:pt idx="1871">
                  <c:v>4.0827</c:v>
                </c:pt>
                <c:pt idx="1872">
                  <c:v>4.562009999999999</c:v>
                </c:pt>
                <c:pt idx="1873">
                  <c:v>6.2331</c:v>
                </c:pt>
                <c:pt idx="1874">
                  <c:v>5.45723</c:v>
                </c:pt>
                <c:pt idx="1875">
                  <c:v>5.43428</c:v>
                </c:pt>
                <c:pt idx="1876">
                  <c:v>8.00511</c:v>
                </c:pt>
                <c:pt idx="1877">
                  <c:v>6.88122</c:v>
                </c:pt>
                <c:pt idx="1878">
                  <c:v>6.162539999999998</c:v>
                </c:pt>
                <c:pt idx="1879">
                  <c:v>9.338209999999998</c:v>
                </c:pt>
                <c:pt idx="1880">
                  <c:v>6.44845</c:v>
                </c:pt>
                <c:pt idx="1881">
                  <c:v>7.19185</c:v>
                </c:pt>
                <c:pt idx="1882">
                  <c:v>5.80885</c:v>
                </c:pt>
                <c:pt idx="1883">
                  <c:v>5.41319</c:v>
                </c:pt>
                <c:pt idx="1884">
                  <c:v>6.13369</c:v>
                </c:pt>
                <c:pt idx="1885">
                  <c:v>7.151539999999999</c:v>
                </c:pt>
                <c:pt idx="1886">
                  <c:v>5.74077</c:v>
                </c:pt>
                <c:pt idx="1887">
                  <c:v>4.526829999999999</c:v>
                </c:pt>
                <c:pt idx="1888">
                  <c:v>5.024519999999998</c:v>
                </c:pt>
                <c:pt idx="1889">
                  <c:v>5.214729999999999</c:v>
                </c:pt>
                <c:pt idx="1890">
                  <c:v>4.35964</c:v>
                </c:pt>
                <c:pt idx="1891">
                  <c:v>4.07398</c:v>
                </c:pt>
                <c:pt idx="1892">
                  <c:v>4.30873</c:v>
                </c:pt>
                <c:pt idx="1893">
                  <c:v>4.38906</c:v>
                </c:pt>
                <c:pt idx="1894">
                  <c:v>4.512409999999999</c:v>
                </c:pt>
                <c:pt idx="1895">
                  <c:v>3.53653</c:v>
                </c:pt>
                <c:pt idx="1896">
                  <c:v>3.56902</c:v>
                </c:pt>
                <c:pt idx="1897">
                  <c:v>3.34335</c:v>
                </c:pt>
                <c:pt idx="1898">
                  <c:v>2.37</c:v>
                </c:pt>
                <c:pt idx="1899">
                  <c:v>2.72258</c:v>
                </c:pt>
                <c:pt idx="1900">
                  <c:v>2.27397</c:v>
                </c:pt>
                <c:pt idx="1901">
                  <c:v>2.453349999999999</c:v>
                </c:pt>
                <c:pt idx="1902">
                  <c:v>2.830439999999999</c:v>
                </c:pt>
                <c:pt idx="1903">
                  <c:v>2.497209999999999</c:v>
                </c:pt>
                <c:pt idx="1904">
                  <c:v>2.5225</c:v>
                </c:pt>
                <c:pt idx="1905">
                  <c:v>2.255549999999999</c:v>
                </c:pt>
                <c:pt idx="1906">
                  <c:v>2.49655</c:v>
                </c:pt>
                <c:pt idx="1907">
                  <c:v>2.97764</c:v>
                </c:pt>
                <c:pt idx="1908">
                  <c:v>3.217849999999999</c:v>
                </c:pt>
                <c:pt idx="1909">
                  <c:v>3.26644</c:v>
                </c:pt>
                <c:pt idx="1910">
                  <c:v>4.31369</c:v>
                </c:pt>
                <c:pt idx="1911">
                  <c:v>2.96916</c:v>
                </c:pt>
                <c:pt idx="1912">
                  <c:v>2.91669</c:v>
                </c:pt>
                <c:pt idx="1913">
                  <c:v>3.2737</c:v>
                </c:pt>
                <c:pt idx="1914">
                  <c:v>3.955249999999999</c:v>
                </c:pt>
                <c:pt idx="1915">
                  <c:v>3.838789999999999</c:v>
                </c:pt>
                <c:pt idx="1916">
                  <c:v>4.09525</c:v>
                </c:pt>
                <c:pt idx="1917">
                  <c:v>3.04091</c:v>
                </c:pt>
                <c:pt idx="1918">
                  <c:v>3.66087</c:v>
                </c:pt>
                <c:pt idx="1919">
                  <c:v>4.5308</c:v>
                </c:pt>
                <c:pt idx="1920">
                  <c:v>4.564209999999999</c:v>
                </c:pt>
                <c:pt idx="1921">
                  <c:v>4.824229999999999</c:v>
                </c:pt>
                <c:pt idx="1922">
                  <c:v>4.46817</c:v>
                </c:pt>
                <c:pt idx="1923">
                  <c:v>4.5161</c:v>
                </c:pt>
                <c:pt idx="1924">
                  <c:v>4.48956</c:v>
                </c:pt>
                <c:pt idx="1925">
                  <c:v>5.33426</c:v>
                </c:pt>
                <c:pt idx="1926">
                  <c:v>5.819179999999999</c:v>
                </c:pt>
                <c:pt idx="1927">
                  <c:v>4.468579999999999</c:v>
                </c:pt>
                <c:pt idx="1928">
                  <c:v>4.9978</c:v>
                </c:pt>
                <c:pt idx="1929">
                  <c:v>4.14948</c:v>
                </c:pt>
                <c:pt idx="1930">
                  <c:v>3.28743</c:v>
                </c:pt>
                <c:pt idx="1931">
                  <c:v>3.34511</c:v>
                </c:pt>
                <c:pt idx="1932">
                  <c:v>4.33613</c:v>
                </c:pt>
                <c:pt idx="1933">
                  <c:v>3.93411</c:v>
                </c:pt>
                <c:pt idx="1934">
                  <c:v>3.034359999999999</c:v>
                </c:pt>
                <c:pt idx="1935">
                  <c:v>1.85823</c:v>
                </c:pt>
                <c:pt idx="1936">
                  <c:v>2.02058</c:v>
                </c:pt>
                <c:pt idx="1937">
                  <c:v>1.54811</c:v>
                </c:pt>
                <c:pt idx="1938">
                  <c:v>1.5658</c:v>
                </c:pt>
                <c:pt idx="1939">
                  <c:v>1.89461</c:v>
                </c:pt>
                <c:pt idx="1940">
                  <c:v>2.016439999999999</c:v>
                </c:pt>
                <c:pt idx="1941">
                  <c:v>2.66947</c:v>
                </c:pt>
                <c:pt idx="1942">
                  <c:v>3.551569999999999</c:v>
                </c:pt>
                <c:pt idx="1943">
                  <c:v>2.7724</c:v>
                </c:pt>
                <c:pt idx="1944">
                  <c:v>2.63188</c:v>
                </c:pt>
                <c:pt idx="1945">
                  <c:v>2.99776</c:v>
                </c:pt>
                <c:pt idx="1946">
                  <c:v>2.50977</c:v>
                </c:pt>
                <c:pt idx="1947">
                  <c:v>2.68995</c:v>
                </c:pt>
                <c:pt idx="1948">
                  <c:v>2.10907</c:v>
                </c:pt>
                <c:pt idx="1949">
                  <c:v>2.23688</c:v>
                </c:pt>
                <c:pt idx="1950">
                  <c:v>2.64531</c:v>
                </c:pt>
                <c:pt idx="1951">
                  <c:v>2.60444</c:v>
                </c:pt>
                <c:pt idx="1952">
                  <c:v>3.27213</c:v>
                </c:pt>
                <c:pt idx="1953">
                  <c:v>3.44423</c:v>
                </c:pt>
                <c:pt idx="1954">
                  <c:v>3.54712</c:v>
                </c:pt>
                <c:pt idx="1955">
                  <c:v>3.998219999999999</c:v>
                </c:pt>
                <c:pt idx="1956">
                  <c:v>3.99583</c:v>
                </c:pt>
                <c:pt idx="1957">
                  <c:v>4.47188</c:v>
                </c:pt>
                <c:pt idx="1958">
                  <c:v>5.13106</c:v>
                </c:pt>
                <c:pt idx="1959">
                  <c:v>4.67193</c:v>
                </c:pt>
                <c:pt idx="1960">
                  <c:v>5.52673</c:v>
                </c:pt>
                <c:pt idx="1961">
                  <c:v>5.59143</c:v>
                </c:pt>
                <c:pt idx="1962">
                  <c:v>4.92004</c:v>
                </c:pt>
                <c:pt idx="1963">
                  <c:v>4.49257</c:v>
                </c:pt>
                <c:pt idx="1964">
                  <c:v>4.65825</c:v>
                </c:pt>
                <c:pt idx="1965">
                  <c:v>4.31656</c:v>
                </c:pt>
                <c:pt idx="1966">
                  <c:v>2.98959</c:v>
                </c:pt>
                <c:pt idx="1967">
                  <c:v>3.75863</c:v>
                </c:pt>
                <c:pt idx="1968">
                  <c:v>4.328689999999999</c:v>
                </c:pt>
                <c:pt idx="1969">
                  <c:v>4.144919999999998</c:v>
                </c:pt>
                <c:pt idx="1970">
                  <c:v>4.28594</c:v>
                </c:pt>
                <c:pt idx="1971">
                  <c:v>3.78918</c:v>
                </c:pt>
                <c:pt idx="1972">
                  <c:v>3.42441</c:v>
                </c:pt>
                <c:pt idx="1973">
                  <c:v>4.010529999999999</c:v>
                </c:pt>
                <c:pt idx="1974">
                  <c:v>3.72557</c:v>
                </c:pt>
                <c:pt idx="1975">
                  <c:v>4.632309999999999</c:v>
                </c:pt>
                <c:pt idx="1976">
                  <c:v>3.14061</c:v>
                </c:pt>
                <c:pt idx="1977">
                  <c:v>3.27736</c:v>
                </c:pt>
                <c:pt idx="1978">
                  <c:v>2.468649999999999</c:v>
                </c:pt>
                <c:pt idx="1979">
                  <c:v>1.56192</c:v>
                </c:pt>
                <c:pt idx="1980">
                  <c:v>1.77682</c:v>
                </c:pt>
                <c:pt idx="1981">
                  <c:v>3.39969</c:v>
                </c:pt>
                <c:pt idx="1982">
                  <c:v>3.7038</c:v>
                </c:pt>
                <c:pt idx="1983">
                  <c:v>3.08093</c:v>
                </c:pt>
                <c:pt idx="1984">
                  <c:v>3.901609999999999</c:v>
                </c:pt>
                <c:pt idx="1985">
                  <c:v>4.36944</c:v>
                </c:pt>
                <c:pt idx="1986">
                  <c:v>4.328829999999999</c:v>
                </c:pt>
                <c:pt idx="1987">
                  <c:v>3.828759999999999</c:v>
                </c:pt>
                <c:pt idx="1988">
                  <c:v>3.78836</c:v>
                </c:pt>
                <c:pt idx="1989">
                  <c:v>4.27003</c:v>
                </c:pt>
                <c:pt idx="1990">
                  <c:v>3.839749999999999</c:v>
                </c:pt>
                <c:pt idx="1991">
                  <c:v>4.36135</c:v>
                </c:pt>
                <c:pt idx="1992">
                  <c:v>3.68817</c:v>
                </c:pt>
                <c:pt idx="1993">
                  <c:v>4.07714</c:v>
                </c:pt>
                <c:pt idx="1994">
                  <c:v>4.183409999999999</c:v>
                </c:pt>
                <c:pt idx="1995">
                  <c:v>3.26229</c:v>
                </c:pt>
                <c:pt idx="1996">
                  <c:v>3.59994</c:v>
                </c:pt>
                <c:pt idx="1997">
                  <c:v>3.53955</c:v>
                </c:pt>
                <c:pt idx="1998">
                  <c:v>3.434159999999999</c:v>
                </c:pt>
                <c:pt idx="1999">
                  <c:v>4.07968</c:v>
                </c:pt>
                <c:pt idx="2000">
                  <c:v>4.92557</c:v>
                </c:pt>
                <c:pt idx="2001">
                  <c:v>4.7988</c:v>
                </c:pt>
                <c:pt idx="2002">
                  <c:v>4.61926</c:v>
                </c:pt>
                <c:pt idx="2003">
                  <c:v>4.36987</c:v>
                </c:pt>
                <c:pt idx="2004">
                  <c:v>5.52334</c:v>
                </c:pt>
                <c:pt idx="2005">
                  <c:v>4.53347</c:v>
                </c:pt>
                <c:pt idx="2006">
                  <c:v>4.84942</c:v>
                </c:pt>
                <c:pt idx="2007">
                  <c:v>4.70936</c:v>
                </c:pt>
                <c:pt idx="2008">
                  <c:v>4.54029</c:v>
                </c:pt>
                <c:pt idx="2009">
                  <c:v>4.75909</c:v>
                </c:pt>
                <c:pt idx="2010">
                  <c:v>3.9203</c:v>
                </c:pt>
                <c:pt idx="2011">
                  <c:v>3.75043</c:v>
                </c:pt>
                <c:pt idx="2012">
                  <c:v>3.3515</c:v>
                </c:pt>
                <c:pt idx="2013">
                  <c:v>3.20339</c:v>
                </c:pt>
                <c:pt idx="2014">
                  <c:v>3.80532</c:v>
                </c:pt>
                <c:pt idx="2015">
                  <c:v>3.36013</c:v>
                </c:pt>
                <c:pt idx="2016">
                  <c:v>4.158149999999999</c:v>
                </c:pt>
                <c:pt idx="2017">
                  <c:v>5.43038</c:v>
                </c:pt>
                <c:pt idx="2018">
                  <c:v>4.617319999999999</c:v>
                </c:pt>
                <c:pt idx="2019">
                  <c:v>5.98909</c:v>
                </c:pt>
                <c:pt idx="2020">
                  <c:v>7.13909</c:v>
                </c:pt>
                <c:pt idx="2021">
                  <c:v>5.71823</c:v>
                </c:pt>
                <c:pt idx="2022">
                  <c:v>7.693159999999999</c:v>
                </c:pt>
                <c:pt idx="2023">
                  <c:v>6.58341</c:v>
                </c:pt>
                <c:pt idx="2024">
                  <c:v>5.694299999999999</c:v>
                </c:pt>
                <c:pt idx="2025">
                  <c:v>6.42528</c:v>
                </c:pt>
                <c:pt idx="2026">
                  <c:v>7.264029999999999</c:v>
                </c:pt>
                <c:pt idx="2027">
                  <c:v>6.27655</c:v>
                </c:pt>
                <c:pt idx="2028">
                  <c:v>5.97568</c:v>
                </c:pt>
                <c:pt idx="2029">
                  <c:v>4.88956</c:v>
                </c:pt>
                <c:pt idx="2030">
                  <c:v>4.71641</c:v>
                </c:pt>
                <c:pt idx="2031">
                  <c:v>5.324419999999998</c:v>
                </c:pt>
                <c:pt idx="2032">
                  <c:v>6.234939999999999</c:v>
                </c:pt>
                <c:pt idx="2033">
                  <c:v>6.46568</c:v>
                </c:pt>
                <c:pt idx="2034">
                  <c:v>6.311879999999999</c:v>
                </c:pt>
                <c:pt idx="2035">
                  <c:v>7.3298</c:v>
                </c:pt>
                <c:pt idx="2036">
                  <c:v>9.631590000000001</c:v>
                </c:pt>
                <c:pt idx="2037">
                  <c:v>6.665119999999998</c:v>
                </c:pt>
                <c:pt idx="2038">
                  <c:v>6.667739999999999</c:v>
                </c:pt>
                <c:pt idx="2039">
                  <c:v>5.665489999999999</c:v>
                </c:pt>
                <c:pt idx="2040">
                  <c:v>5.747939999999999</c:v>
                </c:pt>
                <c:pt idx="2041">
                  <c:v>6.387899999999999</c:v>
                </c:pt>
                <c:pt idx="2042">
                  <c:v>7.344739999999999</c:v>
                </c:pt>
                <c:pt idx="2043">
                  <c:v>7.287109999999999</c:v>
                </c:pt>
                <c:pt idx="2044">
                  <c:v>6.04971</c:v>
                </c:pt>
                <c:pt idx="2045">
                  <c:v>6.23171</c:v>
                </c:pt>
                <c:pt idx="2046">
                  <c:v>6.17154</c:v>
                </c:pt>
                <c:pt idx="2047">
                  <c:v>7.38868</c:v>
                </c:pt>
                <c:pt idx="2048">
                  <c:v>8.88211</c:v>
                </c:pt>
                <c:pt idx="2049">
                  <c:v>10.2643</c:v>
                </c:pt>
                <c:pt idx="2050">
                  <c:v>9.960260000000003</c:v>
                </c:pt>
                <c:pt idx="2051">
                  <c:v>10.4002</c:v>
                </c:pt>
                <c:pt idx="2052">
                  <c:v>12.1549</c:v>
                </c:pt>
                <c:pt idx="2053">
                  <c:v>13.4582</c:v>
                </c:pt>
                <c:pt idx="2054">
                  <c:v>12.5121</c:v>
                </c:pt>
                <c:pt idx="2055">
                  <c:v>12.6417</c:v>
                </c:pt>
                <c:pt idx="2056">
                  <c:v>14.84</c:v>
                </c:pt>
                <c:pt idx="2057">
                  <c:v>16.0033</c:v>
                </c:pt>
                <c:pt idx="2058">
                  <c:v>12.856</c:v>
                </c:pt>
                <c:pt idx="2059">
                  <c:v>16.9577</c:v>
                </c:pt>
                <c:pt idx="2060">
                  <c:v>12.0435</c:v>
                </c:pt>
                <c:pt idx="2061">
                  <c:v>11.5266</c:v>
                </c:pt>
                <c:pt idx="2062">
                  <c:v>10.7557</c:v>
                </c:pt>
                <c:pt idx="2063">
                  <c:v>9.812660000000002</c:v>
                </c:pt>
                <c:pt idx="2064">
                  <c:v>7.304559999999999</c:v>
                </c:pt>
                <c:pt idx="2065">
                  <c:v>7.724459999999999</c:v>
                </c:pt>
                <c:pt idx="2066">
                  <c:v>10.3208</c:v>
                </c:pt>
                <c:pt idx="2067">
                  <c:v>9.91733</c:v>
                </c:pt>
                <c:pt idx="2068">
                  <c:v>8.98658</c:v>
                </c:pt>
                <c:pt idx="2069">
                  <c:v>9.677760000000001</c:v>
                </c:pt>
                <c:pt idx="2070">
                  <c:v>11.7179</c:v>
                </c:pt>
                <c:pt idx="2071">
                  <c:v>10.1525</c:v>
                </c:pt>
                <c:pt idx="2072">
                  <c:v>10.0117</c:v>
                </c:pt>
                <c:pt idx="2073">
                  <c:v>12.0788</c:v>
                </c:pt>
                <c:pt idx="2074">
                  <c:v>10.0765</c:v>
                </c:pt>
                <c:pt idx="2075">
                  <c:v>12.3027</c:v>
                </c:pt>
                <c:pt idx="2076">
                  <c:v>12.9992</c:v>
                </c:pt>
                <c:pt idx="2077">
                  <c:v>15.637</c:v>
                </c:pt>
                <c:pt idx="2078">
                  <c:v>14.9344</c:v>
                </c:pt>
                <c:pt idx="2079">
                  <c:v>13.6846</c:v>
                </c:pt>
                <c:pt idx="2080">
                  <c:v>11.6003</c:v>
                </c:pt>
                <c:pt idx="2081">
                  <c:v>14.275</c:v>
                </c:pt>
                <c:pt idx="2082">
                  <c:v>14.8119</c:v>
                </c:pt>
                <c:pt idx="2083">
                  <c:v>15.4713</c:v>
                </c:pt>
                <c:pt idx="2084">
                  <c:v>16.9571</c:v>
                </c:pt>
                <c:pt idx="2085">
                  <c:v>13.1196</c:v>
                </c:pt>
                <c:pt idx="2086">
                  <c:v>16.0612</c:v>
                </c:pt>
                <c:pt idx="2087">
                  <c:v>17.1966</c:v>
                </c:pt>
                <c:pt idx="2088">
                  <c:v>12.9048</c:v>
                </c:pt>
                <c:pt idx="2089">
                  <c:v>14.1507</c:v>
                </c:pt>
                <c:pt idx="2090">
                  <c:v>12.7197</c:v>
                </c:pt>
                <c:pt idx="2091">
                  <c:v>12.6206</c:v>
                </c:pt>
                <c:pt idx="2092">
                  <c:v>15.0512</c:v>
                </c:pt>
                <c:pt idx="2093">
                  <c:v>21.2564</c:v>
                </c:pt>
                <c:pt idx="2094">
                  <c:v>25.0435</c:v>
                </c:pt>
                <c:pt idx="2095">
                  <c:v>24.3509</c:v>
                </c:pt>
                <c:pt idx="2096">
                  <c:v>34.4919</c:v>
                </c:pt>
                <c:pt idx="2097">
                  <c:v>29.0959</c:v>
                </c:pt>
                <c:pt idx="2098">
                  <c:v>34.01300000000001</c:v>
                </c:pt>
                <c:pt idx="2099">
                  <c:v>28.8445</c:v>
                </c:pt>
                <c:pt idx="2100">
                  <c:v>27.6042</c:v>
                </c:pt>
                <c:pt idx="2101">
                  <c:v>24.6476</c:v>
                </c:pt>
                <c:pt idx="2102">
                  <c:v>21.59669999999999</c:v>
                </c:pt>
                <c:pt idx="2103">
                  <c:v>26.2365</c:v>
                </c:pt>
                <c:pt idx="2104">
                  <c:v>22.26279999999999</c:v>
                </c:pt>
                <c:pt idx="2105">
                  <c:v>31.6625</c:v>
                </c:pt>
                <c:pt idx="2106">
                  <c:v>21.17160000000001</c:v>
                </c:pt>
                <c:pt idx="2107">
                  <c:v>23.4621</c:v>
                </c:pt>
                <c:pt idx="2108">
                  <c:v>29.9577</c:v>
                </c:pt>
                <c:pt idx="2109">
                  <c:v>25.7632</c:v>
                </c:pt>
                <c:pt idx="2110">
                  <c:v>31.4631</c:v>
                </c:pt>
                <c:pt idx="2111">
                  <c:v>26.5867</c:v>
                </c:pt>
                <c:pt idx="2112">
                  <c:v>41.4375</c:v>
                </c:pt>
                <c:pt idx="2113">
                  <c:v>35.2725</c:v>
                </c:pt>
                <c:pt idx="2114">
                  <c:v>33.6725</c:v>
                </c:pt>
                <c:pt idx="2115">
                  <c:v>40.8395</c:v>
                </c:pt>
                <c:pt idx="2116">
                  <c:v>42.97320000000001</c:v>
                </c:pt>
                <c:pt idx="2117">
                  <c:v>45.2042</c:v>
                </c:pt>
                <c:pt idx="2118">
                  <c:v>53.9755</c:v>
                </c:pt>
                <c:pt idx="2119">
                  <c:v>51.46720000000001</c:v>
                </c:pt>
                <c:pt idx="2120">
                  <c:v>59.3983</c:v>
                </c:pt>
                <c:pt idx="2121">
                  <c:v>65.2555</c:v>
                </c:pt>
                <c:pt idx="2122">
                  <c:v>74.52939999999998</c:v>
                </c:pt>
                <c:pt idx="2123">
                  <c:v>79.4463</c:v>
                </c:pt>
                <c:pt idx="2124">
                  <c:v>81.12839999999998</c:v>
                </c:pt>
                <c:pt idx="2125">
                  <c:v>76.85639999999998</c:v>
                </c:pt>
                <c:pt idx="2126">
                  <c:v>71.30209999999998</c:v>
                </c:pt>
                <c:pt idx="2127">
                  <c:v>79.8202</c:v>
                </c:pt>
                <c:pt idx="2128">
                  <c:v>86.6673</c:v>
                </c:pt>
                <c:pt idx="2129">
                  <c:v>58.3731</c:v>
                </c:pt>
                <c:pt idx="2130">
                  <c:v>57.4093</c:v>
                </c:pt>
                <c:pt idx="2131">
                  <c:v>54.8772</c:v>
                </c:pt>
                <c:pt idx="2132">
                  <c:v>57.0716</c:v>
                </c:pt>
                <c:pt idx="2133">
                  <c:v>50.6496</c:v>
                </c:pt>
                <c:pt idx="2134">
                  <c:v>37.59300000000001</c:v>
                </c:pt>
                <c:pt idx="2135">
                  <c:v>46.6423</c:v>
                </c:pt>
                <c:pt idx="2136">
                  <c:v>64.9654</c:v>
                </c:pt>
                <c:pt idx="2137">
                  <c:v>61.1535</c:v>
                </c:pt>
                <c:pt idx="2138">
                  <c:v>50.19</c:v>
                </c:pt>
                <c:pt idx="2139">
                  <c:v>39.61340000000001</c:v>
                </c:pt>
                <c:pt idx="2140">
                  <c:v>47.9644</c:v>
                </c:pt>
                <c:pt idx="2141">
                  <c:v>49.28700000000001</c:v>
                </c:pt>
                <c:pt idx="2142">
                  <c:v>38.2213</c:v>
                </c:pt>
                <c:pt idx="2143">
                  <c:v>32.60520000000001</c:v>
                </c:pt>
                <c:pt idx="2144">
                  <c:v>25.39549999999999</c:v>
                </c:pt>
                <c:pt idx="2145">
                  <c:v>23.444</c:v>
                </c:pt>
                <c:pt idx="2146">
                  <c:v>20.45</c:v>
                </c:pt>
                <c:pt idx="2147">
                  <c:v>21.72939999999999</c:v>
                </c:pt>
                <c:pt idx="2148">
                  <c:v>23.26269999999999</c:v>
                </c:pt>
                <c:pt idx="2149">
                  <c:v>21.479</c:v>
                </c:pt>
                <c:pt idx="2150">
                  <c:v>21.1421</c:v>
                </c:pt>
                <c:pt idx="2151">
                  <c:v>24.202</c:v>
                </c:pt>
                <c:pt idx="2152">
                  <c:v>21.67310000000001</c:v>
                </c:pt>
                <c:pt idx="2153">
                  <c:v>25.4703</c:v>
                </c:pt>
                <c:pt idx="2154">
                  <c:v>21.8882</c:v>
                </c:pt>
                <c:pt idx="2155">
                  <c:v>19.87890000000001</c:v>
                </c:pt>
                <c:pt idx="2156">
                  <c:v>19.2155</c:v>
                </c:pt>
                <c:pt idx="2157">
                  <c:v>18.369</c:v>
                </c:pt>
                <c:pt idx="2158">
                  <c:v>21.478</c:v>
                </c:pt>
                <c:pt idx="2159">
                  <c:v>18.5427</c:v>
                </c:pt>
                <c:pt idx="2160">
                  <c:v>21.249</c:v>
                </c:pt>
                <c:pt idx="2161">
                  <c:v>16.614</c:v>
                </c:pt>
                <c:pt idx="2162">
                  <c:v>18.5128</c:v>
                </c:pt>
                <c:pt idx="2163">
                  <c:v>18.1769</c:v>
                </c:pt>
                <c:pt idx="2164">
                  <c:v>15.0842</c:v>
                </c:pt>
                <c:pt idx="2165">
                  <c:v>16.3368</c:v>
                </c:pt>
                <c:pt idx="2166">
                  <c:v>13.7566</c:v>
                </c:pt>
                <c:pt idx="2167">
                  <c:v>14.1899</c:v>
                </c:pt>
                <c:pt idx="2168">
                  <c:v>17.1711</c:v>
                </c:pt>
                <c:pt idx="2169">
                  <c:v>16.8384</c:v>
                </c:pt>
                <c:pt idx="2170">
                  <c:v>18.5895</c:v>
                </c:pt>
                <c:pt idx="2171">
                  <c:v>15.7663</c:v>
                </c:pt>
                <c:pt idx="2172">
                  <c:v>17.8862</c:v>
                </c:pt>
                <c:pt idx="2173">
                  <c:v>17.6828</c:v>
                </c:pt>
                <c:pt idx="2174">
                  <c:v>18.3019</c:v>
                </c:pt>
                <c:pt idx="2175">
                  <c:v>16.0392</c:v>
                </c:pt>
                <c:pt idx="2176">
                  <c:v>13.3771</c:v>
                </c:pt>
                <c:pt idx="2177">
                  <c:v>16.4037</c:v>
                </c:pt>
                <c:pt idx="2178">
                  <c:v>14.7964</c:v>
                </c:pt>
                <c:pt idx="2179">
                  <c:v>14.8318</c:v>
                </c:pt>
                <c:pt idx="2180">
                  <c:v>14.0245</c:v>
                </c:pt>
                <c:pt idx="2181">
                  <c:v>18.8778</c:v>
                </c:pt>
                <c:pt idx="2182">
                  <c:v>12.7467</c:v>
                </c:pt>
                <c:pt idx="2183">
                  <c:v>12.8646</c:v>
                </c:pt>
                <c:pt idx="2184">
                  <c:v>12.8918</c:v>
                </c:pt>
                <c:pt idx="2185">
                  <c:v>15.7114</c:v>
                </c:pt>
                <c:pt idx="2186">
                  <c:v>13.4725</c:v>
                </c:pt>
                <c:pt idx="2187">
                  <c:v>12.7061</c:v>
                </c:pt>
                <c:pt idx="2188">
                  <c:v>8.67209</c:v>
                </c:pt>
                <c:pt idx="2189">
                  <c:v>8.642150000000001</c:v>
                </c:pt>
                <c:pt idx="2190">
                  <c:v>7.493</c:v>
                </c:pt>
                <c:pt idx="2191">
                  <c:v>7.862069999999999</c:v>
                </c:pt>
                <c:pt idx="2192">
                  <c:v>8.09914</c:v>
                </c:pt>
                <c:pt idx="2193">
                  <c:v>9.760850000000001</c:v>
                </c:pt>
                <c:pt idx="2194">
                  <c:v>8.365440000000004</c:v>
                </c:pt>
                <c:pt idx="2195">
                  <c:v>9.2558</c:v>
                </c:pt>
                <c:pt idx="2196">
                  <c:v>9.47156</c:v>
                </c:pt>
                <c:pt idx="2197">
                  <c:v>9.93729</c:v>
                </c:pt>
                <c:pt idx="2198">
                  <c:v>9.930620000000001</c:v>
                </c:pt>
                <c:pt idx="2199">
                  <c:v>10.5767</c:v>
                </c:pt>
                <c:pt idx="2200">
                  <c:v>8.7527</c:v>
                </c:pt>
                <c:pt idx="2201">
                  <c:v>9.47863</c:v>
                </c:pt>
                <c:pt idx="2202">
                  <c:v>10.1798</c:v>
                </c:pt>
                <c:pt idx="2203">
                  <c:v>9.194669999999998</c:v>
                </c:pt>
                <c:pt idx="2204">
                  <c:v>8.68004</c:v>
                </c:pt>
                <c:pt idx="2205">
                  <c:v>9.32803</c:v>
                </c:pt>
                <c:pt idx="2206">
                  <c:v>10.424</c:v>
                </c:pt>
                <c:pt idx="2207">
                  <c:v>9.806330000000002</c:v>
                </c:pt>
                <c:pt idx="2208">
                  <c:v>8.421990000000001</c:v>
                </c:pt>
                <c:pt idx="2209">
                  <c:v>7.66969</c:v>
                </c:pt>
                <c:pt idx="2210">
                  <c:v>6.90687</c:v>
                </c:pt>
                <c:pt idx="2211">
                  <c:v>7.313489999999999</c:v>
                </c:pt>
                <c:pt idx="2212">
                  <c:v>6.391909999999999</c:v>
                </c:pt>
                <c:pt idx="2213">
                  <c:v>5.56182</c:v>
                </c:pt>
                <c:pt idx="2214">
                  <c:v>5.36324</c:v>
                </c:pt>
                <c:pt idx="2215">
                  <c:v>5.20229</c:v>
                </c:pt>
                <c:pt idx="2216">
                  <c:v>5.170949999999999</c:v>
                </c:pt>
                <c:pt idx="2217">
                  <c:v>4.348009999999999</c:v>
                </c:pt>
                <c:pt idx="2218">
                  <c:v>4.095569999999999</c:v>
                </c:pt>
                <c:pt idx="2219">
                  <c:v>4.17719</c:v>
                </c:pt>
                <c:pt idx="2220">
                  <c:v>4.68955</c:v>
                </c:pt>
                <c:pt idx="2221">
                  <c:v>5.42276</c:v>
                </c:pt>
                <c:pt idx="2222">
                  <c:v>5.99241</c:v>
                </c:pt>
                <c:pt idx="2223">
                  <c:v>5.98747</c:v>
                </c:pt>
                <c:pt idx="2224">
                  <c:v>5.92977</c:v>
                </c:pt>
                <c:pt idx="2225">
                  <c:v>6.48497</c:v>
                </c:pt>
                <c:pt idx="2226">
                  <c:v>5.98614</c:v>
                </c:pt>
                <c:pt idx="2227">
                  <c:v>6.722999999999999</c:v>
                </c:pt>
                <c:pt idx="2228">
                  <c:v>6.814309999999999</c:v>
                </c:pt>
                <c:pt idx="2229">
                  <c:v>6.47219</c:v>
                </c:pt>
                <c:pt idx="2230">
                  <c:v>5.823149999999999</c:v>
                </c:pt>
                <c:pt idx="2231">
                  <c:v>6.4166</c:v>
                </c:pt>
                <c:pt idx="2232">
                  <c:v>8.40873</c:v>
                </c:pt>
                <c:pt idx="2233">
                  <c:v>6.93661</c:v>
                </c:pt>
                <c:pt idx="2234">
                  <c:v>6.29821</c:v>
                </c:pt>
                <c:pt idx="2235">
                  <c:v>6.664009999999998</c:v>
                </c:pt>
                <c:pt idx="2236">
                  <c:v>8.104059999999998</c:v>
                </c:pt>
                <c:pt idx="2237">
                  <c:v>6.72068</c:v>
                </c:pt>
                <c:pt idx="2238">
                  <c:v>8.57883</c:v>
                </c:pt>
                <c:pt idx="2239">
                  <c:v>7.93963</c:v>
                </c:pt>
                <c:pt idx="2240">
                  <c:v>8.541239999999998</c:v>
                </c:pt>
                <c:pt idx="2241">
                  <c:v>9.201049999999998</c:v>
                </c:pt>
                <c:pt idx="2242">
                  <c:v>9.691989999999998</c:v>
                </c:pt>
                <c:pt idx="2243">
                  <c:v>12.5037</c:v>
                </c:pt>
                <c:pt idx="2244">
                  <c:v>12.7296</c:v>
                </c:pt>
                <c:pt idx="2245">
                  <c:v>6.98527</c:v>
                </c:pt>
                <c:pt idx="2246">
                  <c:v>7.00607</c:v>
                </c:pt>
                <c:pt idx="2247">
                  <c:v>5.39621</c:v>
                </c:pt>
                <c:pt idx="2248">
                  <c:v>5.13995</c:v>
                </c:pt>
                <c:pt idx="2249">
                  <c:v>5.57144</c:v>
                </c:pt>
                <c:pt idx="2250">
                  <c:v>5.159149999999999</c:v>
                </c:pt>
                <c:pt idx="2251">
                  <c:v>4.824539999999998</c:v>
                </c:pt>
                <c:pt idx="2252">
                  <c:v>3.94114</c:v>
                </c:pt>
                <c:pt idx="2253">
                  <c:v>4.47403</c:v>
                </c:pt>
                <c:pt idx="2254">
                  <c:v>4.94008</c:v>
                </c:pt>
                <c:pt idx="2255">
                  <c:v>5.25617</c:v>
                </c:pt>
                <c:pt idx="2256">
                  <c:v>4.73736</c:v>
                </c:pt>
                <c:pt idx="2257">
                  <c:v>4.11469</c:v>
                </c:pt>
                <c:pt idx="2258">
                  <c:v>4.320559999999999</c:v>
                </c:pt>
                <c:pt idx="2259">
                  <c:v>3.73261</c:v>
                </c:pt>
                <c:pt idx="2260">
                  <c:v>4.0924</c:v>
                </c:pt>
                <c:pt idx="2261">
                  <c:v>4.123799999999999</c:v>
                </c:pt>
                <c:pt idx="2262">
                  <c:v>3.85643</c:v>
                </c:pt>
                <c:pt idx="2263">
                  <c:v>4.08433</c:v>
                </c:pt>
                <c:pt idx="2264">
                  <c:v>4.30524</c:v>
                </c:pt>
                <c:pt idx="2265">
                  <c:v>3.76435</c:v>
                </c:pt>
                <c:pt idx="2266">
                  <c:v>3.55844</c:v>
                </c:pt>
                <c:pt idx="2267">
                  <c:v>3.466619999999999</c:v>
                </c:pt>
                <c:pt idx="2268">
                  <c:v>3.63239</c:v>
                </c:pt>
                <c:pt idx="2269">
                  <c:v>3.70085</c:v>
                </c:pt>
                <c:pt idx="2270">
                  <c:v>3.23325</c:v>
                </c:pt>
                <c:pt idx="2271">
                  <c:v>3.29574</c:v>
                </c:pt>
                <c:pt idx="2272">
                  <c:v>4.10938</c:v>
                </c:pt>
                <c:pt idx="2273">
                  <c:v>5.91318</c:v>
                </c:pt>
                <c:pt idx="2274">
                  <c:v>3.62856</c:v>
                </c:pt>
                <c:pt idx="2275">
                  <c:v>2.830579999999999</c:v>
                </c:pt>
                <c:pt idx="2276">
                  <c:v>3.65879</c:v>
                </c:pt>
                <c:pt idx="2277">
                  <c:v>3.3612</c:v>
                </c:pt>
                <c:pt idx="2278">
                  <c:v>3.1928</c:v>
                </c:pt>
                <c:pt idx="2279">
                  <c:v>2.954889999999999</c:v>
                </c:pt>
                <c:pt idx="2280">
                  <c:v>2.38818</c:v>
                </c:pt>
                <c:pt idx="2281">
                  <c:v>2.112229999999999</c:v>
                </c:pt>
                <c:pt idx="2282">
                  <c:v>2.09419</c:v>
                </c:pt>
                <c:pt idx="2283">
                  <c:v>2.47749</c:v>
                </c:pt>
                <c:pt idx="2284">
                  <c:v>2.60683</c:v>
                </c:pt>
                <c:pt idx="2285">
                  <c:v>2.50233</c:v>
                </c:pt>
                <c:pt idx="2286">
                  <c:v>2.0463</c:v>
                </c:pt>
                <c:pt idx="2287">
                  <c:v>2.392889999999999</c:v>
                </c:pt>
                <c:pt idx="2288">
                  <c:v>2.324209999999999</c:v>
                </c:pt>
                <c:pt idx="2289">
                  <c:v>2.63489</c:v>
                </c:pt>
                <c:pt idx="2290">
                  <c:v>2.659609999999999</c:v>
                </c:pt>
                <c:pt idx="2291">
                  <c:v>2.07511</c:v>
                </c:pt>
                <c:pt idx="2292">
                  <c:v>2.40457</c:v>
                </c:pt>
                <c:pt idx="2293">
                  <c:v>2.65946</c:v>
                </c:pt>
                <c:pt idx="2294">
                  <c:v>2.25828</c:v>
                </c:pt>
                <c:pt idx="2295">
                  <c:v>2.855929999999999</c:v>
                </c:pt>
                <c:pt idx="2296">
                  <c:v>3.19102</c:v>
                </c:pt>
                <c:pt idx="2297">
                  <c:v>3.22601</c:v>
                </c:pt>
                <c:pt idx="2298">
                  <c:v>3.66704</c:v>
                </c:pt>
                <c:pt idx="2299">
                  <c:v>3.64305</c:v>
                </c:pt>
                <c:pt idx="2300">
                  <c:v>3.350659999999999</c:v>
                </c:pt>
                <c:pt idx="2301">
                  <c:v>3.422759999999999</c:v>
                </c:pt>
                <c:pt idx="2302">
                  <c:v>3.246259999999999</c:v>
                </c:pt>
                <c:pt idx="2303">
                  <c:v>3.3791</c:v>
                </c:pt>
                <c:pt idx="2304">
                  <c:v>3.196699999999999</c:v>
                </c:pt>
                <c:pt idx="2305">
                  <c:v>3.327269999999999</c:v>
                </c:pt>
                <c:pt idx="2306">
                  <c:v>4.385519999999999</c:v>
                </c:pt>
                <c:pt idx="2307">
                  <c:v>5.49316</c:v>
                </c:pt>
                <c:pt idx="2308">
                  <c:v>5.78664</c:v>
                </c:pt>
                <c:pt idx="2309">
                  <c:v>4.7669</c:v>
                </c:pt>
                <c:pt idx="2310">
                  <c:v>5.3359</c:v>
                </c:pt>
                <c:pt idx="2311">
                  <c:v>4.61377</c:v>
                </c:pt>
                <c:pt idx="2312">
                  <c:v>4.377889999999999</c:v>
                </c:pt>
                <c:pt idx="2313">
                  <c:v>4.4475</c:v>
                </c:pt>
                <c:pt idx="2314">
                  <c:v>3.64702</c:v>
                </c:pt>
                <c:pt idx="2315">
                  <c:v>2.7613</c:v>
                </c:pt>
                <c:pt idx="2316">
                  <c:v>2.42519</c:v>
                </c:pt>
                <c:pt idx="2317">
                  <c:v>2.29504</c:v>
                </c:pt>
                <c:pt idx="2318">
                  <c:v>2.86314</c:v>
                </c:pt>
                <c:pt idx="2319">
                  <c:v>2.67456</c:v>
                </c:pt>
                <c:pt idx="2320">
                  <c:v>2.4493</c:v>
                </c:pt>
                <c:pt idx="2321">
                  <c:v>2.19777</c:v>
                </c:pt>
                <c:pt idx="2322">
                  <c:v>2.08738</c:v>
                </c:pt>
                <c:pt idx="2323">
                  <c:v>2.06354</c:v>
                </c:pt>
                <c:pt idx="2324">
                  <c:v>2.23009</c:v>
                </c:pt>
                <c:pt idx="2325">
                  <c:v>1.88394</c:v>
                </c:pt>
                <c:pt idx="2326">
                  <c:v>1.67914</c:v>
                </c:pt>
                <c:pt idx="2327">
                  <c:v>2.24239</c:v>
                </c:pt>
                <c:pt idx="2328">
                  <c:v>2.4769</c:v>
                </c:pt>
                <c:pt idx="2329">
                  <c:v>2.25828</c:v>
                </c:pt>
                <c:pt idx="2330">
                  <c:v>2.31616</c:v>
                </c:pt>
                <c:pt idx="2331">
                  <c:v>2.96419</c:v>
                </c:pt>
                <c:pt idx="2332">
                  <c:v>3.2878</c:v>
                </c:pt>
                <c:pt idx="2333">
                  <c:v>3.052119999999999</c:v>
                </c:pt>
                <c:pt idx="2334">
                  <c:v>3.932599999999999</c:v>
                </c:pt>
                <c:pt idx="2335">
                  <c:v>4.47747</c:v>
                </c:pt>
                <c:pt idx="2336">
                  <c:v>5.90151</c:v>
                </c:pt>
                <c:pt idx="2337">
                  <c:v>5.852949999999999</c:v>
                </c:pt>
                <c:pt idx="2338">
                  <c:v>5.827669999999999</c:v>
                </c:pt>
                <c:pt idx="2339">
                  <c:v>5.97816</c:v>
                </c:pt>
                <c:pt idx="2340">
                  <c:v>5.83422</c:v>
                </c:pt>
                <c:pt idx="2341">
                  <c:v>4.927819999999999</c:v>
                </c:pt>
                <c:pt idx="2342">
                  <c:v>4.38187</c:v>
                </c:pt>
                <c:pt idx="2343">
                  <c:v>2.871199999999999</c:v>
                </c:pt>
                <c:pt idx="2344">
                  <c:v>2.60122</c:v>
                </c:pt>
                <c:pt idx="2345">
                  <c:v>3.02862</c:v>
                </c:pt>
                <c:pt idx="2346">
                  <c:v>3.85731</c:v>
                </c:pt>
                <c:pt idx="2347">
                  <c:v>4.150499999999999</c:v>
                </c:pt>
                <c:pt idx="2348">
                  <c:v>3.50071</c:v>
                </c:pt>
                <c:pt idx="2349">
                  <c:v>4.155799999999999</c:v>
                </c:pt>
                <c:pt idx="2350">
                  <c:v>5.95571</c:v>
                </c:pt>
                <c:pt idx="2351">
                  <c:v>4.4134</c:v>
                </c:pt>
                <c:pt idx="2352">
                  <c:v>4.24095</c:v>
                </c:pt>
                <c:pt idx="2353">
                  <c:v>4.09306</c:v>
                </c:pt>
                <c:pt idx="2354">
                  <c:v>3.7878</c:v>
                </c:pt>
                <c:pt idx="2355">
                  <c:v>4.70872</c:v>
                </c:pt>
                <c:pt idx="2356">
                  <c:v>4.89806</c:v>
                </c:pt>
                <c:pt idx="2357">
                  <c:v>5.67324</c:v>
                </c:pt>
                <c:pt idx="2358">
                  <c:v>5.084899999999999</c:v>
                </c:pt>
                <c:pt idx="2359">
                  <c:v>4.059979999999999</c:v>
                </c:pt>
                <c:pt idx="2360">
                  <c:v>3.60561</c:v>
                </c:pt>
                <c:pt idx="2361">
                  <c:v>3.60482</c:v>
                </c:pt>
                <c:pt idx="2362">
                  <c:v>4.119479999999999</c:v>
                </c:pt>
                <c:pt idx="2363">
                  <c:v>5.052159999999999</c:v>
                </c:pt>
                <c:pt idx="2364">
                  <c:v>3.542959999999999</c:v>
                </c:pt>
                <c:pt idx="2365">
                  <c:v>3.25468</c:v>
                </c:pt>
                <c:pt idx="2366">
                  <c:v>4.04157</c:v>
                </c:pt>
                <c:pt idx="2367">
                  <c:v>4.168009999999999</c:v>
                </c:pt>
                <c:pt idx="2368">
                  <c:v>4.24504</c:v>
                </c:pt>
                <c:pt idx="2369">
                  <c:v>4.57605</c:v>
                </c:pt>
                <c:pt idx="2370">
                  <c:v>5.33504</c:v>
                </c:pt>
                <c:pt idx="2371">
                  <c:v>6.812149999999999</c:v>
                </c:pt>
                <c:pt idx="2372">
                  <c:v>4.77016</c:v>
                </c:pt>
                <c:pt idx="2373">
                  <c:v>4.56637</c:v>
                </c:pt>
                <c:pt idx="2374">
                  <c:v>4.83865</c:v>
                </c:pt>
                <c:pt idx="2375">
                  <c:v>7.354999999999999</c:v>
                </c:pt>
                <c:pt idx="2376">
                  <c:v>5.49278</c:v>
                </c:pt>
                <c:pt idx="2377">
                  <c:v>5.004789999999999</c:v>
                </c:pt>
                <c:pt idx="2378">
                  <c:v>4.563909999999999</c:v>
                </c:pt>
                <c:pt idx="2379">
                  <c:v>4.365099999999999</c:v>
                </c:pt>
                <c:pt idx="2380">
                  <c:v>4.224109999999999</c:v>
                </c:pt>
                <c:pt idx="2381">
                  <c:v>2.819519999999999</c:v>
                </c:pt>
                <c:pt idx="2382">
                  <c:v>2.55418</c:v>
                </c:pt>
                <c:pt idx="2383">
                  <c:v>4.24846</c:v>
                </c:pt>
                <c:pt idx="2384">
                  <c:v>2.92364</c:v>
                </c:pt>
                <c:pt idx="2385">
                  <c:v>2.694659999999999</c:v>
                </c:pt>
                <c:pt idx="2386">
                  <c:v>2.92905</c:v>
                </c:pt>
                <c:pt idx="2387">
                  <c:v>3.10176</c:v>
                </c:pt>
                <c:pt idx="2388">
                  <c:v>3.10522</c:v>
                </c:pt>
                <c:pt idx="2389">
                  <c:v>2.93242</c:v>
                </c:pt>
                <c:pt idx="2390">
                  <c:v>3.38593</c:v>
                </c:pt>
                <c:pt idx="2391">
                  <c:v>3.15704</c:v>
                </c:pt>
                <c:pt idx="2392">
                  <c:v>3.23403</c:v>
                </c:pt>
                <c:pt idx="2393">
                  <c:v>2.5642</c:v>
                </c:pt>
                <c:pt idx="2394">
                  <c:v>2.29692</c:v>
                </c:pt>
                <c:pt idx="2395">
                  <c:v>2.9382</c:v>
                </c:pt>
                <c:pt idx="2396">
                  <c:v>3.08179</c:v>
                </c:pt>
                <c:pt idx="2397">
                  <c:v>3.34494</c:v>
                </c:pt>
                <c:pt idx="2398">
                  <c:v>2.98691</c:v>
                </c:pt>
                <c:pt idx="2399">
                  <c:v>2.90751</c:v>
                </c:pt>
                <c:pt idx="2400">
                  <c:v>2.88545</c:v>
                </c:pt>
                <c:pt idx="2401">
                  <c:v>4.058489999999999</c:v>
                </c:pt>
                <c:pt idx="2402">
                  <c:v>3.23695</c:v>
                </c:pt>
                <c:pt idx="2403">
                  <c:v>3.1726</c:v>
                </c:pt>
                <c:pt idx="2404">
                  <c:v>2.92612</c:v>
                </c:pt>
                <c:pt idx="2405">
                  <c:v>3.15828</c:v>
                </c:pt>
                <c:pt idx="2406">
                  <c:v>2.8447</c:v>
                </c:pt>
                <c:pt idx="2407">
                  <c:v>2.14243</c:v>
                </c:pt>
                <c:pt idx="2408">
                  <c:v>3.065049999999999</c:v>
                </c:pt>
                <c:pt idx="2409">
                  <c:v>2.74584</c:v>
                </c:pt>
                <c:pt idx="2410">
                  <c:v>2.36749</c:v>
                </c:pt>
                <c:pt idx="2411">
                  <c:v>2.276349999999999</c:v>
                </c:pt>
                <c:pt idx="2412">
                  <c:v>2.21715</c:v>
                </c:pt>
                <c:pt idx="2413">
                  <c:v>2.16918</c:v>
                </c:pt>
                <c:pt idx="2414">
                  <c:v>2.05695</c:v>
                </c:pt>
                <c:pt idx="2415">
                  <c:v>1.91234</c:v>
                </c:pt>
                <c:pt idx="2416">
                  <c:v>1.74168</c:v>
                </c:pt>
                <c:pt idx="2417">
                  <c:v>1.87491</c:v>
                </c:pt>
                <c:pt idx="2418">
                  <c:v>1.90478</c:v>
                </c:pt>
                <c:pt idx="2419">
                  <c:v>2.20395</c:v>
                </c:pt>
                <c:pt idx="2420">
                  <c:v>1.7128</c:v>
                </c:pt>
                <c:pt idx="2421">
                  <c:v>1.85964</c:v>
                </c:pt>
                <c:pt idx="2422">
                  <c:v>1.7451</c:v>
                </c:pt>
                <c:pt idx="2423">
                  <c:v>1.89331</c:v>
                </c:pt>
                <c:pt idx="2424">
                  <c:v>1.9693</c:v>
                </c:pt>
                <c:pt idx="2425">
                  <c:v>1.63947</c:v>
                </c:pt>
                <c:pt idx="2426">
                  <c:v>1.93402</c:v>
                </c:pt>
                <c:pt idx="2427">
                  <c:v>1.60719</c:v>
                </c:pt>
                <c:pt idx="2428">
                  <c:v>1.52547</c:v>
                </c:pt>
                <c:pt idx="2429">
                  <c:v>1.51887</c:v>
                </c:pt>
                <c:pt idx="2430">
                  <c:v>1.48692</c:v>
                </c:pt>
                <c:pt idx="2431">
                  <c:v>1.78854</c:v>
                </c:pt>
                <c:pt idx="2432">
                  <c:v>1.67326</c:v>
                </c:pt>
                <c:pt idx="2433">
                  <c:v>1.47136</c:v>
                </c:pt>
                <c:pt idx="2434">
                  <c:v>1.39396</c:v>
                </c:pt>
                <c:pt idx="2435">
                  <c:v>1.67836</c:v>
                </c:pt>
                <c:pt idx="2436">
                  <c:v>1.62712</c:v>
                </c:pt>
                <c:pt idx="2437">
                  <c:v>1.61244</c:v>
                </c:pt>
                <c:pt idx="2438">
                  <c:v>1.74661</c:v>
                </c:pt>
                <c:pt idx="2439">
                  <c:v>1.65725</c:v>
                </c:pt>
                <c:pt idx="2440">
                  <c:v>2.14757</c:v>
                </c:pt>
                <c:pt idx="2441">
                  <c:v>2.14285</c:v>
                </c:pt>
                <c:pt idx="2442">
                  <c:v>2.27327</c:v>
                </c:pt>
                <c:pt idx="2443">
                  <c:v>2.037949999999999</c:v>
                </c:pt>
                <c:pt idx="2444">
                  <c:v>2.24877</c:v>
                </c:pt>
                <c:pt idx="2445">
                  <c:v>2.38179</c:v>
                </c:pt>
                <c:pt idx="2446">
                  <c:v>1.85895</c:v>
                </c:pt>
                <c:pt idx="2447">
                  <c:v>1.8452</c:v>
                </c:pt>
                <c:pt idx="2448">
                  <c:v>1.43011</c:v>
                </c:pt>
                <c:pt idx="2449">
                  <c:v>1.244</c:v>
                </c:pt>
                <c:pt idx="2450">
                  <c:v>1.29983</c:v>
                </c:pt>
                <c:pt idx="2451">
                  <c:v>1.14704</c:v>
                </c:pt>
                <c:pt idx="2452">
                  <c:v>1.42676</c:v>
                </c:pt>
                <c:pt idx="2453">
                  <c:v>1.2618</c:v>
                </c:pt>
                <c:pt idx="2454">
                  <c:v>1.25837</c:v>
                </c:pt>
                <c:pt idx="2455">
                  <c:v>1.60727</c:v>
                </c:pt>
                <c:pt idx="2456">
                  <c:v>1.59336</c:v>
                </c:pt>
                <c:pt idx="2457">
                  <c:v>1.24564</c:v>
                </c:pt>
                <c:pt idx="2458">
                  <c:v>0.977878</c:v>
                </c:pt>
                <c:pt idx="2459">
                  <c:v>0.95018</c:v>
                </c:pt>
                <c:pt idx="2460">
                  <c:v>0.995088</c:v>
                </c:pt>
                <c:pt idx="2461">
                  <c:v>1.05771</c:v>
                </c:pt>
                <c:pt idx="2462">
                  <c:v>0.875784</c:v>
                </c:pt>
                <c:pt idx="2463">
                  <c:v>0.827534</c:v>
                </c:pt>
                <c:pt idx="2464">
                  <c:v>0.828306</c:v>
                </c:pt>
                <c:pt idx="2465">
                  <c:v>0.903487</c:v>
                </c:pt>
                <c:pt idx="2466">
                  <c:v>1.013</c:v>
                </c:pt>
                <c:pt idx="2467">
                  <c:v>0.846641</c:v>
                </c:pt>
                <c:pt idx="2468">
                  <c:v>0.796674</c:v>
                </c:pt>
                <c:pt idx="2469">
                  <c:v>0.87189</c:v>
                </c:pt>
                <c:pt idx="2470">
                  <c:v>1.00454</c:v>
                </c:pt>
                <c:pt idx="2471">
                  <c:v>1.13996</c:v>
                </c:pt>
                <c:pt idx="2472">
                  <c:v>1.15546</c:v>
                </c:pt>
                <c:pt idx="2473">
                  <c:v>1.39142</c:v>
                </c:pt>
                <c:pt idx="2474">
                  <c:v>1.42813</c:v>
                </c:pt>
                <c:pt idx="2475">
                  <c:v>1.64055</c:v>
                </c:pt>
                <c:pt idx="2476">
                  <c:v>1.87354</c:v>
                </c:pt>
                <c:pt idx="2477">
                  <c:v>2.144</c:v>
                </c:pt>
                <c:pt idx="2478">
                  <c:v>1.97397</c:v>
                </c:pt>
                <c:pt idx="2479">
                  <c:v>2.14705</c:v>
                </c:pt>
                <c:pt idx="2480">
                  <c:v>2.22234</c:v>
                </c:pt>
                <c:pt idx="2481">
                  <c:v>2.33522</c:v>
                </c:pt>
                <c:pt idx="2482">
                  <c:v>2.46515</c:v>
                </c:pt>
                <c:pt idx="2483">
                  <c:v>3.01074</c:v>
                </c:pt>
                <c:pt idx="2484">
                  <c:v>2.814299999999999</c:v>
                </c:pt>
                <c:pt idx="2485">
                  <c:v>2.53363</c:v>
                </c:pt>
                <c:pt idx="2486">
                  <c:v>2.752239999999999</c:v>
                </c:pt>
                <c:pt idx="2487">
                  <c:v>2.07235</c:v>
                </c:pt>
                <c:pt idx="2488">
                  <c:v>2.18633</c:v>
                </c:pt>
                <c:pt idx="2489">
                  <c:v>2.10209</c:v>
                </c:pt>
                <c:pt idx="2490">
                  <c:v>2.0278</c:v>
                </c:pt>
                <c:pt idx="2491">
                  <c:v>1.70714</c:v>
                </c:pt>
                <c:pt idx="2492">
                  <c:v>1.85715</c:v>
                </c:pt>
                <c:pt idx="2493">
                  <c:v>1.5128</c:v>
                </c:pt>
                <c:pt idx="2494">
                  <c:v>1.78345</c:v>
                </c:pt>
                <c:pt idx="2495">
                  <c:v>2.28425</c:v>
                </c:pt>
                <c:pt idx="2496">
                  <c:v>2.736759999999999</c:v>
                </c:pt>
                <c:pt idx="2497">
                  <c:v>1.92924</c:v>
                </c:pt>
                <c:pt idx="2498">
                  <c:v>2.40328</c:v>
                </c:pt>
                <c:pt idx="2499">
                  <c:v>1.6293</c:v>
                </c:pt>
                <c:pt idx="2500">
                  <c:v>1.57269</c:v>
                </c:pt>
                <c:pt idx="2501">
                  <c:v>1.37062</c:v>
                </c:pt>
                <c:pt idx="2502">
                  <c:v>1.27707</c:v>
                </c:pt>
                <c:pt idx="2503">
                  <c:v>1.29526</c:v>
                </c:pt>
                <c:pt idx="2504">
                  <c:v>1.25444</c:v>
                </c:pt>
                <c:pt idx="2505">
                  <c:v>1.2892</c:v>
                </c:pt>
                <c:pt idx="2506">
                  <c:v>1.28513</c:v>
                </c:pt>
                <c:pt idx="2507">
                  <c:v>1.34706</c:v>
                </c:pt>
                <c:pt idx="2508">
                  <c:v>1.43754</c:v>
                </c:pt>
                <c:pt idx="2509">
                  <c:v>1.22961</c:v>
                </c:pt>
                <c:pt idx="2510">
                  <c:v>1.64287</c:v>
                </c:pt>
                <c:pt idx="2511">
                  <c:v>1.7442</c:v>
                </c:pt>
                <c:pt idx="2512">
                  <c:v>1.71379</c:v>
                </c:pt>
                <c:pt idx="2513">
                  <c:v>1.905</c:v>
                </c:pt>
                <c:pt idx="2514">
                  <c:v>2.37231</c:v>
                </c:pt>
                <c:pt idx="2515">
                  <c:v>2.75944</c:v>
                </c:pt>
                <c:pt idx="2516">
                  <c:v>3.17247</c:v>
                </c:pt>
                <c:pt idx="2517">
                  <c:v>3.10941</c:v>
                </c:pt>
                <c:pt idx="2518">
                  <c:v>3.33909</c:v>
                </c:pt>
                <c:pt idx="2519">
                  <c:v>4.17573</c:v>
                </c:pt>
                <c:pt idx="2520">
                  <c:v>4.306999999999999</c:v>
                </c:pt>
                <c:pt idx="2521">
                  <c:v>3.97208</c:v>
                </c:pt>
                <c:pt idx="2522">
                  <c:v>3.91582</c:v>
                </c:pt>
                <c:pt idx="2523">
                  <c:v>4.61639</c:v>
                </c:pt>
                <c:pt idx="2524">
                  <c:v>5.34639</c:v>
                </c:pt>
                <c:pt idx="2525">
                  <c:v>4.74387</c:v>
                </c:pt>
                <c:pt idx="2526">
                  <c:v>4.17694</c:v>
                </c:pt>
                <c:pt idx="2527">
                  <c:v>2.97033</c:v>
                </c:pt>
                <c:pt idx="2528">
                  <c:v>3.27407</c:v>
                </c:pt>
                <c:pt idx="2529">
                  <c:v>3.497409999999999</c:v>
                </c:pt>
                <c:pt idx="2530">
                  <c:v>3.839339999999999</c:v>
                </c:pt>
                <c:pt idx="2531">
                  <c:v>3.58455</c:v>
                </c:pt>
                <c:pt idx="2532">
                  <c:v>3.24943</c:v>
                </c:pt>
                <c:pt idx="2533">
                  <c:v>3.74705</c:v>
                </c:pt>
                <c:pt idx="2534">
                  <c:v>3.24856</c:v>
                </c:pt>
                <c:pt idx="2535">
                  <c:v>4.17436</c:v>
                </c:pt>
                <c:pt idx="2536">
                  <c:v>4.760179999999999</c:v>
                </c:pt>
                <c:pt idx="2537">
                  <c:v>4.2983</c:v>
                </c:pt>
                <c:pt idx="2538">
                  <c:v>4.2386</c:v>
                </c:pt>
                <c:pt idx="2539">
                  <c:v>3.517809999999999</c:v>
                </c:pt>
                <c:pt idx="2540">
                  <c:v>3.64682</c:v>
                </c:pt>
                <c:pt idx="2541">
                  <c:v>4.74205</c:v>
                </c:pt>
                <c:pt idx="2542">
                  <c:v>3.75748</c:v>
                </c:pt>
                <c:pt idx="2543">
                  <c:v>3.37074</c:v>
                </c:pt>
                <c:pt idx="2544">
                  <c:v>3.04303</c:v>
                </c:pt>
                <c:pt idx="2545">
                  <c:v>3.48436</c:v>
                </c:pt>
                <c:pt idx="2546">
                  <c:v>2.76822</c:v>
                </c:pt>
                <c:pt idx="2547">
                  <c:v>2.910029999999999</c:v>
                </c:pt>
                <c:pt idx="2548">
                  <c:v>2.82313</c:v>
                </c:pt>
                <c:pt idx="2549">
                  <c:v>3.53146</c:v>
                </c:pt>
                <c:pt idx="2550">
                  <c:v>3.80012</c:v>
                </c:pt>
                <c:pt idx="2551">
                  <c:v>3.435459999999999</c:v>
                </c:pt>
                <c:pt idx="2552">
                  <c:v>2.7454</c:v>
                </c:pt>
                <c:pt idx="2553">
                  <c:v>2.68703</c:v>
                </c:pt>
                <c:pt idx="2554">
                  <c:v>2.69793</c:v>
                </c:pt>
                <c:pt idx="2555">
                  <c:v>2.33002</c:v>
                </c:pt>
                <c:pt idx="2556">
                  <c:v>2.66183</c:v>
                </c:pt>
                <c:pt idx="2557">
                  <c:v>2.55397</c:v>
                </c:pt>
                <c:pt idx="2558">
                  <c:v>3.10821</c:v>
                </c:pt>
                <c:pt idx="2559">
                  <c:v>4.215889999999999</c:v>
                </c:pt>
                <c:pt idx="2560">
                  <c:v>3.71397</c:v>
                </c:pt>
                <c:pt idx="2561">
                  <c:v>3.95989</c:v>
                </c:pt>
                <c:pt idx="2562">
                  <c:v>4.07594</c:v>
                </c:pt>
                <c:pt idx="2563">
                  <c:v>5.49785</c:v>
                </c:pt>
                <c:pt idx="2564">
                  <c:v>4.664479999999998</c:v>
                </c:pt>
                <c:pt idx="2565">
                  <c:v>5.28808</c:v>
                </c:pt>
                <c:pt idx="2566">
                  <c:v>6.49248</c:v>
                </c:pt>
                <c:pt idx="2567">
                  <c:v>5.052859999999999</c:v>
                </c:pt>
                <c:pt idx="2568">
                  <c:v>6.717829999999999</c:v>
                </c:pt>
                <c:pt idx="2569">
                  <c:v>6.30724</c:v>
                </c:pt>
                <c:pt idx="2570">
                  <c:v>7.42867</c:v>
                </c:pt>
                <c:pt idx="2571">
                  <c:v>6.33994</c:v>
                </c:pt>
                <c:pt idx="2572">
                  <c:v>6.897119999999999</c:v>
                </c:pt>
                <c:pt idx="2573">
                  <c:v>7.597519999999999</c:v>
                </c:pt>
                <c:pt idx="2574">
                  <c:v>7.27159</c:v>
                </c:pt>
                <c:pt idx="2575">
                  <c:v>8.647699999999998</c:v>
                </c:pt>
                <c:pt idx="2576">
                  <c:v>11.6078</c:v>
                </c:pt>
                <c:pt idx="2577">
                  <c:v>10.7797</c:v>
                </c:pt>
                <c:pt idx="2578">
                  <c:v>10.1603</c:v>
                </c:pt>
                <c:pt idx="2579">
                  <c:v>12.3968</c:v>
                </c:pt>
                <c:pt idx="2580">
                  <c:v>9.50347</c:v>
                </c:pt>
                <c:pt idx="2581">
                  <c:v>10.9222</c:v>
                </c:pt>
                <c:pt idx="2582">
                  <c:v>9.851120000000003</c:v>
                </c:pt>
                <c:pt idx="2583">
                  <c:v>8.28807</c:v>
                </c:pt>
                <c:pt idx="2584">
                  <c:v>6.97112</c:v>
                </c:pt>
                <c:pt idx="2585">
                  <c:v>7.632039999999999</c:v>
                </c:pt>
                <c:pt idx="2586">
                  <c:v>6.39189</c:v>
                </c:pt>
                <c:pt idx="2587">
                  <c:v>5.369919999999999</c:v>
                </c:pt>
                <c:pt idx="2588">
                  <c:v>4.624569999999998</c:v>
                </c:pt>
                <c:pt idx="2589">
                  <c:v>4.303989999999999</c:v>
                </c:pt>
                <c:pt idx="2590">
                  <c:v>5.03282</c:v>
                </c:pt>
                <c:pt idx="2591">
                  <c:v>6.25406</c:v>
                </c:pt>
                <c:pt idx="2592">
                  <c:v>7.70556</c:v>
                </c:pt>
                <c:pt idx="2593">
                  <c:v>8.98221</c:v>
                </c:pt>
                <c:pt idx="2594">
                  <c:v>6.5318</c:v>
                </c:pt>
                <c:pt idx="2595">
                  <c:v>8.297550000000001</c:v>
                </c:pt>
                <c:pt idx="2596">
                  <c:v>6.650419999999999</c:v>
                </c:pt>
                <c:pt idx="2597">
                  <c:v>5.87664</c:v>
                </c:pt>
                <c:pt idx="2598">
                  <c:v>7.152649999999999</c:v>
                </c:pt>
                <c:pt idx="2599">
                  <c:v>6.681109999999999</c:v>
                </c:pt>
                <c:pt idx="2600">
                  <c:v>5.861979999999999</c:v>
                </c:pt>
                <c:pt idx="2601">
                  <c:v>5.33368</c:v>
                </c:pt>
                <c:pt idx="2602">
                  <c:v>5.27991</c:v>
                </c:pt>
                <c:pt idx="2603">
                  <c:v>5.5135</c:v>
                </c:pt>
                <c:pt idx="2604">
                  <c:v>5.48732</c:v>
                </c:pt>
                <c:pt idx="2605">
                  <c:v>5.02668</c:v>
                </c:pt>
                <c:pt idx="2606">
                  <c:v>4.45854</c:v>
                </c:pt>
                <c:pt idx="2607">
                  <c:v>5.603989999999999</c:v>
                </c:pt>
                <c:pt idx="2608">
                  <c:v>6.199579999999999</c:v>
                </c:pt>
                <c:pt idx="2609">
                  <c:v>5.9951</c:v>
                </c:pt>
                <c:pt idx="2610">
                  <c:v>4.264149999999999</c:v>
                </c:pt>
                <c:pt idx="2611">
                  <c:v>3.5867</c:v>
                </c:pt>
                <c:pt idx="2612">
                  <c:v>5.160599999999999</c:v>
                </c:pt>
                <c:pt idx="2613">
                  <c:v>5.37648</c:v>
                </c:pt>
                <c:pt idx="2614">
                  <c:v>5.39968</c:v>
                </c:pt>
                <c:pt idx="2615">
                  <c:v>5.28976</c:v>
                </c:pt>
                <c:pt idx="2616">
                  <c:v>5.352159999999999</c:v>
                </c:pt>
                <c:pt idx="2617">
                  <c:v>6.162689999999999</c:v>
                </c:pt>
                <c:pt idx="2618">
                  <c:v>6.014179999999999</c:v>
                </c:pt>
                <c:pt idx="2619">
                  <c:v>4.417539999999999</c:v>
                </c:pt>
                <c:pt idx="2620">
                  <c:v>4.087529999999999</c:v>
                </c:pt>
                <c:pt idx="2621">
                  <c:v>4.358179999999999</c:v>
                </c:pt>
                <c:pt idx="2622">
                  <c:v>4.75022</c:v>
                </c:pt>
                <c:pt idx="2623">
                  <c:v>3.70092</c:v>
                </c:pt>
                <c:pt idx="2624">
                  <c:v>4.59226</c:v>
                </c:pt>
                <c:pt idx="2625">
                  <c:v>4.47232</c:v>
                </c:pt>
                <c:pt idx="2626">
                  <c:v>5.098509999999999</c:v>
                </c:pt>
                <c:pt idx="2627">
                  <c:v>4.387799999999999</c:v>
                </c:pt>
                <c:pt idx="2628">
                  <c:v>4.74035</c:v>
                </c:pt>
                <c:pt idx="2629">
                  <c:v>4.21662</c:v>
                </c:pt>
                <c:pt idx="2630">
                  <c:v>4.564899999999999</c:v>
                </c:pt>
                <c:pt idx="2631">
                  <c:v>4.674559999999999</c:v>
                </c:pt>
                <c:pt idx="2632">
                  <c:v>5.83545</c:v>
                </c:pt>
                <c:pt idx="2633">
                  <c:v>5.613709999999999</c:v>
                </c:pt>
                <c:pt idx="2634">
                  <c:v>4.424189999999999</c:v>
                </c:pt>
                <c:pt idx="2635">
                  <c:v>4.647709999999999</c:v>
                </c:pt>
                <c:pt idx="2636">
                  <c:v>4.23502</c:v>
                </c:pt>
                <c:pt idx="2637">
                  <c:v>3.882019999999999</c:v>
                </c:pt>
                <c:pt idx="2638">
                  <c:v>5.08525</c:v>
                </c:pt>
                <c:pt idx="2639">
                  <c:v>5.167509999999998</c:v>
                </c:pt>
                <c:pt idx="2640">
                  <c:v>3.35785</c:v>
                </c:pt>
                <c:pt idx="2641">
                  <c:v>3.90308</c:v>
                </c:pt>
                <c:pt idx="2642">
                  <c:v>4.565589999999999</c:v>
                </c:pt>
                <c:pt idx="2643">
                  <c:v>4.37533</c:v>
                </c:pt>
                <c:pt idx="2644">
                  <c:v>4.30276</c:v>
                </c:pt>
                <c:pt idx="2645">
                  <c:v>3.70589</c:v>
                </c:pt>
                <c:pt idx="2646">
                  <c:v>3.59295</c:v>
                </c:pt>
                <c:pt idx="2647">
                  <c:v>4.27546</c:v>
                </c:pt>
                <c:pt idx="2648">
                  <c:v>4.06523</c:v>
                </c:pt>
                <c:pt idx="2649">
                  <c:v>3.16428</c:v>
                </c:pt>
                <c:pt idx="2650">
                  <c:v>3.72946</c:v>
                </c:pt>
                <c:pt idx="2651">
                  <c:v>4.126099999999999</c:v>
                </c:pt>
                <c:pt idx="2652">
                  <c:v>3.19732</c:v>
                </c:pt>
                <c:pt idx="2653">
                  <c:v>3.44544</c:v>
                </c:pt>
                <c:pt idx="2654">
                  <c:v>4.45054</c:v>
                </c:pt>
                <c:pt idx="2655">
                  <c:v>3.64842</c:v>
                </c:pt>
                <c:pt idx="2656">
                  <c:v>4.04904</c:v>
                </c:pt>
                <c:pt idx="2657">
                  <c:v>3.75497</c:v>
                </c:pt>
                <c:pt idx="2658">
                  <c:v>3.66917</c:v>
                </c:pt>
                <c:pt idx="2659">
                  <c:v>3.65898</c:v>
                </c:pt>
                <c:pt idx="2660">
                  <c:v>3.64373</c:v>
                </c:pt>
                <c:pt idx="2661">
                  <c:v>3.78353</c:v>
                </c:pt>
                <c:pt idx="2662">
                  <c:v>3.72728</c:v>
                </c:pt>
                <c:pt idx="2663">
                  <c:v>4.83065</c:v>
                </c:pt>
                <c:pt idx="2664">
                  <c:v>4.5774</c:v>
                </c:pt>
                <c:pt idx="2665">
                  <c:v>3.67735</c:v>
                </c:pt>
                <c:pt idx="2666">
                  <c:v>4.01621</c:v>
                </c:pt>
                <c:pt idx="2667">
                  <c:v>4.328839999999999</c:v>
                </c:pt>
                <c:pt idx="2668">
                  <c:v>3.22917</c:v>
                </c:pt>
                <c:pt idx="2669">
                  <c:v>3.532179999999999</c:v>
                </c:pt>
                <c:pt idx="2670">
                  <c:v>3.56298</c:v>
                </c:pt>
                <c:pt idx="2671">
                  <c:v>3.659819999999999</c:v>
                </c:pt>
                <c:pt idx="2672">
                  <c:v>2.812939999999999</c:v>
                </c:pt>
                <c:pt idx="2673">
                  <c:v>2.82018</c:v>
                </c:pt>
                <c:pt idx="2674">
                  <c:v>2.215819999999999</c:v>
                </c:pt>
                <c:pt idx="2675">
                  <c:v>2.37995</c:v>
                </c:pt>
                <c:pt idx="2676">
                  <c:v>2.42234</c:v>
                </c:pt>
                <c:pt idx="2677">
                  <c:v>2.0089</c:v>
                </c:pt>
                <c:pt idx="2678">
                  <c:v>2.01411</c:v>
                </c:pt>
                <c:pt idx="2679">
                  <c:v>1.89511</c:v>
                </c:pt>
                <c:pt idx="2680">
                  <c:v>1.59157</c:v>
                </c:pt>
                <c:pt idx="2681">
                  <c:v>1.57901</c:v>
                </c:pt>
                <c:pt idx="2682">
                  <c:v>1.30471</c:v>
                </c:pt>
                <c:pt idx="2683">
                  <c:v>1.34574</c:v>
                </c:pt>
                <c:pt idx="2684">
                  <c:v>1.3886</c:v>
                </c:pt>
                <c:pt idx="2685">
                  <c:v>1.22497</c:v>
                </c:pt>
                <c:pt idx="2686">
                  <c:v>1.52907</c:v>
                </c:pt>
                <c:pt idx="2687">
                  <c:v>1.61677</c:v>
                </c:pt>
                <c:pt idx="2688">
                  <c:v>1.26088</c:v>
                </c:pt>
                <c:pt idx="2689">
                  <c:v>1.41872</c:v>
                </c:pt>
                <c:pt idx="2690">
                  <c:v>1.39355</c:v>
                </c:pt>
                <c:pt idx="2691">
                  <c:v>1.61458</c:v>
                </c:pt>
                <c:pt idx="2692">
                  <c:v>1.46013</c:v>
                </c:pt>
                <c:pt idx="2693">
                  <c:v>1.99212</c:v>
                </c:pt>
                <c:pt idx="2694">
                  <c:v>1.67965</c:v>
                </c:pt>
                <c:pt idx="2695">
                  <c:v>1.76141</c:v>
                </c:pt>
                <c:pt idx="2696">
                  <c:v>1.82386</c:v>
                </c:pt>
                <c:pt idx="2697">
                  <c:v>1.85065</c:v>
                </c:pt>
                <c:pt idx="2698">
                  <c:v>1.90999</c:v>
                </c:pt>
                <c:pt idx="2699">
                  <c:v>1.91278</c:v>
                </c:pt>
                <c:pt idx="2700">
                  <c:v>1.52564</c:v>
                </c:pt>
                <c:pt idx="2701">
                  <c:v>1.413629999999999</c:v>
                </c:pt>
                <c:pt idx="2702">
                  <c:v>1.12309</c:v>
                </c:pt>
                <c:pt idx="2703">
                  <c:v>1.39042</c:v>
                </c:pt>
                <c:pt idx="2704">
                  <c:v>1.98217</c:v>
                </c:pt>
                <c:pt idx="2705">
                  <c:v>1.88067</c:v>
                </c:pt>
                <c:pt idx="2706">
                  <c:v>1.58128</c:v>
                </c:pt>
                <c:pt idx="2707">
                  <c:v>1.49331</c:v>
                </c:pt>
                <c:pt idx="2708">
                  <c:v>1.55178</c:v>
                </c:pt>
                <c:pt idx="2709">
                  <c:v>1.56654</c:v>
                </c:pt>
                <c:pt idx="2710">
                  <c:v>1.42654</c:v>
                </c:pt>
                <c:pt idx="2711">
                  <c:v>1.79307</c:v>
                </c:pt>
                <c:pt idx="2712">
                  <c:v>2.21741</c:v>
                </c:pt>
                <c:pt idx="2713">
                  <c:v>1.7553</c:v>
                </c:pt>
                <c:pt idx="2714">
                  <c:v>1.65954</c:v>
                </c:pt>
                <c:pt idx="2715">
                  <c:v>1.83722</c:v>
                </c:pt>
                <c:pt idx="2716">
                  <c:v>1.78602</c:v>
                </c:pt>
                <c:pt idx="2717">
                  <c:v>1.62399</c:v>
                </c:pt>
                <c:pt idx="2718">
                  <c:v>1.691</c:v>
                </c:pt>
                <c:pt idx="2719">
                  <c:v>2.13753</c:v>
                </c:pt>
                <c:pt idx="2720">
                  <c:v>1.26574</c:v>
                </c:pt>
                <c:pt idx="2721">
                  <c:v>1.08209</c:v>
                </c:pt>
                <c:pt idx="2722">
                  <c:v>1.0696</c:v>
                </c:pt>
                <c:pt idx="2723">
                  <c:v>1.14311</c:v>
                </c:pt>
                <c:pt idx="2724">
                  <c:v>0.981555</c:v>
                </c:pt>
                <c:pt idx="2725">
                  <c:v>1.05181</c:v>
                </c:pt>
                <c:pt idx="2726">
                  <c:v>1.29975</c:v>
                </c:pt>
                <c:pt idx="2727">
                  <c:v>1.03447</c:v>
                </c:pt>
                <c:pt idx="2728">
                  <c:v>1.16615</c:v>
                </c:pt>
                <c:pt idx="2729">
                  <c:v>1.25002</c:v>
                </c:pt>
                <c:pt idx="2730">
                  <c:v>1.22664</c:v>
                </c:pt>
                <c:pt idx="2731">
                  <c:v>1.32351</c:v>
                </c:pt>
                <c:pt idx="2732">
                  <c:v>1.16943</c:v>
                </c:pt>
                <c:pt idx="2733">
                  <c:v>1.25385</c:v>
                </c:pt>
                <c:pt idx="2734">
                  <c:v>1.57409</c:v>
                </c:pt>
                <c:pt idx="2735">
                  <c:v>1.90098</c:v>
                </c:pt>
                <c:pt idx="2736">
                  <c:v>1.3582</c:v>
                </c:pt>
                <c:pt idx="2737">
                  <c:v>1.68694</c:v>
                </c:pt>
                <c:pt idx="2738">
                  <c:v>1.61485</c:v>
                </c:pt>
                <c:pt idx="2739">
                  <c:v>1.91805</c:v>
                </c:pt>
                <c:pt idx="2740">
                  <c:v>2.012999999999999</c:v>
                </c:pt>
                <c:pt idx="2741">
                  <c:v>1.96909</c:v>
                </c:pt>
                <c:pt idx="2742">
                  <c:v>1.86442</c:v>
                </c:pt>
                <c:pt idx="2743">
                  <c:v>1.64873</c:v>
                </c:pt>
                <c:pt idx="2744">
                  <c:v>1.81991</c:v>
                </c:pt>
                <c:pt idx="2745">
                  <c:v>1.59795</c:v>
                </c:pt>
                <c:pt idx="2746">
                  <c:v>1.83004</c:v>
                </c:pt>
                <c:pt idx="2747">
                  <c:v>1.88587</c:v>
                </c:pt>
                <c:pt idx="2748">
                  <c:v>1.7162</c:v>
                </c:pt>
                <c:pt idx="2749">
                  <c:v>1.53815</c:v>
                </c:pt>
                <c:pt idx="2750">
                  <c:v>1.56372</c:v>
                </c:pt>
                <c:pt idx="2751">
                  <c:v>1.71182</c:v>
                </c:pt>
                <c:pt idx="2752">
                  <c:v>1.39543</c:v>
                </c:pt>
                <c:pt idx="2753">
                  <c:v>1.32168</c:v>
                </c:pt>
                <c:pt idx="2754">
                  <c:v>1.22521</c:v>
                </c:pt>
                <c:pt idx="2755">
                  <c:v>1.06244</c:v>
                </c:pt>
                <c:pt idx="2756">
                  <c:v>1.54294</c:v>
                </c:pt>
                <c:pt idx="2757">
                  <c:v>1.19545</c:v>
                </c:pt>
                <c:pt idx="2758">
                  <c:v>1.37588</c:v>
                </c:pt>
                <c:pt idx="2759">
                  <c:v>1.25671</c:v>
                </c:pt>
                <c:pt idx="2760">
                  <c:v>1.31446</c:v>
                </c:pt>
                <c:pt idx="2761">
                  <c:v>1.43318</c:v>
                </c:pt>
                <c:pt idx="2762">
                  <c:v>1.68011</c:v>
                </c:pt>
                <c:pt idx="2763">
                  <c:v>1.288</c:v>
                </c:pt>
                <c:pt idx="2764">
                  <c:v>1.45139</c:v>
                </c:pt>
                <c:pt idx="2765">
                  <c:v>1.52399</c:v>
                </c:pt>
                <c:pt idx="2766">
                  <c:v>1.86432</c:v>
                </c:pt>
                <c:pt idx="2767">
                  <c:v>1.5028</c:v>
                </c:pt>
                <c:pt idx="2768">
                  <c:v>1.34216</c:v>
                </c:pt>
                <c:pt idx="2769">
                  <c:v>1.28552</c:v>
                </c:pt>
                <c:pt idx="2770">
                  <c:v>1.19376</c:v>
                </c:pt>
                <c:pt idx="2771">
                  <c:v>1.0429</c:v>
                </c:pt>
                <c:pt idx="2772">
                  <c:v>1.16151</c:v>
                </c:pt>
                <c:pt idx="2773">
                  <c:v>1.21959</c:v>
                </c:pt>
                <c:pt idx="2774">
                  <c:v>0.974392</c:v>
                </c:pt>
                <c:pt idx="2775">
                  <c:v>1.06672</c:v>
                </c:pt>
                <c:pt idx="2776">
                  <c:v>1.03009</c:v>
                </c:pt>
                <c:pt idx="2777">
                  <c:v>0.873398</c:v>
                </c:pt>
                <c:pt idx="2778">
                  <c:v>0.938607</c:v>
                </c:pt>
                <c:pt idx="2779">
                  <c:v>1.30092</c:v>
                </c:pt>
                <c:pt idx="2780">
                  <c:v>1.44998</c:v>
                </c:pt>
                <c:pt idx="2781">
                  <c:v>1.2247</c:v>
                </c:pt>
                <c:pt idx="2782">
                  <c:v>1.31944</c:v>
                </c:pt>
                <c:pt idx="2783">
                  <c:v>1.23429</c:v>
                </c:pt>
                <c:pt idx="2784">
                  <c:v>1.30429</c:v>
                </c:pt>
                <c:pt idx="2785">
                  <c:v>1.21019</c:v>
                </c:pt>
                <c:pt idx="2786">
                  <c:v>0.985804</c:v>
                </c:pt>
                <c:pt idx="2787">
                  <c:v>1.25183</c:v>
                </c:pt>
                <c:pt idx="2788">
                  <c:v>1.5927</c:v>
                </c:pt>
                <c:pt idx="2789">
                  <c:v>1.77268</c:v>
                </c:pt>
                <c:pt idx="2790">
                  <c:v>1.63764</c:v>
                </c:pt>
                <c:pt idx="2791">
                  <c:v>2.04938</c:v>
                </c:pt>
                <c:pt idx="2792">
                  <c:v>1.9186</c:v>
                </c:pt>
                <c:pt idx="2793">
                  <c:v>1.90631</c:v>
                </c:pt>
                <c:pt idx="2794">
                  <c:v>2.00372</c:v>
                </c:pt>
                <c:pt idx="2795">
                  <c:v>1.82614</c:v>
                </c:pt>
                <c:pt idx="2796">
                  <c:v>1.81884</c:v>
                </c:pt>
                <c:pt idx="2797">
                  <c:v>1.64211</c:v>
                </c:pt>
                <c:pt idx="2798">
                  <c:v>1.23989</c:v>
                </c:pt>
                <c:pt idx="2799">
                  <c:v>1.07374</c:v>
                </c:pt>
                <c:pt idx="2800">
                  <c:v>1.32958</c:v>
                </c:pt>
                <c:pt idx="2801">
                  <c:v>1.54302</c:v>
                </c:pt>
                <c:pt idx="2802">
                  <c:v>1.27142</c:v>
                </c:pt>
                <c:pt idx="2803">
                  <c:v>1.07246</c:v>
                </c:pt>
                <c:pt idx="2804">
                  <c:v>0.901693</c:v>
                </c:pt>
                <c:pt idx="2805">
                  <c:v>1.06319</c:v>
                </c:pt>
                <c:pt idx="2806">
                  <c:v>1.16406</c:v>
                </c:pt>
                <c:pt idx="2807">
                  <c:v>0.949166</c:v>
                </c:pt>
                <c:pt idx="2808">
                  <c:v>0.922411</c:v>
                </c:pt>
                <c:pt idx="2809">
                  <c:v>0.78932</c:v>
                </c:pt>
                <c:pt idx="2810">
                  <c:v>0.514221</c:v>
                </c:pt>
                <c:pt idx="2811">
                  <c:v>0.67914</c:v>
                </c:pt>
                <c:pt idx="2812">
                  <c:v>0.825886</c:v>
                </c:pt>
                <c:pt idx="2813">
                  <c:v>0.893213</c:v>
                </c:pt>
                <c:pt idx="2814">
                  <c:v>0.959444</c:v>
                </c:pt>
                <c:pt idx="2815">
                  <c:v>0.989559</c:v>
                </c:pt>
                <c:pt idx="2816">
                  <c:v>1.06245</c:v>
                </c:pt>
                <c:pt idx="2817">
                  <c:v>1.33392</c:v>
                </c:pt>
                <c:pt idx="2818">
                  <c:v>1.55347</c:v>
                </c:pt>
                <c:pt idx="2819">
                  <c:v>1.72094</c:v>
                </c:pt>
                <c:pt idx="2820">
                  <c:v>1.35477</c:v>
                </c:pt>
                <c:pt idx="2821">
                  <c:v>1.12429</c:v>
                </c:pt>
                <c:pt idx="2822">
                  <c:v>0.965355</c:v>
                </c:pt>
                <c:pt idx="2823">
                  <c:v>0.843643</c:v>
                </c:pt>
                <c:pt idx="2824">
                  <c:v>0.925186</c:v>
                </c:pt>
                <c:pt idx="2825">
                  <c:v>0.736514</c:v>
                </c:pt>
                <c:pt idx="2826">
                  <c:v>0.74559</c:v>
                </c:pt>
                <c:pt idx="2827">
                  <c:v>0.644672</c:v>
                </c:pt>
                <c:pt idx="2828">
                  <c:v>0.741254</c:v>
                </c:pt>
                <c:pt idx="2829">
                  <c:v>0.65139</c:v>
                </c:pt>
                <c:pt idx="2830">
                  <c:v>0.656677</c:v>
                </c:pt>
                <c:pt idx="2831">
                  <c:v>0.73213</c:v>
                </c:pt>
                <c:pt idx="2832">
                  <c:v>0.867986</c:v>
                </c:pt>
                <c:pt idx="2833">
                  <c:v>0.840921</c:v>
                </c:pt>
                <c:pt idx="2834">
                  <c:v>0.741208</c:v>
                </c:pt>
                <c:pt idx="2835">
                  <c:v>0.763928</c:v>
                </c:pt>
                <c:pt idx="2836">
                  <c:v>0.722429</c:v>
                </c:pt>
                <c:pt idx="2837">
                  <c:v>0.873833</c:v>
                </c:pt>
                <c:pt idx="2838">
                  <c:v>0.920014</c:v>
                </c:pt>
                <c:pt idx="2839">
                  <c:v>1.03092</c:v>
                </c:pt>
                <c:pt idx="2840">
                  <c:v>1.13622</c:v>
                </c:pt>
                <c:pt idx="2841">
                  <c:v>1.03472</c:v>
                </c:pt>
                <c:pt idx="2842">
                  <c:v>1.23844</c:v>
                </c:pt>
                <c:pt idx="2843">
                  <c:v>0.992586</c:v>
                </c:pt>
                <c:pt idx="2844">
                  <c:v>1.28724</c:v>
                </c:pt>
                <c:pt idx="2845">
                  <c:v>1.83322</c:v>
                </c:pt>
                <c:pt idx="2846">
                  <c:v>1.64306</c:v>
                </c:pt>
                <c:pt idx="2847">
                  <c:v>1.50966</c:v>
                </c:pt>
                <c:pt idx="2848">
                  <c:v>1.35982</c:v>
                </c:pt>
                <c:pt idx="2849">
                  <c:v>1.38096</c:v>
                </c:pt>
                <c:pt idx="2850">
                  <c:v>1.33035</c:v>
                </c:pt>
                <c:pt idx="2851">
                  <c:v>1.71608</c:v>
                </c:pt>
                <c:pt idx="2852">
                  <c:v>1.38456</c:v>
                </c:pt>
                <c:pt idx="2853">
                  <c:v>1.26546</c:v>
                </c:pt>
                <c:pt idx="2854">
                  <c:v>1.19537</c:v>
                </c:pt>
                <c:pt idx="2855">
                  <c:v>1.09387</c:v>
                </c:pt>
                <c:pt idx="2856">
                  <c:v>1.19477</c:v>
                </c:pt>
                <c:pt idx="2857">
                  <c:v>1.23438</c:v>
                </c:pt>
                <c:pt idx="2858">
                  <c:v>1.36041</c:v>
                </c:pt>
                <c:pt idx="2859">
                  <c:v>1.13554</c:v>
                </c:pt>
                <c:pt idx="2860">
                  <c:v>0.939549</c:v>
                </c:pt>
                <c:pt idx="2861">
                  <c:v>1.18047</c:v>
                </c:pt>
                <c:pt idx="2862">
                  <c:v>0.918358</c:v>
                </c:pt>
                <c:pt idx="2863">
                  <c:v>0.877465</c:v>
                </c:pt>
                <c:pt idx="2864">
                  <c:v>0.691191</c:v>
                </c:pt>
                <c:pt idx="2865">
                  <c:v>0.85936</c:v>
                </c:pt>
                <c:pt idx="2866">
                  <c:v>0.803914</c:v>
                </c:pt>
                <c:pt idx="2867">
                  <c:v>0.903616</c:v>
                </c:pt>
                <c:pt idx="2868">
                  <c:v>0.848928</c:v>
                </c:pt>
                <c:pt idx="2869">
                  <c:v>0.945607</c:v>
                </c:pt>
                <c:pt idx="2870">
                  <c:v>1.05506</c:v>
                </c:pt>
                <c:pt idx="2871">
                  <c:v>1.39259</c:v>
                </c:pt>
                <c:pt idx="2872">
                  <c:v>1.36323</c:v>
                </c:pt>
                <c:pt idx="2873">
                  <c:v>1.18658</c:v>
                </c:pt>
                <c:pt idx="2874">
                  <c:v>1.11233</c:v>
                </c:pt>
                <c:pt idx="2875">
                  <c:v>1.05355</c:v>
                </c:pt>
                <c:pt idx="2876">
                  <c:v>0.9497</c:v>
                </c:pt>
                <c:pt idx="2877">
                  <c:v>0.997251</c:v>
                </c:pt>
                <c:pt idx="2878">
                  <c:v>0.944488</c:v>
                </c:pt>
                <c:pt idx="2879">
                  <c:v>0.978606</c:v>
                </c:pt>
                <c:pt idx="2880">
                  <c:v>0.966127</c:v>
                </c:pt>
                <c:pt idx="2881">
                  <c:v>1.01808</c:v>
                </c:pt>
                <c:pt idx="2882">
                  <c:v>0.972966</c:v>
                </c:pt>
                <c:pt idx="2883">
                  <c:v>0.937155</c:v>
                </c:pt>
                <c:pt idx="2884">
                  <c:v>0.800558</c:v>
                </c:pt>
                <c:pt idx="2885">
                  <c:v>0.828962</c:v>
                </c:pt>
                <c:pt idx="2886">
                  <c:v>0.648175</c:v>
                </c:pt>
                <c:pt idx="2887">
                  <c:v>0.830452</c:v>
                </c:pt>
                <c:pt idx="2888">
                  <c:v>0.982962</c:v>
                </c:pt>
                <c:pt idx="2889">
                  <c:v>0.872462</c:v>
                </c:pt>
                <c:pt idx="2890">
                  <c:v>0.785774</c:v>
                </c:pt>
                <c:pt idx="2891">
                  <c:v>0.739194</c:v>
                </c:pt>
                <c:pt idx="2892">
                  <c:v>0.691817</c:v>
                </c:pt>
                <c:pt idx="2893">
                  <c:v>0.703843</c:v>
                </c:pt>
                <c:pt idx="2894">
                  <c:v>0.726937</c:v>
                </c:pt>
                <c:pt idx="2895">
                  <c:v>0.747807</c:v>
                </c:pt>
                <c:pt idx="2896">
                  <c:v>0.565295</c:v>
                </c:pt>
                <c:pt idx="2897">
                  <c:v>0.743485</c:v>
                </c:pt>
                <c:pt idx="2898">
                  <c:v>0.886366</c:v>
                </c:pt>
                <c:pt idx="2899">
                  <c:v>1.149</c:v>
                </c:pt>
                <c:pt idx="2900">
                  <c:v>0.783151</c:v>
                </c:pt>
                <c:pt idx="2901">
                  <c:v>0.986571</c:v>
                </c:pt>
                <c:pt idx="2902">
                  <c:v>0.880503</c:v>
                </c:pt>
                <c:pt idx="2903">
                  <c:v>1.07228</c:v>
                </c:pt>
                <c:pt idx="2904">
                  <c:v>1.24764</c:v>
                </c:pt>
                <c:pt idx="2905">
                  <c:v>1.12107</c:v>
                </c:pt>
                <c:pt idx="2906">
                  <c:v>1.1221</c:v>
                </c:pt>
                <c:pt idx="2907">
                  <c:v>1.05736</c:v>
                </c:pt>
                <c:pt idx="2908">
                  <c:v>0.836816</c:v>
                </c:pt>
                <c:pt idx="2909">
                  <c:v>0.669979</c:v>
                </c:pt>
                <c:pt idx="2910">
                  <c:v>0.694408</c:v>
                </c:pt>
                <c:pt idx="2911">
                  <c:v>0.766568</c:v>
                </c:pt>
                <c:pt idx="2912">
                  <c:v>0.772609</c:v>
                </c:pt>
                <c:pt idx="2913">
                  <c:v>0.524942</c:v>
                </c:pt>
                <c:pt idx="2914">
                  <c:v>0.633217</c:v>
                </c:pt>
                <c:pt idx="2915">
                  <c:v>0.591701</c:v>
                </c:pt>
                <c:pt idx="2916">
                  <c:v>0.640804</c:v>
                </c:pt>
                <c:pt idx="2917">
                  <c:v>0.623794</c:v>
                </c:pt>
                <c:pt idx="2918">
                  <c:v>0.676941</c:v>
                </c:pt>
                <c:pt idx="2919">
                  <c:v>0.784323</c:v>
                </c:pt>
                <c:pt idx="2920">
                  <c:v>0.792379</c:v>
                </c:pt>
                <c:pt idx="2921">
                  <c:v>0.716893</c:v>
                </c:pt>
                <c:pt idx="2922">
                  <c:v>0.659359</c:v>
                </c:pt>
                <c:pt idx="2923">
                  <c:v>0.823686</c:v>
                </c:pt>
                <c:pt idx="2924">
                  <c:v>1.15424</c:v>
                </c:pt>
                <c:pt idx="2925">
                  <c:v>1.00723</c:v>
                </c:pt>
                <c:pt idx="2926">
                  <c:v>0.789459</c:v>
                </c:pt>
                <c:pt idx="2927">
                  <c:v>0.527512</c:v>
                </c:pt>
                <c:pt idx="2928">
                  <c:v>0.476699</c:v>
                </c:pt>
                <c:pt idx="2929">
                  <c:v>0.60055</c:v>
                </c:pt>
                <c:pt idx="2930">
                  <c:v>0.385875</c:v>
                </c:pt>
                <c:pt idx="2931">
                  <c:v>0.400983</c:v>
                </c:pt>
                <c:pt idx="2932">
                  <c:v>0.449316</c:v>
                </c:pt>
                <c:pt idx="2933">
                  <c:v>0.541028</c:v>
                </c:pt>
                <c:pt idx="2934">
                  <c:v>0.72343</c:v>
                </c:pt>
                <c:pt idx="2935">
                  <c:v>1.12459</c:v>
                </c:pt>
                <c:pt idx="2936">
                  <c:v>0.774367</c:v>
                </c:pt>
                <c:pt idx="2937">
                  <c:v>0.962686</c:v>
                </c:pt>
                <c:pt idx="2938">
                  <c:v>1.12328</c:v>
                </c:pt>
                <c:pt idx="2939">
                  <c:v>1.06247</c:v>
                </c:pt>
                <c:pt idx="2940">
                  <c:v>0.860065</c:v>
                </c:pt>
                <c:pt idx="2941">
                  <c:v>0.970551</c:v>
                </c:pt>
                <c:pt idx="2942">
                  <c:v>1.06584</c:v>
                </c:pt>
                <c:pt idx="2943">
                  <c:v>1.23372</c:v>
                </c:pt>
                <c:pt idx="2944">
                  <c:v>0.779635</c:v>
                </c:pt>
                <c:pt idx="2945">
                  <c:v>0.750413</c:v>
                </c:pt>
                <c:pt idx="2946">
                  <c:v>0.8497</c:v>
                </c:pt>
                <c:pt idx="2947">
                  <c:v>0.803654</c:v>
                </c:pt>
                <c:pt idx="2948">
                  <c:v>0.708949</c:v>
                </c:pt>
                <c:pt idx="2949">
                  <c:v>0.850748</c:v>
                </c:pt>
                <c:pt idx="2950">
                  <c:v>0.788698</c:v>
                </c:pt>
                <c:pt idx="2951">
                  <c:v>1.02317</c:v>
                </c:pt>
                <c:pt idx="2952">
                  <c:v>0.754463</c:v>
                </c:pt>
                <c:pt idx="2953">
                  <c:v>0.842088</c:v>
                </c:pt>
                <c:pt idx="2954">
                  <c:v>0.848727</c:v>
                </c:pt>
                <c:pt idx="2955">
                  <c:v>0.697366</c:v>
                </c:pt>
                <c:pt idx="2956">
                  <c:v>0.7468</c:v>
                </c:pt>
                <c:pt idx="2957">
                  <c:v>0.70877</c:v>
                </c:pt>
                <c:pt idx="2958">
                  <c:v>0.540144</c:v>
                </c:pt>
                <c:pt idx="2959">
                  <c:v>0.594271</c:v>
                </c:pt>
                <c:pt idx="2960">
                  <c:v>0.537921</c:v>
                </c:pt>
                <c:pt idx="2961">
                  <c:v>0.548903</c:v>
                </c:pt>
                <c:pt idx="2962">
                  <c:v>0.485518</c:v>
                </c:pt>
                <c:pt idx="2963">
                  <c:v>0.713949</c:v>
                </c:pt>
                <c:pt idx="2964">
                  <c:v>0.637572</c:v>
                </c:pt>
                <c:pt idx="2965">
                  <c:v>0.743861</c:v>
                </c:pt>
                <c:pt idx="2966">
                  <c:v>0.771134</c:v>
                </c:pt>
                <c:pt idx="2967">
                  <c:v>0.792239</c:v>
                </c:pt>
                <c:pt idx="2968">
                  <c:v>0.909655</c:v>
                </c:pt>
                <c:pt idx="2969">
                  <c:v>1.04162</c:v>
                </c:pt>
                <c:pt idx="2970">
                  <c:v>0.920402</c:v>
                </c:pt>
                <c:pt idx="2971">
                  <c:v>0.771675</c:v>
                </c:pt>
                <c:pt idx="2972">
                  <c:v>0.641239</c:v>
                </c:pt>
                <c:pt idx="2973">
                  <c:v>0.694536</c:v>
                </c:pt>
                <c:pt idx="2974">
                  <c:v>0.575962</c:v>
                </c:pt>
                <c:pt idx="2975">
                  <c:v>0.509748</c:v>
                </c:pt>
                <c:pt idx="2976">
                  <c:v>0.523925</c:v>
                </c:pt>
                <c:pt idx="2977">
                  <c:v>0.692848</c:v>
                </c:pt>
                <c:pt idx="2978">
                  <c:v>0.592016</c:v>
                </c:pt>
                <c:pt idx="2979">
                  <c:v>0.559549</c:v>
                </c:pt>
                <c:pt idx="2980">
                  <c:v>0.505873</c:v>
                </c:pt>
                <c:pt idx="2981">
                  <c:v>0.495133</c:v>
                </c:pt>
                <c:pt idx="2982">
                  <c:v>0.496356</c:v>
                </c:pt>
                <c:pt idx="2983">
                  <c:v>0.496165</c:v>
                </c:pt>
                <c:pt idx="2984">
                  <c:v>0.676441</c:v>
                </c:pt>
                <c:pt idx="2985">
                  <c:v>0.793754</c:v>
                </c:pt>
                <c:pt idx="2986">
                  <c:v>0.845211</c:v>
                </c:pt>
                <c:pt idx="2987">
                  <c:v>0.609956</c:v>
                </c:pt>
                <c:pt idx="2988">
                  <c:v>0.594861</c:v>
                </c:pt>
                <c:pt idx="2989">
                  <c:v>0.591152</c:v>
                </c:pt>
                <c:pt idx="2990">
                  <c:v>0.64074</c:v>
                </c:pt>
                <c:pt idx="2991">
                  <c:v>0.68498</c:v>
                </c:pt>
                <c:pt idx="2992">
                  <c:v>0.724321</c:v>
                </c:pt>
                <c:pt idx="2993">
                  <c:v>0.675741</c:v>
                </c:pt>
                <c:pt idx="2994">
                  <c:v>0.544952</c:v>
                </c:pt>
                <c:pt idx="2995">
                  <c:v>0.528889</c:v>
                </c:pt>
                <c:pt idx="2996">
                  <c:v>0.671835</c:v>
                </c:pt>
                <c:pt idx="2997">
                  <c:v>0.625619</c:v>
                </c:pt>
                <c:pt idx="2998">
                  <c:v>0.664872</c:v>
                </c:pt>
                <c:pt idx="2999">
                  <c:v>0.547561</c:v>
                </c:pt>
                <c:pt idx="3000">
                  <c:v>0.492856</c:v>
                </c:pt>
                <c:pt idx="3001">
                  <c:v>0.595401</c:v>
                </c:pt>
                <c:pt idx="3002">
                  <c:v>0.438806</c:v>
                </c:pt>
                <c:pt idx="3003">
                  <c:v>0.488594</c:v>
                </c:pt>
                <c:pt idx="3004">
                  <c:v>0.419639</c:v>
                </c:pt>
                <c:pt idx="3005">
                  <c:v>0.475409</c:v>
                </c:pt>
                <c:pt idx="3006">
                  <c:v>0.575741</c:v>
                </c:pt>
                <c:pt idx="3007">
                  <c:v>0.474546</c:v>
                </c:pt>
                <c:pt idx="3008">
                  <c:v>0.458695</c:v>
                </c:pt>
                <c:pt idx="3009">
                  <c:v>0.453731</c:v>
                </c:pt>
                <c:pt idx="3010">
                  <c:v>0.397843</c:v>
                </c:pt>
                <c:pt idx="3011">
                  <c:v>0.430561</c:v>
                </c:pt>
                <c:pt idx="3012">
                  <c:v>0.448603</c:v>
                </c:pt>
                <c:pt idx="3013">
                  <c:v>0.569538</c:v>
                </c:pt>
                <c:pt idx="3014">
                  <c:v>0.638287</c:v>
                </c:pt>
                <c:pt idx="3015">
                  <c:v>0.702131</c:v>
                </c:pt>
                <c:pt idx="3016">
                  <c:v>0.544641</c:v>
                </c:pt>
                <c:pt idx="3017">
                  <c:v>0.440805</c:v>
                </c:pt>
                <c:pt idx="3018">
                  <c:v>0.473685</c:v>
                </c:pt>
                <c:pt idx="3019">
                  <c:v>0.55506</c:v>
                </c:pt>
                <c:pt idx="3020">
                  <c:v>0.495446</c:v>
                </c:pt>
                <c:pt idx="3021">
                  <c:v>0.431361</c:v>
                </c:pt>
                <c:pt idx="3022">
                  <c:v>0.355445</c:v>
                </c:pt>
                <c:pt idx="3023">
                  <c:v>0.372349</c:v>
                </c:pt>
                <c:pt idx="3024">
                  <c:v>0.440761</c:v>
                </c:pt>
                <c:pt idx="3025">
                  <c:v>0.539212</c:v>
                </c:pt>
                <c:pt idx="3026">
                  <c:v>0.627453</c:v>
                </c:pt>
                <c:pt idx="3027">
                  <c:v>0.504507</c:v>
                </c:pt>
                <c:pt idx="3028">
                  <c:v>0.745002</c:v>
                </c:pt>
                <c:pt idx="3029">
                  <c:v>0.592988</c:v>
                </c:pt>
                <c:pt idx="3030">
                  <c:v>0.738332</c:v>
                </c:pt>
                <c:pt idx="3031">
                  <c:v>0.713908</c:v>
                </c:pt>
                <c:pt idx="3032">
                  <c:v>0.83682</c:v>
                </c:pt>
                <c:pt idx="3033">
                  <c:v>0.879785</c:v>
                </c:pt>
                <c:pt idx="3034">
                  <c:v>0.633893</c:v>
                </c:pt>
                <c:pt idx="3035">
                  <c:v>0.744697</c:v>
                </c:pt>
                <c:pt idx="3036">
                  <c:v>0.731675</c:v>
                </c:pt>
                <c:pt idx="3037">
                  <c:v>0.749562</c:v>
                </c:pt>
                <c:pt idx="3038">
                  <c:v>0.850378</c:v>
                </c:pt>
                <c:pt idx="3039">
                  <c:v>0.910245</c:v>
                </c:pt>
                <c:pt idx="3040">
                  <c:v>0.721935</c:v>
                </c:pt>
                <c:pt idx="3041">
                  <c:v>0.873817</c:v>
                </c:pt>
                <c:pt idx="3042">
                  <c:v>0.796255</c:v>
                </c:pt>
                <c:pt idx="3043">
                  <c:v>0.725407</c:v>
                </c:pt>
                <c:pt idx="3044">
                  <c:v>0.914979</c:v>
                </c:pt>
                <c:pt idx="3045">
                  <c:v>0.705741</c:v>
                </c:pt>
                <c:pt idx="3046">
                  <c:v>0.844863</c:v>
                </c:pt>
                <c:pt idx="3047">
                  <c:v>0.853632</c:v>
                </c:pt>
                <c:pt idx="3048">
                  <c:v>0.739711</c:v>
                </c:pt>
                <c:pt idx="3049">
                  <c:v>0.913887</c:v>
                </c:pt>
                <c:pt idx="3050">
                  <c:v>0.972293</c:v>
                </c:pt>
                <c:pt idx="3051">
                  <c:v>0.825299</c:v>
                </c:pt>
                <c:pt idx="3052">
                  <c:v>0.808693</c:v>
                </c:pt>
                <c:pt idx="3053">
                  <c:v>0.67678</c:v>
                </c:pt>
                <c:pt idx="3054">
                  <c:v>0.675699</c:v>
                </c:pt>
                <c:pt idx="3055">
                  <c:v>0.602575</c:v>
                </c:pt>
                <c:pt idx="3056">
                  <c:v>0.572454</c:v>
                </c:pt>
                <c:pt idx="3057">
                  <c:v>0.559771</c:v>
                </c:pt>
                <c:pt idx="3058">
                  <c:v>0.506688</c:v>
                </c:pt>
                <c:pt idx="3059">
                  <c:v>0.555983</c:v>
                </c:pt>
                <c:pt idx="3060">
                  <c:v>0.704672</c:v>
                </c:pt>
                <c:pt idx="3061">
                  <c:v>0.49574</c:v>
                </c:pt>
                <c:pt idx="3062">
                  <c:v>0.49012</c:v>
                </c:pt>
                <c:pt idx="3063">
                  <c:v>0.603447</c:v>
                </c:pt>
                <c:pt idx="3064">
                  <c:v>0.788027</c:v>
                </c:pt>
                <c:pt idx="3065">
                  <c:v>0.804066</c:v>
                </c:pt>
                <c:pt idx="3066">
                  <c:v>0.678128</c:v>
                </c:pt>
                <c:pt idx="3067">
                  <c:v>0.758049</c:v>
                </c:pt>
                <c:pt idx="3068">
                  <c:v>0.749139</c:v>
                </c:pt>
                <c:pt idx="3069">
                  <c:v>0.780642</c:v>
                </c:pt>
                <c:pt idx="3070">
                  <c:v>0.681303</c:v>
                </c:pt>
                <c:pt idx="3071">
                  <c:v>0.529138</c:v>
                </c:pt>
                <c:pt idx="3072">
                  <c:v>0.534989</c:v>
                </c:pt>
                <c:pt idx="3073">
                  <c:v>0.536373</c:v>
                </c:pt>
                <c:pt idx="3074">
                  <c:v>0.511979</c:v>
                </c:pt>
                <c:pt idx="3075">
                  <c:v>0.539287</c:v>
                </c:pt>
                <c:pt idx="3076">
                  <c:v>0.653316</c:v>
                </c:pt>
                <c:pt idx="3077">
                  <c:v>0.777997</c:v>
                </c:pt>
                <c:pt idx="3078">
                  <c:v>0.688401</c:v>
                </c:pt>
                <c:pt idx="3079">
                  <c:v>0.722963</c:v>
                </c:pt>
                <c:pt idx="3080">
                  <c:v>0.887393</c:v>
                </c:pt>
                <c:pt idx="3081">
                  <c:v>0.873705</c:v>
                </c:pt>
                <c:pt idx="3082">
                  <c:v>0.950325</c:v>
                </c:pt>
                <c:pt idx="3083">
                  <c:v>1.01437</c:v>
                </c:pt>
                <c:pt idx="3084">
                  <c:v>0.979184</c:v>
                </c:pt>
                <c:pt idx="3085">
                  <c:v>1.0742</c:v>
                </c:pt>
                <c:pt idx="3086">
                  <c:v>0.717288</c:v>
                </c:pt>
                <c:pt idx="3087">
                  <c:v>0.775301</c:v>
                </c:pt>
                <c:pt idx="3088">
                  <c:v>0.794229</c:v>
                </c:pt>
                <c:pt idx="3089">
                  <c:v>0.86623</c:v>
                </c:pt>
                <c:pt idx="3090">
                  <c:v>0.741751</c:v>
                </c:pt>
                <c:pt idx="3091">
                  <c:v>0.825767</c:v>
                </c:pt>
                <c:pt idx="3092">
                  <c:v>1.00288</c:v>
                </c:pt>
                <c:pt idx="3093">
                  <c:v>1.11311</c:v>
                </c:pt>
                <c:pt idx="3094">
                  <c:v>1.04404</c:v>
                </c:pt>
                <c:pt idx="3095">
                  <c:v>0.914097</c:v>
                </c:pt>
                <c:pt idx="3096">
                  <c:v>1.01831</c:v>
                </c:pt>
                <c:pt idx="3097">
                  <c:v>0.918918</c:v>
                </c:pt>
                <c:pt idx="3098">
                  <c:v>1.48138</c:v>
                </c:pt>
                <c:pt idx="3099">
                  <c:v>1.62759</c:v>
                </c:pt>
                <c:pt idx="3100">
                  <c:v>1.54664</c:v>
                </c:pt>
                <c:pt idx="3101">
                  <c:v>1.05821</c:v>
                </c:pt>
                <c:pt idx="3102">
                  <c:v>0.871555</c:v>
                </c:pt>
                <c:pt idx="3103">
                  <c:v>0.664398</c:v>
                </c:pt>
                <c:pt idx="3104">
                  <c:v>0.786802</c:v>
                </c:pt>
                <c:pt idx="3105">
                  <c:v>0.669462</c:v>
                </c:pt>
                <c:pt idx="3106">
                  <c:v>0.652272</c:v>
                </c:pt>
                <c:pt idx="3107">
                  <c:v>0.64834</c:v>
                </c:pt>
                <c:pt idx="3108">
                  <c:v>0.578048</c:v>
                </c:pt>
                <c:pt idx="3109">
                  <c:v>0.674989</c:v>
                </c:pt>
                <c:pt idx="3110">
                  <c:v>0.553707</c:v>
                </c:pt>
                <c:pt idx="3111">
                  <c:v>0.848444</c:v>
                </c:pt>
                <c:pt idx="3112">
                  <c:v>0.920973</c:v>
                </c:pt>
                <c:pt idx="3113">
                  <c:v>0.635597</c:v>
                </c:pt>
                <c:pt idx="3114">
                  <c:v>0.658667</c:v>
                </c:pt>
                <c:pt idx="3115">
                  <c:v>0.606453</c:v>
                </c:pt>
                <c:pt idx="3116">
                  <c:v>0.497335</c:v>
                </c:pt>
                <c:pt idx="3117">
                  <c:v>0.42746</c:v>
                </c:pt>
                <c:pt idx="3118">
                  <c:v>0.468318</c:v>
                </c:pt>
                <c:pt idx="3119">
                  <c:v>0.54987</c:v>
                </c:pt>
                <c:pt idx="3120">
                  <c:v>0.350206</c:v>
                </c:pt>
                <c:pt idx="3121">
                  <c:v>0.411533</c:v>
                </c:pt>
                <c:pt idx="3122">
                  <c:v>0.442016</c:v>
                </c:pt>
                <c:pt idx="3123">
                  <c:v>0.37224</c:v>
                </c:pt>
                <c:pt idx="3124">
                  <c:v>0.292364</c:v>
                </c:pt>
                <c:pt idx="3125">
                  <c:v>0.550484</c:v>
                </c:pt>
                <c:pt idx="3126">
                  <c:v>0.579656</c:v>
                </c:pt>
                <c:pt idx="3127">
                  <c:v>0.434828</c:v>
                </c:pt>
                <c:pt idx="3128">
                  <c:v>0.401128</c:v>
                </c:pt>
                <c:pt idx="3129">
                  <c:v>0.599606</c:v>
                </c:pt>
                <c:pt idx="3130">
                  <c:v>0.54368</c:v>
                </c:pt>
                <c:pt idx="3131">
                  <c:v>0.486888</c:v>
                </c:pt>
                <c:pt idx="3132">
                  <c:v>0.582742</c:v>
                </c:pt>
                <c:pt idx="3133">
                  <c:v>0.536202</c:v>
                </c:pt>
                <c:pt idx="3134">
                  <c:v>0.62918</c:v>
                </c:pt>
                <c:pt idx="3135">
                  <c:v>0.428211</c:v>
                </c:pt>
                <c:pt idx="3136">
                  <c:v>0.478587</c:v>
                </c:pt>
                <c:pt idx="3137">
                  <c:v>0.522713</c:v>
                </c:pt>
                <c:pt idx="3138">
                  <c:v>0.595887</c:v>
                </c:pt>
                <c:pt idx="3139">
                  <c:v>0.698734</c:v>
                </c:pt>
                <c:pt idx="3140">
                  <c:v>0.88881</c:v>
                </c:pt>
                <c:pt idx="3141">
                  <c:v>0.978313</c:v>
                </c:pt>
                <c:pt idx="3142">
                  <c:v>0.993086</c:v>
                </c:pt>
                <c:pt idx="3143">
                  <c:v>0.8873</c:v>
                </c:pt>
                <c:pt idx="3144">
                  <c:v>0.734594</c:v>
                </c:pt>
                <c:pt idx="3145">
                  <c:v>0.471956</c:v>
                </c:pt>
                <c:pt idx="3146">
                  <c:v>0.605997</c:v>
                </c:pt>
                <c:pt idx="3147">
                  <c:v>0.482543</c:v>
                </c:pt>
                <c:pt idx="3148">
                  <c:v>0.410277</c:v>
                </c:pt>
                <c:pt idx="3149">
                  <c:v>0.543533</c:v>
                </c:pt>
                <c:pt idx="3150">
                  <c:v>0.515032</c:v>
                </c:pt>
                <c:pt idx="3151">
                  <c:v>0.4633</c:v>
                </c:pt>
                <c:pt idx="3152">
                  <c:v>0.429853</c:v>
                </c:pt>
                <c:pt idx="3153">
                  <c:v>0.501291</c:v>
                </c:pt>
                <c:pt idx="3154">
                  <c:v>0.45695</c:v>
                </c:pt>
                <c:pt idx="3155">
                  <c:v>0.526806</c:v>
                </c:pt>
                <c:pt idx="3156">
                  <c:v>0.416423</c:v>
                </c:pt>
                <c:pt idx="3157">
                  <c:v>0.417503</c:v>
                </c:pt>
                <c:pt idx="3158">
                  <c:v>0.557306</c:v>
                </c:pt>
                <c:pt idx="3159">
                  <c:v>0.61848</c:v>
                </c:pt>
                <c:pt idx="3160">
                  <c:v>0.804264</c:v>
                </c:pt>
                <c:pt idx="3161">
                  <c:v>0.778529</c:v>
                </c:pt>
                <c:pt idx="3162">
                  <c:v>0.684133</c:v>
                </c:pt>
                <c:pt idx="3163">
                  <c:v>0.714728</c:v>
                </c:pt>
                <c:pt idx="3164">
                  <c:v>0.690202</c:v>
                </c:pt>
                <c:pt idx="3165">
                  <c:v>0.581752</c:v>
                </c:pt>
                <c:pt idx="3166">
                  <c:v>0.76206</c:v>
                </c:pt>
                <c:pt idx="3167">
                  <c:v>0.773509</c:v>
                </c:pt>
                <c:pt idx="3168">
                  <c:v>0.64787</c:v>
                </c:pt>
                <c:pt idx="3169">
                  <c:v>0.64687</c:v>
                </c:pt>
                <c:pt idx="3170">
                  <c:v>0.624366</c:v>
                </c:pt>
                <c:pt idx="3171">
                  <c:v>0.511178</c:v>
                </c:pt>
                <c:pt idx="3172">
                  <c:v>0.441355</c:v>
                </c:pt>
                <c:pt idx="3173">
                  <c:v>0.383938</c:v>
                </c:pt>
                <c:pt idx="3174">
                  <c:v>0.417961</c:v>
                </c:pt>
                <c:pt idx="3175">
                  <c:v>0.401174</c:v>
                </c:pt>
                <c:pt idx="3176">
                  <c:v>0.361201</c:v>
                </c:pt>
                <c:pt idx="3177">
                  <c:v>0.467033</c:v>
                </c:pt>
                <c:pt idx="3178">
                  <c:v>0.485706</c:v>
                </c:pt>
                <c:pt idx="3179">
                  <c:v>0.491369</c:v>
                </c:pt>
                <c:pt idx="3180">
                  <c:v>0.610418</c:v>
                </c:pt>
                <c:pt idx="3181">
                  <c:v>0.434441</c:v>
                </c:pt>
                <c:pt idx="3182">
                  <c:v>0.349666</c:v>
                </c:pt>
                <c:pt idx="3183">
                  <c:v>0.458748</c:v>
                </c:pt>
                <c:pt idx="3184">
                  <c:v>0.461073</c:v>
                </c:pt>
                <c:pt idx="3185">
                  <c:v>0.315211</c:v>
                </c:pt>
                <c:pt idx="3186">
                  <c:v>0.303487</c:v>
                </c:pt>
                <c:pt idx="3187">
                  <c:v>0.306613</c:v>
                </c:pt>
                <c:pt idx="3188">
                  <c:v>0.315199</c:v>
                </c:pt>
                <c:pt idx="3189">
                  <c:v>0.325873</c:v>
                </c:pt>
                <c:pt idx="3190">
                  <c:v>0.401108</c:v>
                </c:pt>
                <c:pt idx="3191">
                  <c:v>0.437909</c:v>
                </c:pt>
                <c:pt idx="3192">
                  <c:v>0.351328</c:v>
                </c:pt>
                <c:pt idx="3193">
                  <c:v>0.289182</c:v>
                </c:pt>
                <c:pt idx="3194">
                  <c:v>0.295211</c:v>
                </c:pt>
                <c:pt idx="3195">
                  <c:v>0.27825</c:v>
                </c:pt>
                <c:pt idx="3196">
                  <c:v>0.324265</c:v>
                </c:pt>
                <c:pt idx="3197">
                  <c:v>0.454417</c:v>
                </c:pt>
                <c:pt idx="3198">
                  <c:v>0.85756</c:v>
                </c:pt>
                <c:pt idx="3199">
                  <c:v>1.08707</c:v>
                </c:pt>
              </c:numCache>
            </c:numRef>
          </c:yVal>
          <c:smooth val="0"/>
        </c:ser>
        <c:ser>
          <c:idx val="3"/>
          <c:order val="1"/>
          <c:tx>
            <c:strRef>
              <c:f>TF!$C$1</c:f>
              <c:strCache>
                <c:ptCount val="1"/>
                <c:pt idx="0">
                  <c:v>Q2_V</c:v>
                </c:pt>
              </c:strCache>
            </c:strRef>
          </c:tx>
          <c:spPr>
            <a:ln w="19050" cap="rnd">
              <a:solidFill>
                <a:schemeClr val="accent2"/>
              </a:solidFill>
              <a:prstDash val="sysDash"/>
              <a:round/>
            </a:ln>
            <a:effectLst/>
          </c:spPr>
          <c:marker>
            <c:symbol val="none"/>
          </c:marker>
          <c:xVal>
            <c:numRef>
              <c:f>TF!$A$2:$A$3201</c:f>
              <c:numCache>
                <c:formatCode>0.000</c:formatCode>
                <c:ptCount val="3200"/>
                <c:pt idx="0">
                  <c:v>0.125</c:v>
                </c:pt>
                <c:pt idx="1">
                  <c:v>0.25</c:v>
                </c:pt>
                <c:pt idx="2">
                  <c:v>0.375</c:v>
                </c:pt>
                <c:pt idx="3">
                  <c:v>0.5</c:v>
                </c:pt>
                <c:pt idx="4">
                  <c:v>0.625</c:v>
                </c:pt>
                <c:pt idx="5">
                  <c:v>0.75</c:v>
                </c:pt>
                <c:pt idx="6">
                  <c:v>0.875</c:v>
                </c:pt>
                <c:pt idx="7">
                  <c:v>1.0</c:v>
                </c:pt>
                <c:pt idx="8">
                  <c:v>1.125</c:v>
                </c:pt>
                <c:pt idx="9">
                  <c:v>1.25</c:v>
                </c:pt>
                <c:pt idx="10">
                  <c:v>1.375</c:v>
                </c:pt>
                <c:pt idx="11">
                  <c:v>1.5</c:v>
                </c:pt>
                <c:pt idx="12">
                  <c:v>1.625</c:v>
                </c:pt>
                <c:pt idx="13">
                  <c:v>1.75</c:v>
                </c:pt>
                <c:pt idx="14">
                  <c:v>1.875</c:v>
                </c:pt>
                <c:pt idx="15">
                  <c:v>2.0</c:v>
                </c:pt>
                <c:pt idx="16">
                  <c:v>2.125</c:v>
                </c:pt>
                <c:pt idx="17">
                  <c:v>2.25</c:v>
                </c:pt>
                <c:pt idx="18">
                  <c:v>2.375</c:v>
                </c:pt>
                <c:pt idx="19">
                  <c:v>2.5</c:v>
                </c:pt>
                <c:pt idx="20">
                  <c:v>2.625</c:v>
                </c:pt>
                <c:pt idx="21">
                  <c:v>2.75</c:v>
                </c:pt>
                <c:pt idx="22">
                  <c:v>2.875</c:v>
                </c:pt>
                <c:pt idx="23">
                  <c:v>3.0</c:v>
                </c:pt>
                <c:pt idx="24">
                  <c:v>3.125</c:v>
                </c:pt>
                <c:pt idx="25">
                  <c:v>3.25</c:v>
                </c:pt>
                <c:pt idx="26">
                  <c:v>3.375</c:v>
                </c:pt>
                <c:pt idx="27">
                  <c:v>3.5</c:v>
                </c:pt>
                <c:pt idx="28">
                  <c:v>3.625</c:v>
                </c:pt>
                <c:pt idx="29">
                  <c:v>3.75</c:v>
                </c:pt>
                <c:pt idx="30">
                  <c:v>3.875</c:v>
                </c:pt>
                <c:pt idx="31">
                  <c:v>4.0</c:v>
                </c:pt>
                <c:pt idx="32">
                  <c:v>4.124999999999999</c:v>
                </c:pt>
                <c:pt idx="33">
                  <c:v>4.25</c:v>
                </c:pt>
                <c:pt idx="34">
                  <c:v>4.375</c:v>
                </c:pt>
                <c:pt idx="35">
                  <c:v>4.5</c:v>
                </c:pt>
                <c:pt idx="36">
                  <c:v>4.624999999999999</c:v>
                </c:pt>
                <c:pt idx="37">
                  <c:v>4.75</c:v>
                </c:pt>
                <c:pt idx="38">
                  <c:v>4.875</c:v>
                </c:pt>
                <c:pt idx="39">
                  <c:v>5.0</c:v>
                </c:pt>
                <c:pt idx="40">
                  <c:v>5.124999999999999</c:v>
                </c:pt>
                <c:pt idx="41">
                  <c:v>5.25</c:v>
                </c:pt>
                <c:pt idx="42">
                  <c:v>5.375</c:v>
                </c:pt>
                <c:pt idx="43">
                  <c:v>5.5</c:v>
                </c:pt>
                <c:pt idx="44">
                  <c:v>5.624999999999999</c:v>
                </c:pt>
                <c:pt idx="45">
                  <c:v>5.75</c:v>
                </c:pt>
                <c:pt idx="46">
                  <c:v>5.875</c:v>
                </c:pt>
                <c:pt idx="47">
                  <c:v>6.0</c:v>
                </c:pt>
                <c:pt idx="48">
                  <c:v>6.124999999999999</c:v>
                </c:pt>
                <c:pt idx="49">
                  <c:v>6.25</c:v>
                </c:pt>
                <c:pt idx="50">
                  <c:v>6.375</c:v>
                </c:pt>
                <c:pt idx="51">
                  <c:v>6.5</c:v>
                </c:pt>
                <c:pt idx="52">
                  <c:v>6.624999999999999</c:v>
                </c:pt>
                <c:pt idx="53">
                  <c:v>6.75</c:v>
                </c:pt>
                <c:pt idx="54">
                  <c:v>6.875</c:v>
                </c:pt>
                <c:pt idx="55">
                  <c:v>7.0</c:v>
                </c:pt>
                <c:pt idx="56">
                  <c:v>7.124999999999999</c:v>
                </c:pt>
                <c:pt idx="57">
                  <c:v>7.25</c:v>
                </c:pt>
                <c:pt idx="58">
                  <c:v>7.375</c:v>
                </c:pt>
                <c:pt idx="59">
                  <c:v>7.5</c:v>
                </c:pt>
                <c:pt idx="60">
                  <c:v>7.624999999999999</c:v>
                </c:pt>
                <c:pt idx="61">
                  <c:v>7.75</c:v>
                </c:pt>
                <c:pt idx="62">
                  <c:v>7.875</c:v>
                </c:pt>
                <c:pt idx="63">
                  <c:v>8.0</c:v>
                </c:pt>
                <c:pt idx="64">
                  <c:v>8.125</c:v>
                </c:pt>
                <c:pt idx="65">
                  <c:v>8.25</c:v>
                </c:pt>
                <c:pt idx="66">
                  <c:v>8.375</c:v>
                </c:pt>
                <c:pt idx="67">
                  <c:v>8.5</c:v>
                </c:pt>
                <c:pt idx="68">
                  <c:v>8.625</c:v>
                </c:pt>
                <c:pt idx="69">
                  <c:v>8.75</c:v>
                </c:pt>
                <c:pt idx="70">
                  <c:v>8.875</c:v>
                </c:pt>
                <c:pt idx="71">
                  <c:v>9.0</c:v>
                </c:pt>
                <c:pt idx="72">
                  <c:v>9.125</c:v>
                </c:pt>
                <c:pt idx="73">
                  <c:v>9.25</c:v>
                </c:pt>
                <c:pt idx="74">
                  <c:v>9.375</c:v>
                </c:pt>
                <c:pt idx="75">
                  <c:v>9.5</c:v>
                </c:pt>
                <c:pt idx="76">
                  <c:v>9.625</c:v>
                </c:pt>
                <c:pt idx="77">
                  <c:v>9.75</c:v>
                </c:pt>
                <c:pt idx="78">
                  <c:v>9.875</c:v>
                </c:pt>
                <c:pt idx="79">
                  <c:v>10.0</c:v>
                </c:pt>
                <c:pt idx="80">
                  <c:v>10.125</c:v>
                </c:pt>
                <c:pt idx="81">
                  <c:v>10.25</c:v>
                </c:pt>
                <c:pt idx="82">
                  <c:v>10.375</c:v>
                </c:pt>
                <c:pt idx="83">
                  <c:v>10.5</c:v>
                </c:pt>
                <c:pt idx="84">
                  <c:v>10.625</c:v>
                </c:pt>
                <c:pt idx="85">
                  <c:v>10.75</c:v>
                </c:pt>
                <c:pt idx="86">
                  <c:v>10.875</c:v>
                </c:pt>
                <c:pt idx="87">
                  <c:v>11.0</c:v>
                </c:pt>
                <c:pt idx="88">
                  <c:v>11.125</c:v>
                </c:pt>
                <c:pt idx="89">
                  <c:v>11.25</c:v>
                </c:pt>
                <c:pt idx="90">
                  <c:v>11.375</c:v>
                </c:pt>
                <c:pt idx="91">
                  <c:v>11.5</c:v>
                </c:pt>
                <c:pt idx="92">
                  <c:v>11.625</c:v>
                </c:pt>
                <c:pt idx="93">
                  <c:v>11.75</c:v>
                </c:pt>
                <c:pt idx="94">
                  <c:v>11.875</c:v>
                </c:pt>
                <c:pt idx="95">
                  <c:v>12.0</c:v>
                </c:pt>
                <c:pt idx="96">
                  <c:v>12.125</c:v>
                </c:pt>
                <c:pt idx="97">
                  <c:v>12.25</c:v>
                </c:pt>
                <c:pt idx="98">
                  <c:v>12.375</c:v>
                </c:pt>
                <c:pt idx="99">
                  <c:v>12.5</c:v>
                </c:pt>
                <c:pt idx="100">
                  <c:v>12.625</c:v>
                </c:pt>
                <c:pt idx="101">
                  <c:v>12.75</c:v>
                </c:pt>
                <c:pt idx="102">
                  <c:v>12.875</c:v>
                </c:pt>
                <c:pt idx="103">
                  <c:v>13.0</c:v>
                </c:pt>
                <c:pt idx="104">
                  <c:v>13.125</c:v>
                </c:pt>
                <c:pt idx="105">
                  <c:v>13.25</c:v>
                </c:pt>
                <c:pt idx="106">
                  <c:v>13.375</c:v>
                </c:pt>
                <c:pt idx="107">
                  <c:v>13.5</c:v>
                </c:pt>
                <c:pt idx="108">
                  <c:v>13.625</c:v>
                </c:pt>
                <c:pt idx="109">
                  <c:v>13.75</c:v>
                </c:pt>
                <c:pt idx="110">
                  <c:v>13.875</c:v>
                </c:pt>
                <c:pt idx="111">
                  <c:v>14.0</c:v>
                </c:pt>
                <c:pt idx="112">
                  <c:v>14.125</c:v>
                </c:pt>
                <c:pt idx="113">
                  <c:v>14.25</c:v>
                </c:pt>
                <c:pt idx="114">
                  <c:v>14.375</c:v>
                </c:pt>
                <c:pt idx="115">
                  <c:v>14.5</c:v>
                </c:pt>
                <c:pt idx="116">
                  <c:v>14.625</c:v>
                </c:pt>
                <c:pt idx="117">
                  <c:v>14.75</c:v>
                </c:pt>
                <c:pt idx="118">
                  <c:v>14.875</c:v>
                </c:pt>
                <c:pt idx="119">
                  <c:v>15.0</c:v>
                </c:pt>
                <c:pt idx="120">
                  <c:v>15.125</c:v>
                </c:pt>
                <c:pt idx="121">
                  <c:v>15.25</c:v>
                </c:pt>
                <c:pt idx="122">
                  <c:v>15.375</c:v>
                </c:pt>
                <c:pt idx="123">
                  <c:v>15.5</c:v>
                </c:pt>
                <c:pt idx="124">
                  <c:v>15.625</c:v>
                </c:pt>
                <c:pt idx="125">
                  <c:v>15.75</c:v>
                </c:pt>
                <c:pt idx="126">
                  <c:v>15.875</c:v>
                </c:pt>
                <c:pt idx="127">
                  <c:v>16.0</c:v>
                </c:pt>
                <c:pt idx="128">
                  <c:v>16.125</c:v>
                </c:pt>
                <c:pt idx="129">
                  <c:v>16.25</c:v>
                </c:pt>
                <c:pt idx="130">
                  <c:v>16.375</c:v>
                </c:pt>
                <c:pt idx="131">
                  <c:v>16.5</c:v>
                </c:pt>
                <c:pt idx="132">
                  <c:v>16.625</c:v>
                </c:pt>
                <c:pt idx="133">
                  <c:v>16.75</c:v>
                </c:pt>
                <c:pt idx="134">
                  <c:v>16.875</c:v>
                </c:pt>
                <c:pt idx="135">
                  <c:v>17.0</c:v>
                </c:pt>
                <c:pt idx="136">
                  <c:v>17.125</c:v>
                </c:pt>
                <c:pt idx="137">
                  <c:v>17.25</c:v>
                </c:pt>
                <c:pt idx="138">
                  <c:v>17.375</c:v>
                </c:pt>
                <c:pt idx="139">
                  <c:v>17.5</c:v>
                </c:pt>
                <c:pt idx="140">
                  <c:v>17.625</c:v>
                </c:pt>
                <c:pt idx="141">
                  <c:v>17.75</c:v>
                </c:pt>
                <c:pt idx="142">
                  <c:v>17.875</c:v>
                </c:pt>
                <c:pt idx="143">
                  <c:v>18.0</c:v>
                </c:pt>
                <c:pt idx="144">
                  <c:v>18.125</c:v>
                </c:pt>
                <c:pt idx="145">
                  <c:v>18.25</c:v>
                </c:pt>
                <c:pt idx="146">
                  <c:v>18.375</c:v>
                </c:pt>
                <c:pt idx="147">
                  <c:v>18.5</c:v>
                </c:pt>
                <c:pt idx="148">
                  <c:v>18.625</c:v>
                </c:pt>
                <c:pt idx="149">
                  <c:v>18.75</c:v>
                </c:pt>
                <c:pt idx="150">
                  <c:v>18.875</c:v>
                </c:pt>
                <c:pt idx="151">
                  <c:v>19.0</c:v>
                </c:pt>
                <c:pt idx="152">
                  <c:v>19.125</c:v>
                </c:pt>
                <c:pt idx="153">
                  <c:v>19.25</c:v>
                </c:pt>
                <c:pt idx="154">
                  <c:v>19.375</c:v>
                </c:pt>
                <c:pt idx="155">
                  <c:v>19.5</c:v>
                </c:pt>
                <c:pt idx="156">
                  <c:v>19.625</c:v>
                </c:pt>
                <c:pt idx="157">
                  <c:v>19.75</c:v>
                </c:pt>
                <c:pt idx="158">
                  <c:v>19.875</c:v>
                </c:pt>
                <c:pt idx="159">
                  <c:v>20.0</c:v>
                </c:pt>
                <c:pt idx="160">
                  <c:v>20.125</c:v>
                </c:pt>
                <c:pt idx="161">
                  <c:v>20.25</c:v>
                </c:pt>
                <c:pt idx="162">
                  <c:v>20.375</c:v>
                </c:pt>
                <c:pt idx="163">
                  <c:v>20.5</c:v>
                </c:pt>
                <c:pt idx="164">
                  <c:v>20.625</c:v>
                </c:pt>
                <c:pt idx="165">
                  <c:v>20.75</c:v>
                </c:pt>
                <c:pt idx="166">
                  <c:v>20.875</c:v>
                </c:pt>
                <c:pt idx="167">
                  <c:v>21.0</c:v>
                </c:pt>
                <c:pt idx="168">
                  <c:v>21.125</c:v>
                </c:pt>
                <c:pt idx="169">
                  <c:v>21.25</c:v>
                </c:pt>
                <c:pt idx="170">
                  <c:v>21.375</c:v>
                </c:pt>
                <c:pt idx="171">
                  <c:v>21.5</c:v>
                </c:pt>
                <c:pt idx="172">
                  <c:v>21.625</c:v>
                </c:pt>
                <c:pt idx="173">
                  <c:v>21.75</c:v>
                </c:pt>
                <c:pt idx="174">
                  <c:v>21.875</c:v>
                </c:pt>
                <c:pt idx="175">
                  <c:v>22.0</c:v>
                </c:pt>
                <c:pt idx="176">
                  <c:v>22.125</c:v>
                </c:pt>
                <c:pt idx="177">
                  <c:v>22.25</c:v>
                </c:pt>
                <c:pt idx="178">
                  <c:v>22.375</c:v>
                </c:pt>
                <c:pt idx="179">
                  <c:v>22.5</c:v>
                </c:pt>
                <c:pt idx="180">
                  <c:v>22.625</c:v>
                </c:pt>
                <c:pt idx="181">
                  <c:v>22.75</c:v>
                </c:pt>
                <c:pt idx="182">
                  <c:v>22.875</c:v>
                </c:pt>
                <c:pt idx="183">
                  <c:v>23.0</c:v>
                </c:pt>
                <c:pt idx="184">
                  <c:v>23.125</c:v>
                </c:pt>
                <c:pt idx="185">
                  <c:v>23.25</c:v>
                </c:pt>
                <c:pt idx="186">
                  <c:v>23.375</c:v>
                </c:pt>
                <c:pt idx="187">
                  <c:v>23.5</c:v>
                </c:pt>
                <c:pt idx="188">
                  <c:v>23.625</c:v>
                </c:pt>
                <c:pt idx="189">
                  <c:v>23.75</c:v>
                </c:pt>
                <c:pt idx="190">
                  <c:v>23.875</c:v>
                </c:pt>
                <c:pt idx="191">
                  <c:v>24.0</c:v>
                </c:pt>
                <c:pt idx="192">
                  <c:v>24.125</c:v>
                </c:pt>
                <c:pt idx="193">
                  <c:v>24.25</c:v>
                </c:pt>
                <c:pt idx="194">
                  <c:v>24.375</c:v>
                </c:pt>
                <c:pt idx="195">
                  <c:v>24.5</c:v>
                </c:pt>
                <c:pt idx="196">
                  <c:v>24.625</c:v>
                </c:pt>
                <c:pt idx="197">
                  <c:v>24.75</c:v>
                </c:pt>
                <c:pt idx="198">
                  <c:v>24.875</c:v>
                </c:pt>
                <c:pt idx="199">
                  <c:v>25.0</c:v>
                </c:pt>
                <c:pt idx="200">
                  <c:v>25.125</c:v>
                </c:pt>
                <c:pt idx="201">
                  <c:v>25.25</c:v>
                </c:pt>
                <c:pt idx="202">
                  <c:v>25.375</c:v>
                </c:pt>
                <c:pt idx="203">
                  <c:v>25.5</c:v>
                </c:pt>
                <c:pt idx="204">
                  <c:v>25.625</c:v>
                </c:pt>
                <c:pt idx="205">
                  <c:v>25.75</c:v>
                </c:pt>
                <c:pt idx="206">
                  <c:v>25.875</c:v>
                </c:pt>
                <c:pt idx="207">
                  <c:v>26.0</c:v>
                </c:pt>
                <c:pt idx="208">
                  <c:v>26.125</c:v>
                </c:pt>
                <c:pt idx="209">
                  <c:v>26.25</c:v>
                </c:pt>
                <c:pt idx="210">
                  <c:v>26.375</c:v>
                </c:pt>
                <c:pt idx="211">
                  <c:v>26.5</c:v>
                </c:pt>
                <c:pt idx="212">
                  <c:v>26.625</c:v>
                </c:pt>
                <c:pt idx="213">
                  <c:v>26.75</c:v>
                </c:pt>
                <c:pt idx="214">
                  <c:v>26.875</c:v>
                </c:pt>
                <c:pt idx="215">
                  <c:v>27.0</c:v>
                </c:pt>
                <c:pt idx="216">
                  <c:v>27.125</c:v>
                </c:pt>
                <c:pt idx="217">
                  <c:v>27.25</c:v>
                </c:pt>
                <c:pt idx="218">
                  <c:v>27.375</c:v>
                </c:pt>
                <c:pt idx="219">
                  <c:v>27.5</c:v>
                </c:pt>
                <c:pt idx="220">
                  <c:v>27.625</c:v>
                </c:pt>
                <c:pt idx="221">
                  <c:v>27.75</c:v>
                </c:pt>
                <c:pt idx="222">
                  <c:v>27.875</c:v>
                </c:pt>
                <c:pt idx="223">
                  <c:v>28.0</c:v>
                </c:pt>
                <c:pt idx="224">
                  <c:v>28.125</c:v>
                </c:pt>
                <c:pt idx="225">
                  <c:v>28.25</c:v>
                </c:pt>
                <c:pt idx="226">
                  <c:v>28.375</c:v>
                </c:pt>
                <c:pt idx="227">
                  <c:v>28.5</c:v>
                </c:pt>
                <c:pt idx="228">
                  <c:v>28.625</c:v>
                </c:pt>
                <c:pt idx="229">
                  <c:v>28.75</c:v>
                </c:pt>
                <c:pt idx="230">
                  <c:v>28.875</c:v>
                </c:pt>
                <c:pt idx="231">
                  <c:v>29.0</c:v>
                </c:pt>
                <c:pt idx="232">
                  <c:v>29.125</c:v>
                </c:pt>
                <c:pt idx="233">
                  <c:v>29.25</c:v>
                </c:pt>
                <c:pt idx="234">
                  <c:v>29.375</c:v>
                </c:pt>
                <c:pt idx="235">
                  <c:v>29.5</c:v>
                </c:pt>
                <c:pt idx="236">
                  <c:v>29.625</c:v>
                </c:pt>
                <c:pt idx="237">
                  <c:v>29.75</c:v>
                </c:pt>
                <c:pt idx="238">
                  <c:v>29.875</c:v>
                </c:pt>
                <c:pt idx="239">
                  <c:v>30.0</c:v>
                </c:pt>
                <c:pt idx="240">
                  <c:v>30.125</c:v>
                </c:pt>
                <c:pt idx="241">
                  <c:v>30.25</c:v>
                </c:pt>
                <c:pt idx="242">
                  <c:v>30.375</c:v>
                </c:pt>
                <c:pt idx="243">
                  <c:v>30.5</c:v>
                </c:pt>
                <c:pt idx="244">
                  <c:v>30.625</c:v>
                </c:pt>
                <c:pt idx="245">
                  <c:v>30.75</c:v>
                </c:pt>
                <c:pt idx="246">
                  <c:v>30.875</c:v>
                </c:pt>
                <c:pt idx="247">
                  <c:v>31.0</c:v>
                </c:pt>
                <c:pt idx="248">
                  <c:v>31.125</c:v>
                </c:pt>
                <c:pt idx="249">
                  <c:v>31.25</c:v>
                </c:pt>
                <c:pt idx="250">
                  <c:v>31.375</c:v>
                </c:pt>
                <c:pt idx="251">
                  <c:v>31.5</c:v>
                </c:pt>
                <c:pt idx="252">
                  <c:v>31.625</c:v>
                </c:pt>
                <c:pt idx="253">
                  <c:v>31.75</c:v>
                </c:pt>
                <c:pt idx="254">
                  <c:v>31.875</c:v>
                </c:pt>
                <c:pt idx="255">
                  <c:v>32.0</c:v>
                </c:pt>
                <c:pt idx="256">
                  <c:v>32.125</c:v>
                </c:pt>
                <c:pt idx="257">
                  <c:v>32.25</c:v>
                </c:pt>
                <c:pt idx="258">
                  <c:v>32.375</c:v>
                </c:pt>
                <c:pt idx="259">
                  <c:v>32.5</c:v>
                </c:pt>
                <c:pt idx="260">
                  <c:v>32.625</c:v>
                </c:pt>
                <c:pt idx="261">
                  <c:v>32.75</c:v>
                </c:pt>
                <c:pt idx="262">
                  <c:v>32.875</c:v>
                </c:pt>
                <c:pt idx="263">
                  <c:v>33.0</c:v>
                </c:pt>
                <c:pt idx="264">
                  <c:v>33.125</c:v>
                </c:pt>
                <c:pt idx="265">
                  <c:v>33.25</c:v>
                </c:pt>
                <c:pt idx="266">
                  <c:v>33.375</c:v>
                </c:pt>
                <c:pt idx="267">
                  <c:v>33.5</c:v>
                </c:pt>
                <c:pt idx="268">
                  <c:v>33.625</c:v>
                </c:pt>
                <c:pt idx="269">
                  <c:v>33.75</c:v>
                </c:pt>
                <c:pt idx="270">
                  <c:v>33.875</c:v>
                </c:pt>
                <c:pt idx="271">
                  <c:v>34.0</c:v>
                </c:pt>
                <c:pt idx="272">
                  <c:v>34.125</c:v>
                </c:pt>
                <c:pt idx="273">
                  <c:v>34.25</c:v>
                </c:pt>
                <c:pt idx="274">
                  <c:v>34.375</c:v>
                </c:pt>
                <c:pt idx="275">
                  <c:v>34.5</c:v>
                </c:pt>
                <c:pt idx="276">
                  <c:v>34.625</c:v>
                </c:pt>
                <c:pt idx="277">
                  <c:v>34.75</c:v>
                </c:pt>
                <c:pt idx="278">
                  <c:v>34.875</c:v>
                </c:pt>
                <c:pt idx="279">
                  <c:v>35.0</c:v>
                </c:pt>
                <c:pt idx="280">
                  <c:v>35.125</c:v>
                </c:pt>
                <c:pt idx="281">
                  <c:v>35.25</c:v>
                </c:pt>
                <c:pt idx="282">
                  <c:v>35.375</c:v>
                </c:pt>
                <c:pt idx="283">
                  <c:v>35.5</c:v>
                </c:pt>
                <c:pt idx="284">
                  <c:v>35.625</c:v>
                </c:pt>
                <c:pt idx="285">
                  <c:v>35.75</c:v>
                </c:pt>
                <c:pt idx="286">
                  <c:v>35.875</c:v>
                </c:pt>
                <c:pt idx="287">
                  <c:v>36.0</c:v>
                </c:pt>
                <c:pt idx="288">
                  <c:v>36.125</c:v>
                </c:pt>
                <c:pt idx="289">
                  <c:v>36.25</c:v>
                </c:pt>
                <c:pt idx="290">
                  <c:v>36.375</c:v>
                </c:pt>
                <c:pt idx="291">
                  <c:v>36.5</c:v>
                </c:pt>
                <c:pt idx="292">
                  <c:v>36.625</c:v>
                </c:pt>
                <c:pt idx="293">
                  <c:v>36.75</c:v>
                </c:pt>
                <c:pt idx="294">
                  <c:v>36.875</c:v>
                </c:pt>
                <c:pt idx="295">
                  <c:v>37.0</c:v>
                </c:pt>
                <c:pt idx="296">
                  <c:v>37.125</c:v>
                </c:pt>
                <c:pt idx="297">
                  <c:v>37.25</c:v>
                </c:pt>
                <c:pt idx="298">
                  <c:v>37.375</c:v>
                </c:pt>
                <c:pt idx="299">
                  <c:v>37.5</c:v>
                </c:pt>
                <c:pt idx="300">
                  <c:v>37.625</c:v>
                </c:pt>
                <c:pt idx="301">
                  <c:v>37.75</c:v>
                </c:pt>
                <c:pt idx="302">
                  <c:v>37.875</c:v>
                </c:pt>
                <c:pt idx="303">
                  <c:v>38.0</c:v>
                </c:pt>
                <c:pt idx="304">
                  <c:v>38.125</c:v>
                </c:pt>
                <c:pt idx="305">
                  <c:v>38.25</c:v>
                </c:pt>
                <c:pt idx="306">
                  <c:v>38.375</c:v>
                </c:pt>
                <c:pt idx="307">
                  <c:v>38.5</c:v>
                </c:pt>
                <c:pt idx="308">
                  <c:v>38.625</c:v>
                </c:pt>
                <c:pt idx="309">
                  <c:v>38.75</c:v>
                </c:pt>
                <c:pt idx="310">
                  <c:v>38.875</c:v>
                </c:pt>
                <c:pt idx="311">
                  <c:v>39.0</c:v>
                </c:pt>
                <c:pt idx="312">
                  <c:v>39.125</c:v>
                </c:pt>
                <c:pt idx="313">
                  <c:v>39.25</c:v>
                </c:pt>
                <c:pt idx="314">
                  <c:v>39.375</c:v>
                </c:pt>
                <c:pt idx="315">
                  <c:v>39.5</c:v>
                </c:pt>
                <c:pt idx="316">
                  <c:v>39.625</c:v>
                </c:pt>
                <c:pt idx="317">
                  <c:v>39.75</c:v>
                </c:pt>
                <c:pt idx="318">
                  <c:v>39.875</c:v>
                </c:pt>
                <c:pt idx="319">
                  <c:v>40.0</c:v>
                </c:pt>
                <c:pt idx="320">
                  <c:v>40.125</c:v>
                </c:pt>
                <c:pt idx="321">
                  <c:v>40.25</c:v>
                </c:pt>
                <c:pt idx="322">
                  <c:v>40.375</c:v>
                </c:pt>
                <c:pt idx="323">
                  <c:v>40.5</c:v>
                </c:pt>
                <c:pt idx="324">
                  <c:v>40.625</c:v>
                </c:pt>
                <c:pt idx="325">
                  <c:v>40.75</c:v>
                </c:pt>
                <c:pt idx="326">
                  <c:v>40.875</c:v>
                </c:pt>
                <c:pt idx="327">
                  <c:v>41.0</c:v>
                </c:pt>
                <c:pt idx="328">
                  <c:v>41.125</c:v>
                </c:pt>
                <c:pt idx="329">
                  <c:v>41.25</c:v>
                </c:pt>
                <c:pt idx="330">
                  <c:v>41.375</c:v>
                </c:pt>
                <c:pt idx="331">
                  <c:v>41.5</c:v>
                </c:pt>
                <c:pt idx="332">
                  <c:v>41.625</c:v>
                </c:pt>
                <c:pt idx="333">
                  <c:v>41.75</c:v>
                </c:pt>
                <c:pt idx="334">
                  <c:v>41.875</c:v>
                </c:pt>
                <c:pt idx="335">
                  <c:v>42.0</c:v>
                </c:pt>
                <c:pt idx="336">
                  <c:v>42.125</c:v>
                </c:pt>
                <c:pt idx="337">
                  <c:v>42.25</c:v>
                </c:pt>
                <c:pt idx="338">
                  <c:v>42.375</c:v>
                </c:pt>
                <c:pt idx="339">
                  <c:v>42.5</c:v>
                </c:pt>
                <c:pt idx="340">
                  <c:v>42.625</c:v>
                </c:pt>
                <c:pt idx="341">
                  <c:v>42.75</c:v>
                </c:pt>
                <c:pt idx="342">
                  <c:v>42.875</c:v>
                </c:pt>
                <c:pt idx="343">
                  <c:v>43.0</c:v>
                </c:pt>
                <c:pt idx="344">
                  <c:v>43.125</c:v>
                </c:pt>
                <c:pt idx="345">
                  <c:v>43.25</c:v>
                </c:pt>
                <c:pt idx="346">
                  <c:v>43.375</c:v>
                </c:pt>
                <c:pt idx="347">
                  <c:v>43.5</c:v>
                </c:pt>
                <c:pt idx="348">
                  <c:v>43.625</c:v>
                </c:pt>
                <c:pt idx="349">
                  <c:v>43.75</c:v>
                </c:pt>
                <c:pt idx="350">
                  <c:v>43.875</c:v>
                </c:pt>
                <c:pt idx="351">
                  <c:v>44.0</c:v>
                </c:pt>
                <c:pt idx="352">
                  <c:v>44.125</c:v>
                </c:pt>
                <c:pt idx="353">
                  <c:v>44.25</c:v>
                </c:pt>
                <c:pt idx="354">
                  <c:v>44.375</c:v>
                </c:pt>
                <c:pt idx="355">
                  <c:v>44.5</c:v>
                </c:pt>
                <c:pt idx="356">
                  <c:v>44.625</c:v>
                </c:pt>
                <c:pt idx="357">
                  <c:v>44.75</c:v>
                </c:pt>
                <c:pt idx="358">
                  <c:v>44.875</c:v>
                </c:pt>
                <c:pt idx="359">
                  <c:v>45.0</c:v>
                </c:pt>
                <c:pt idx="360">
                  <c:v>45.125</c:v>
                </c:pt>
                <c:pt idx="361">
                  <c:v>45.25</c:v>
                </c:pt>
                <c:pt idx="362">
                  <c:v>45.375</c:v>
                </c:pt>
                <c:pt idx="363">
                  <c:v>45.5</c:v>
                </c:pt>
                <c:pt idx="364">
                  <c:v>45.625</c:v>
                </c:pt>
                <c:pt idx="365">
                  <c:v>45.75</c:v>
                </c:pt>
                <c:pt idx="366">
                  <c:v>45.875</c:v>
                </c:pt>
                <c:pt idx="367">
                  <c:v>46.0</c:v>
                </c:pt>
                <c:pt idx="368">
                  <c:v>46.125</c:v>
                </c:pt>
                <c:pt idx="369">
                  <c:v>46.25</c:v>
                </c:pt>
                <c:pt idx="370">
                  <c:v>46.375</c:v>
                </c:pt>
                <c:pt idx="371">
                  <c:v>46.5</c:v>
                </c:pt>
                <c:pt idx="372">
                  <c:v>46.625</c:v>
                </c:pt>
                <c:pt idx="373">
                  <c:v>46.75</c:v>
                </c:pt>
                <c:pt idx="374">
                  <c:v>46.875</c:v>
                </c:pt>
                <c:pt idx="375">
                  <c:v>47.0</c:v>
                </c:pt>
                <c:pt idx="376">
                  <c:v>47.125</c:v>
                </c:pt>
                <c:pt idx="377">
                  <c:v>47.25</c:v>
                </c:pt>
                <c:pt idx="378">
                  <c:v>47.375</c:v>
                </c:pt>
                <c:pt idx="379">
                  <c:v>47.5</c:v>
                </c:pt>
                <c:pt idx="380">
                  <c:v>47.625</c:v>
                </c:pt>
                <c:pt idx="381">
                  <c:v>47.75</c:v>
                </c:pt>
                <c:pt idx="382">
                  <c:v>47.875</c:v>
                </c:pt>
                <c:pt idx="383">
                  <c:v>48.0</c:v>
                </c:pt>
                <c:pt idx="384">
                  <c:v>48.125</c:v>
                </c:pt>
                <c:pt idx="385">
                  <c:v>48.25</c:v>
                </c:pt>
                <c:pt idx="386">
                  <c:v>48.375</c:v>
                </c:pt>
                <c:pt idx="387">
                  <c:v>48.5</c:v>
                </c:pt>
                <c:pt idx="388">
                  <c:v>48.625</c:v>
                </c:pt>
                <c:pt idx="389">
                  <c:v>48.75</c:v>
                </c:pt>
                <c:pt idx="390">
                  <c:v>48.875</c:v>
                </c:pt>
                <c:pt idx="391">
                  <c:v>49.0</c:v>
                </c:pt>
                <c:pt idx="392">
                  <c:v>49.125</c:v>
                </c:pt>
                <c:pt idx="393">
                  <c:v>49.25</c:v>
                </c:pt>
                <c:pt idx="394">
                  <c:v>49.375</c:v>
                </c:pt>
                <c:pt idx="395">
                  <c:v>49.5</c:v>
                </c:pt>
                <c:pt idx="396">
                  <c:v>49.625</c:v>
                </c:pt>
                <c:pt idx="397">
                  <c:v>49.75</c:v>
                </c:pt>
                <c:pt idx="398">
                  <c:v>49.875</c:v>
                </c:pt>
                <c:pt idx="399">
                  <c:v>50.0</c:v>
                </c:pt>
                <c:pt idx="400">
                  <c:v>50.125</c:v>
                </c:pt>
                <c:pt idx="401">
                  <c:v>50.25</c:v>
                </c:pt>
                <c:pt idx="402">
                  <c:v>50.375</c:v>
                </c:pt>
                <c:pt idx="403">
                  <c:v>50.5</c:v>
                </c:pt>
                <c:pt idx="404">
                  <c:v>50.625</c:v>
                </c:pt>
                <c:pt idx="405">
                  <c:v>50.75</c:v>
                </c:pt>
                <c:pt idx="406">
                  <c:v>50.875</c:v>
                </c:pt>
                <c:pt idx="407">
                  <c:v>51.0</c:v>
                </c:pt>
                <c:pt idx="408">
                  <c:v>51.125</c:v>
                </c:pt>
                <c:pt idx="409">
                  <c:v>51.25</c:v>
                </c:pt>
                <c:pt idx="410">
                  <c:v>51.375</c:v>
                </c:pt>
                <c:pt idx="411">
                  <c:v>51.5</c:v>
                </c:pt>
                <c:pt idx="412">
                  <c:v>51.625</c:v>
                </c:pt>
                <c:pt idx="413">
                  <c:v>51.75</c:v>
                </c:pt>
                <c:pt idx="414">
                  <c:v>51.875</c:v>
                </c:pt>
                <c:pt idx="415">
                  <c:v>52.0</c:v>
                </c:pt>
                <c:pt idx="416">
                  <c:v>52.125</c:v>
                </c:pt>
                <c:pt idx="417">
                  <c:v>52.25</c:v>
                </c:pt>
                <c:pt idx="418">
                  <c:v>52.375</c:v>
                </c:pt>
                <c:pt idx="419">
                  <c:v>52.5</c:v>
                </c:pt>
                <c:pt idx="420">
                  <c:v>52.625</c:v>
                </c:pt>
                <c:pt idx="421">
                  <c:v>52.75</c:v>
                </c:pt>
                <c:pt idx="422">
                  <c:v>52.875</c:v>
                </c:pt>
                <c:pt idx="423">
                  <c:v>53.0</c:v>
                </c:pt>
                <c:pt idx="424">
                  <c:v>53.125</c:v>
                </c:pt>
                <c:pt idx="425">
                  <c:v>53.25</c:v>
                </c:pt>
                <c:pt idx="426">
                  <c:v>53.375</c:v>
                </c:pt>
                <c:pt idx="427">
                  <c:v>53.5</c:v>
                </c:pt>
                <c:pt idx="428">
                  <c:v>53.625</c:v>
                </c:pt>
                <c:pt idx="429">
                  <c:v>53.75</c:v>
                </c:pt>
                <c:pt idx="430">
                  <c:v>53.875</c:v>
                </c:pt>
                <c:pt idx="431">
                  <c:v>54.0</c:v>
                </c:pt>
                <c:pt idx="432">
                  <c:v>54.125</c:v>
                </c:pt>
                <c:pt idx="433">
                  <c:v>54.25</c:v>
                </c:pt>
                <c:pt idx="434">
                  <c:v>54.375</c:v>
                </c:pt>
                <c:pt idx="435">
                  <c:v>54.5</c:v>
                </c:pt>
                <c:pt idx="436">
                  <c:v>54.625</c:v>
                </c:pt>
                <c:pt idx="437">
                  <c:v>54.75</c:v>
                </c:pt>
                <c:pt idx="438">
                  <c:v>54.875</c:v>
                </c:pt>
                <c:pt idx="439">
                  <c:v>55.0</c:v>
                </c:pt>
                <c:pt idx="440">
                  <c:v>55.125</c:v>
                </c:pt>
                <c:pt idx="441">
                  <c:v>55.25</c:v>
                </c:pt>
                <c:pt idx="442">
                  <c:v>55.375</c:v>
                </c:pt>
                <c:pt idx="443">
                  <c:v>55.5</c:v>
                </c:pt>
                <c:pt idx="444">
                  <c:v>55.625</c:v>
                </c:pt>
                <c:pt idx="445">
                  <c:v>55.75</c:v>
                </c:pt>
                <c:pt idx="446">
                  <c:v>55.875</c:v>
                </c:pt>
                <c:pt idx="447">
                  <c:v>56.0</c:v>
                </c:pt>
                <c:pt idx="448">
                  <c:v>56.125</c:v>
                </c:pt>
                <c:pt idx="449">
                  <c:v>56.25</c:v>
                </c:pt>
                <c:pt idx="450">
                  <c:v>56.375</c:v>
                </c:pt>
                <c:pt idx="451">
                  <c:v>56.5</c:v>
                </c:pt>
                <c:pt idx="452">
                  <c:v>56.625</c:v>
                </c:pt>
                <c:pt idx="453">
                  <c:v>56.75</c:v>
                </c:pt>
                <c:pt idx="454">
                  <c:v>56.875</c:v>
                </c:pt>
                <c:pt idx="455">
                  <c:v>57.0</c:v>
                </c:pt>
                <c:pt idx="456">
                  <c:v>57.125</c:v>
                </c:pt>
                <c:pt idx="457">
                  <c:v>57.25</c:v>
                </c:pt>
                <c:pt idx="458">
                  <c:v>57.375</c:v>
                </c:pt>
                <c:pt idx="459">
                  <c:v>57.5</c:v>
                </c:pt>
                <c:pt idx="460">
                  <c:v>57.625</c:v>
                </c:pt>
                <c:pt idx="461">
                  <c:v>57.75</c:v>
                </c:pt>
                <c:pt idx="462">
                  <c:v>57.875</c:v>
                </c:pt>
                <c:pt idx="463">
                  <c:v>58.0</c:v>
                </c:pt>
                <c:pt idx="464">
                  <c:v>58.125</c:v>
                </c:pt>
                <c:pt idx="465">
                  <c:v>58.25</c:v>
                </c:pt>
                <c:pt idx="466">
                  <c:v>58.375</c:v>
                </c:pt>
                <c:pt idx="467">
                  <c:v>58.5</c:v>
                </c:pt>
                <c:pt idx="468">
                  <c:v>58.625</c:v>
                </c:pt>
                <c:pt idx="469">
                  <c:v>58.75</c:v>
                </c:pt>
                <c:pt idx="470">
                  <c:v>58.875</c:v>
                </c:pt>
                <c:pt idx="471">
                  <c:v>59.0</c:v>
                </c:pt>
                <c:pt idx="472">
                  <c:v>59.125</c:v>
                </c:pt>
                <c:pt idx="473">
                  <c:v>59.25</c:v>
                </c:pt>
                <c:pt idx="474">
                  <c:v>59.375</c:v>
                </c:pt>
                <c:pt idx="475">
                  <c:v>59.5</c:v>
                </c:pt>
                <c:pt idx="476">
                  <c:v>59.625</c:v>
                </c:pt>
                <c:pt idx="477">
                  <c:v>59.75</c:v>
                </c:pt>
                <c:pt idx="478">
                  <c:v>59.875</c:v>
                </c:pt>
                <c:pt idx="479">
                  <c:v>60.0</c:v>
                </c:pt>
                <c:pt idx="480">
                  <c:v>60.125</c:v>
                </c:pt>
                <c:pt idx="481">
                  <c:v>60.25</c:v>
                </c:pt>
                <c:pt idx="482">
                  <c:v>60.375</c:v>
                </c:pt>
                <c:pt idx="483">
                  <c:v>60.5</c:v>
                </c:pt>
                <c:pt idx="484">
                  <c:v>60.625</c:v>
                </c:pt>
                <c:pt idx="485">
                  <c:v>60.75</c:v>
                </c:pt>
                <c:pt idx="486">
                  <c:v>60.875</c:v>
                </c:pt>
                <c:pt idx="487">
                  <c:v>61.0</c:v>
                </c:pt>
                <c:pt idx="488">
                  <c:v>61.125</c:v>
                </c:pt>
                <c:pt idx="489">
                  <c:v>61.25</c:v>
                </c:pt>
                <c:pt idx="490">
                  <c:v>61.375</c:v>
                </c:pt>
                <c:pt idx="491">
                  <c:v>61.5</c:v>
                </c:pt>
                <c:pt idx="492">
                  <c:v>61.625</c:v>
                </c:pt>
                <c:pt idx="493">
                  <c:v>61.75</c:v>
                </c:pt>
                <c:pt idx="494">
                  <c:v>61.875</c:v>
                </c:pt>
                <c:pt idx="495">
                  <c:v>62.0</c:v>
                </c:pt>
                <c:pt idx="496">
                  <c:v>62.125</c:v>
                </c:pt>
                <c:pt idx="497">
                  <c:v>62.25</c:v>
                </c:pt>
                <c:pt idx="498">
                  <c:v>62.375</c:v>
                </c:pt>
                <c:pt idx="499">
                  <c:v>62.5</c:v>
                </c:pt>
                <c:pt idx="500">
                  <c:v>62.625</c:v>
                </c:pt>
                <c:pt idx="501">
                  <c:v>62.75</c:v>
                </c:pt>
                <c:pt idx="502">
                  <c:v>62.875</c:v>
                </c:pt>
                <c:pt idx="503">
                  <c:v>63.0</c:v>
                </c:pt>
                <c:pt idx="504">
                  <c:v>63.125</c:v>
                </c:pt>
                <c:pt idx="505">
                  <c:v>63.25</c:v>
                </c:pt>
                <c:pt idx="506">
                  <c:v>63.375</c:v>
                </c:pt>
                <c:pt idx="507">
                  <c:v>63.5</c:v>
                </c:pt>
                <c:pt idx="508">
                  <c:v>63.625</c:v>
                </c:pt>
                <c:pt idx="509">
                  <c:v>63.75</c:v>
                </c:pt>
                <c:pt idx="510">
                  <c:v>63.875</c:v>
                </c:pt>
                <c:pt idx="511">
                  <c:v>64.0</c:v>
                </c:pt>
                <c:pt idx="512">
                  <c:v>64.12499999999998</c:v>
                </c:pt>
                <c:pt idx="513">
                  <c:v>64.25</c:v>
                </c:pt>
                <c:pt idx="514">
                  <c:v>64.37499999999998</c:v>
                </c:pt>
                <c:pt idx="515">
                  <c:v>64.5</c:v>
                </c:pt>
                <c:pt idx="516">
                  <c:v>64.62499999999998</c:v>
                </c:pt>
                <c:pt idx="517">
                  <c:v>64.75</c:v>
                </c:pt>
                <c:pt idx="518">
                  <c:v>64.87499999999998</c:v>
                </c:pt>
                <c:pt idx="519">
                  <c:v>65.0</c:v>
                </c:pt>
                <c:pt idx="520">
                  <c:v>65.12499999999998</c:v>
                </c:pt>
                <c:pt idx="521">
                  <c:v>65.25</c:v>
                </c:pt>
                <c:pt idx="522">
                  <c:v>65.37499999999998</c:v>
                </c:pt>
                <c:pt idx="523">
                  <c:v>65.5</c:v>
                </c:pt>
                <c:pt idx="524">
                  <c:v>65.62499999999998</c:v>
                </c:pt>
                <c:pt idx="525">
                  <c:v>65.75</c:v>
                </c:pt>
                <c:pt idx="526">
                  <c:v>65.87499999999998</c:v>
                </c:pt>
                <c:pt idx="527">
                  <c:v>66.0</c:v>
                </c:pt>
                <c:pt idx="528">
                  <c:v>66.12499999999998</c:v>
                </c:pt>
                <c:pt idx="529">
                  <c:v>66.25</c:v>
                </c:pt>
                <c:pt idx="530">
                  <c:v>66.37499999999998</c:v>
                </c:pt>
                <c:pt idx="531">
                  <c:v>66.5</c:v>
                </c:pt>
                <c:pt idx="532">
                  <c:v>66.62499999999998</c:v>
                </c:pt>
                <c:pt idx="533">
                  <c:v>66.75</c:v>
                </c:pt>
                <c:pt idx="534">
                  <c:v>66.87499999999998</c:v>
                </c:pt>
                <c:pt idx="535">
                  <c:v>67.0</c:v>
                </c:pt>
                <c:pt idx="536">
                  <c:v>67.12499999999998</c:v>
                </c:pt>
                <c:pt idx="537">
                  <c:v>67.25</c:v>
                </c:pt>
                <c:pt idx="538">
                  <c:v>67.37499999999998</c:v>
                </c:pt>
                <c:pt idx="539">
                  <c:v>67.5</c:v>
                </c:pt>
                <c:pt idx="540">
                  <c:v>67.62499999999998</c:v>
                </c:pt>
                <c:pt idx="541">
                  <c:v>67.75</c:v>
                </c:pt>
                <c:pt idx="542">
                  <c:v>67.87499999999998</c:v>
                </c:pt>
                <c:pt idx="543">
                  <c:v>68.0</c:v>
                </c:pt>
                <c:pt idx="544">
                  <c:v>68.12499999999998</c:v>
                </c:pt>
                <c:pt idx="545">
                  <c:v>68.25</c:v>
                </c:pt>
                <c:pt idx="546">
                  <c:v>68.37499999999998</c:v>
                </c:pt>
                <c:pt idx="547">
                  <c:v>68.5</c:v>
                </c:pt>
                <c:pt idx="548">
                  <c:v>68.62499999999998</c:v>
                </c:pt>
                <c:pt idx="549">
                  <c:v>68.75</c:v>
                </c:pt>
                <c:pt idx="550">
                  <c:v>68.87499999999998</c:v>
                </c:pt>
                <c:pt idx="551">
                  <c:v>69.0</c:v>
                </c:pt>
                <c:pt idx="552">
                  <c:v>69.12499999999998</c:v>
                </c:pt>
                <c:pt idx="553">
                  <c:v>69.25</c:v>
                </c:pt>
                <c:pt idx="554">
                  <c:v>69.37499999999998</c:v>
                </c:pt>
                <c:pt idx="555">
                  <c:v>69.5</c:v>
                </c:pt>
                <c:pt idx="556">
                  <c:v>69.62499999999998</c:v>
                </c:pt>
                <c:pt idx="557">
                  <c:v>69.75</c:v>
                </c:pt>
                <c:pt idx="558">
                  <c:v>69.87499999999998</c:v>
                </c:pt>
                <c:pt idx="559">
                  <c:v>70.0</c:v>
                </c:pt>
                <c:pt idx="560">
                  <c:v>70.12499999999998</c:v>
                </c:pt>
                <c:pt idx="561">
                  <c:v>70.25</c:v>
                </c:pt>
                <c:pt idx="562">
                  <c:v>70.37499999999998</c:v>
                </c:pt>
                <c:pt idx="563">
                  <c:v>70.5</c:v>
                </c:pt>
                <c:pt idx="564">
                  <c:v>70.62499999999998</c:v>
                </c:pt>
                <c:pt idx="565">
                  <c:v>70.75</c:v>
                </c:pt>
                <c:pt idx="566">
                  <c:v>70.87499999999998</c:v>
                </c:pt>
                <c:pt idx="567">
                  <c:v>71.0</c:v>
                </c:pt>
                <c:pt idx="568">
                  <c:v>71.12499999999998</c:v>
                </c:pt>
                <c:pt idx="569">
                  <c:v>71.25</c:v>
                </c:pt>
                <c:pt idx="570">
                  <c:v>71.37499999999998</c:v>
                </c:pt>
                <c:pt idx="571">
                  <c:v>71.5</c:v>
                </c:pt>
                <c:pt idx="572">
                  <c:v>71.62499999999998</c:v>
                </c:pt>
                <c:pt idx="573">
                  <c:v>71.75</c:v>
                </c:pt>
                <c:pt idx="574">
                  <c:v>71.87499999999998</c:v>
                </c:pt>
                <c:pt idx="575">
                  <c:v>72.0</c:v>
                </c:pt>
                <c:pt idx="576">
                  <c:v>72.12499999999998</c:v>
                </c:pt>
                <c:pt idx="577">
                  <c:v>72.25</c:v>
                </c:pt>
                <c:pt idx="578">
                  <c:v>72.37499999999998</c:v>
                </c:pt>
                <c:pt idx="579">
                  <c:v>72.5</c:v>
                </c:pt>
                <c:pt idx="580">
                  <c:v>72.62499999999998</c:v>
                </c:pt>
                <c:pt idx="581">
                  <c:v>72.75</c:v>
                </c:pt>
                <c:pt idx="582">
                  <c:v>72.87499999999998</c:v>
                </c:pt>
                <c:pt idx="583">
                  <c:v>73.0</c:v>
                </c:pt>
                <c:pt idx="584">
                  <c:v>73.12499999999998</c:v>
                </c:pt>
                <c:pt idx="585">
                  <c:v>73.25</c:v>
                </c:pt>
                <c:pt idx="586">
                  <c:v>73.37499999999998</c:v>
                </c:pt>
                <c:pt idx="587">
                  <c:v>73.5</c:v>
                </c:pt>
                <c:pt idx="588">
                  <c:v>73.62499999999998</c:v>
                </c:pt>
                <c:pt idx="589">
                  <c:v>73.75</c:v>
                </c:pt>
                <c:pt idx="590">
                  <c:v>73.87499999999998</c:v>
                </c:pt>
                <c:pt idx="591">
                  <c:v>74.0</c:v>
                </c:pt>
                <c:pt idx="592">
                  <c:v>74.12499999999998</c:v>
                </c:pt>
                <c:pt idx="593">
                  <c:v>74.25</c:v>
                </c:pt>
                <c:pt idx="594">
                  <c:v>74.37499999999998</c:v>
                </c:pt>
                <c:pt idx="595">
                  <c:v>74.5</c:v>
                </c:pt>
                <c:pt idx="596">
                  <c:v>74.62499999999998</c:v>
                </c:pt>
                <c:pt idx="597">
                  <c:v>74.75</c:v>
                </c:pt>
                <c:pt idx="598">
                  <c:v>74.87499999999998</c:v>
                </c:pt>
                <c:pt idx="599">
                  <c:v>75.0</c:v>
                </c:pt>
                <c:pt idx="600">
                  <c:v>75.12499999999998</c:v>
                </c:pt>
                <c:pt idx="601">
                  <c:v>75.25</c:v>
                </c:pt>
                <c:pt idx="602">
                  <c:v>75.37499999999998</c:v>
                </c:pt>
                <c:pt idx="603">
                  <c:v>75.5</c:v>
                </c:pt>
                <c:pt idx="604">
                  <c:v>75.62499999999998</c:v>
                </c:pt>
                <c:pt idx="605">
                  <c:v>75.75</c:v>
                </c:pt>
                <c:pt idx="606">
                  <c:v>75.87499999999998</c:v>
                </c:pt>
                <c:pt idx="607">
                  <c:v>76.0</c:v>
                </c:pt>
                <c:pt idx="608">
                  <c:v>76.12499999999998</c:v>
                </c:pt>
                <c:pt idx="609">
                  <c:v>76.25</c:v>
                </c:pt>
                <c:pt idx="610">
                  <c:v>76.37499999999998</c:v>
                </c:pt>
                <c:pt idx="611">
                  <c:v>76.5</c:v>
                </c:pt>
                <c:pt idx="612">
                  <c:v>76.62499999999998</c:v>
                </c:pt>
                <c:pt idx="613">
                  <c:v>76.75</c:v>
                </c:pt>
                <c:pt idx="614">
                  <c:v>76.87499999999998</c:v>
                </c:pt>
                <c:pt idx="615">
                  <c:v>77.0</c:v>
                </c:pt>
                <c:pt idx="616">
                  <c:v>77.12499999999998</c:v>
                </c:pt>
                <c:pt idx="617">
                  <c:v>77.25</c:v>
                </c:pt>
                <c:pt idx="618">
                  <c:v>77.37499999999998</c:v>
                </c:pt>
                <c:pt idx="619">
                  <c:v>77.5</c:v>
                </c:pt>
                <c:pt idx="620">
                  <c:v>77.62499999999998</c:v>
                </c:pt>
                <c:pt idx="621">
                  <c:v>77.75</c:v>
                </c:pt>
                <c:pt idx="622">
                  <c:v>77.87499999999998</c:v>
                </c:pt>
                <c:pt idx="623">
                  <c:v>78.0</c:v>
                </c:pt>
                <c:pt idx="624">
                  <c:v>78.12499999999998</c:v>
                </c:pt>
                <c:pt idx="625">
                  <c:v>78.25</c:v>
                </c:pt>
                <c:pt idx="626">
                  <c:v>78.37499999999998</c:v>
                </c:pt>
                <c:pt idx="627">
                  <c:v>78.5</c:v>
                </c:pt>
                <c:pt idx="628">
                  <c:v>78.62499999999998</c:v>
                </c:pt>
                <c:pt idx="629">
                  <c:v>78.75</c:v>
                </c:pt>
                <c:pt idx="630">
                  <c:v>78.87499999999998</c:v>
                </c:pt>
                <c:pt idx="631">
                  <c:v>79.0</c:v>
                </c:pt>
                <c:pt idx="632">
                  <c:v>79.12499999999998</c:v>
                </c:pt>
                <c:pt idx="633">
                  <c:v>79.25</c:v>
                </c:pt>
                <c:pt idx="634">
                  <c:v>79.37499999999998</c:v>
                </c:pt>
                <c:pt idx="635">
                  <c:v>79.5</c:v>
                </c:pt>
                <c:pt idx="636">
                  <c:v>79.62499999999998</c:v>
                </c:pt>
                <c:pt idx="637">
                  <c:v>79.75</c:v>
                </c:pt>
                <c:pt idx="638">
                  <c:v>79.87499999999998</c:v>
                </c:pt>
                <c:pt idx="639">
                  <c:v>80.0</c:v>
                </c:pt>
                <c:pt idx="640">
                  <c:v>80.12499999999998</c:v>
                </c:pt>
                <c:pt idx="641">
                  <c:v>80.25</c:v>
                </c:pt>
                <c:pt idx="642">
                  <c:v>80.37499999999998</c:v>
                </c:pt>
                <c:pt idx="643">
                  <c:v>80.5</c:v>
                </c:pt>
                <c:pt idx="644">
                  <c:v>80.62499999999998</c:v>
                </c:pt>
                <c:pt idx="645">
                  <c:v>80.75</c:v>
                </c:pt>
                <c:pt idx="646">
                  <c:v>80.87499999999998</c:v>
                </c:pt>
                <c:pt idx="647">
                  <c:v>81.0</c:v>
                </c:pt>
                <c:pt idx="648">
                  <c:v>81.12499999999998</c:v>
                </c:pt>
                <c:pt idx="649">
                  <c:v>81.25</c:v>
                </c:pt>
                <c:pt idx="650">
                  <c:v>81.37499999999998</c:v>
                </c:pt>
                <c:pt idx="651">
                  <c:v>81.5</c:v>
                </c:pt>
                <c:pt idx="652">
                  <c:v>81.62499999999998</c:v>
                </c:pt>
                <c:pt idx="653">
                  <c:v>81.75</c:v>
                </c:pt>
                <c:pt idx="654">
                  <c:v>81.87499999999998</c:v>
                </c:pt>
                <c:pt idx="655">
                  <c:v>82.0</c:v>
                </c:pt>
                <c:pt idx="656">
                  <c:v>82.12499999999998</c:v>
                </c:pt>
                <c:pt idx="657">
                  <c:v>82.25</c:v>
                </c:pt>
                <c:pt idx="658">
                  <c:v>82.37499999999998</c:v>
                </c:pt>
                <c:pt idx="659">
                  <c:v>82.5</c:v>
                </c:pt>
                <c:pt idx="660">
                  <c:v>82.62499999999998</c:v>
                </c:pt>
                <c:pt idx="661">
                  <c:v>82.75</c:v>
                </c:pt>
                <c:pt idx="662">
                  <c:v>82.87499999999998</c:v>
                </c:pt>
                <c:pt idx="663">
                  <c:v>83.0</c:v>
                </c:pt>
                <c:pt idx="664">
                  <c:v>83.12499999999998</c:v>
                </c:pt>
                <c:pt idx="665">
                  <c:v>83.25</c:v>
                </c:pt>
                <c:pt idx="666">
                  <c:v>83.37499999999998</c:v>
                </c:pt>
                <c:pt idx="667">
                  <c:v>83.5</c:v>
                </c:pt>
                <c:pt idx="668">
                  <c:v>83.62499999999998</c:v>
                </c:pt>
                <c:pt idx="669">
                  <c:v>83.75</c:v>
                </c:pt>
                <c:pt idx="670">
                  <c:v>83.87499999999998</c:v>
                </c:pt>
                <c:pt idx="671">
                  <c:v>84.0</c:v>
                </c:pt>
                <c:pt idx="672">
                  <c:v>84.12499999999998</c:v>
                </c:pt>
                <c:pt idx="673">
                  <c:v>84.25</c:v>
                </c:pt>
                <c:pt idx="674">
                  <c:v>84.37499999999998</c:v>
                </c:pt>
                <c:pt idx="675">
                  <c:v>84.5</c:v>
                </c:pt>
                <c:pt idx="676">
                  <c:v>84.62499999999998</c:v>
                </c:pt>
                <c:pt idx="677">
                  <c:v>84.75</c:v>
                </c:pt>
                <c:pt idx="678">
                  <c:v>84.87499999999998</c:v>
                </c:pt>
                <c:pt idx="679">
                  <c:v>85.0</c:v>
                </c:pt>
                <c:pt idx="680">
                  <c:v>85.12499999999998</c:v>
                </c:pt>
                <c:pt idx="681">
                  <c:v>85.25</c:v>
                </c:pt>
                <c:pt idx="682">
                  <c:v>85.37499999999998</c:v>
                </c:pt>
                <c:pt idx="683">
                  <c:v>85.5</c:v>
                </c:pt>
                <c:pt idx="684">
                  <c:v>85.62499999999998</c:v>
                </c:pt>
                <c:pt idx="685">
                  <c:v>85.75</c:v>
                </c:pt>
                <c:pt idx="686">
                  <c:v>85.87499999999998</c:v>
                </c:pt>
                <c:pt idx="687">
                  <c:v>86.0</c:v>
                </c:pt>
                <c:pt idx="688">
                  <c:v>86.12499999999998</c:v>
                </c:pt>
                <c:pt idx="689">
                  <c:v>86.25</c:v>
                </c:pt>
                <c:pt idx="690">
                  <c:v>86.37499999999998</c:v>
                </c:pt>
                <c:pt idx="691">
                  <c:v>86.5</c:v>
                </c:pt>
                <c:pt idx="692">
                  <c:v>86.62499999999998</c:v>
                </c:pt>
                <c:pt idx="693">
                  <c:v>86.75</c:v>
                </c:pt>
                <c:pt idx="694">
                  <c:v>86.87499999999998</c:v>
                </c:pt>
                <c:pt idx="695">
                  <c:v>87.0</c:v>
                </c:pt>
                <c:pt idx="696">
                  <c:v>87.12499999999998</c:v>
                </c:pt>
                <c:pt idx="697">
                  <c:v>87.25</c:v>
                </c:pt>
                <c:pt idx="698">
                  <c:v>87.37499999999998</c:v>
                </c:pt>
                <c:pt idx="699">
                  <c:v>87.5</c:v>
                </c:pt>
                <c:pt idx="700">
                  <c:v>87.62499999999998</c:v>
                </c:pt>
                <c:pt idx="701">
                  <c:v>87.75</c:v>
                </c:pt>
                <c:pt idx="702">
                  <c:v>87.87499999999998</c:v>
                </c:pt>
                <c:pt idx="703">
                  <c:v>88.0</c:v>
                </c:pt>
                <c:pt idx="704">
                  <c:v>88.12499999999998</c:v>
                </c:pt>
                <c:pt idx="705">
                  <c:v>88.25</c:v>
                </c:pt>
                <c:pt idx="706">
                  <c:v>88.37499999999998</c:v>
                </c:pt>
                <c:pt idx="707">
                  <c:v>88.5</c:v>
                </c:pt>
                <c:pt idx="708">
                  <c:v>88.62499999999998</c:v>
                </c:pt>
                <c:pt idx="709">
                  <c:v>88.75</c:v>
                </c:pt>
                <c:pt idx="710">
                  <c:v>88.87499999999998</c:v>
                </c:pt>
                <c:pt idx="711">
                  <c:v>89.0</c:v>
                </c:pt>
                <c:pt idx="712">
                  <c:v>89.12499999999998</c:v>
                </c:pt>
                <c:pt idx="713">
                  <c:v>89.25</c:v>
                </c:pt>
                <c:pt idx="714">
                  <c:v>89.37499999999998</c:v>
                </c:pt>
                <c:pt idx="715">
                  <c:v>89.5</c:v>
                </c:pt>
                <c:pt idx="716">
                  <c:v>89.62499999999998</c:v>
                </c:pt>
                <c:pt idx="717">
                  <c:v>89.75</c:v>
                </c:pt>
                <c:pt idx="718">
                  <c:v>89.87499999999998</c:v>
                </c:pt>
                <c:pt idx="719">
                  <c:v>90.0</c:v>
                </c:pt>
                <c:pt idx="720">
                  <c:v>90.12499999999998</c:v>
                </c:pt>
                <c:pt idx="721">
                  <c:v>90.25</c:v>
                </c:pt>
                <c:pt idx="722">
                  <c:v>90.37499999999998</c:v>
                </c:pt>
                <c:pt idx="723">
                  <c:v>90.5</c:v>
                </c:pt>
                <c:pt idx="724">
                  <c:v>90.62499999999998</c:v>
                </c:pt>
                <c:pt idx="725">
                  <c:v>90.75</c:v>
                </c:pt>
                <c:pt idx="726">
                  <c:v>90.87499999999998</c:v>
                </c:pt>
                <c:pt idx="727">
                  <c:v>91.0</c:v>
                </c:pt>
                <c:pt idx="728">
                  <c:v>91.12499999999998</c:v>
                </c:pt>
                <c:pt idx="729">
                  <c:v>91.25</c:v>
                </c:pt>
                <c:pt idx="730">
                  <c:v>91.37499999999998</c:v>
                </c:pt>
                <c:pt idx="731">
                  <c:v>91.5</c:v>
                </c:pt>
                <c:pt idx="732">
                  <c:v>91.62499999999998</c:v>
                </c:pt>
                <c:pt idx="733">
                  <c:v>91.75</c:v>
                </c:pt>
                <c:pt idx="734">
                  <c:v>91.87499999999998</c:v>
                </c:pt>
                <c:pt idx="735">
                  <c:v>92.0</c:v>
                </c:pt>
                <c:pt idx="736">
                  <c:v>92.12499999999998</c:v>
                </c:pt>
                <c:pt idx="737">
                  <c:v>92.25</c:v>
                </c:pt>
                <c:pt idx="738">
                  <c:v>92.37499999999998</c:v>
                </c:pt>
                <c:pt idx="739">
                  <c:v>92.5</c:v>
                </c:pt>
                <c:pt idx="740">
                  <c:v>92.62499999999998</c:v>
                </c:pt>
                <c:pt idx="741">
                  <c:v>92.75</c:v>
                </c:pt>
                <c:pt idx="742">
                  <c:v>92.87499999999998</c:v>
                </c:pt>
                <c:pt idx="743">
                  <c:v>93.0</c:v>
                </c:pt>
                <c:pt idx="744">
                  <c:v>93.12499999999998</c:v>
                </c:pt>
                <c:pt idx="745">
                  <c:v>93.25</c:v>
                </c:pt>
                <c:pt idx="746">
                  <c:v>93.37499999999998</c:v>
                </c:pt>
                <c:pt idx="747">
                  <c:v>93.5</c:v>
                </c:pt>
                <c:pt idx="748">
                  <c:v>93.62499999999998</c:v>
                </c:pt>
                <c:pt idx="749">
                  <c:v>93.75</c:v>
                </c:pt>
                <c:pt idx="750">
                  <c:v>93.87499999999998</c:v>
                </c:pt>
                <c:pt idx="751">
                  <c:v>94.0</c:v>
                </c:pt>
                <c:pt idx="752">
                  <c:v>94.12499999999998</c:v>
                </c:pt>
                <c:pt idx="753">
                  <c:v>94.25</c:v>
                </c:pt>
                <c:pt idx="754">
                  <c:v>94.37499999999998</c:v>
                </c:pt>
                <c:pt idx="755">
                  <c:v>94.5</c:v>
                </c:pt>
                <c:pt idx="756">
                  <c:v>94.62499999999998</c:v>
                </c:pt>
                <c:pt idx="757">
                  <c:v>94.75</c:v>
                </c:pt>
                <c:pt idx="758">
                  <c:v>94.87499999999998</c:v>
                </c:pt>
                <c:pt idx="759">
                  <c:v>95.0</c:v>
                </c:pt>
                <c:pt idx="760">
                  <c:v>95.12499999999998</c:v>
                </c:pt>
                <c:pt idx="761">
                  <c:v>95.25</c:v>
                </c:pt>
                <c:pt idx="762">
                  <c:v>95.37499999999998</c:v>
                </c:pt>
                <c:pt idx="763">
                  <c:v>95.5</c:v>
                </c:pt>
                <c:pt idx="764">
                  <c:v>95.62499999999998</c:v>
                </c:pt>
                <c:pt idx="765">
                  <c:v>95.75</c:v>
                </c:pt>
                <c:pt idx="766">
                  <c:v>95.87499999999998</c:v>
                </c:pt>
                <c:pt idx="767">
                  <c:v>96.0</c:v>
                </c:pt>
                <c:pt idx="768">
                  <c:v>96.12499999999998</c:v>
                </c:pt>
                <c:pt idx="769">
                  <c:v>96.25</c:v>
                </c:pt>
                <c:pt idx="770">
                  <c:v>96.37499999999998</c:v>
                </c:pt>
                <c:pt idx="771">
                  <c:v>96.5</c:v>
                </c:pt>
                <c:pt idx="772">
                  <c:v>96.62499999999998</c:v>
                </c:pt>
                <c:pt idx="773">
                  <c:v>96.75</c:v>
                </c:pt>
                <c:pt idx="774">
                  <c:v>96.87499999999998</c:v>
                </c:pt>
                <c:pt idx="775">
                  <c:v>97.0</c:v>
                </c:pt>
                <c:pt idx="776">
                  <c:v>97.12499999999998</c:v>
                </c:pt>
                <c:pt idx="777">
                  <c:v>97.25</c:v>
                </c:pt>
                <c:pt idx="778">
                  <c:v>97.37499999999998</c:v>
                </c:pt>
                <c:pt idx="779">
                  <c:v>97.5</c:v>
                </c:pt>
                <c:pt idx="780">
                  <c:v>97.62499999999998</c:v>
                </c:pt>
                <c:pt idx="781">
                  <c:v>97.75</c:v>
                </c:pt>
                <c:pt idx="782">
                  <c:v>97.87499999999998</c:v>
                </c:pt>
                <c:pt idx="783">
                  <c:v>98.0</c:v>
                </c:pt>
                <c:pt idx="784">
                  <c:v>98.12499999999998</c:v>
                </c:pt>
                <c:pt idx="785">
                  <c:v>98.25</c:v>
                </c:pt>
                <c:pt idx="786">
                  <c:v>98.37499999999998</c:v>
                </c:pt>
                <c:pt idx="787">
                  <c:v>98.5</c:v>
                </c:pt>
                <c:pt idx="788">
                  <c:v>98.62499999999998</c:v>
                </c:pt>
                <c:pt idx="789">
                  <c:v>98.75</c:v>
                </c:pt>
                <c:pt idx="790">
                  <c:v>98.87499999999998</c:v>
                </c:pt>
                <c:pt idx="791">
                  <c:v>99.0</c:v>
                </c:pt>
                <c:pt idx="792">
                  <c:v>99.12499999999998</c:v>
                </c:pt>
                <c:pt idx="793">
                  <c:v>99.25</c:v>
                </c:pt>
                <c:pt idx="794">
                  <c:v>99.37499999999998</c:v>
                </c:pt>
                <c:pt idx="795">
                  <c:v>99.5</c:v>
                </c:pt>
                <c:pt idx="796">
                  <c:v>99.62499999999998</c:v>
                </c:pt>
                <c:pt idx="797">
                  <c:v>99.75</c:v>
                </c:pt>
                <c:pt idx="798">
                  <c:v>99.87499999999998</c:v>
                </c:pt>
                <c:pt idx="799">
                  <c:v>100.0</c:v>
                </c:pt>
                <c:pt idx="800">
                  <c:v>100.125</c:v>
                </c:pt>
                <c:pt idx="801">
                  <c:v>100.25</c:v>
                </c:pt>
                <c:pt idx="802">
                  <c:v>100.375</c:v>
                </c:pt>
                <c:pt idx="803">
                  <c:v>100.5</c:v>
                </c:pt>
                <c:pt idx="804">
                  <c:v>100.625</c:v>
                </c:pt>
                <c:pt idx="805">
                  <c:v>100.75</c:v>
                </c:pt>
                <c:pt idx="806">
                  <c:v>100.875</c:v>
                </c:pt>
                <c:pt idx="807">
                  <c:v>101.0</c:v>
                </c:pt>
                <c:pt idx="808">
                  <c:v>101.125</c:v>
                </c:pt>
                <c:pt idx="809">
                  <c:v>101.25</c:v>
                </c:pt>
                <c:pt idx="810">
                  <c:v>101.375</c:v>
                </c:pt>
                <c:pt idx="811">
                  <c:v>101.5</c:v>
                </c:pt>
                <c:pt idx="812">
                  <c:v>101.625</c:v>
                </c:pt>
                <c:pt idx="813">
                  <c:v>101.75</c:v>
                </c:pt>
                <c:pt idx="814">
                  <c:v>101.875</c:v>
                </c:pt>
                <c:pt idx="815">
                  <c:v>102.0</c:v>
                </c:pt>
                <c:pt idx="816">
                  <c:v>102.125</c:v>
                </c:pt>
                <c:pt idx="817">
                  <c:v>102.25</c:v>
                </c:pt>
                <c:pt idx="818">
                  <c:v>102.375</c:v>
                </c:pt>
                <c:pt idx="819">
                  <c:v>102.5</c:v>
                </c:pt>
                <c:pt idx="820">
                  <c:v>102.625</c:v>
                </c:pt>
                <c:pt idx="821">
                  <c:v>102.75</c:v>
                </c:pt>
                <c:pt idx="822">
                  <c:v>102.875</c:v>
                </c:pt>
                <c:pt idx="823">
                  <c:v>103.0</c:v>
                </c:pt>
                <c:pt idx="824">
                  <c:v>103.125</c:v>
                </c:pt>
                <c:pt idx="825">
                  <c:v>103.25</c:v>
                </c:pt>
                <c:pt idx="826">
                  <c:v>103.375</c:v>
                </c:pt>
                <c:pt idx="827">
                  <c:v>103.5</c:v>
                </c:pt>
                <c:pt idx="828">
                  <c:v>103.625</c:v>
                </c:pt>
                <c:pt idx="829">
                  <c:v>103.75</c:v>
                </c:pt>
                <c:pt idx="830">
                  <c:v>103.875</c:v>
                </c:pt>
                <c:pt idx="831">
                  <c:v>104.0</c:v>
                </c:pt>
                <c:pt idx="832">
                  <c:v>104.125</c:v>
                </c:pt>
                <c:pt idx="833">
                  <c:v>104.25</c:v>
                </c:pt>
                <c:pt idx="834">
                  <c:v>104.375</c:v>
                </c:pt>
                <c:pt idx="835">
                  <c:v>104.5</c:v>
                </c:pt>
                <c:pt idx="836">
                  <c:v>104.625</c:v>
                </c:pt>
                <c:pt idx="837">
                  <c:v>104.75</c:v>
                </c:pt>
                <c:pt idx="838">
                  <c:v>104.875</c:v>
                </c:pt>
                <c:pt idx="839">
                  <c:v>105.0</c:v>
                </c:pt>
                <c:pt idx="840">
                  <c:v>105.125</c:v>
                </c:pt>
                <c:pt idx="841">
                  <c:v>105.25</c:v>
                </c:pt>
                <c:pt idx="842">
                  <c:v>105.375</c:v>
                </c:pt>
                <c:pt idx="843">
                  <c:v>105.5</c:v>
                </c:pt>
                <c:pt idx="844">
                  <c:v>105.625</c:v>
                </c:pt>
                <c:pt idx="845">
                  <c:v>105.75</c:v>
                </c:pt>
                <c:pt idx="846">
                  <c:v>105.875</c:v>
                </c:pt>
                <c:pt idx="847">
                  <c:v>106.0</c:v>
                </c:pt>
                <c:pt idx="848">
                  <c:v>106.125</c:v>
                </c:pt>
                <c:pt idx="849">
                  <c:v>106.25</c:v>
                </c:pt>
                <c:pt idx="850">
                  <c:v>106.375</c:v>
                </c:pt>
                <c:pt idx="851">
                  <c:v>106.5</c:v>
                </c:pt>
                <c:pt idx="852">
                  <c:v>106.625</c:v>
                </c:pt>
                <c:pt idx="853">
                  <c:v>106.75</c:v>
                </c:pt>
                <c:pt idx="854">
                  <c:v>106.875</c:v>
                </c:pt>
                <c:pt idx="855">
                  <c:v>107.0</c:v>
                </c:pt>
                <c:pt idx="856">
                  <c:v>107.125</c:v>
                </c:pt>
                <c:pt idx="857">
                  <c:v>107.25</c:v>
                </c:pt>
                <c:pt idx="858">
                  <c:v>107.375</c:v>
                </c:pt>
                <c:pt idx="859">
                  <c:v>107.5</c:v>
                </c:pt>
                <c:pt idx="860">
                  <c:v>107.625</c:v>
                </c:pt>
                <c:pt idx="861">
                  <c:v>107.75</c:v>
                </c:pt>
                <c:pt idx="862">
                  <c:v>107.875</c:v>
                </c:pt>
                <c:pt idx="863">
                  <c:v>108.0</c:v>
                </c:pt>
                <c:pt idx="864">
                  <c:v>108.125</c:v>
                </c:pt>
                <c:pt idx="865">
                  <c:v>108.25</c:v>
                </c:pt>
                <c:pt idx="866">
                  <c:v>108.375</c:v>
                </c:pt>
                <c:pt idx="867">
                  <c:v>108.5</c:v>
                </c:pt>
                <c:pt idx="868">
                  <c:v>108.625</c:v>
                </c:pt>
                <c:pt idx="869">
                  <c:v>108.75</c:v>
                </c:pt>
                <c:pt idx="870">
                  <c:v>108.875</c:v>
                </c:pt>
                <c:pt idx="871">
                  <c:v>109.0</c:v>
                </c:pt>
                <c:pt idx="872">
                  <c:v>109.125</c:v>
                </c:pt>
                <c:pt idx="873">
                  <c:v>109.25</c:v>
                </c:pt>
                <c:pt idx="874">
                  <c:v>109.375</c:v>
                </c:pt>
                <c:pt idx="875">
                  <c:v>109.5</c:v>
                </c:pt>
                <c:pt idx="876">
                  <c:v>109.625</c:v>
                </c:pt>
                <c:pt idx="877">
                  <c:v>109.75</c:v>
                </c:pt>
                <c:pt idx="878">
                  <c:v>109.875</c:v>
                </c:pt>
                <c:pt idx="879">
                  <c:v>110.0</c:v>
                </c:pt>
                <c:pt idx="880">
                  <c:v>110.125</c:v>
                </c:pt>
                <c:pt idx="881">
                  <c:v>110.25</c:v>
                </c:pt>
                <c:pt idx="882">
                  <c:v>110.375</c:v>
                </c:pt>
                <c:pt idx="883">
                  <c:v>110.5</c:v>
                </c:pt>
                <c:pt idx="884">
                  <c:v>110.625</c:v>
                </c:pt>
                <c:pt idx="885">
                  <c:v>110.75</c:v>
                </c:pt>
                <c:pt idx="886">
                  <c:v>110.875</c:v>
                </c:pt>
                <c:pt idx="887">
                  <c:v>111.0</c:v>
                </c:pt>
                <c:pt idx="888">
                  <c:v>111.125</c:v>
                </c:pt>
                <c:pt idx="889">
                  <c:v>111.25</c:v>
                </c:pt>
                <c:pt idx="890">
                  <c:v>111.375</c:v>
                </c:pt>
                <c:pt idx="891">
                  <c:v>111.5</c:v>
                </c:pt>
                <c:pt idx="892">
                  <c:v>111.625</c:v>
                </c:pt>
                <c:pt idx="893">
                  <c:v>111.75</c:v>
                </c:pt>
                <c:pt idx="894">
                  <c:v>111.875</c:v>
                </c:pt>
                <c:pt idx="895">
                  <c:v>112.0</c:v>
                </c:pt>
                <c:pt idx="896">
                  <c:v>112.125</c:v>
                </c:pt>
                <c:pt idx="897">
                  <c:v>112.25</c:v>
                </c:pt>
                <c:pt idx="898">
                  <c:v>112.375</c:v>
                </c:pt>
                <c:pt idx="899">
                  <c:v>112.5</c:v>
                </c:pt>
                <c:pt idx="900">
                  <c:v>112.625</c:v>
                </c:pt>
                <c:pt idx="901">
                  <c:v>112.75</c:v>
                </c:pt>
                <c:pt idx="902">
                  <c:v>112.875</c:v>
                </c:pt>
                <c:pt idx="903">
                  <c:v>113.0</c:v>
                </c:pt>
                <c:pt idx="904">
                  <c:v>113.125</c:v>
                </c:pt>
                <c:pt idx="905">
                  <c:v>113.25</c:v>
                </c:pt>
                <c:pt idx="906">
                  <c:v>113.375</c:v>
                </c:pt>
                <c:pt idx="907">
                  <c:v>113.5</c:v>
                </c:pt>
                <c:pt idx="908">
                  <c:v>113.625</c:v>
                </c:pt>
                <c:pt idx="909">
                  <c:v>113.75</c:v>
                </c:pt>
                <c:pt idx="910">
                  <c:v>113.875</c:v>
                </c:pt>
                <c:pt idx="911">
                  <c:v>114.0</c:v>
                </c:pt>
                <c:pt idx="912">
                  <c:v>114.125</c:v>
                </c:pt>
                <c:pt idx="913">
                  <c:v>114.25</c:v>
                </c:pt>
                <c:pt idx="914">
                  <c:v>114.375</c:v>
                </c:pt>
                <c:pt idx="915">
                  <c:v>114.5</c:v>
                </c:pt>
                <c:pt idx="916">
                  <c:v>114.625</c:v>
                </c:pt>
                <c:pt idx="917">
                  <c:v>114.75</c:v>
                </c:pt>
                <c:pt idx="918">
                  <c:v>114.875</c:v>
                </c:pt>
                <c:pt idx="919">
                  <c:v>115.0</c:v>
                </c:pt>
                <c:pt idx="920">
                  <c:v>115.125</c:v>
                </c:pt>
                <c:pt idx="921">
                  <c:v>115.25</c:v>
                </c:pt>
                <c:pt idx="922">
                  <c:v>115.375</c:v>
                </c:pt>
                <c:pt idx="923">
                  <c:v>115.5</c:v>
                </c:pt>
                <c:pt idx="924">
                  <c:v>115.625</c:v>
                </c:pt>
                <c:pt idx="925">
                  <c:v>115.75</c:v>
                </c:pt>
                <c:pt idx="926">
                  <c:v>115.875</c:v>
                </c:pt>
                <c:pt idx="927">
                  <c:v>116.0</c:v>
                </c:pt>
                <c:pt idx="928">
                  <c:v>116.125</c:v>
                </c:pt>
                <c:pt idx="929">
                  <c:v>116.25</c:v>
                </c:pt>
                <c:pt idx="930">
                  <c:v>116.375</c:v>
                </c:pt>
                <c:pt idx="931">
                  <c:v>116.5</c:v>
                </c:pt>
                <c:pt idx="932">
                  <c:v>116.625</c:v>
                </c:pt>
                <c:pt idx="933">
                  <c:v>116.75</c:v>
                </c:pt>
                <c:pt idx="934">
                  <c:v>116.875</c:v>
                </c:pt>
                <c:pt idx="935">
                  <c:v>117.0</c:v>
                </c:pt>
                <c:pt idx="936">
                  <c:v>117.125</c:v>
                </c:pt>
                <c:pt idx="937">
                  <c:v>117.25</c:v>
                </c:pt>
                <c:pt idx="938">
                  <c:v>117.375</c:v>
                </c:pt>
                <c:pt idx="939">
                  <c:v>117.5</c:v>
                </c:pt>
                <c:pt idx="940">
                  <c:v>117.625</c:v>
                </c:pt>
                <c:pt idx="941">
                  <c:v>117.75</c:v>
                </c:pt>
                <c:pt idx="942">
                  <c:v>117.875</c:v>
                </c:pt>
                <c:pt idx="943">
                  <c:v>118.0</c:v>
                </c:pt>
                <c:pt idx="944">
                  <c:v>118.125</c:v>
                </c:pt>
                <c:pt idx="945">
                  <c:v>118.25</c:v>
                </c:pt>
                <c:pt idx="946">
                  <c:v>118.375</c:v>
                </c:pt>
                <c:pt idx="947">
                  <c:v>118.5</c:v>
                </c:pt>
                <c:pt idx="948">
                  <c:v>118.625</c:v>
                </c:pt>
                <c:pt idx="949">
                  <c:v>118.75</c:v>
                </c:pt>
                <c:pt idx="950">
                  <c:v>118.875</c:v>
                </c:pt>
                <c:pt idx="951">
                  <c:v>119.0</c:v>
                </c:pt>
                <c:pt idx="952">
                  <c:v>119.125</c:v>
                </c:pt>
                <c:pt idx="953">
                  <c:v>119.25</c:v>
                </c:pt>
                <c:pt idx="954">
                  <c:v>119.375</c:v>
                </c:pt>
                <c:pt idx="955">
                  <c:v>119.5</c:v>
                </c:pt>
                <c:pt idx="956">
                  <c:v>119.625</c:v>
                </c:pt>
                <c:pt idx="957">
                  <c:v>119.75</c:v>
                </c:pt>
                <c:pt idx="958">
                  <c:v>119.875</c:v>
                </c:pt>
                <c:pt idx="959">
                  <c:v>120.0</c:v>
                </c:pt>
                <c:pt idx="960">
                  <c:v>120.125</c:v>
                </c:pt>
                <c:pt idx="961">
                  <c:v>120.25</c:v>
                </c:pt>
                <c:pt idx="962">
                  <c:v>120.375</c:v>
                </c:pt>
                <c:pt idx="963">
                  <c:v>120.5</c:v>
                </c:pt>
                <c:pt idx="964">
                  <c:v>120.625</c:v>
                </c:pt>
                <c:pt idx="965">
                  <c:v>120.75</c:v>
                </c:pt>
                <c:pt idx="966">
                  <c:v>120.875</c:v>
                </c:pt>
                <c:pt idx="967">
                  <c:v>121.0</c:v>
                </c:pt>
                <c:pt idx="968">
                  <c:v>121.125</c:v>
                </c:pt>
                <c:pt idx="969">
                  <c:v>121.25</c:v>
                </c:pt>
                <c:pt idx="970">
                  <c:v>121.375</c:v>
                </c:pt>
                <c:pt idx="971">
                  <c:v>121.5</c:v>
                </c:pt>
                <c:pt idx="972">
                  <c:v>121.625</c:v>
                </c:pt>
                <c:pt idx="973">
                  <c:v>121.75</c:v>
                </c:pt>
                <c:pt idx="974">
                  <c:v>121.875</c:v>
                </c:pt>
                <c:pt idx="975">
                  <c:v>122.0</c:v>
                </c:pt>
                <c:pt idx="976">
                  <c:v>122.125</c:v>
                </c:pt>
                <c:pt idx="977">
                  <c:v>122.25</c:v>
                </c:pt>
                <c:pt idx="978">
                  <c:v>122.375</c:v>
                </c:pt>
                <c:pt idx="979">
                  <c:v>122.5</c:v>
                </c:pt>
                <c:pt idx="980">
                  <c:v>122.625</c:v>
                </c:pt>
                <c:pt idx="981">
                  <c:v>122.75</c:v>
                </c:pt>
                <c:pt idx="982">
                  <c:v>122.875</c:v>
                </c:pt>
                <c:pt idx="983">
                  <c:v>123.0</c:v>
                </c:pt>
                <c:pt idx="984">
                  <c:v>123.125</c:v>
                </c:pt>
                <c:pt idx="985">
                  <c:v>123.25</c:v>
                </c:pt>
                <c:pt idx="986">
                  <c:v>123.375</c:v>
                </c:pt>
                <c:pt idx="987">
                  <c:v>123.5</c:v>
                </c:pt>
                <c:pt idx="988">
                  <c:v>123.625</c:v>
                </c:pt>
                <c:pt idx="989">
                  <c:v>123.75</c:v>
                </c:pt>
                <c:pt idx="990">
                  <c:v>123.875</c:v>
                </c:pt>
                <c:pt idx="991">
                  <c:v>124.0</c:v>
                </c:pt>
                <c:pt idx="992">
                  <c:v>124.125</c:v>
                </c:pt>
                <c:pt idx="993">
                  <c:v>124.25</c:v>
                </c:pt>
                <c:pt idx="994">
                  <c:v>124.375</c:v>
                </c:pt>
                <c:pt idx="995">
                  <c:v>124.5</c:v>
                </c:pt>
                <c:pt idx="996">
                  <c:v>124.625</c:v>
                </c:pt>
                <c:pt idx="997">
                  <c:v>124.75</c:v>
                </c:pt>
                <c:pt idx="998">
                  <c:v>124.875</c:v>
                </c:pt>
                <c:pt idx="999">
                  <c:v>125.0</c:v>
                </c:pt>
                <c:pt idx="1000">
                  <c:v>125.125</c:v>
                </c:pt>
                <c:pt idx="1001">
                  <c:v>125.25</c:v>
                </c:pt>
                <c:pt idx="1002">
                  <c:v>125.375</c:v>
                </c:pt>
                <c:pt idx="1003">
                  <c:v>125.5</c:v>
                </c:pt>
                <c:pt idx="1004">
                  <c:v>125.625</c:v>
                </c:pt>
                <c:pt idx="1005">
                  <c:v>125.75</c:v>
                </c:pt>
                <c:pt idx="1006">
                  <c:v>125.875</c:v>
                </c:pt>
                <c:pt idx="1007">
                  <c:v>126.0</c:v>
                </c:pt>
                <c:pt idx="1008">
                  <c:v>126.125</c:v>
                </c:pt>
                <c:pt idx="1009">
                  <c:v>126.25</c:v>
                </c:pt>
                <c:pt idx="1010">
                  <c:v>126.375</c:v>
                </c:pt>
                <c:pt idx="1011">
                  <c:v>126.5</c:v>
                </c:pt>
                <c:pt idx="1012">
                  <c:v>126.625</c:v>
                </c:pt>
                <c:pt idx="1013">
                  <c:v>126.75</c:v>
                </c:pt>
                <c:pt idx="1014">
                  <c:v>126.875</c:v>
                </c:pt>
                <c:pt idx="1015">
                  <c:v>127.0</c:v>
                </c:pt>
                <c:pt idx="1016">
                  <c:v>127.125</c:v>
                </c:pt>
                <c:pt idx="1017">
                  <c:v>127.25</c:v>
                </c:pt>
                <c:pt idx="1018">
                  <c:v>127.375</c:v>
                </c:pt>
                <c:pt idx="1019">
                  <c:v>127.5</c:v>
                </c:pt>
                <c:pt idx="1020">
                  <c:v>127.625</c:v>
                </c:pt>
                <c:pt idx="1021">
                  <c:v>127.75</c:v>
                </c:pt>
                <c:pt idx="1022">
                  <c:v>127.875</c:v>
                </c:pt>
                <c:pt idx="1023">
                  <c:v>128.0</c:v>
                </c:pt>
                <c:pt idx="1024">
                  <c:v>128.125</c:v>
                </c:pt>
                <c:pt idx="1025">
                  <c:v>128.25</c:v>
                </c:pt>
                <c:pt idx="1026">
                  <c:v>128.375</c:v>
                </c:pt>
                <c:pt idx="1027">
                  <c:v>128.5</c:v>
                </c:pt>
                <c:pt idx="1028">
                  <c:v>128.625</c:v>
                </c:pt>
                <c:pt idx="1029">
                  <c:v>128.75</c:v>
                </c:pt>
                <c:pt idx="1030">
                  <c:v>128.875</c:v>
                </c:pt>
                <c:pt idx="1031">
                  <c:v>129.0</c:v>
                </c:pt>
                <c:pt idx="1032">
                  <c:v>129.125</c:v>
                </c:pt>
                <c:pt idx="1033">
                  <c:v>129.25</c:v>
                </c:pt>
                <c:pt idx="1034">
                  <c:v>129.375</c:v>
                </c:pt>
                <c:pt idx="1035">
                  <c:v>129.5</c:v>
                </c:pt>
                <c:pt idx="1036">
                  <c:v>129.625</c:v>
                </c:pt>
                <c:pt idx="1037">
                  <c:v>129.75</c:v>
                </c:pt>
                <c:pt idx="1038">
                  <c:v>129.875</c:v>
                </c:pt>
                <c:pt idx="1039">
                  <c:v>130.0</c:v>
                </c:pt>
                <c:pt idx="1040">
                  <c:v>130.125</c:v>
                </c:pt>
                <c:pt idx="1041">
                  <c:v>130.25</c:v>
                </c:pt>
                <c:pt idx="1042">
                  <c:v>130.375</c:v>
                </c:pt>
                <c:pt idx="1043">
                  <c:v>130.5</c:v>
                </c:pt>
                <c:pt idx="1044">
                  <c:v>130.625</c:v>
                </c:pt>
                <c:pt idx="1045">
                  <c:v>130.75</c:v>
                </c:pt>
                <c:pt idx="1046">
                  <c:v>130.875</c:v>
                </c:pt>
                <c:pt idx="1047">
                  <c:v>131.0</c:v>
                </c:pt>
                <c:pt idx="1048">
                  <c:v>131.125</c:v>
                </c:pt>
                <c:pt idx="1049">
                  <c:v>131.25</c:v>
                </c:pt>
                <c:pt idx="1050">
                  <c:v>131.375</c:v>
                </c:pt>
                <c:pt idx="1051">
                  <c:v>131.5</c:v>
                </c:pt>
                <c:pt idx="1052">
                  <c:v>131.625</c:v>
                </c:pt>
                <c:pt idx="1053">
                  <c:v>131.75</c:v>
                </c:pt>
                <c:pt idx="1054">
                  <c:v>131.875</c:v>
                </c:pt>
                <c:pt idx="1055">
                  <c:v>132.0</c:v>
                </c:pt>
                <c:pt idx="1056">
                  <c:v>132.125</c:v>
                </c:pt>
                <c:pt idx="1057">
                  <c:v>132.25</c:v>
                </c:pt>
                <c:pt idx="1058">
                  <c:v>132.375</c:v>
                </c:pt>
                <c:pt idx="1059">
                  <c:v>132.5</c:v>
                </c:pt>
                <c:pt idx="1060">
                  <c:v>132.625</c:v>
                </c:pt>
                <c:pt idx="1061">
                  <c:v>132.75</c:v>
                </c:pt>
                <c:pt idx="1062">
                  <c:v>132.875</c:v>
                </c:pt>
                <c:pt idx="1063">
                  <c:v>133.0</c:v>
                </c:pt>
                <c:pt idx="1064">
                  <c:v>133.125</c:v>
                </c:pt>
                <c:pt idx="1065">
                  <c:v>133.25</c:v>
                </c:pt>
                <c:pt idx="1066">
                  <c:v>133.375</c:v>
                </c:pt>
                <c:pt idx="1067">
                  <c:v>133.5</c:v>
                </c:pt>
                <c:pt idx="1068">
                  <c:v>133.625</c:v>
                </c:pt>
                <c:pt idx="1069">
                  <c:v>133.75</c:v>
                </c:pt>
                <c:pt idx="1070">
                  <c:v>133.875</c:v>
                </c:pt>
                <c:pt idx="1071">
                  <c:v>134.0</c:v>
                </c:pt>
                <c:pt idx="1072">
                  <c:v>134.125</c:v>
                </c:pt>
                <c:pt idx="1073">
                  <c:v>134.25</c:v>
                </c:pt>
                <c:pt idx="1074">
                  <c:v>134.375</c:v>
                </c:pt>
                <c:pt idx="1075">
                  <c:v>134.5</c:v>
                </c:pt>
                <c:pt idx="1076">
                  <c:v>134.625</c:v>
                </c:pt>
                <c:pt idx="1077">
                  <c:v>134.75</c:v>
                </c:pt>
                <c:pt idx="1078">
                  <c:v>134.875</c:v>
                </c:pt>
                <c:pt idx="1079">
                  <c:v>135.0</c:v>
                </c:pt>
                <c:pt idx="1080">
                  <c:v>135.125</c:v>
                </c:pt>
                <c:pt idx="1081">
                  <c:v>135.25</c:v>
                </c:pt>
                <c:pt idx="1082">
                  <c:v>135.375</c:v>
                </c:pt>
                <c:pt idx="1083">
                  <c:v>135.5</c:v>
                </c:pt>
                <c:pt idx="1084">
                  <c:v>135.625</c:v>
                </c:pt>
                <c:pt idx="1085">
                  <c:v>135.75</c:v>
                </c:pt>
                <c:pt idx="1086">
                  <c:v>135.875</c:v>
                </c:pt>
                <c:pt idx="1087">
                  <c:v>136.0</c:v>
                </c:pt>
                <c:pt idx="1088">
                  <c:v>136.125</c:v>
                </c:pt>
                <c:pt idx="1089">
                  <c:v>136.25</c:v>
                </c:pt>
                <c:pt idx="1090">
                  <c:v>136.375</c:v>
                </c:pt>
                <c:pt idx="1091">
                  <c:v>136.5</c:v>
                </c:pt>
                <c:pt idx="1092">
                  <c:v>136.625</c:v>
                </c:pt>
                <c:pt idx="1093">
                  <c:v>136.75</c:v>
                </c:pt>
                <c:pt idx="1094">
                  <c:v>136.875</c:v>
                </c:pt>
                <c:pt idx="1095">
                  <c:v>137.0</c:v>
                </c:pt>
                <c:pt idx="1096">
                  <c:v>137.125</c:v>
                </c:pt>
                <c:pt idx="1097">
                  <c:v>137.25</c:v>
                </c:pt>
                <c:pt idx="1098">
                  <c:v>137.375</c:v>
                </c:pt>
                <c:pt idx="1099">
                  <c:v>137.5</c:v>
                </c:pt>
                <c:pt idx="1100">
                  <c:v>137.625</c:v>
                </c:pt>
                <c:pt idx="1101">
                  <c:v>137.75</c:v>
                </c:pt>
                <c:pt idx="1102">
                  <c:v>137.875</c:v>
                </c:pt>
                <c:pt idx="1103">
                  <c:v>138.0</c:v>
                </c:pt>
                <c:pt idx="1104">
                  <c:v>138.125</c:v>
                </c:pt>
                <c:pt idx="1105">
                  <c:v>138.25</c:v>
                </c:pt>
                <c:pt idx="1106">
                  <c:v>138.375</c:v>
                </c:pt>
                <c:pt idx="1107">
                  <c:v>138.5</c:v>
                </c:pt>
                <c:pt idx="1108">
                  <c:v>138.625</c:v>
                </c:pt>
                <c:pt idx="1109">
                  <c:v>138.75</c:v>
                </c:pt>
                <c:pt idx="1110">
                  <c:v>138.875</c:v>
                </c:pt>
                <c:pt idx="1111">
                  <c:v>139.0</c:v>
                </c:pt>
                <c:pt idx="1112">
                  <c:v>139.125</c:v>
                </c:pt>
                <c:pt idx="1113">
                  <c:v>139.25</c:v>
                </c:pt>
                <c:pt idx="1114">
                  <c:v>139.375</c:v>
                </c:pt>
                <c:pt idx="1115">
                  <c:v>139.5</c:v>
                </c:pt>
                <c:pt idx="1116">
                  <c:v>139.625</c:v>
                </c:pt>
                <c:pt idx="1117">
                  <c:v>139.75</c:v>
                </c:pt>
                <c:pt idx="1118">
                  <c:v>139.875</c:v>
                </c:pt>
                <c:pt idx="1119">
                  <c:v>140.0</c:v>
                </c:pt>
                <c:pt idx="1120">
                  <c:v>140.125</c:v>
                </c:pt>
                <c:pt idx="1121">
                  <c:v>140.25</c:v>
                </c:pt>
                <c:pt idx="1122">
                  <c:v>140.375</c:v>
                </c:pt>
                <c:pt idx="1123">
                  <c:v>140.5</c:v>
                </c:pt>
                <c:pt idx="1124">
                  <c:v>140.625</c:v>
                </c:pt>
                <c:pt idx="1125">
                  <c:v>140.75</c:v>
                </c:pt>
                <c:pt idx="1126">
                  <c:v>140.875</c:v>
                </c:pt>
                <c:pt idx="1127">
                  <c:v>141.0</c:v>
                </c:pt>
                <c:pt idx="1128">
                  <c:v>141.125</c:v>
                </c:pt>
                <c:pt idx="1129">
                  <c:v>141.25</c:v>
                </c:pt>
                <c:pt idx="1130">
                  <c:v>141.375</c:v>
                </c:pt>
                <c:pt idx="1131">
                  <c:v>141.5</c:v>
                </c:pt>
                <c:pt idx="1132">
                  <c:v>141.625</c:v>
                </c:pt>
                <c:pt idx="1133">
                  <c:v>141.75</c:v>
                </c:pt>
                <c:pt idx="1134">
                  <c:v>141.875</c:v>
                </c:pt>
                <c:pt idx="1135">
                  <c:v>142.0</c:v>
                </c:pt>
                <c:pt idx="1136">
                  <c:v>142.125</c:v>
                </c:pt>
                <c:pt idx="1137">
                  <c:v>142.25</c:v>
                </c:pt>
                <c:pt idx="1138">
                  <c:v>142.375</c:v>
                </c:pt>
                <c:pt idx="1139">
                  <c:v>142.5</c:v>
                </c:pt>
                <c:pt idx="1140">
                  <c:v>142.625</c:v>
                </c:pt>
                <c:pt idx="1141">
                  <c:v>142.75</c:v>
                </c:pt>
                <c:pt idx="1142">
                  <c:v>142.875</c:v>
                </c:pt>
                <c:pt idx="1143">
                  <c:v>143.0</c:v>
                </c:pt>
                <c:pt idx="1144">
                  <c:v>143.125</c:v>
                </c:pt>
                <c:pt idx="1145">
                  <c:v>143.25</c:v>
                </c:pt>
                <c:pt idx="1146">
                  <c:v>143.375</c:v>
                </c:pt>
                <c:pt idx="1147">
                  <c:v>143.5</c:v>
                </c:pt>
                <c:pt idx="1148">
                  <c:v>143.625</c:v>
                </c:pt>
                <c:pt idx="1149">
                  <c:v>143.75</c:v>
                </c:pt>
                <c:pt idx="1150">
                  <c:v>143.875</c:v>
                </c:pt>
                <c:pt idx="1151">
                  <c:v>144.0</c:v>
                </c:pt>
                <c:pt idx="1152">
                  <c:v>144.125</c:v>
                </c:pt>
                <c:pt idx="1153">
                  <c:v>144.25</c:v>
                </c:pt>
                <c:pt idx="1154">
                  <c:v>144.375</c:v>
                </c:pt>
                <c:pt idx="1155">
                  <c:v>144.5</c:v>
                </c:pt>
                <c:pt idx="1156">
                  <c:v>144.625</c:v>
                </c:pt>
                <c:pt idx="1157">
                  <c:v>144.75</c:v>
                </c:pt>
                <c:pt idx="1158">
                  <c:v>144.875</c:v>
                </c:pt>
                <c:pt idx="1159">
                  <c:v>145.0</c:v>
                </c:pt>
                <c:pt idx="1160">
                  <c:v>145.125</c:v>
                </c:pt>
                <c:pt idx="1161">
                  <c:v>145.25</c:v>
                </c:pt>
                <c:pt idx="1162">
                  <c:v>145.375</c:v>
                </c:pt>
                <c:pt idx="1163">
                  <c:v>145.5</c:v>
                </c:pt>
                <c:pt idx="1164">
                  <c:v>145.625</c:v>
                </c:pt>
                <c:pt idx="1165">
                  <c:v>145.75</c:v>
                </c:pt>
                <c:pt idx="1166">
                  <c:v>145.875</c:v>
                </c:pt>
                <c:pt idx="1167">
                  <c:v>146.0</c:v>
                </c:pt>
                <c:pt idx="1168">
                  <c:v>146.125</c:v>
                </c:pt>
                <c:pt idx="1169">
                  <c:v>146.25</c:v>
                </c:pt>
                <c:pt idx="1170">
                  <c:v>146.375</c:v>
                </c:pt>
                <c:pt idx="1171">
                  <c:v>146.5</c:v>
                </c:pt>
                <c:pt idx="1172">
                  <c:v>146.625</c:v>
                </c:pt>
                <c:pt idx="1173">
                  <c:v>146.75</c:v>
                </c:pt>
                <c:pt idx="1174">
                  <c:v>146.875</c:v>
                </c:pt>
                <c:pt idx="1175">
                  <c:v>147.0</c:v>
                </c:pt>
                <c:pt idx="1176">
                  <c:v>147.125</c:v>
                </c:pt>
                <c:pt idx="1177">
                  <c:v>147.25</c:v>
                </c:pt>
                <c:pt idx="1178">
                  <c:v>147.375</c:v>
                </c:pt>
                <c:pt idx="1179">
                  <c:v>147.5</c:v>
                </c:pt>
                <c:pt idx="1180">
                  <c:v>147.625</c:v>
                </c:pt>
                <c:pt idx="1181">
                  <c:v>147.75</c:v>
                </c:pt>
                <c:pt idx="1182">
                  <c:v>147.875</c:v>
                </c:pt>
                <c:pt idx="1183">
                  <c:v>148.0</c:v>
                </c:pt>
                <c:pt idx="1184">
                  <c:v>148.125</c:v>
                </c:pt>
                <c:pt idx="1185">
                  <c:v>148.25</c:v>
                </c:pt>
                <c:pt idx="1186">
                  <c:v>148.375</c:v>
                </c:pt>
                <c:pt idx="1187">
                  <c:v>148.5</c:v>
                </c:pt>
                <c:pt idx="1188">
                  <c:v>148.625</c:v>
                </c:pt>
                <c:pt idx="1189">
                  <c:v>148.75</c:v>
                </c:pt>
                <c:pt idx="1190">
                  <c:v>148.875</c:v>
                </c:pt>
                <c:pt idx="1191">
                  <c:v>149.0</c:v>
                </c:pt>
                <c:pt idx="1192">
                  <c:v>149.125</c:v>
                </c:pt>
                <c:pt idx="1193">
                  <c:v>149.25</c:v>
                </c:pt>
                <c:pt idx="1194">
                  <c:v>149.375</c:v>
                </c:pt>
                <c:pt idx="1195">
                  <c:v>149.5</c:v>
                </c:pt>
                <c:pt idx="1196">
                  <c:v>149.625</c:v>
                </c:pt>
                <c:pt idx="1197">
                  <c:v>149.75</c:v>
                </c:pt>
                <c:pt idx="1198">
                  <c:v>149.875</c:v>
                </c:pt>
                <c:pt idx="1199">
                  <c:v>150.0</c:v>
                </c:pt>
                <c:pt idx="1200">
                  <c:v>150.125</c:v>
                </c:pt>
                <c:pt idx="1201">
                  <c:v>150.25</c:v>
                </c:pt>
                <c:pt idx="1202">
                  <c:v>150.375</c:v>
                </c:pt>
                <c:pt idx="1203">
                  <c:v>150.5</c:v>
                </c:pt>
                <c:pt idx="1204">
                  <c:v>150.625</c:v>
                </c:pt>
                <c:pt idx="1205">
                  <c:v>150.75</c:v>
                </c:pt>
                <c:pt idx="1206">
                  <c:v>150.875</c:v>
                </c:pt>
                <c:pt idx="1207">
                  <c:v>151.0</c:v>
                </c:pt>
                <c:pt idx="1208">
                  <c:v>151.125</c:v>
                </c:pt>
                <c:pt idx="1209">
                  <c:v>151.25</c:v>
                </c:pt>
                <c:pt idx="1210">
                  <c:v>151.375</c:v>
                </c:pt>
                <c:pt idx="1211">
                  <c:v>151.5</c:v>
                </c:pt>
                <c:pt idx="1212">
                  <c:v>151.625</c:v>
                </c:pt>
                <c:pt idx="1213">
                  <c:v>151.75</c:v>
                </c:pt>
                <c:pt idx="1214">
                  <c:v>151.875</c:v>
                </c:pt>
                <c:pt idx="1215">
                  <c:v>152.0</c:v>
                </c:pt>
                <c:pt idx="1216">
                  <c:v>152.125</c:v>
                </c:pt>
                <c:pt idx="1217">
                  <c:v>152.25</c:v>
                </c:pt>
                <c:pt idx="1218">
                  <c:v>152.375</c:v>
                </c:pt>
                <c:pt idx="1219">
                  <c:v>152.5</c:v>
                </c:pt>
                <c:pt idx="1220">
                  <c:v>152.625</c:v>
                </c:pt>
                <c:pt idx="1221">
                  <c:v>152.75</c:v>
                </c:pt>
                <c:pt idx="1222">
                  <c:v>152.875</c:v>
                </c:pt>
                <c:pt idx="1223">
                  <c:v>153.0</c:v>
                </c:pt>
                <c:pt idx="1224">
                  <c:v>153.125</c:v>
                </c:pt>
                <c:pt idx="1225">
                  <c:v>153.25</c:v>
                </c:pt>
                <c:pt idx="1226">
                  <c:v>153.375</c:v>
                </c:pt>
                <c:pt idx="1227">
                  <c:v>153.5</c:v>
                </c:pt>
                <c:pt idx="1228">
                  <c:v>153.625</c:v>
                </c:pt>
                <c:pt idx="1229">
                  <c:v>153.75</c:v>
                </c:pt>
                <c:pt idx="1230">
                  <c:v>153.875</c:v>
                </c:pt>
                <c:pt idx="1231">
                  <c:v>154.0</c:v>
                </c:pt>
                <c:pt idx="1232">
                  <c:v>154.125</c:v>
                </c:pt>
                <c:pt idx="1233">
                  <c:v>154.25</c:v>
                </c:pt>
                <c:pt idx="1234">
                  <c:v>154.375</c:v>
                </c:pt>
                <c:pt idx="1235">
                  <c:v>154.5</c:v>
                </c:pt>
                <c:pt idx="1236">
                  <c:v>154.625</c:v>
                </c:pt>
                <c:pt idx="1237">
                  <c:v>154.75</c:v>
                </c:pt>
                <c:pt idx="1238">
                  <c:v>154.875</c:v>
                </c:pt>
                <c:pt idx="1239">
                  <c:v>155.0</c:v>
                </c:pt>
                <c:pt idx="1240">
                  <c:v>155.125</c:v>
                </c:pt>
                <c:pt idx="1241">
                  <c:v>155.25</c:v>
                </c:pt>
                <c:pt idx="1242">
                  <c:v>155.375</c:v>
                </c:pt>
                <c:pt idx="1243">
                  <c:v>155.5</c:v>
                </c:pt>
                <c:pt idx="1244">
                  <c:v>155.625</c:v>
                </c:pt>
                <c:pt idx="1245">
                  <c:v>155.75</c:v>
                </c:pt>
                <c:pt idx="1246">
                  <c:v>155.875</c:v>
                </c:pt>
                <c:pt idx="1247">
                  <c:v>156.0</c:v>
                </c:pt>
                <c:pt idx="1248">
                  <c:v>156.125</c:v>
                </c:pt>
                <c:pt idx="1249">
                  <c:v>156.25</c:v>
                </c:pt>
                <c:pt idx="1250">
                  <c:v>156.375</c:v>
                </c:pt>
                <c:pt idx="1251">
                  <c:v>156.5</c:v>
                </c:pt>
                <c:pt idx="1252">
                  <c:v>156.625</c:v>
                </c:pt>
                <c:pt idx="1253">
                  <c:v>156.75</c:v>
                </c:pt>
                <c:pt idx="1254">
                  <c:v>156.875</c:v>
                </c:pt>
                <c:pt idx="1255">
                  <c:v>157.0</c:v>
                </c:pt>
                <c:pt idx="1256">
                  <c:v>157.125</c:v>
                </c:pt>
                <c:pt idx="1257">
                  <c:v>157.25</c:v>
                </c:pt>
                <c:pt idx="1258">
                  <c:v>157.375</c:v>
                </c:pt>
                <c:pt idx="1259">
                  <c:v>157.5</c:v>
                </c:pt>
                <c:pt idx="1260">
                  <c:v>157.625</c:v>
                </c:pt>
                <c:pt idx="1261">
                  <c:v>157.75</c:v>
                </c:pt>
                <c:pt idx="1262">
                  <c:v>157.875</c:v>
                </c:pt>
                <c:pt idx="1263">
                  <c:v>158.0</c:v>
                </c:pt>
                <c:pt idx="1264">
                  <c:v>158.125</c:v>
                </c:pt>
                <c:pt idx="1265">
                  <c:v>158.25</c:v>
                </c:pt>
                <c:pt idx="1266">
                  <c:v>158.375</c:v>
                </c:pt>
                <c:pt idx="1267">
                  <c:v>158.5</c:v>
                </c:pt>
                <c:pt idx="1268">
                  <c:v>158.625</c:v>
                </c:pt>
                <c:pt idx="1269">
                  <c:v>158.75</c:v>
                </c:pt>
                <c:pt idx="1270">
                  <c:v>158.875</c:v>
                </c:pt>
                <c:pt idx="1271">
                  <c:v>159.0</c:v>
                </c:pt>
                <c:pt idx="1272">
                  <c:v>159.125</c:v>
                </c:pt>
                <c:pt idx="1273">
                  <c:v>159.25</c:v>
                </c:pt>
                <c:pt idx="1274">
                  <c:v>159.375</c:v>
                </c:pt>
                <c:pt idx="1275">
                  <c:v>159.5</c:v>
                </c:pt>
                <c:pt idx="1276">
                  <c:v>159.625</c:v>
                </c:pt>
                <c:pt idx="1277">
                  <c:v>159.75</c:v>
                </c:pt>
                <c:pt idx="1278">
                  <c:v>159.875</c:v>
                </c:pt>
                <c:pt idx="1279">
                  <c:v>160.0</c:v>
                </c:pt>
                <c:pt idx="1280">
                  <c:v>160.125</c:v>
                </c:pt>
                <c:pt idx="1281">
                  <c:v>160.25</c:v>
                </c:pt>
                <c:pt idx="1282">
                  <c:v>160.375</c:v>
                </c:pt>
                <c:pt idx="1283">
                  <c:v>160.5</c:v>
                </c:pt>
                <c:pt idx="1284">
                  <c:v>160.625</c:v>
                </c:pt>
                <c:pt idx="1285">
                  <c:v>160.75</c:v>
                </c:pt>
                <c:pt idx="1286">
                  <c:v>160.875</c:v>
                </c:pt>
                <c:pt idx="1287">
                  <c:v>161.0</c:v>
                </c:pt>
                <c:pt idx="1288">
                  <c:v>161.125</c:v>
                </c:pt>
                <c:pt idx="1289">
                  <c:v>161.25</c:v>
                </c:pt>
                <c:pt idx="1290">
                  <c:v>161.375</c:v>
                </c:pt>
                <c:pt idx="1291">
                  <c:v>161.5</c:v>
                </c:pt>
                <c:pt idx="1292">
                  <c:v>161.625</c:v>
                </c:pt>
                <c:pt idx="1293">
                  <c:v>161.75</c:v>
                </c:pt>
                <c:pt idx="1294">
                  <c:v>161.875</c:v>
                </c:pt>
                <c:pt idx="1295">
                  <c:v>162.0</c:v>
                </c:pt>
                <c:pt idx="1296">
                  <c:v>162.125</c:v>
                </c:pt>
                <c:pt idx="1297">
                  <c:v>162.25</c:v>
                </c:pt>
                <c:pt idx="1298">
                  <c:v>162.375</c:v>
                </c:pt>
                <c:pt idx="1299">
                  <c:v>162.5</c:v>
                </c:pt>
                <c:pt idx="1300">
                  <c:v>162.625</c:v>
                </c:pt>
                <c:pt idx="1301">
                  <c:v>162.75</c:v>
                </c:pt>
                <c:pt idx="1302">
                  <c:v>162.875</c:v>
                </c:pt>
                <c:pt idx="1303">
                  <c:v>163.0</c:v>
                </c:pt>
                <c:pt idx="1304">
                  <c:v>163.125</c:v>
                </c:pt>
                <c:pt idx="1305">
                  <c:v>163.25</c:v>
                </c:pt>
                <c:pt idx="1306">
                  <c:v>163.375</c:v>
                </c:pt>
                <c:pt idx="1307">
                  <c:v>163.5</c:v>
                </c:pt>
                <c:pt idx="1308">
                  <c:v>163.625</c:v>
                </c:pt>
                <c:pt idx="1309">
                  <c:v>163.75</c:v>
                </c:pt>
                <c:pt idx="1310">
                  <c:v>163.875</c:v>
                </c:pt>
                <c:pt idx="1311">
                  <c:v>164.0</c:v>
                </c:pt>
                <c:pt idx="1312">
                  <c:v>164.125</c:v>
                </c:pt>
                <c:pt idx="1313">
                  <c:v>164.25</c:v>
                </c:pt>
                <c:pt idx="1314">
                  <c:v>164.375</c:v>
                </c:pt>
                <c:pt idx="1315">
                  <c:v>164.5</c:v>
                </c:pt>
                <c:pt idx="1316">
                  <c:v>164.625</c:v>
                </c:pt>
                <c:pt idx="1317">
                  <c:v>164.75</c:v>
                </c:pt>
                <c:pt idx="1318">
                  <c:v>164.875</c:v>
                </c:pt>
                <c:pt idx="1319">
                  <c:v>165.0</c:v>
                </c:pt>
                <c:pt idx="1320">
                  <c:v>165.125</c:v>
                </c:pt>
                <c:pt idx="1321">
                  <c:v>165.25</c:v>
                </c:pt>
                <c:pt idx="1322">
                  <c:v>165.375</c:v>
                </c:pt>
                <c:pt idx="1323">
                  <c:v>165.5</c:v>
                </c:pt>
                <c:pt idx="1324">
                  <c:v>165.625</c:v>
                </c:pt>
                <c:pt idx="1325">
                  <c:v>165.75</c:v>
                </c:pt>
                <c:pt idx="1326">
                  <c:v>165.875</c:v>
                </c:pt>
                <c:pt idx="1327">
                  <c:v>166.0</c:v>
                </c:pt>
                <c:pt idx="1328">
                  <c:v>166.125</c:v>
                </c:pt>
                <c:pt idx="1329">
                  <c:v>166.25</c:v>
                </c:pt>
                <c:pt idx="1330">
                  <c:v>166.375</c:v>
                </c:pt>
                <c:pt idx="1331">
                  <c:v>166.5</c:v>
                </c:pt>
                <c:pt idx="1332">
                  <c:v>166.625</c:v>
                </c:pt>
                <c:pt idx="1333">
                  <c:v>166.75</c:v>
                </c:pt>
                <c:pt idx="1334">
                  <c:v>166.875</c:v>
                </c:pt>
                <c:pt idx="1335">
                  <c:v>167.0</c:v>
                </c:pt>
                <c:pt idx="1336">
                  <c:v>167.125</c:v>
                </c:pt>
                <c:pt idx="1337">
                  <c:v>167.25</c:v>
                </c:pt>
                <c:pt idx="1338">
                  <c:v>167.375</c:v>
                </c:pt>
                <c:pt idx="1339">
                  <c:v>167.5</c:v>
                </c:pt>
                <c:pt idx="1340">
                  <c:v>167.625</c:v>
                </c:pt>
                <c:pt idx="1341">
                  <c:v>167.75</c:v>
                </c:pt>
                <c:pt idx="1342">
                  <c:v>167.875</c:v>
                </c:pt>
                <c:pt idx="1343">
                  <c:v>168.0</c:v>
                </c:pt>
                <c:pt idx="1344">
                  <c:v>168.125</c:v>
                </c:pt>
                <c:pt idx="1345">
                  <c:v>168.25</c:v>
                </c:pt>
                <c:pt idx="1346">
                  <c:v>168.375</c:v>
                </c:pt>
                <c:pt idx="1347">
                  <c:v>168.5</c:v>
                </c:pt>
                <c:pt idx="1348">
                  <c:v>168.625</c:v>
                </c:pt>
                <c:pt idx="1349">
                  <c:v>168.75</c:v>
                </c:pt>
                <c:pt idx="1350">
                  <c:v>168.875</c:v>
                </c:pt>
                <c:pt idx="1351">
                  <c:v>169.0</c:v>
                </c:pt>
                <c:pt idx="1352">
                  <c:v>169.125</c:v>
                </c:pt>
                <c:pt idx="1353">
                  <c:v>169.25</c:v>
                </c:pt>
                <c:pt idx="1354">
                  <c:v>169.375</c:v>
                </c:pt>
                <c:pt idx="1355">
                  <c:v>169.5</c:v>
                </c:pt>
                <c:pt idx="1356">
                  <c:v>169.625</c:v>
                </c:pt>
                <c:pt idx="1357">
                  <c:v>169.75</c:v>
                </c:pt>
                <c:pt idx="1358">
                  <c:v>169.875</c:v>
                </c:pt>
                <c:pt idx="1359">
                  <c:v>170.0</c:v>
                </c:pt>
                <c:pt idx="1360">
                  <c:v>170.125</c:v>
                </c:pt>
                <c:pt idx="1361">
                  <c:v>170.25</c:v>
                </c:pt>
                <c:pt idx="1362">
                  <c:v>170.375</c:v>
                </c:pt>
                <c:pt idx="1363">
                  <c:v>170.5</c:v>
                </c:pt>
                <c:pt idx="1364">
                  <c:v>170.625</c:v>
                </c:pt>
                <c:pt idx="1365">
                  <c:v>170.75</c:v>
                </c:pt>
                <c:pt idx="1366">
                  <c:v>170.875</c:v>
                </c:pt>
                <c:pt idx="1367">
                  <c:v>171.0</c:v>
                </c:pt>
                <c:pt idx="1368">
                  <c:v>171.125</c:v>
                </c:pt>
                <c:pt idx="1369">
                  <c:v>171.25</c:v>
                </c:pt>
                <c:pt idx="1370">
                  <c:v>171.375</c:v>
                </c:pt>
                <c:pt idx="1371">
                  <c:v>171.5</c:v>
                </c:pt>
                <c:pt idx="1372">
                  <c:v>171.625</c:v>
                </c:pt>
                <c:pt idx="1373">
                  <c:v>171.75</c:v>
                </c:pt>
                <c:pt idx="1374">
                  <c:v>171.875</c:v>
                </c:pt>
                <c:pt idx="1375">
                  <c:v>172.0</c:v>
                </c:pt>
                <c:pt idx="1376">
                  <c:v>172.125</c:v>
                </c:pt>
                <c:pt idx="1377">
                  <c:v>172.25</c:v>
                </c:pt>
                <c:pt idx="1378">
                  <c:v>172.375</c:v>
                </c:pt>
                <c:pt idx="1379">
                  <c:v>172.5</c:v>
                </c:pt>
                <c:pt idx="1380">
                  <c:v>172.625</c:v>
                </c:pt>
                <c:pt idx="1381">
                  <c:v>172.75</c:v>
                </c:pt>
                <c:pt idx="1382">
                  <c:v>172.875</c:v>
                </c:pt>
                <c:pt idx="1383">
                  <c:v>173.0</c:v>
                </c:pt>
                <c:pt idx="1384">
                  <c:v>173.125</c:v>
                </c:pt>
                <c:pt idx="1385">
                  <c:v>173.25</c:v>
                </c:pt>
                <c:pt idx="1386">
                  <c:v>173.375</c:v>
                </c:pt>
                <c:pt idx="1387">
                  <c:v>173.5</c:v>
                </c:pt>
                <c:pt idx="1388">
                  <c:v>173.625</c:v>
                </c:pt>
                <c:pt idx="1389">
                  <c:v>173.75</c:v>
                </c:pt>
                <c:pt idx="1390">
                  <c:v>173.875</c:v>
                </c:pt>
                <c:pt idx="1391">
                  <c:v>174.0</c:v>
                </c:pt>
                <c:pt idx="1392">
                  <c:v>174.125</c:v>
                </c:pt>
                <c:pt idx="1393">
                  <c:v>174.25</c:v>
                </c:pt>
                <c:pt idx="1394">
                  <c:v>174.375</c:v>
                </c:pt>
                <c:pt idx="1395">
                  <c:v>174.5</c:v>
                </c:pt>
                <c:pt idx="1396">
                  <c:v>174.625</c:v>
                </c:pt>
                <c:pt idx="1397">
                  <c:v>174.75</c:v>
                </c:pt>
                <c:pt idx="1398">
                  <c:v>174.875</c:v>
                </c:pt>
                <c:pt idx="1399">
                  <c:v>175.0</c:v>
                </c:pt>
                <c:pt idx="1400">
                  <c:v>175.125</c:v>
                </c:pt>
                <c:pt idx="1401">
                  <c:v>175.25</c:v>
                </c:pt>
                <c:pt idx="1402">
                  <c:v>175.375</c:v>
                </c:pt>
                <c:pt idx="1403">
                  <c:v>175.5</c:v>
                </c:pt>
                <c:pt idx="1404">
                  <c:v>175.625</c:v>
                </c:pt>
                <c:pt idx="1405">
                  <c:v>175.75</c:v>
                </c:pt>
                <c:pt idx="1406">
                  <c:v>175.875</c:v>
                </c:pt>
                <c:pt idx="1407">
                  <c:v>176.0</c:v>
                </c:pt>
                <c:pt idx="1408">
                  <c:v>176.125</c:v>
                </c:pt>
                <c:pt idx="1409">
                  <c:v>176.25</c:v>
                </c:pt>
                <c:pt idx="1410">
                  <c:v>176.375</c:v>
                </c:pt>
                <c:pt idx="1411">
                  <c:v>176.5</c:v>
                </c:pt>
                <c:pt idx="1412">
                  <c:v>176.625</c:v>
                </c:pt>
                <c:pt idx="1413">
                  <c:v>176.75</c:v>
                </c:pt>
                <c:pt idx="1414">
                  <c:v>176.875</c:v>
                </c:pt>
                <c:pt idx="1415">
                  <c:v>177.0</c:v>
                </c:pt>
                <c:pt idx="1416">
                  <c:v>177.125</c:v>
                </c:pt>
                <c:pt idx="1417">
                  <c:v>177.25</c:v>
                </c:pt>
                <c:pt idx="1418">
                  <c:v>177.375</c:v>
                </c:pt>
                <c:pt idx="1419">
                  <c:v>177.5</c:v>
                </c:pt>
                <c:pt idx="1420">
                  <c:v>177.625</c:v>
                </c:pt>
                <c:pt idx="1421">
                  <c:v>177.75</c:v>
                </c:pt>
                <c:pt idx="1422">
                  <c:v>177.875</c:v>
                </c:pt>
                <c:pt idx="1423">
                  <c:v>178.0</c:v>
                </c:pt>
                <c:pt idx="1424">
                  <c:v>178.125</c:v>
                </c:pt>
                <c:pt idx="1425">
                  <c:v>178.25</c:v>
                </c:pt>
                <c:pt idx="1426">
                  <c:v>178.375</c:v>
                </c:pt>
                <c:pt idx="1427">
                  <c:v>178.5</c:v>
                </c:pt>
                <c:pt idx="1428">
                  <c:v>178.625</c:v>
                </c:pt>
                <c:pt idx="1429">
                  <c:v>178.75</c:v>
                </c:pt>
                <c:pt idx="1430">
                  <c:v>178.875</c:v>
                </c:pt>
                <c:pt idx="1431">
                  <c:v>179.0</c:v>
                </c:pt>
                <c:pt idx="1432">
                  <c:v>179.125</c:v>
                </c:pt>
                <c:pt idx="1433">
                  <c:v>179.25</c:v>
                </c:pt>
                <c:pt idx="1434">
                  <c:v>179.375</c:v>
                </c:pt>
                <c:pt idx="1435">
                  <c:v>179.5</c:v>
                </c:pt>
                <c:pt idx="1436">
                  <c:v>179.625</c:v>
                </c:pt>
                <c:pt idx="1437">
                  <c:v>179.75</c:v>
                </c:pt>
                <c:pt idx="1438">
                  <c:v>179.875</c:v>
                </c:pt>
                <c:pt idx="1439">
                  <c:v>180.0</c:v>
                </c:pt>
                <c:pt idx="1440">
                  <c:v>180.125</c:v>
                </c:pt>
                <c:pt idx="1441">
                  <c:v>180.25</c:v>
                </c:pt>
                <c:pt idx="1442">
                  <c:v>180.375</c:v>
                </c:pt>
                <c:pt idx="1443">
                  <c:v>180.5</c:v>
                </c:pt>
                <c:pt idx="1444">
                  <c:v>180.625</c:v>
                </c:pt>
                <c:pt idx="1445">
                  <c:v>180.75</c:v>
                </c:pt>
                <c:pt idx="1446">
                  <c:v>180.875</c:v>
                </c:pt>
                <c:pt idx="1447">
                  <c:v>181.0</c:v>
                </c:pt>
                <c:pt idx="1448">
                  <c:v>181.125</c:v>
                </c:pt>
                <c:pt idx="1449">
                  <c:v>181.25</c:v>
                </c:pt>
                <c:pt idx="1450">
                  <c:v>181.375</c:v>
                </c:pt>
                <c:pt idx="1451">
                  <c:v>181.5</c:v>
                </c:pt>
                <c:pt idx="1452">
                  <c:v>181.625</c:v>
                </c:pt>
                <c:pt idx="1453">
                  <c:v>181.75</c:v>
                </c:pt>
                <c:pt idx="1454">
                  <c:v>181.875</c:v>
                </c:pt>
                <c:pt idx="1455">
                  <c:v>182.0</c:v>
                </c:pt>
                <c:pt idx="1456">
                  <c:v>182.125</c:v>
                </c:pt>
                <c:pt idx="1457">
                  <c:v>182.25</c:v>
                </c:pt>
                <c:pt idx="1458">
                  <c:v>182.375</c:v>
                </c:pt>
                <c:pt idx="1459">
                  <c:v>182.5</c:v>
                </c:pt>
                <c:pt idx="1460">
                  <c:v>182.625</c:v>
                </c:pt>
                <c:pt idx="1461">
                  <c:v>182.75</c:v>
                </c:pt>
                <c:pt idx="1462">
                  <c:v>182.875</c:v>
                </c:pt>
                <c:pt idx="1463">
                  <c:v>183.0</c:v>
                </c:pt>
                <c:pt idx="1464">
                  <c:v>183.125</c:v>
                </c:pt>
                <c:pt idx="1465">
                  <c:v>183.25</c:v>
                </c:pt>
                <c:pt idx="1466">
                  <c:v>183.375</c:v>
                </c:pt>
                <c:pt idx="1467">
                  <c:v>183.5</c:v>
                </c:pt>
                <c:pt idx="1468">
                  <c:v>183.625</c:v>
                </c:pt>
                <c:pt idx="1469">
                  <c:v>183.75</c:v>
                </c:pt>
                <c:pt idx="1470">
                  <c:v>183.875</c:v>
                </c:pt>
                <c:pt idx="1471">
                  <c:v>184.0</c:v>
                </c:pt>
                <c:pt idx="1472">
                  <c:v>184.125</c:v>
                </c:pt>
                <c:pt idx="1473">
                  <c:v>184.25</c:v>
                </c:pt>
                <c:pt idx="1474">
                  <c:v>184.375</c:v>
                </c:pt>
                <c:pt idx="1475">
                  <c:v>184.5</c:v>
                </c:pt>
                <c:pt idx="1476">
                  <c:v>184.625</c:v>
                </c:pt>
                <c:pt idx="1477">
                  <c:v>184.75</c:v>
                </c:pt>
                <c:pt idx="1478">
                  <c:v>184.875</c:v>
                </c:pt>
                <c:pt idx="1479">
                  <c:v>185.0</c:v>
                </c:pt>
                <c:pt idx="1480">
                  <c:v>185.125</c:v>
                </c:pt>
                <c:pt idx="1481">
                  <c:v>185.25</c:v>
                </c:pt>
                <c:pt idx="1482">
                  <c:v>185.375</c:v>
                </c:pt>
                <c:pt idx="1483">
                  <c:v>185.5</c:v>
                </c:pt>
                <c:pt idx="1484">
                  <c:v>185.625</c:v>
                </c:pt>
                <c:pt idx="1485">
                  <c:v>185.75</c:v>
                </c:pt>
                <c:pt idx="1486">
                  <c:v>185.875</c:v>
                </c:pt>
                <c:pt idx="1487">
                  <c:v>186.0</c:v>
                </c:pt>
                <c:pt idx="1488">
                  <c:v>186.125</c:v>
                </c:pt>
                <c:pt idx="1489">
                  <c:v>186.25</c:v>
                </c:pt>
                <c:pt idx="1490">
                  <c:v>186.375</c:v>
                </c:pt>
                <c:pt idx="1491">
                  <c:v>186.5</c:v>
                </c:pt>
                <c:pt idx="1492">
                  <c:v>186.625</c:v>
                </c:pt>
                <c:pt idx="1493">
                  <c:v>186.75</c:v>
                </c:pt>
                <c:pt idx="1494">
                  <c:v>186.875</c:v>
                </c:pt>
                <c:pt idx="1495">
                  <c:v>187.0</c:v>
                </c:pt>
                <c:pt idx="1496">
                  <c:v>187.125</c:v>
                </c:pt>
                <c:pt idx="1497">
                  <c:v>187.25</c:v>
                </c:pt>
                <c:pt idx="1498">
                  <c:v>187.375</c:v>
                </c:pt>
                <c:pt idx="1499">
                  <c:v>187.5</c:v>
                </c:pt>
                <c:pt idx="1500">
                  <c:v>187.625</c:v>
                </c:pt>
                <c:pt idx="1501">
                  <c:v>187.75</c:v>
                </c:pt>
                <c:pt idx="1502">
                  <c:v>187.875</c:v>
                </c:pt>
                <c:pt idx="1503">
                  <c:v>188.0</c:v>
                </c:pt>
                <c:pt idx="1504">
                  <c:v>188.125</c:v>
                </c:pt>
                <c:pt idx="1505">
                  <c:v>188.25</c:v>
                </c:pt>
                <c:pt idx="1506">
                  <c:v>188.375</c:v>
                </c:pt>
                <c:pt idx="1507">
                  <c:v>188.5</c:v>
                </c:pt>
                <c:pt idx="1508">
                  <c:v>188.625</c:v>
                </c:pt>
                <c:pt idx="1509">
                  <c:v>188.75</c:v>
                </c:pt>
                <c:pt idx="1510">
                  <c:v>188.875</c:v>
                </c:pt>
                <c:pt idx="1511">
                  <c:v>189.0</c:v>
                </c:pt>
                <c:pt idx="1512">
                  <c:v>189.125</c:v>
                </c:pt>
                <c:pt idx="1513">
                  <c:v>189.25</c:v>
                </c:pt>
                <c:pt idx="1514">
                  <c:v>189.375</c:v>
                </c:pt>
                <c:pt idx="1515">
                  <c:v>189.5</c:v>
                </c:pt>
                <c:pt idx="1516">
                  <c:v>189.625</c:v>
                </c:pt>
                <c:pt idx="1517">
                  <c:v>189.75</c:v>
                </c:pt>
                <c:pt idx="1518">
                  <c:v>189.875</c:v>
                </c:pt>
                <c:pt idx="1519">
                  <c:v>190.0</c:v>
                </c:pt>
                <c:pt idx="1520">
                  <c:v>190.125</c:v>
                </c:pt>
                <c:pt idx="1521">
                  <c:v>190.25</c:v>
                </c:pt>
                <c:pt idx="1522">
                  <c:v>190.375</c:v>
                </c:pt>
                <c:pt idx="1523">
                  <c:v>190.5</c:v>
                </c:pt>
                <c:pt idx="1524">
                  <c:v>190.625</c:v>
                </c:pt>
                <c:pt idx="1525">
                  <c:v>190.75</c:v>
                </c:pt>
                <c:pt idx="1526">
                  <c:v>190.875</c:v>
                </c:pt>
                <c:pt idx="1527">
                  <c:v>191.0</c:v>
                </c:pt>
                <c:pt idx="1528">
                  <c:v>191.125</c:v>
                </c:pt>
                <c:pt idx="1529">
                  <c:v>191.25</c:v>
                </c:pt>
                <c:pt idx="1530">
                  <c:v>191.375</c:v>
                </c:pt>
                <c:pt idx="1531">
                  <c:v>191.5</c:v>
                </c:pt>
                <c:pt idx="1532">
                  <c:v>191.625</c:v>
                </c:pt>
                <c:pt idx="1533">
                  <c:v>191.75</c:v>
                </c:pt>
                <c:pt idx="1534">
                  <c:v>191.875</c:v>
                </c:pt>
                <c:pt idx="1535">
                  <c:v>192.0</c:v>
                </c:pt>
                <c:pt idx="1536">
                  <c:v>192.125</c:v>
                </c:pt>
                <c:pt idx="1537">
                  <c:v>192.25</c:v>
                </c:pt>
                <c:pt idx="1538">
                  <c:v>192.375</c:v>
                </c:pt>
                <c:pt idx="1539">
                  <c:v>192.5</c:v>
                </c:pt>
                <c:pt idx="1540">
                  <c:v>192.625</c:v>
                </c:pt>
                <c:pt idx="1541">
                  <c:v>192.75</c:v>
                </c:pt>
                <c:pt idx="1542">
                  <c:v>192.875</c:v>
                </c:pt>
                <c:pt idx="1543">
                  <c:v>193.0</c:v>
                </c:pt>
                <c:pt idx="1544">
                  <c:v>193.125</c:v>
                </c:pt>
                <c:pt idx="1545">
                  <c:v>193.25</c:v>
                </c:pt>
                <c:pt idx="1546">
                  <c:v>193.375</c:v>
                </c:pt>
                <c:pt idx="1547">
                  <c:v>193.5</c:v>
                </c:pt>
                <c:pt idx="1548">
                  <c:v>193.625</c:v>
                </c:pt>
                <c:pt idx="1549">
                  <c:v>193.75</c:v>
                </c:pt>
                <c:pt idx="1550">
                  <c:v>193.875</c:v>
                </c:pt>
                <c:pt idx="1551">
                  <c:v>194.0</c:v>
                </c:pt>
                <c:pt idx="1552">
                  <c:v>194.125</c:v>
                </c:pt>
                <c:pt idx="1553">
                  <c:v>194.25</c:v>
                </c:pt>
                <c:pt idx="1554">
                  <c:v>194.375</c:v>
                </c:pt>
                <c:pt idx="1555">
                  <c:v>194.5</c:v>
                </c:pt>
                <c:pt idx="1556">
                  <c:v>194.625</c:v>
                </c:pt>
                <c:pt idx="1557">
                  <c:v>194.75</c:v>
                </c:pt>
                <c:pt idx="1558">
                  <c:v>194.875</c:v>
                </c:pt>
                <c:pt idx="1559">
                  <c:v>195.0</c:v>
                </c:pt>
                <c:pt idx="1560">
                  <c:v>195.125</c:v>
                </c:pt>
                <c:pt idx="1561">
                  <c:v>195.25</c:v>
                </c:pt>
                <c:pt idx="1562">
                  <c:v>195.375</c:v>
                </c:pt>
                <c:pt idx="1563">
                  <c:v>195.5</c:v>
                </c:pt>
                <c:pt idx="1564">
                  <c:v>195.625</c:v>
                </c:pt>
                <c:pt idx="1565">
                  <c:v>195.75</c:v>
                </c:pt>
                <c:pt idx="1566">
                  <c:v>195.875</c:v>
                </c:pt>
                <c:pt idx="1567">
                  <c:v>196.0</c:v>
                </c:pt>
                <c:pt idx="1568">
                  <c:v>196.125</c:v>
                </c:pt>
                <c:pt idx="1569">
                  <c:v>196.25</c:v>
                </c:pt>
                <c:pt idx="1570">
                  <c:v>196.375</c:v>
                </c:pt>
                <c:pt idx="1571">
                  <c:v>196.5</c:v>
                </c:pt>
                <c:pt idx="1572">
                  <c:v>196.625</c:v>
                </c:pt>
                <c:pt idx="1573">
                  <c:v>196.75</c:v>
                </c:pt>
                <c:pt idx="1574">
                  <c:v>196.875</c:v>
                </c:pt>
                <c:pt idx="1575">
                  <c:v>197.0</c:v>
                </c:pt>
                <c:pt idx="1576">
                  <c:v>197.125</c:v>
                </c:pt>
                <c:pt idx="1577">
                  <c:v>197.25</c:v>
                </c:pt>
                <c:pt idx="1578">
                  <c:v>197.375</c:v>
                </c:pt>
                <c:pt idx="1579">
                  <c:v>197.5</c:v>
                </c:pt>
                <c:pt idx="1580">
                  <c:v>197.625</c:v>
                </c:pt>
                <c:pt idx="1581">
                  <c:v>197.75</c:v>
                </c:pt>
                <c:pt idx="1582">
                  <c:v>197.875</c:v>
                </c:pt>
                <c:pt idx="1583">
                  <c:v>198.0</c:v>
                </c:pt>
                <c:pt idx="1584">
                  <c:v>198.125</c:v>
                </c:pt>
                <c:pt idx="1585">
                  <c:v>198.25</c:v>
                </c:pt>
                <c:pt idx="1586">
                  <c:v>198.375</c:v>
                </c:pt>
                <c:pt idx="1587">
                  <c:v>198.5</c:v>
                </c:pt>
                <c:pt idx="1588">
                  <c:v>198.625</c:v>
                </c:pt>
                <c:pt idx="1589">
                  <c:v>198.75</c:v>
                </c:pt>
                <c:pt idx="1590">
                  <c:v>198.875</c:v>
                </c:pt>
                <c:pt idx="1591">
                  <c:v>199.0</c:v>
                </c:pt>
                <c:pt idx="1592">
                  <c:v>199.125</c:v>
                </c:pt>
                <c:pt idx="1593">
                  <c:v>199.25</c:v>
                </c:pt>
                <c:pt idx="1594">
                  <c:v>199.375</c:v>
                </c:pt>
                <c:pt idx="1595">
                  <c:v>199.5</c:v>
                </c:pt>
                <c:pt idx="1596">
                  <c:v>199.625</c:v>
                </c:pt>
                <c:pt idx="1597">
                  <c:v>199.75</c:v>
                </c:pt>
                <c:pt idx="1598">
                  <c:v>199.875</c:v>
                </c:pt>
                <c:pt idx="1599">
                  <c:v>200.0</c:v>
                </c:pt>
                <c:pt idx="1600">
                  <c:v>200.125</c:v>
                </c:pt>
                <c:pt idx="1601">
                  <c:v>200.25</c:v>
                </c:pt>
                <c:pt idx="1602">
                  <c:v>200.375</c:v>
                </c:pt>
                <c:pt idx="1603">
                  <c:v>200.5</c:v>
                </c:pt>
                <c:pt idx="1604">
                  <c:v>200.625</c:v>
                </c:pt>
                <c:pt idx="1605">
                  <c:v>200.75</c:v>
                </c:pt>
                <c:pt idx="1606">
                  <c:v>200.875</c:v>
                </c:pt>
                <c:pt idx="1607">
                  <c:v>201.0</c:v>
                </c:pt>
                <c:pt idx="1608">
                  <c:v>201.125</c:v>
                </c:pt>
                <c:pt idx="1609">
                  <c:v>201.25</c:v>
                </c:pt>
                <c:pt idx="1610">
                  <c:v>201.375</c:v>
                </c:pt>
                <c:pt idx="1611">
                  <c:v>201.5</c:v>
                </c:pt>
                <c:pt idx="1612">
                  <c:v>201.625</c:v>
                </c:pt>
                <c:pt idx="1613">
                  <c:v>201.75</c:v>
                </c:pt>
                <c:pt idx="1614">
                  <c:v>201.875</c:v>
                </c:pt>
                <c:pt idx="1615">
                  <c:v>202.0</c:v>
                </c:pt>
                <c:pt idx="1616">
                  <c:v>202.125</c:v>
                </c:pt>
                <c:pt idx="1617">
                  <c:v>202.25</c:v>
                </c:pt>
                <c:pt idx="1618">
                  <c:v>202.375</c:v>
                </c:pt>
                <c:pt idx="1619">
                  <c:v>202.5</c:v>
                </c:pt>
                <c:pt idx="1620">
                  <c:v>202.625</c:v>
                </c:pt>
                <c:pt idx="1621">
                  <c:v>202.75</c:v>
                </c:pt>
                <c:pt idx="1622">
                  <c:v>202.875</c:v>
                </c:pt>
                <c:pt idx="1623">
                  <c:v>203.0</c:v>
                </c:pt>
                <c:pt idx="1624">
                  <c:v>203.125</c:v>
                </c:pt>
                <c:pt idx="1625">
                  <c:v>203.25</c:v>
                </c:pt>
                <c:pt idx="1626">
                  <c:v>203.375</c:v>
                </c:pt>
                <c:pt idx="1627">
                  <c:v>203.5</c:v>
                </c:pt>
                <c:pt idx="1628">
                  <c:v>203.625</c:v>
                </c:pt>
                <c:pt idx="1629">
                  <c:v>203.75</c:v>
                </c:pt>
                <c:pt idx="1630">
                  <c:v>203.875</c:v>
                </c:pt>
                <c:pt idx="1631">
                  <c:v>204.0</c:v>
                </c:pt>
                <c:pt idx="1632">
                  <c:v>204.125</c:v>
                </c:pt>
                <c:pt idx="1633">
                  <c:v>204.25</c:v>
                </c:pt>
                <c:pt idx="1634">
                  <c:v>204.375</c:v>
                </c:pt>
                <c:pt idx="1635">
                  <c:v>204.5</c:v>
                </c:pt>
                <c:pt idx="1636">
                  <c:v>204.625</c:v>
                </c:pt>
                <c:pt idx="1637">
                  <c:v>204.75</c:v>
                </c:pt>
                <c:pt idx="1638">
                  <c:v>204.875</c:v>
                </c:pt>
                <c:pt idx="1639">
                  <c:v>205.0</c:v>
                </c:pt>
                <c:pt idx="1640">
                  <c:v>205.125</c:v>
                </c:pt>
                <c:pt idx="1641">
                  <c:v>205.25</c:v>
                </c:pt>
                <c:pt idx="1642">
                  <c:v>205.375</c:v>
                </c:pt>
                <c:pt idx="1643">
                  <c:v>205.5</c:v>
                </c:pt>
                <c:pt idx="1644">
                  <c:v>205.625</c:v>
                </c:pt>
                <c:pt idx="1645">
                  <c:v>205.75</c:v>
                </c:pt>
                <c:pt idx="1646">
                  <c:v>205.875</c:v>
                </c:pt>
                <c:pt idx="1647">
                  <c:v>206.0</c:v>
                </c:pt>
                <c:pt idx="1648">
                  <c:v>206.125</c:v>
                </c:pt>
                <c:pt idx="1649">
                  <c:v>206.25</c:v>
                </c:pt>
                <c:pt idx="1650">
                  <c:v>206.375</c:v>
                </c:pt>
                <c:pt idx="1651">
                  <c:v>206.5</c:v>
                </c:pt>
                <c:pt idx="1652">
                  <c:v>206.625</c:v>
                </c:pt>
                <c:pt idx="1653">
                  <c:v>206.75</c:v>
                </c:pt>
                <c:pt idx="1654">
                  <c:v>206.875</c:v>
                </c:pt>
                <c:pt idx="1655">
                  <c:v>207.0</c:v>
                </c:pt>
                <c:pt idx="1656">
                  <c:v>207.125</c:v>
                </c:pt>
                <c:pt idx="1657">
                  <c:v>207.25</c:v>
                </c:pt>
                <c:pt idx="1658">
                  <c:v>207.375</c:v>
                </c:pt>
                <c:pt idx="1659">
                  <c:v>207.5</c:v>
                </c:pt>
                <c:pt idx="1660">
                  <c:v>207.625</c:v>
                </c:pt>
                <c:pt idx="1661">
                  <c:v>207.75</c:v>
                </c:pt>
                <c:pt idx="1662">
                  <c:v>207.875</c:v>
                </c:pt>
                <c:pt idx="1663">
                  <c:v>208.0</c:v>
                </c:pt>
                <c:pt idx="1664">
                  <c:v>208.125</c:v>
                </c:pt>
                <c:pt idx="1665">
                  <c:v>208.25</c:v>
                </c:pt>
                <c:pt idx="1666">
                  <c:v>208.375</c:v>
                </c:pt>
                <c:pt idx="1667">
                  <c:v>208.5</c:v>
                </c:pt>
                <c:pt idx="1668">
                  <c:v>208.625</c:v>
                </c:pt>
                <c:pt idx="1669">
                  <c:v>208.75</c:v>
                </c:pt>
                <c:pt idx="1670">
                  <c:v>208.875</c:v>
                </c:pt>
                <c:pt idx="1671">
                  <c:v>209.0</c:v>
                </c:pt>
                <c:pt idx="1672">
                  <c:v>209.125</c:v>
                </c:pt>
                <c:pt idx="1673">
                  <c:v>209.25</c:v>
                </c:pt>
                <c:pt idx="1674">
                  <c:v>209.375</c:v>
                </c:pt>
                <c:pt idx="1675">
                  <c:v>209.5</c:v>
                </c:pt>
                <c:pt idx="1676">
                  <c:v>209.625</c:v>
                </c:pt>
                <c:pt idx="1677">
                  <c:v>209.75</c:v>
                </c:pt>
                <c:pt idx="1678">
                  <c:v>209.875</c:v>
                </c:pt>
                <c:pt idx="1679">
                  <c:v>210.0</c:v>
                </c:pt>
                <c:pt idx="1680">
                  <c:v>210.125</c:v>
                </c:pt>
                <c:pt idx="1681">
                  <c:v>210.25</c:v>
                </c:pt>
                <c:pt idx="1682">
                  <c:v>210.375</c:v>
                </c:pt>
                <c:pt idx="1683">
                  <c:v>210.5</c:v>
                </c:pt>
                <c:pt idx="1684">
                  <c:v>210.625</c:v>
                </c:pt>
                <c:pt idx="1685">
                  <c:v>210.75</c:v>
                </c:pt>
                <c:pt idx="1686">
                  <c:v>210.875</c:v>
                </c:pt>
                <c:pt idx="1687">
                  <c:v>211.0</c:v>
                </c:pt>
                <c:pt idx="1688">
                  <c:v>211.125</c:v>
                </c:pt>
                <c:pt idx="1689">
                  <c:v>211.25</c:v>
                </c:pt>
                <c:pt idx="1690">
                  <c:v>211.375</c:v>
                </c:pt>
                <c:pt idx="1691">
                  <c:v>211.5</c:v>
                </c:pt>
                <c:pt idx="1692">
                  <c:v>211.625</c:v>
                </c:pt>
                <c:pt idx="1693">
                  <c:v>211.75</c:v>
                </c:pt>
                <c:pt idx="1694">
                  <c:v>211.875</c:v>
                </c:pt>
                <c:pt idx="1695">
                  <c:v>212.0</c:v>
                </c:pt>
                <c:pt idx="1696">
                  <c:v>212.125</c:v>
                </c:pt>
                <c:pt idx="1697">
                  <c:v>212.25</c:v>
                </c:pt>
                <c:pt idx="1698">
                  <c:v>212.375</c:v>
                </c:pt>
                <c:pt idx="1699">
                  <c:v>212.5</c:v>
                </c:pt>
                <c:pt idx="1700">
                  <c:v>212.625</c:v>
                </c:pt>
                <c:pt idx="1701">
                  <c:v>212.75</c:v>
                </c:pt>
                <c:pt idx="1702">
                  <c:v>212.875</c:v>
                </c:pt>
                <c:pt idx="1703">
                  <c:v>213.0</c:v>
                </c:pt>
                <c:pt idx="1704">
                  <c:v>213.125</c:v>
                </c:pt>
                <c:pt idx="1705">
                  <c:v>213.25</c:v>
                </c:pt>
                <c:pt idx="1706">
                  <c:v>213.375</c:v>
                </c:pt>
                <c:pt idx="1707">
                  <c:v>213.5</c:v>
                </c:pt>
                <c:pt idx="1708">
                  <c:v>213.625</c:v>
                </c:pt>
                <c:pt idx="1709">
                  <c:v>213.75</c:v>
                </c:pt>
                <c:pt idx="1710">
                  <c:v>213.875</c:v>
                </c:pt>
                <c:pt idx="1711">
                  <c:v>214.0</c:v>
                </c:pt>
                <c:pt idx="1712">
                  <c:v>214.125</c:v>
                </c:pt>
                <c:pt idx="1713">
                  <c:v>214.25</c:v>
                </c:pt>
                <c:pt idx="1714">
                  <c:v>214.375</c:v>
                </c:pt>
                <c:pt idx="1715">
                  <c:v>214.5</c:v>
                </c:pt>
                <c:pt idx="1716">
                  <c:v>214.625</c:v>
                </c:pt>
                <c:pt idx="1717">
                  <c:v>214.75</c:v>
                </c:pt>
                <c:pt idx="1718">
                  <c:v>214.875</c:v>
                </c:pt>
                <c:pt idx="1719">
                  <c:v>215.0</c:v>
                </c:pt>
                <c:pt idx="1720">
                  <c:v>215.125</c:v>
                </c:pt>
                <c:pt idx="1721">
                  <c:v>215.25</c:v>
                </c:pt>
                <c:pt idx="1722">
                  <c:v>215.375</c:v>
                </c:pt>
                <c:pt idx="1723">
                  <c:v>215.5</c:v>
                </c:pt>
                <c:pt idx="1724">
                  <c:v>215.625</c:v>
                </c:pt>
                <c:pt idx="1725">
                  <c:v>215.75</c:v>
                </c:pt>
                <c:pt idx="1726">
                  <c:v>215.875</c:v>
                </c:pt>
                <c:pt idx="1727">
                  <c:v>216.0</c:v>
                </c:pt>
                <c:pt idx="1728">
                  <c:v>216.125</c:v>
                </c:pt>
                <c:pt idx="1729">
                  <c:v>216.25</c:v>
                </c:pt>
                <c:pt idx="1730">
                  <c:v>216.375</c:v>
                </c:pt>
                <c:pt idx="1731">
                  <c:v>216.5</c:v>
                </c:pt>
                <c:pt idx="1732">
                  <c:v>216.625</c:v>
                </c:pt>
                <c:pt idx="1733">
                  <c:v>216.75</c:v>
                </c:pt>
                <c:pt idx="1734">
                  <c:v>216.875</c:v>
                </c:pt>
                <c:pt idx="1735">
                  <c:v>217.0</c:v>
                </c:pt>
                <c:pt idx="1736">
                  <c:v>217.125</c:v>
                </c:pt>
                <c:pt idx="1737">
                  <c:v>217.25</c:v>
                </c:pt>
                <c:pt idx="1738">
                  <c:v>217.375</c:v>
                </c:pt>
                <c:pt idx="1739">
                  <c:v>217.5</c:v>
                </c:pt>
                <c:pt idx="1740">
                  <c:v>217.625</c:v>
                </c:pt>
                <c:pt idx="1741">
                  <c:v>217.75</c:v>
                </c:pt>
                <c:pt idx="1742">
                  <c:v>217.875</c:v>
                </c:pt>
                <c:pt idx="1743">
                  <c:v>218.0</c:v>
                </c:pt>
                <c:pt idx="1744">
                  <c:v>218.125</c:v>
                </c:pt>
                <c:pt idx="1745">
                  <c:v>218.25</c:v>
                </c:pt>
                <c:pt idx="1746">
                  <c:v>218.375</c:v>
                </c:pt>
                <c:pt idx="1747">
                  <c:v>218.5</c:v>
                </c:pt>
                <c:pt idx="1748">
                  <c:v>218.625</c:v>
                </c:pt>
                <c:pt idx="1749">
                  <c:v>218.75</c:v>
                </c:pt>
                <c:pt idx="1750">
                  <c:v>218.875</c:v>
                </c:pt>
                <c:pt idx="1751">
                  <c:v>219.0</c:v>
                </c:pt>
                <c:pt idx="1752">
                  <c:v>219.125</c:v>
                </c:pt>
                <c:pt idx="1753">
                  <c:v>219.25</c:v>
                </c:pt>
                <c:pt idx="1754">
                  <c:v>219.375</c:v>
                </c:pt>
                <c:pt idx="1755">
                  <c:v>219.5</c:v>
                </c:pt>
                <c:pt idx="1756">
                  <c:v>219.625</c:v>
                </c:pt>
                <c:pt idx="1757">
                  <c:v>219.75</c:v>
                </c:pt>
                <c:pt idx="1758">
                  <c:v>219.875</c:v>
                </c:pt>
                <c:pt idx="1759">
                  <c:v>220.0</c:v>
                </c:pt>
                <c:pt idx="1760">
                  <c:v>220.125</c:v>
                </c:pt>
                <c:pt idx="1761">
                  <c:v>220.25</c:v>
                </c:pt>
                <c:pt idx="1762">
                  <c:v>220.375</c:v>
                </c:pt>
                <c:pt idx="1763">
                  <c:v>220.5</c:v>
                </c:pt>
                <c:pt idx="1764">
                  <c:v>220.625</c:v>
                </c:pt>
                <c:pt idx="1765">
                  <c:v>220.75</c:v>
                </c:pt>
                <c:pt idx="1766">
                  <c:v>220.875</c:v>
                </c:pt>
                <c:pt idx="1767">
                  <c:v>221.0</c:v>
                </c:pt>
                <c:pt idx="1768">
                  <c:v>221.125</c:v>
                </c:pt>
                <c:pt idx="1769">
                  <c:v>221.25</c:v>
                </c:pt>
                <c:pt idx="1770">
                  <c:v>221.375</c:v>
                </c:pt>
                <c:pt idx="1771">
                  <c:v>221.5</c:v>
                </c:pt>
                <c:pt idx="1772">
                  <c:v>221.625</c:v>
                </c:pt>
                <c:pt idx="1773">
                  <c:v>221.75</c:v>
                </c:pt>
                <c:pt idx="1774">
                  <c:v>221.875</c:v>
                </c:pt>
                <c:pt idx="1775">
                  <c:v>222.0</c:v>
                </c:pt>
                <c:pt idx="1776">
                  <c:v>222.125</c:v>
                </c:pt>
                <c:pt idx="1777">
                  <c:v>222.25</c:v>
                </c:pt>
                <c:pt idx="1778">
                  <c:v>222.375</c:v>
                </c:pt>
                <c:pt idx="1779">
                  <c:v>222.5</c:v>
                </c:pt>
                <c:pt idx="1780">
                  <c:v>222.625</c:v>
                </c:pt>
                <c:pt idx="1781">
                  <c:v>222.75</c:v>
                </c:pt>
                <c:pt idx="1782">
                  <c:v>222.875</c:v>
                </c:pt>
                <c:pt idx="1783">
                  <c:v>223.0</c:v>
                </c:pt>
                <c:pt idx="1784">
                  <c:v>223.125</c:v>
                </c:pt>
                <c:pt idx="1785">
                  <c:v>223.25</c:v>
                </c:pt>
                <c:pt idx="1786">
                  <c:v>223.375</c:v>
                </c:pt>
                <c:pt idx="1787">
                  <c:v>223.5</c:v>
                </c:pt>
                <c:pt idx="1788">
                  <c:v>223.625</c:v>
                </c:pt>
                <c:pt idx="1789">
                  <c:v>223.75</c:v>
                </c:pt>
                <c:pt idx="1790">
                  <c:v>223.875</c:v>
                </c:pt>
                <c:pt idx="1791">
                  <c:v>224.0</c:v>
                </c:pt>
                <c:pt idx="1792">
                  <c:v>224.125</c:v>
                </c:pt>
                <c:pt idx="1793">
                  <c:v>224.25</c:v>
                </c:pt>
                <c:pt idx="1794">
                  <c:v>224.375</c:v>
                </c:pt>
                <c:pt idx="1795">
                  <c:v>224.5</c:v>
                </c:pt>
                <c:pt idx="1796">
                  <c:v>224.625</c:v>
                </c:pt>
                <c:pt idx="1797">
                  <c:v>224.75</c:v>
                </c:pt>
                <c:pt idx="1798">
                  <c:v>224.875</c:v>
                </c:pt>
                <c:pt idx="1799">
                  <c:v>225.0</c:v>
                </c:pt>
                <c:pt idx="1800">
                  <c:v>225.125</c:v>
                </c:pt>
                <c:pt idx="1801">
                  <c:v>225.25</c:v>
                </c:pt>
                <c:pt idx="1802">
                  <c:v>225.375</c:v>
                </c:pt>
                <c:pt idx="1803">
                  <c:v>225.5</c:v>
                </c:pt>
                <c:pt idx="1804">
                  <c:v>225.625</c:v>
                </c:pt>
                <c:pt idx="1805">
                  <c:v>225.75</c:v>
                </c:pt>
                <c:pt idx="1806">
                  <c:v>225.875</c:v>
                </c:pt>
                <c:pt idx="1807">
                  <c:v>226.0</c:v>
                </c:pt>
                <c:pt idx="1808">
                  <c:v>226.125</c:v>
                </c:pt>
                <c:pt idx="1809">
                  <c:v>226.25</c:v>
                </c:pt>
                <c:pt idx="1810">
                  <c:v>226.375</c:v>
                </c:pt>
                <c:pt idx="1811">
                  <c:v>226.5</c:v>
                </c:pt>
                <c:pt idx="1812">
                  <c:v>226.625</c:v>
                </c:pt>
                <c:pt idx="1813">
                  <c:v>226.75</c:v>
                </c:pt>
                <c:pt idx="1814">
                  <c:v>226.875</c:v>
                </c:pt>
                <c:pt idx="1815">
                  <c:v>227.0</c:v>
                </c:pt>
                <c:pt idx="1816">
                  <c:v>227.125</c:v>
                </c:pt>
                <c:pt idx="1817">
                  <c:v>227.25</c:v>
                </c:pt>
                <c:pt idx="1818">
                  <c:v>227.375</c:v>
                </c:pt>
                <c:pt idx="1819">
                  <c:v>227.5</c:v>
                </c:pt>
                <c:pt idx="1820">
                  <c:v>227.625</c:v>
                </c:pt>
                <c:pt idx="1821">
                  <c:v>227.75</c:v>
                </c:pt>
                <c:pt idx="1822">
                  <c:v>227.875</c:v>
                </c:pt>
                <c:pt idx="1823">
                  <c:v>228.0</c:v>
                </c:pt>
                <c:pt idx="1824">
                  <c:v>228.125</c:v>
                </c:pt>
                <c:pt idx="1825">
                  <c:v>228.25</c:v>
                </c:pt>
                <c:pt idx="1826">
                  <c:v>228.375</c:v>
                </c:pt>
                <c:pt idx="1827">
                  <c:v>228.5</c:v>
                </c:pt>
                <c:pt idx="1828">
                  <c:v>228.625</c:v>
                </c:pt>
                <c:pt idx="1829">
                  <c:v>228.75</c:v>
                </c:pt>
                <c:pt idx="1830">
                  <c:v>228.875</c:v>
                </c:pt>
                <c:pt idx="1831">
                  <c:v>229.0</c:v>
                </c:pt>
                <c:pt idx="1832">
                  <c:v>229.125</c:v>
                </c:pt>
                <c:pt idx="1833">
                  <c:v>229.25</c:v>
                </c:pt>
                <c:pt idx="1834">
                  <c:v>229.375</c:v>
                </c:pt>
                <c:pt idx="1835">
                  <c:v>229.5</c:v>
                </c:pt>
                <c:pt idx="1836">
                  <c:v>229.625</c:v>
                </c:pt>
                <c:pt idx="1837">
                  <c:v>229.75</c:v>
                </c:pt>
                <c:pt idx="1838">
                  <c:v>229.875</c:v>
                </c:pt>
                <c:pt idx="1839">
                  <c:v>230.0</c:v>
                </c:pt>
                <c:pt idx="1840">
                  <c:v>230.125</c:v>
                </c:pt>
                <c:pt idx="1841">
                  <c:v>230.25</c:v>
                </c:pt>
                <c:pt idx="1842">
                  <c:v>230.375</c:v>
                </c:pt>
                <c:pt idx="1843">
                  <c:v>230.5</c:v>
                </c:pt>
                <c:pt idx="1844">
                  <c:v>230.625</c:v>
                </c:pt>
                <c:pt idx="1845">
                  <c:v>230.75</c:v>
                </c:pt>
                <c:pt idx="1846">
                  <c:v>230.875</c:v>
                </c:pt>
                <c:pt idx="1847">
                  <c:v>231.0</c:v>
                </c:pt>
                <c:pt idx="1848">
                  <c:v>231.125</c:v>
                </c:pt>
                <c:pt idx="1849">
                  <c:v>231.25</c:v>
                </c:pt>
                <c:pt idx="1850">
                  <c:v>231.375</c:v>
                </c:pt>
                <c:pt idx="1851">
                  <c:v>231.5</c:v>
                </c:pt>
                <c:pt idx="1852">
                  <c:v>231.625</c:v>
                </c:pt>
                <c:pt idx="1853">
                  <c:v>231.75</c:v>
                </c:pt>
                <c:pt idx="1854">
                  <c:v>231.875</c:v>
                </c:pt>
                <c:pt idx="1855">
                  <c:v>232.0</c:v>
                </c:pt>
                <c:pt idx="1856">
                  <c:v>232.125</c:v>
                </c:pt>
                <c:pt idx="1857">
                  <c:v>232.25</c:v>
                </c:pt>
                <c:pt idx="1858">
                  <c:v>232.375</c:v>
                </c:pt>
                <c:pt idx="1859">
                  <c:v>232.5</c:v>
                </c:pt>
                <c:pt idx="1860">
                  <c:v>232.625</c:v>
                </c:pt>
                <c:pt idx="1861">
                  <c:v>232.75</c:v>
                </c:pt>
                <c:pt idx="1862">
                  <c:v>232.875</c:v>
                </c:pt>
                <c:pt idx="1863">
                  <c:v>233.0</c:v>
                </c:pt>
                <c:pt idx="1864">
                  <c:v>233.125</c:v>
                </c:pt>
                <c:pt idx="1865">
                  <c:v>233.25</c:v>
                </c:pt>
                <c:pt idx="1866">
                  <c:v>233.375</c:v>
                </c:pt>
                <c:pt idx="1867">
                  <c:v>233.5</c:v>
                </c:pt>
                <c:pt idx="1868">
                  <c:v>233.625</c:v>
                </c:pt>
                <c:pt idx="1869">
                  <c:v>233.75</c:v>
                </c:pt>
                <c:pt idx="1870">
                  <c:v>233.875</c:v>
                </c:pt>
                <c:pt idx="1871">
                  <c:v>234.0</c:v>
                </c:pt>
                <c:pt idx="1872">
                  <c:v>234.125</c:v>
                </c:pt>
                <c:pt idx="1873">
                  <c:v>234.25</c:v>
                </c:pt>
                <c:pt idx="1874">
                  <c:v>234.375</c:v>
                </c:pt>
                <c:pt idx="1875">
                  <c:v>234.5</c:v>
                </c:pt>
                <c:pt idx="1876">
                  <c:v>234.625</c:v>
                </c:pt>
                <c:pt idx="1877">
                  <c:v>234.75</c:v>
                </c:pt>
                <c:pt idx="1878">
                  <c:v>234.875</c:v>
                </c:pt>
                <c:pt idx="1879">
                  <c:v>235.0</c:v>
                </c:pt>
                <c:pt idx="1880">
                  <c:v>235.125</c:v>
                </c:pt>
                <c:pt idx="1881">
                  <c:v>235.25</c:v>
                </c:pt>
                <c:pt idx="1882">
                  <c:v>235.375</c:v>
                </c:pt>
                <c:pt idx="1883">
                  <c:v>235.5</c:v>
                </c:pt>
                <c:pt idx="1884">
                  <c:v>235.625</c:v>
                </c:pt>
                <c:pt idx="1885">
                  <c:v>235.75</c:v>
                </c:pt>
                <c:pt idx="1886">
                  <c:v>235.875</c:v>
                </c:pt>
                <c:pt idx="1887">
                  <c:v>236.0</c:v>
                </c:pt>
                <c:pt idx="1888">
                  <c:v>236.125</c:v>
                </c:pt>
                <c:pt idx="1889">
                  <c:v>236.25</c:v>
                </c:pt>
                <c:pt idx="1890">
                  <c:v>236.375</c:v>
                </c:pt>
                <c:pt idx="1891">
                  <c:v>236.5</c:v>
                </c:pt>
                <c:pt idx="1892">
                  <c:v>236.625</c:v>
                </c:pt>
                <c:pt idx="1893">
                  <c:v>236.75</c:v>
                </c:pt>
                <c:pt idx="1894">
                  <c:v>236.875</c:v>
                </c:pt>
                <c:pt idx="1895">
                  <c:v>237.0</c:v>
                </c:pt>
                <c:pt idx="1896">
                  <c:v>237.125</c:v>
                </c:pt>
                <c:pt idx="1897">
                  <c:v>237.25</c:v>
                </c:pt>
                <c:pt idx="1898">
                  <c:v>237.375</c:v>
                </c:pt>
                <c:pt idx="1899">
                  <c:v>237.5</c:v>
                </c:pt>
                <c:pt idx="1900">
                  <c:v>237.625</c:v>
                </c:pt>
                <c:pt idx="1901">
                  <c:v>237.75</c:v>
                </c:pt>
                <c:pt idx="1902">
                  <c:v>237.875</c:v>
                </c:pt>
                <c:pt idx="1903">
                  <c:v>238.0</c:v>
                </c:pt>
                <c:pt idx="1904">
                  <c:v>238.125</c:v>
                </c:pt>
                <c:pt idx="1905">
                  <c:v>238.25</c:v>
                </c:pt>
                <c:pt idx="1906">
                  <c:v>238.375</c:v>
                </c:pt>
                <c:pt idx="1907">
                  <c:v>238.5</c:v>
                </c:pt>
                <c:pt idx="1908">
                  <c:v>238.625</c:v>
                </c:pt>
                <c:pt idx="1909">
                  <c:v>238.75</c:v>
                </c:pt>
                <c:pt idx="1910">
                  <c:v>238.875</c:v>
                </c:pt>
                <c:pt idx="1911">
                  <c:v>239.0</c:v>
                </c:pt>
                <c:pt idx="1912">
                  <c:v>239.125</c:v>
                </c:pt>
                <c:pt idx="1913">
                  <c:v>239.25</c:v>
                </c:pt>
                <c:pt idx="1914">
                  <c:v>239.375</c:v>
                </c:pt>
                <c:pt idx="1915">
                  <c:v>239.5</c:v>
                </c:pt>
                <c:pt idx="1916">
                  <c:v>239.625</c:v>
                </c:pt>
                <c:pt idx="1917">
                  <c:v>239.75</c:v>
                </c:pt>
                <c:pt idx="1918">
                  <c:v>239.875</c:v>
                </c:pt>
                <c:pt idx="1919">
                  <c:v>240.0</c:v>
                </c:pt>
                <c:pt idx="1920">
                  <c:v>240.125</c:v>
                </c:pt>
                <c:pt idx="1921">
                  <c:v>240.25</c:v>
                </c:pt>
                <c:pt idx="1922">
                  <c:v>240.375</c:v>
                </c:pt>
                <c:pt idx="1923">
                  <c:v>240.5</c:v>
                </c:pt>
                <c:pt idx="1924">
                  <c:v>240.625</c:v>
                </c:pt>
                <c:pt idx="1925">
                  <c:v>240.75</c:v>
                </c:pt>
                <c:pt idx="1926">
                  <c:v>240.875</c:v>
                </c:pt>
                <c:pt idx="1927">
                  <c:v>241.0</c:v>
                </c:pt>
                <c:pt idx="1928">
                  <c:v>241.125</c:v>
                </c:pt>
                <c:pt idx="1929">
                  <c:v>241.25</c:v>
                </c:pt>
                <c:pt idx="1930">
                  <c:v>241.375</c:v>
                </c:pt>
                <c:pt idx="1931">
                  <c:v>241.5</c:v>
                </c:pt>
                <c:pt idx="1932">
                  <c:v>241.625</c:v>
                </c:pt>
                <c:pt idx="1933">
                  <c:v>241.75</c:v>
                </c:pt>
                <c:pt idx="1934">
                  <c:v>241.875</c:v>
                </c:pt>
                <c:pt idx="1935">
                  <c:v>242.0</c:v>
                </c:pt>
                <c:pt idx="1936">
                  <c:v>242.125</c:v>
                </c:pt>
                <c:pt idx="1937">
                  <c:v>242.25</c:v>
                </c:pt>
                <c:pt idx="1938">
                  <c:v>242.375</c:v>
                </c:pt>
                <c:pt idx="1939">
                  <c:v>242.5</c:v>
                </c:pt>
                <c:pt idx="1940">
                  <c:v>242.625</c:v>
                </c:pt>
                <c:pt idx="1941">
                  <c:v>242.75</c:v>
                </c:pt>
                <c:pt idx="1942">
                  <c:v>242.875</c:v>
                </c:pt>
                <c:pt idx="1943">
                  <c:v>243.0</c:v>
                </c:pt>
                <c:pt idx="1944">
                  <c:v>243.125</c:v>
                </c:pt>
                <c:pt idx="1945">
                  <c:v>243.25</c:v>
                </c:pt>
                <c:pt idx="1946">
                  <c:v>243.375</c:v>
                </c:pt>
                <c:pt idx="1947">
                  <c:v>243.5</c:v>
                </c:pt>
                <c:pt idx="1948">
                  <c:v>243.625</c:v>
                </c:pt>
                <c:pt idx="1949">
                  <c:v>243.75</c:v>
                </c:pt>
                <c:pt idx="1950">
                  <c:v>243.875</c:v>
                </c:pt>
                <c:pt idx="1951">
                  <c:v>244.0</c:v>
                </c:pt>
                <c:pt idx="1952">
                  <c:v>244.125</c:v>
                </c:pt>
                <c:pt idx="1953">
                  <c:v>244.25</c:v>
                </c:pt>
                <c:pt idx="1954">
                  <c:v>244.375</c:v>
                </c:pt>
                <c:pt idx="1955">
                  <c:v>244.5</c:v>
                </c:pt>
                <c:pt idx="1956">
                  <c:v>244.625</c:v>
                </c:pt>
                <c:pt idx="1957">
                  <c:v>244.75</c:v>
                </c:pt>
                <c:pt idx="1958">
                  <c:v>244.875</c:v>
                </c:pt>
                <c:pt idx="1959">
                  <c:v>245.0</c:v>
                </c:pt>
                <c:pt idx="1960">
                  <c:v>245.125</c:v>
                </c:pt>
                <c:pt idx="1961">
                  <c:v>245.25</c:v>
                </c:pt>
                <c:pt idx="1962">
                  <c:v>245.375</c:v>
                </c:pt>
                <c:pt idx="1963">
                  <c:v>245.5</c:v>
                </c:pt>
                <c:pt idx="1964">
                  <c:v>245.625</c:v>
                </c:pt>
                <c:pt idx="1965">
                  <c:v>245.75</c:v>
                </c:pt>
                <c:pt idx="1966">
                  <c:v>245.875</c:v>
                </c:pt>
                <c:pt idx="1967">
                  <c:v>246.0</c:v>
                </c:pt>
                <c:pt idx="1968">
                  <c:v>246.125</c:v>
                </c:pt>
                <c:pt idx="1969">
                  <c:v>246.25</c:v>
                </c:pt>
                <c:pt idx="1970">
                  <c:v>246.375</c:v>
                </c:pt>
                <c:pt idx="1971">
                  <c:v>246.5</c:v>
                </c:pt>
                <c:pt idx="1972">
                  <c:v>246.625</c:v>
                </c:pt>
                <c:pt idx="1973">
                  <c:v>246.75</c:v>
                </c:pt>
                <c:pt idx="1974">
                  <c:v>246.875</c:v>
                </c:pt>
                <c:pt idx="1975">
                  <c:v>247.0</c:v>
                </c:pt>
                <c:pt idx="1976">
                  <c:v>247.125</c:v>
                </c:pt>
                <c:pt idx="1977">
                  <c:v>247.25</c:v>
                </c:pt>
                <c:pt idx="1978">
                  <c:v>247.375</c:v>
                </c:pt>
                <c:pt idx="1979">
                  <c:v>247.5</c:v>
                </c:pt>
                <c:pt idx="1980">
                  <c:v>247.625</c:v>
                </c:pt>
                <c:pt idx="1981">
                  <c:v>247.75</c:v>
                </c:pt>
                <c:pt idx="1982">
                  <c:v>247.875</c:v>
                </c:pt>
                <c:pt idx="1983">
                  <c:v>248.0</c:v>
                </c:pt>
                <c:pt idx="1984">
                  <c:v>248.125</c:v>
                </c:pt>
                <c:pt idx="1985">
                  <c:v>248.25</c:v>
                </c:pt>
                <c:pt idx="1986">
                  <c:v>248.375</c:v>
                </c:pt>
                <c:pt idx="1987">
                  <c:v>248.5</c:v>
                </c:pt>
                <c:pt idx="1988">
                  <c:v>248.625</c:v>
                </c:pt>
                <c:pt idx="1989">
                  <c:v>248.75</c:v>
                </c:pt>
                <c:pt idx="1990">
                  <c:v>248.875</c:v>
                </c:pt>
                <c:pt idx="1991">
                  <c:v>249.0</c:v>
                </c:pt>
                <c:pt idx="1992">
                  <c:v>249.125</c:v>
                </c:pt>
                <c:pt idx="1993">
                  <c:v>249.25</c:v>
                </c:pt>
                <c:pt idx="1994">
                  <c:v>249.375</c:v>
                </c:pt>
                <c:pt idx="1995">
                  <c:v>249.5</c:v>
                </c:pt>
                <c:pt idx="1996">
                  <c:v>249.625</c:v>
                </c:pt>
                <c:pt idx="1997">
                  <c:v>249.75</c:v>
                </c:pt>
                <c:pt idx="1998">
                  <c:v>249.875</c:v>
                </c:pt>
                <c:pt idx="1999">
                  <c:v>250.0</c:v>
                </c:pt>
                <c:pt idx="2000">
                  <c:v>250.125</c:v>
                </c:pt>
                <c:pt idx="2001">
                  <c:v>250.25</c:v>
                </c:pt>
                <c:pt idx="2002">
                  <c:v>250.375</c:v>
                </c:pt>
                <c:pt idx="2003">
                  <c:v>250.5</c:v>
                </c:pt>
                <c:pt idx="2004">
                  <c:v>250.625</c:v>
                </c:pt>
                <c:pt idx="2005">
                  <c:v>250.75</c:v>
                </c:pt>
                <c:pt idx="2006">
                  <c:v>250.875</c:v>
                </c:pt>
                <c:pt idx="2007">
                  <c:v>251.0</c:v>
                </c:pt>
                <c:pt idx="2008">
                  <c:v>251.125</c:v>
                </c:pt>
                <c:pt idx="2009">
                  <c:v>251.25</c:v>
                </c:pt>
                <c:pt idx="2010">
                  <c:v>251.375</c:v>
                </c:pt>
                <c:pt idx="2011">
                  <c:v>251.5</c:v>
                </c:pt>
                <c:pt idx="2012">
                  <c:v>251.625</c:v>
                </c:pt>
                <c:pt idx="2013">
                  <c:v>251.75</c:v>
                </c:pt>
                <c:pt idx="2014">
                  <c:v>251.875</c:v>
                </c:pt>
                <c:pt idx="2015">
                  <c:v>252.0</c:v>
                </c:pt>
                <c:pt idx="2016">
                  <c:v>252.125</c:v>
                </c:pt>
                <c:pt idx="2017">
                  <c:v>252.25</c:v>
                </c:pt>
                <c:pt idx="2018">
                  <c:v>252.375</c:v>
                </c:pt>
                <c:pt idx="2019">
                  <c:v>252.5</c:v>
                </c:pt>
                <c:pt idx="2020">
                  <c:v>252.625</c:v>
                </c:pt>
                <c:pt idx="2021">
                  <c:v>252.75</c:v>
                </c:pt>
                <c:pt idx="2022">
                  <c:v>252.875</c:v>
                </c:pt>
                <c:pt idx="2023">
                  <c:v>253.0</c:v>
                </c:pt>
                <c:pt idx="2024">
                  <c:v>253.125</c:v>
                </c:pt>
                <c:pt idx="2025">
                  <c:v>253.25</c:v>
                </c:pt>
                <c:pt idx="2026">
                  <c:v>253.375</c:v>
                </c:pt>
                <c:pt idx="2027">
                  <c:v>253.5</c:v>
                </c:pt>
                <c:pt idx="2028">
                  <c:v>253.625</c:v>
                </c:pt>
                <c:pt idx="2029">
                  <c:v>253.75</c:v>
                </c:pt>
                <c:pt idx="2030">
                  <c:v>253.875</c:v>
                </c:pt>
                <c:pt idx="2031">
                  <c:v>254.0</c:v>
                </c:pt>
                <c:pt idx="2032">
                  <c:v>254.125</c:v>
                </c:pt>
                <c:pt idx="2033">
                  <c:v>254.25</c:v>
                </c:pt>
                <c:pt idx="2034">
                  <c:v>254.375</c:v>
                </c:pt>
                <c:pt idx="2035">
                  <c:v>254.5</c:v>
                </c:pt>
                <c:pt idx="2036">
                  <c:v>254.625</c:v>
                </c:pt>
                <c:pt idx="2037">
                  <c:v>254.75</c:v>
                </c:pt>
                <c:pt idx="2038">
                  <c:v>254.875</c:v>
                </c:pt>
                <c:pt idx="2039">
                  <c:v>255.0</c:v>
                </c:pt>
                <c:pt idx="2040">
                  <c:v>255.125</c:v>
                </c:pt>
                <c:pt idx="2041">
                  <c:v>255.25</c:v>
                </c:pt>
                <c:pt idx="2042">
                  <c:v>255.375</c:v>
                </c:pt>
                <c:pt idx="2043">
                  <c:v>255.5</c:v>
                </c:pt>
                <c:pt idx="2044">
                  <c:v>255.625</c:v>
                </c:pt>
                <c:pt idx="2045">
                  <c:v>255.75</c:v>
                </c:pt>
                <c:pt idx="2046">
                  <c:v>255.875</c:v>
                </c:pt>
                <c:pt idx="2047">
                  <c:v>256.0</c:v>
                </c:pt>
                <c:pt idx="2048">
                  <c:v>256.125</c:v>
                </c:pt>
                <c:pt idx="2049">
                  <c:v>256.25</c:v>
                </c:pt>
                <c:pt idx="2050">
                  <c:v>256.375</c:v>
                </c:pt>
                <c:pt idx="2051">
                  <c:v>256.5</c:v>
                </c:pt>
                <c:pt idx="2052">
                  <c:v>256.625</c:v>
                </c:pt>
                <c:pt idx="2053">
                  <c:v>256.75</c:v>
                </c:pt>
                <c:pt idx="2054">
                  <c:v>256.875</c:v>
                </c:pt>
                <c:pt idx="2055">
                  <c:v>257.0</c:v>
                </c:pt>
                <c:pt idx="2056">
                  <c:v>257.125</c:v>
                </c:pt>
                <c:pt idx="2057">
                  <c:v>257.25</c:v>
                </c:pt>
                <c:pt idx="2058">
                  <c:v>257.375</c:v>
                </c:pt>
                <c:pt idx="2059">
                  <c:v>257.5</c:v>
                </c:pt>
                <c:pt idx="2060">
                  <c:v>257.625</c:v>
                </c:pt>
                <c:pt idx="2061">
                  <c:v>257.75</c:v>
                </c:pt>
                <c:pt idx="2062">
                  <c:v>257.875</c:v>
                </c:pt>
                <c:pt idx="2063">
                  <c:v>258.0</c:v>
                </c:pt>
                <c:pt idx="2064">
                  <c:v>258.125</c:v>
                </c:pt>
                <c:pt idx="2065">
                  <c:v>258.25</c:v>
                </c:pt>
                <c:pt idx="2066">
                  <c:v>258.375</c:v>
                </c:pt>
                <c:pt idx="2067">
                  <c:v>258.5</c:v>
                </c:pt>
                <c:pt idx="2068">
                  <c:v>258.625</c:v>
                </c:pt>
                <c:pt idx="2069">
                  <c:v>258.75</c:v>
                </c:pt>
                <c:pt idx="2070">
                  <c:v>258.875</c:v>
                </c:pt>
                <c:pt idx="2071">
                  <c:v>259.0</c:v>
                </c:pt>
                <c:pt idx="2072">
                  <c:v>259.125</c:v>
                </c:pt>
                <c:pt idx="2073">
                  <c:v>259.25</c:v>
                </c:pt>
                <c:pt idx="2074">
                  <c:v>259.375</c:v>
                </c:pt>
                <c:pt idx="2075">
                  <c:v>259.5</c:v>
                </c:pt>
                <c:pt idx="2076">
                  <c:v>259.625</c:v>
                </c:pt>
                <c:pt idx="2077">
                  <c:v>259.75</c:v>
                </c:pt>
                <c:pt idx="2078">
                  <c:v>259.875</c:v>
                </c:pt>
                <c:pt idx="2079">
                  <c:v>260.0</c:v>
                </c:pt>
                <c:pt idx="2080">
                  <c:v>260.125</c:v>
                </c:pt>
                <c:pt idx="2081">
                  <c:v>260.25</c:v>
                </c:pt>
                <c:pt idx="2082">
                  <c:v>260.375</c:v>
                </c:pt>
                <c:pt idx="2083">
                  <c:v>260.5</c:v>
                </c:pt>
                <c:pt idx="2084">
                  <c:v>260.625</c:v>
                </c:pt>
                <c:pt idx="2085">
                  <c:v>260.75</c:v>
                </c:pt>
                <c:pt idx="2086">
                  <c:v>260.875</c:v>
                </c:pt>
                <c:pt idx="2087">
                  <c:v>261.0</c:v>
                </c:pt>
                <c:pt idx="2088">
                  <c:v>261.125</c:v>
                </c:pt>
                <c:pt idx="2089">
                  <c:v>261.25</c:v>
                </c:pt>
                <c:pt idx="2090">
                  <c:v>261.375</c:v>
                </c:pt>
                <c:pt idx="2091">
                  <c:v>261.5</c:v>
                </c:pt>
                <c:pt idx="2092">
                  <c:v>261.625</c:v>
                </c:pt>
                <c:pt idx="2093">
                  <c:v>261.75</c:v>
                </c:pt>
                <c:pt idx="2094">
                  <c:v>261.875</c:v>
                </c:pt>
                <c:pt idx="2095">
                  <c:v>262.0</c:v>
                </c:pt>
                <c:pt idx="2096">
                  <c:v>262.125</c:v>
                </c:pt>
                <c:pt idx="2097">
                  <c:v>262.25</c:v>
                </c:pt>
                <c:pt idx="2098">
                  <c:v>262.375</c:v>
                </c:pt>
                <c:pt idx="2099">
                  <c:v>262.5</c:v>
                </c:pt>
                <c:pt idx="2100">
                  <c:v>262.625</c:v>
                </c:pt>
                <c:pt idx="2101">
                  <c:v>262.75</c:v>
                </c:pt>
                <c:pt idx="2102">
                  <c:v>262.875</c:v>
                </c:pt>
                <c:pt idx="2103">
                  <c:v>263.0</c:v>
                </c:pt>
                <c:pt idx="2104">
                  <c:v>263.125</c:v>
                </c:pt>
                <c:pt idx="2105">
                  <c:v>263.25</c:v>
                </c:pt>
                <c:pt idx="2106">
                  <c:v>263.375</c:v>
                </c:pt>
                <c:pt idx="2107">
                  <c:v>263.5</c:v>
                </c:pt>
                <c:pt idx="2108">
                  <c:v>263.625</c:v>
                </c:pt>
                <c:pt idx="2109">
                  <c:v>263.75</c:v>
                </c:pt>
                <c:pt idx="2110">
                  <c:v>263.875</c:v>
                </c:pt>
                <c:pt idx="2111">
                  <c:v>264.0</c:v>
                </c:pt>
                <c:pt idx="2112">
                  <c:v>264.125</c:v>
                </c:pt>
                <c:pt idx="2113">
                  <c:v>264.25</c:v>
                </c:pt>
                <c:pt idx="2114">
                  <c:v>264.375</c:v>
                </c:pt>
                <c:pt idx="2115">
                  <c:v>264.5</c:v>
                </c:pt>
                <c:pt idx="2116">
                  <c:v>264.625</c:v>
                </c:pt>
                <c:pt idx="2117">
                  <c:v>264.75</c:v>
                </c:pt>
                <c:pt idx="2118">
                  <c:v>264.875</c:v>
                </c:pt>
                <c:pt idx="2119">
                  <c:v>265.0</c:v>
                </c:pt>
                <c:pt idx="2120">
                  <c:v>265.125</c:v>
                </c:pt>
                <c:pt idx="2121">
                  <c:v>265.25</c:v>
                </c:pt>
                <c:pt idx="2122">
                  <c:v>265.375</c:v>
                </c:pt>
                <c:pt idx="2123">
                  <c:v>265.5</c:v>
                </c:pt>
                <c:pt idx="2124">
                  <c:v>265.625</c:v>
                </c:pt>
                <c:pt idx="2125">
                  <c:v>265.75</c:v>
                </c:pt>
                <c:pt idx="2126">
                  <c:v>265.875</c:v>
                </c:pt>
                <c:pt idx="2127">
                  <c:v>266.0</c:v>
                </c:pt>
                <c:pt idx="2128">
                  <c:v>266.125</c:v>
                </c:pt>
                <c:pt idx="2129">
                  <c:v>266.25</c:v>
                </c:pt>
                <c:pt idx="2130">
                  <c:v>266.375</c:v>
                </c:pt>
                <c:pt idx="2131">
                  <c:v>266.5</c:v>
                </c:pt>
                <c:pt idx="2132">
                  <c:v>266.625</c:v>
                </c:pt>
                <c:pt idx="2133">
                  <c:v>266.75</c:v>
                </c:pt>
                <c:pt idx="2134">
                  <c:v>266.875</c:v>
                </c:pt>
                <c:pt idx="2135">
                  <c:v>267.0</c:v>
                </c:pt>
                <c:pt idx="2136">
                  <c:v>267.125</c:v>
                </c:pt>
                <c:pt idx="2137">
                  <c:v>267.25</c:v>
                </c:pt>
                <c:pt idx="2138">
                  <c:v>267.375</c:v>
                </c:pt>
                <c:pt idx="2139">
                  <c:v>267.5</c:v>
                </c:pt>
                <c:pt idx="2140">
                  <c:v>267.625</c:v>
                </c:pt>
                <c:pt idx="2141">
                  <c:v>267.75</c:v>
                </c:pt>
                <c:pt idx="2142">
                  <c:v>267.875</c:v>
                </c:pt>
                <c:pt idx="2143">
                  <c:v>268.0</c:v>
                </c:pt>
                <c:pt idx="2144">
                  <c:v>268.125</c:v>
                </c:pt>
                <c:pt idx="2145">
                  <c:v>268.25</c:v>
                </c:pt>
                <c:pt idx="2146">
                  <c:v>268.375</c:v>
                </c:pt>
                <c:pt idx="2147">
                  <c:v>268.5</c:v>
                </c:pt>
                <c:pt idx="2148">
                  <c:v>268.625</c:v>
                </c:pt>
                <c:pt idx="2149">
                  <c:v>268.75</c:v>
                </c:pt>
                <c:pt idx="2150">
                  <c:v>268.875</c:v>
                </c:pt>
                <c:pt idx="2151">
                  <c:v>269.0</c:v>
                </c:pt>
                <c:pt idx="2152">
                  <c:v>269.125</c:v>
                </c:pt>
                <c:pt idx="2153">
                  <c:v>269.25</c:v>
                </c:pt>
                <c:pt idx="2154">
                  <c:v>269.375</c:v>
                </c:pt>
                <c:pt idx="2155">
                  <c:v>269.5</c:v>
                </c:pt>
                <c:pt idx="2156">
                  <c:v>269.625</c:v>
                </c:pt>
                <c:pt idx="2157">
                  <c:v>269.75</c:v>
                </c:pt>
                <c:pt idx="2158">
                  <c:v>269.875</c:v>
                </c:pt>
                <c:pt idx="2159">
                  <c:v>270.0</c:v>
                </c:pt>
                <c:pt idx="2160">
                  <c:v>270.125</c:v>
                </c:pt>
                <c:pt idx="2161">
                  <c:v>270.25</c:v>
                </c:pt>
                <c:pt idx="2162">
                  <c:v>270.375</c:v>
                </c:pt>
                <c:pt idx="2163">
                  <c:v>270.5</c:v>
                </c:pt>
                <c:pt idx="2164">
                  <c:v>270.625</c:v>
                </c:pt>
                <c:pt idx="2165">
                  <c:v>270.75</c:v>
                </c:pt>
                <c:pt idx="2166">
                  <c:v>270.875</c:v>
                </c:pt>
                <c:pt idx="2167">
                  <c:v>271.0</c:v>
                </c:pt>
                <c:pt idx="2168">
                  <c:v>271.125</c:v>
                </c:pt>
                <c:pt idx="2169">
                  <c:v>271.25</c:v>
                </c:pt>
                <c:pt idx="2170">
                  <c:v>271.375</c:v>
                </c:pt>
                <c:pt idx="2171">
                  <c:v>271.5</c:v>
                </c:pt>
                <c:pt idx="2172">
                  <c:v>271.625</c:v>
                </c:pt>
                <c:pt idx="2173">
                  <c:v>271.75</c:v>
                </c:pt>
                <c:pt idx="2174">
                  <c:v>271.875</c:v>
                </c:pt>
                <c:pt idx="2175">
                  <c:v>272.0</c:v>
                </c:pt>
                <c:pt idx="2176">
                  <c:v>272.125</c:v>
                </c:pt>
                <c:pt idx="2177">
                  <c:v>272.25</c:v>
                </c:pt>
                <c:pt idx="2178">
                  <c:v>272.375</c:v>
                </c:pt>
                <c:pt idx="2179">
                  <c:v>272.5</c:v>
                </c:pt>
                <c:pt idx="2180">
                  <c:v>272.625</c:v>
                </c:pt>
                <c:pt idx="2181">
                  <c:v>272.75</c:v>
                </c:pt>
                <c:pt idx="2182">
                  <c:v>272.875</c:v>
                </c:pt>
                <c:pt idx="2183">
                  <c:v>273.0</c:v>
                </c:pt>
                <c:pt idx="2184">
                  <c:v>273.125</c:v>
                </c:pt>
                <c:pt idx="2185">
                  <c:v>273.25</c:v>
                </c:pt>
                <c:pt idx="2186">
                  <c:v>273.375</c:v>
                </c:pt>
                <c:pt idx="2187">
                  <c:v>273.5</c:v>
                </c:pt>
                <c:pt idx="2188">
                  <c:v>273.625</c:v>
                </c:pt>
                <c:pt idx="2189">
                  <c:v>273.75</c:v>
                </c:pt>
                <c:pt idx="2190">
                  <c:v>273.875</c:v>
                </c:pt>
                <c:pt idx="2191">
                  <c:v>274.0</c:v>
                </c:pt>
                <c:pt idx="2192">
                  <c:v>274.125</c:v>
                </c:pt>
                <c:pt idx="2193">
                  <c:v>274.25</c:v>
                </c:pt>
                <c:pt idx="2194">
                  <c:v>274.375</c:v>
                </c:pt>
                <c:pt idx="2195">
                  <c:v>274.5</c:v>
                </c:pt>
                <c:pt idx="2196">
                  <c:v>274.625</c:v>
                </c:pt>
                <c:pt idx="2197">
                  <c:v>274.75</c:v>
                </c:pt>
                <c:pt idx="2198">
                  <c:v>274.875</c:v>
                </c:pt>
                <c:pt idx="2199">
                  <c:v>275.0</c:v>
                </c:pt>
                <c:pt idx="2200">
                  <c:v>275.125</c:v>
                </c:pt>
                <c:pt idx="2201">
                  <c:v>275.25</c:v>
                </c:pt>
                <c:pt idx="2202">
                  <c:v>275.375</c:v>
                </c:pt>
                <c:pt idx="2203">
                  <c:v>275.5</c:v>
                </c:pt>
                <c:pt idx="2204">
                  <c:v>275.625</c:v>
                </c:pt>
                <c:pt idx="2205">
                  <c:v>275.75</c:v>
                </c:pt>
                <c:pt idx="2206">
                  <c:v>275.875</c:v>
                </c:pt>
                <c:pt idx="2207">
                  <c:v>276.0</c:v>
                </c:pt>
                <c:pt idx="2208">
                  <c:v>276.125</c:v>
                </c:pt>
                <c:pt idx="2209">
                  <c:v>276.25</c:v>
                </c:pt>
                <c:pt idx="2210">
                  <c:v>276.375</c:v>
                </c:pt>
                <c:pt idx="2211">
                  <c:v>276.5</c:v>
                </c:pt>
                <c:pt idx="2212">
                  <c:v>276.625</c:v>
                </c:pt>
                <c:pt idx="2213">
                  <c:v>276.75</c:v>
                </c:pt>
                <c:pt idx="2214">
                  <c:v>276.875</c:v>
                </c:pt>
                <c:pt idx="2215">
                  <c:v>277.0</c:v>
                </c:pt>
                <c:pt idx="2216">
                  <c:v>277.125</c:v>
                </c:pt>
                <c:pt idx="2217">
                  <c:v>277.25</c:v>
                </c:pt>
                <c:pt idx="2218">
                  <c:v>277.375</c:v>
                </c:pt>
                <c:pt idx="2219">
                  <c:v>277.5</c:v>
                </c:pt>
                <c:pt idx="2220">
                  <c:v>277.625</c:v>
                </c:pt>
                <c:pt idx="2221">
                  <c:v>277.75</c:v>
                </c:pt>
                <c:pt idx="2222">
                  <c:v>277.875</c:v>
                </c:pt>
                <c:pt idx="2223">
                  <c:v>278.0</c:v>
                </c:pt>
                <c:pt idx="2224">
                  <c:v>278.125</c:v>
                </c:pt>
                <c:pt idx="2225">
                  <c:v>278.25</c:v>
                </c:pt>
                <c:pt idx="2226">
                  <c:v>278.375</c:v>
                </c:pt>
                <c:pt idx="2227">
                  <c:v>278.5</c:v>
                </c:pt>
                <c:pt idx="2228">
                  <c:v>278.625</c:v>
                </c:pt>
                <c:pt idx="2229">
                  <c:v>278.75</c:v>
                </c:pt>
                <c:pt idx="2230">
                  <c:v>278.875</c:v>
                </c:pt>
                <c:pt idx="2231">
                  <c:v>279.0</c:v>
                </c:pt>
                <c:pt idx="2232">
                  <c:v>279.125</c:v>
                </c:pt>
                <c:pt idx="2233">
                  <c:v>279.25</c:v>
                </c:pt>
                <c:pt idx="2234">
                  <c:v>279.375</c:v>
                </c:pt>
                <c:pt idx="2235">
                  <c:v>279.5</c:v>
                </c:pt>
                <c:pt idx="2236">
                  <c:v>279.625</c:v>
                </c:pt>
                <c:pt idx="2237">
                  <c:v>279.75</c:v>
                </c:pt>
                <c:pt idx="2238">
                  <c:v>279.875</c:v>
                </c:pt>
                <c:pt idx="2239">
                  <c:v>280.0</c:v>
                </c:pt>
                <c:pt idx="2240">
                  <c:v>280.125</c:v>
                </c:pt>
                <c:pt idx="2241">
                  <c:v>280.25</c:v>
                </c:pt>
                <c:pt idx="2242">
                  <c:v>280.375</c:v>
                </c:pt>
                <c:pt idx="2243">
                  <c:v>280.5</c:v>
                </c:pt>
                <c:pt idx="2244">
                  <c:v>280.625</c:v>
                </c:pt>
                <c:pt idx="2245">
                  <c:v>280.75</c:v>
                </c:pt>
                <c:pt idx="2246">
                  <c:v>280.875</c:v>
                </c:pt>
                <c:pt idx="2247">
                  <c:v>281.0</c:v>
                </c:pt>
                <c:pt idx="2248">
                  <c:v>281.125</c:v>
                </c:pt>
                <c:pt idx="2249">
                  <c:v>281.25</c:v>
                </c:pt>
                <c:pt idx="2250">
                  <c:v>281.375</c:v>
                </c:pt>
                <c:pt idx="2251">
                  <c:v>281.5</c:v>
                </c:pt>
                <c:pt idx="2252">
                  <c:v>281.625</c:v>
                </c:pt>
                <c:pt idx="2253">
                  <c:v>281.75</c:v>
                </c:pt>
                <c:pt idx="2254">
                  <c:v>281.875</c:v>
                </c:pt>
                <c:pt idx="2255">
                  <c:v>282.0</c:v>
                </c:pt>
                <c:pt idx="2256">
                  <c:v>282.125</c:v>
                </c:pt>
                <c:pt idx="2257">
                  <c:v>282.25</c:v>
                </c:pt>
                <c:pt idx="2258">
                  <c:v>282.375</c:v>
                </c:pt>
                <c:pt idx="2259">
                  <c:v>282.5</c:v>
                </c:pt>
                <c:pt idx="2260">
                  <c:v>282.625</c:v>
                </c:pt>
                <c:pt idx="2261">
                  <c:v>282.75</c:v>
                </c:pt>
                <c:pt idx="2262">
                  <c:v>282.875</c:v>
                </c:pt>
                <c:pt idx="2263">
                  <c:v>283.0</c:v>
                </c:pt>
                <c:pt idx="2264">
                  <c:v>283.125</c:v>
                </c:pt>
                <c:pt idx="2265">
                  <c:v>283.25</c:v>
                </c:pt>
                <c:pt idx="2266">
                  <c:v>283.375</c:v>
                </c:pt>
                <c:pt idx="2267">
                  <c:v>283.5</c:v>
                </c:pt>
                <c:pt idx="2268">
                  <c:v>283.625</c:v>
                </c:pt>
                <c:pt idx="2269">
                  <c:v>283.75</c:v>
                </c:pt>
                <c:pt idx="2270">
                  <c:v>283.875</c:v>
                </c:pt>
                <c:pt idx="2271">
                  <c:v>284.0</c:v>
                </c:pt>
                <c:pt idx="2272">
                  <c:v>284.125</c:v>
                </c:pt>
                <c:pt idx="2273">
                  <c:v>284.25</c:v>
                </c:pt>
                <c:pt idx="2274">
                  <c:v>284.375</c:v>
                </c:pt>
                <c:pt idx="2275">
                  <c:v>284.5</c:v>
                </c:pt>
                <c:pt idx="2276">
                  <c:v>284.625</c:v>
                </c:pt>
                <c:pt idx="2277">
                  <c:v>284.75</c:v>
                </c:pt>
                <c:pt idx="2278">
                  <c:v>284.875</c:v>
                </c:pt>
                <c:pt idx="2279">
                  <c:v>285.0</c:v>
                </c:pt>
                <c:pt idx="2280">
                  <c:v>285.125</c:v>
                </c:pt>
                <c:pt idx="2281">
                  <c:v>285.25</c:v>
                </c:pt>
                <c:pt idx="2282">
                  <c:v>285.375</c:v>
                </c:pt>
                <c:pt idx="2283">
                  <c:v>285.5</c:v>
                </c:pt>
                <c:pt idx="2284">
                  <c:v>285.625</c:v>
                </c:pt>
                <c:pt idx="2285">
                  <c:v>285.75</c:v>
                </c:pt>
                <c:pt idx="2286">
                  <c:v>285.875</c:v>
                </c:pt>
                <c:pt idx="2287">
                  <c:v>286.0</c:v>
                </c:pt>
                <c:pt idx="2288">
                  <c:v>286.125</c:v>
                </c:pt>
                <c:pt idx="2289">
                  <c:v>286.25</c:v>
                </c:pt>
                <c:pt idx="2290">
                  <c:v>286.375</c:v>
                </c:pt>
                <c:pt idx="2291">
                  <c:v>286.5</c:v>
                </c:pt>
                <c:pt idx="2292">
                  <c:v>286.625</c:v>
                </c:pt>
                <c:pt idx="2293">
                  <c:v>286.75</c:v>
                </c:pt>
                <c:pt idx="2294">
                  <c:v>286.875</c:v>
                </c:pt>
                <c:pt idx="2295">
                  <c:v>287.0</c:v>
                </c:pt>
                <c:pt idx="2296">
                  <c:v>287.125</c:v>
                </c:pt>
                <c:pt idx="2297">
                  <c:v>287.25</c:v>
                </c:pt>
                <c:pt idx="2298">
                  <c:v>287.375</c:v>
                </c:pt>
                <c:pt idx="2299">
                  <c:v>287.5</c:v>
                </c:pt>
                <c:pt idx="2300">
                  <c:v>287.625</c:v>
                </c:pt>
                <c:pt idx="2301">
                  <c:v>287.75</c:v>
                </c:pt>
                <c:pt idx="2302">
                  <c:v>287.875</c:v>
                </c:pt>
                <c:pt idx="2303">
                  <c:v>288.0</c:v>
                </c:pt>
                <c:pt idx="2304">
                  <c:v>288.125</c:v>
                </c:pt>
                <c:pt idx="2305">
                  <c:v>288.25</c:v>
                </c:pt>
                <c:pt idx="2306">
                  <c:v>288.375</c:v>
                </c:pt>
                <c:pt idx="2307">
                  <c:v>288.5</c:v>
                </c:pt>
                <c:pt idx="2308">
                  <c:v>288.625</c:v>
                </c:pt>
                <c:pt idx="2309">
                  <c:v>288.75</c:v>
                </c:pt>
                <c:pt idx="2310">
                  <c:v>288.875</c:v>
                </c:pt>
                <c:pt idx="2311">
                  <c:v>289.0</c:v>
                </c:pt>
                <c:pt idx="2312">
                  <c:v>289.125</c:v>
                </c:pt>
                <c:pt idx="2313">
                  <c:v>289.25</c:v>
                </c:pt>
                <c:pt idx="2314">
                  <c:v>289.375</c:v>
                </c:pt>
                <c:pt idx="2315">
                  <c:v>289.5</c:v>
                </c:pt>
                <c:pt idx="2316">
                  <c:v>289.625</c:v>
                </c:pt>
                <c:pt idx="2317">
                  <c:v>289.75</c:v>
                </c:pt>
                <c:pt idx="2318">
                  <c:v>289.875</c:v>
                </c:pt>
                <c:pt idx="2319">
                  <c:v>290.0</c:v>
                </c:pt>
                <c:pt idx="2320">
                  <c:v>290.125</c:v>
                </c:pt>
                <c:pt idx="2321">
                  <c:v>290.25</c:v>
                </c:pt>
                <c:pt idx="2322">
                  <c:v>290.375</c:v>
                </c:pt>
                <c:pt idx="2323">
                  <c:v>290.5</c:v>
                </c:pt>
                <c:pt idx="2324">
                  <c:v>290.625</c:v>
                </c:pt>
                <c:pt idx="2325">
                  <c:v>290.75</c:v>
                </c:pt>
                <c:pt idx="2326">
                  <c:v>290.875</c:v>
                </c:pt>
                <c:pt idx="2327">
                  <c:v>291.0</c:v>
                </c:pt>
                <c:pt idx="2328">
                  <c:v>291.125</c:v>
                </c:pt>
                <c:pt idx="2329">
                  <c:v>291.25</c:v>
                </c:pt>
                <c:pt idx="2330">
                  <c:v>291.375</c:v>
                </c:pt>
                <c:pt idx="2331">
                  <c:v>291.5</c:v>
                </c:pt>
                <c:pt idx="2332">
                  <c:v>291.625</c:v>
                </c:pt>
                <c:pt idx="2333">
                  <c:v>291.75</c:v>
                </c:pt>
                <c:pt idx="2334">
                  <c:v>291.875</c:v>
                </c:pt>
                <c:pt idx="2335">
                  <c:v>292.0</c:v>
                </c:pt>
                <c:pt idx="2336">
                  <c:v>292.125</c:v>
                </c:pt>
                <c:pt idx="2337">
                  <c:v>292.25</c:v>
                </c:pt>
                <c:pt idx="2338">
                  <c:v>292.375</c:v>
                </c:pt>
                <c:pt idx="2339">
                  <c:v>292.5</c:v>
                </c:pt>
                <c:pt idx="2340">
                  <c:v>292.625</c:v>
                </c:pt>
                <c:pt idx="2341">
                  <c:v>292.75</c:v>
                </c:pt>
                <c:pt idx="2342">
                  <c:v>292.875</c:v>
                </c:pt>
                <c:pt idx="2343">
                  <c:v>293.0</c:v>
                </c:pt>
                <c:pt idx="2344">
                  <c:v>293.125</c:v>
                </c:pt>
                <c:pt idx="2345">
                  <c:v>293.25</c:v>
                </c:pt>
                <c:pt idx="2346">
                  <c:v>293.375</c:v>
                </c:pt>
                <c:pt idx="2347">
                  <c:v>293.5</c:v>
                </c:pt>
                <c:pt idx="2348">
                  <c:v>293.625</c:v>
                </c:pt>
                <c:pt idx="2349">
                  <c:v>293.75</c:v>
                </c:pt>
                <c:pt idx="2350">
                  <c:v>293.875</c:v>
                </c:pt>
                <c:pt idx="2351">
                  <c:v>294.0</c:v>
                </c:pt>
                <c:pt idx="2352">
                  <c:v>294.125</c:v>
                </c:pt>
                <c:pt idx="2353">
                  <c:v>294.25</c:v>
                </c:pt>
                <c:pt idx="2354">
                  <c:v>294.375</c:v>
                </c:pt>
                <c:pt idx="2355">
                  <c:v>294.5</c:v>
                </c:pt>
                <c:pt idx="2356">
                  <c:v>294.625</c:v>
                </c:pt>
                <c:pt idx="2357">
                  <c:v>294.75</c:v>
                </c:pt>
                <c:pt idx="2358">
                  <c:v>294.875</c:v>
                </c:pt>
                <c:pt idx="2359">
                  <c:v>295.0</c:v>
                </c:pt>
                <c:pt idx="2360">
                  <c:v>295.125</c:v>
                </c:pt>
                <c:pt idx="2361">
                  <c:v>295.25</c:v>
                </c:pt>
                <c:pt idx="2362">
                  <c:v>295.375</c:v>
                </c:pt>
                <c:pt idx="2363">
                  <c:v>295.5</c:v>
                </c:pt>
                <c:pt idx="2364">
                  <c:v>295.625</c:v>
                </c:pt>
                <c:pt idx="2365">
                  <c:v>295.75</c:v>
                </c:pt>
                <c:pt idx="2366">
                  <c:v>295.875</c:v>
                </c:pt>
                <c:pt idx="2367">
                  <c:v>296.0</c:v>
                </c:pt>
                <c:pt idx="2368">
                  <c:v>296.125</c:v>
                </c:pt>
                <c:pt idx="2369">
                  <c:v>296.25</c:v>
                </c:pt>
                <c:pt idx="2370">
                  <c:v>296.375</c:v>
                </c:pt>
                <c:pt idx="2371">
                  <c:v>296.5</c:v>
                </c:pt>
                <c:pt idx="2372">
                  <c:v>296.625</c:v>
                </c:pt>
                <c:pt idx="2373">
                  <c:v>296.75</c:v>
                </c:pt>
                <c:pt idx="2374">
                  <c:v>296.875</c:v>
                </c:pt>
                <c:pt idx="2375">
                  <c:v>297.0</c:v>
                </c:pt>
                <c:pt idx="2376">
                  <c:v>297.125</c:v>
                </c:pt>
                <c:pt idx="2377">
                  <c:v>297.25</c:v>
                </c:pt>
                <c:pt idx="2378">
                  <c:v>297.375</c:v>
                </c:pt>
                <c:pt idx="2379">
                  <c:v>297.5</c:v>
                </c:pt>
                <c:pt idx="2380">
                  <c:v>297.625</c:v>
                </c:pt>
                <c:pt idx="2381">
                  <c:v>297.75</c:v>
                </c:pt>
                <c:pt idx="2382">
                  <c:v>297.875</c:v>
                </c:pt>
                <c:pt idx="2383">
                  <c:v>298.0</c:v>
                </c:pt>
                <c:pt idx="2384">
                  <c:v>298.125</c:v>
                </c:pt>
                <c:pt idx="2385">
                  <c:v>298.25</c:v>
                </c:pt>
                <c:pt idx="2386">
                  <c:v>298.375</c:v>
                </c:pt>
                <c:pt idx="2387">
                  <c:v>298.5</c:v>
                </c:pt>
                <c:pt idx="2388">
                  <c:v>298.625</c:v>
                </c:pt>
                <c:pt idx="2389">
                  <c:v>298.75</c:v>
                </c:pt>
                <c:pt idx="2390">
                  <c:v>298.875</c:v>
                </c:pt>
                <c:pt idx="2391">
                  <c:v>299.0</c:v>
                </c:pt>
                <c:pt idx="2392">
                  <c:v>299.125</c:v>
                </c:pt>
                <c:pt idx="2393">
                  <c:v>299.25</c:v>
                </c:pt>
                <c:pt idx="2394">
                  <c:v>299.375</c:v>
                </c:pt>
                <c:pt idx="2395">
                  <c:v>299.5</c:v>
                </c:pt>
                <c:pt idx="2396">
                  <c:v>299.625</c:v>
                </c:pt>
                <c:pt idx="2397">
                  <c:v>299.75</c:v>
                </c:pt>
                <c:pt idx="2398">
                  <c:v>299.875</c:v>
                </c:pt>
                <c:pt idx="2399">
                  <c:v>300.0</c:v>
                </c:pt>
                <c:pt idx="2400">
                  <c:v>300.125</c:v>
                </c:pt>
                <c:pt idx="2401">
                  <c:v>300.25</c:v>
                </c:pt>
                <c:pt idx="2402">
                  <c:v>300.375</c:v>
                </c:pt>
                <c:pt idx="2403">
                  <c:v>300.5</c:v>
                </c:pt>
                <c:pt idx="2404">
                  <c:v>300.625</c:v>
                </c:pt>
                <c:pt idx="2405">
                  <c:v>300.75</c:v>
                </c:pt>
                <c:pt idx="2406">
                  <c:v>300.875</c:v>
                </c:pt>
                <c:pt idx="2407">
                  <c:v>301.0</c:v>
                </c:pt>
                <c:pt idx="2408">
                  <c:v>301.125</c:v>
                </c:pt>
                <c:pt idx="2409">
                  <c:v>301.25</c:v>
                </c:pt>
                <c:pt idx="2410">
                  <c:v>301.375</c:v>
                </c:pt>
                <c:pt idx="2411">
                  <c:v>301.5</c:v>
                </c:pt>
                <c:pt idx="2412">
                  <c:v>301.625</c:v>
                </c:pt>
                <c:pt idx="2413">
                  <c:v>301.75</c:v>
                </c:pt>
                <c:pt idx="2414">
                  <c:v>301.875</c:v>
                </c:pt>
                <c:pt idx="2415">
                  <c:v>302.0</c:v>
                </c:pt>
                <c:pt idx="2416">
                  <c:v>302.125</c:v>
                </c:pt>
                <c:pt idx="2417">
                  <c:v>302.25</c:v>
                </c:pt>
                <c:pt idx="2418">
                  <c:v>302.375</c:v>
                </c:pt>
                <c:pt idx="2419">
                  <c:v>302.5</c:v>
                </c:pt>
                <c:pt idx="2420">
                  <c:v>302.625</c:v>
                </c:pt>
                <c:pt idx="2421">
                  <c:v>302.75</c:v>
                </c:pt>
                <c:pt idx="2422">
                  <c:v>302.875</c:v>
                </c:pt>
                <c:pt idx="2423">
                  <c:v>303.0</c:v>
                </c:pt>
                <c:pt idx="2424">
                  <c:v>303.125</c:v>
                </c:pt>
                <c:pt idx="2425">
                  <c:v>303.25</c:v>
                </c:pt>
                <c:pt idx="2426">
                  <c:v>303.375</c:v>
                </c:pt>
                <c:pt idx="2427">
                  <c:v>303.5</c:v>
                </c:pt>
                <c:pt idx="2428">
                  <c:v>303.625</c:v>
                </c:pt>
                <c:pt idx="2429">
                  <c:v>303.75</c:v>
                </c:pt>
                <c:pt idx="2430">
                  <c:v>303.875</c:v>
                </c:pt>
                <c:pt idx="2431">
                  <c:v>304.0</c:v>
                </c:pt>
                <c:pt idx="2432">
                  <c:v>304.125</c:v>
                </c:pt>
                <c:pt idx="2433">
                  <c:v>304.25</c:v>
                </c:pt>
                <c:pt idx="2434">
                  <c:v>304.375</c:v>
                </c:pt>
                <c:pt idx="2435">
                  <c:v>304.5</c:v>
                </c:pt>
                <c:pt idx="2436">
                  <c:v>304.625</c:v>
                </c:pt>
                <c:pt idx="2437">
                  <c:v>304.75</c:v>
                </c:pt>
                <c:pt idx="2438">
                  <c:v>304.875</c:v>
                </c:pt>
                <c:pt idx="2439">
                  <c:v>305.0</c:v>
                </c:pt>
                <c:pt idx="2440">
                  <c:v>305.125</c:v>
                </c:pt>
                <c:pt idx="2441">
                  <c:v>305.25</c:v>
                </c:pt>
                <c:pt idx="2442">
                  <c:v>305.375</c:v>
                </c:pt>
                <c:pt idx="2443">
                  <c:v>305.5</c:v>
                </c:pt>
                <c:pt idx="2444">
                  <c:v>305.625</c:v>
                </c:pt>
                <c:pt idx="2445">
                  <c:v>305.75</c:v>
                </c:pt>
                <c:pt idx="2446">
                  <c:v>305.875</c:v>
                </c:pt>
                <c:pt idx="2447">
                  <c:v>306.0</c:v>
                </c:pt>
                <c:pt idx="2448">
                  <c:v>306.125</c:v>
                </c:pt>
                <c:pt idx="2449">
                  <c:v>306.25</c:v>
                </c:pt>
                <c:pt idx="2450">
                  <c:v>306.375</c:v>
                </c:pt>
                <c:pt idx="2451">
                  <c:v>306.5</c:v>
                </c:pt>
                <c:pt idx="2452">
                  <c:v>306.625</c:v>
                </c:pt>
                <c:pt idx="2453">
                  <c:v>306.75</c:v>
                </c:pt>
                <c:pt idx="2454">
                  <c:v>306.875</c:v>
                </c:pt>
                <c:pt idx="2455">
                  <c:v>307.0</c:v>
                </c:pt>
                <c:pt idx="2456">
                  <c:v>307.125</c:v>
                </c:pt>
                <c:pt idx="2457">
                  <c:v>307.25</c:v>
                </c:pt>
                <c:pt idx="2458">
                  <c:v>307.375</c:v>
                </c:pt>
                <c:pt idx="2459">
                  <c:v>307.5</c:v>
                </c:pt>
                <c:pt idx="2460">
                  <c:v>307.625</c:v>
                </c:pt>
                <c:pt idx="2461">
                  <c:v>307.75</c:v>
                </c:pt>
                <c:pt idx="2462">
                  <c:v>307.875</c:v>
                </c:pt>
                <c:pt idx="2463">
                  <c:v>308.0</c:v>
                </c:pt>
                <c:pt idx="2464">
                  <c:v>308.125</c:v>
                </c:pt>
                <c:pt idx="2465">
                  <c:v>308.25</c:v>
                </c:pt>
                <c:pt idx="2466">
                  <c:v>308.375</c:v>
                </c:pt>
                <c:pt idx="2467">
                  <c:v>308.5</c:v>
                </c:pt>
                <c:pt idx="2468">
                  <c:v>308.625</c:v>
                </c:pt>
                <c:pt idx="2469">
                  <c:v>308.75</c:v>
                </c:pt>
                <c:pt idx="2470">
                  <c:v>308.875</c:v>
                </c:pt>
                <c:pt idx="2471">
                  <c:v>309.0</c:v>
                </c:pt>
                <c:pt idx="2472">
                  <c:v>309.125</c:v>
                </c:pt>
                <c:pt idx="2473">
                  <c:v>309.25</c:v>
                </c:pt>
                <c:pt idx="2474">
                  <c:v>309.375</c:v>
                </c:pt>
                <c:pt idx="2475">
                  <c:v>309.5</c:v>
                </c:pt>
                <c:pt idx="2476">
                  <c:v>309.625</c:v>
                </c:pt>
                <c:pt idx="2477">
                  <c:v>309.75</c:v>
                </c:pt>
                <c:pt idx="2478">
                  <c:v>309.875</c:v>
                </c:pt>
                <c:pt idx="2479">
                  <c:v>310.0</c:v>
                </c:pt>
                <c:pt idx="2480">
                  <c:v>310.125</c:v>
                </c:pt>
                <c:pt idx="2481">
                  <c:v>310.25</c:v>
                </c:pt>
                <c:pt idx="2482">
                  <c:v>310.375</c:v>
                </c:pt>
                <c:pt idx="2483">
                  <c:v>310.5</c:v>
                </c:pt>
                <c:pt idx="2484">
                  <c:v>310.625</c:v>
                </c:pt>
                <c:pt idx="2485">
                  <c:v>310.75</c:v>
                </c:pt>
                <c:pt idx="2486">
                  <c:v>310.875</c:v>
                </c:pt>
                <c:pt idx="2487">
                  <c:v>311.0</c:v>
                </c:pt>
                <c:pt idx="2488">
                  <c:v>311.125</c:v>
                </c:pt>
                <c:pt idx="2489">
                  <c:v>311.25</c:v>
                </c:pt>
                <c:pt idx="2490">
                  <c:v>311.375</c:v>
                </c:pt>
                <c:pt idx="2491">
                  <c:v>311.5</c:v>
                </c:pt>
                <c:pt idx="2492">
                  <c:v>311.625</c:v>
                </c:pt>
                <c:pt idx="2493">
                  <c:v>311.75</c:v>
                </c:pt>
                <c:pt idx="2494">
                  <c:v>311.875</c:v>
                </c:pt>
                <c:pt idx="2495">
                  <c:v>312.0</c:v>
                </c:pt>
                <c:pt idx="2496">
                  <c:v>312.125</c:v>
                </c:pt>
                <c:pt idx="2497">
                  <c:v>312.25</c:v>
                </c:pt>
                <c:pt idx="2498">
                  <c:v>312.375</c:v>
                </c:pt>
                <c:pt idx="2499">
                  <c:v>312.5</c:v>
                </c:pt>
                <c:pt idx="2500">
                  <c:v>312.625</c:v>
                </c:pt>
                <c:pt idx="2501">
                  <c:v>312.75</c:v>
                </c:pt>
                <c:pt idx="2502">
                  <c:v>312.875</c:v>
                </c:pt>
                <c:pt idx="2503">
                  <c:v>313.0</c:v>
                </c:pt>
                <c:pt idx="2504">
                  <c:v>313.125</c:v>
                </c:pt>
                <c:pt idx="2505">
                  <c:v>313.25</c:v>
                </c:pt>
                <c:pt idx="2506">
                  <c:v>313.375</c:v>
                </c:pt>
                <c:pt idx="2507">
                  <c:v>313.5</c:v>
                </c:pt>
                <c:pt idx="2508">
                  <c:v>313.625</c:v>
                </c:pt>
                <c:pt idx="2509">
                  <c:v>313.75</c:v>
                </c:pt>
                <c:pt idx="2510">
                  <c:v>313.875</c:v>
                </c:pt>
                <c:pt idx="2511">
                  <c:v>314.0</c:v>
                </c:pt>
                <c:pt idx="2512">
                  <c:v>314.125</c:v>
                </c:pt>
                <c:pt idx="2513">
                  <c:v>314.25</c:v>
                </c:pt>
                <c:pt idx="2514">
                  <c:v>314.375</c:v>
                </c:pt>
                <c:pt idx="2515">
                  <c:v>314.5</c:v>
                </c:pt>
                <c:pt idx="2516">
                  <c:v>314.625</c:v>
                </c:pt>
                <c:pt idx="2517">
                  <c:v>314.75</c:v>
                </c:pt>
                <c:pt idx="2518">
                  <c:v>314.875</c:v>
                </c:pt>
                <c:pt idx="2519">
                  <c:v>315.0</c:v>
                </c:pt>
                <c:pt idx="2520">
                  <c:v>315.125</c:v>
                </c:pt>
                <c:pt idx="2521">
                  <c:v>315.25</c:v>
                </c:pt>
                <c:pt idx="2522">
                  <c:v>315.375</c:v>
                </c:pt>
                <c:pt idx="2523">
                  <c:v>315.5</c:v>
                </c:pt>
                <c:pt idx="2524">
                  <c:v>315.625</c:v>
                </c:pt>
                <c:pt idx="2525">
                  <c:v>315.75</c:v>
                </c:pt>
                <c:pt idx="2526">
                  <c:v>315.875</c:v>
                </c:pt>
                <c:pt idx="2527">
                  <c:v>316.0</c:v>
                </c:pt>
                <c:pt idx="2528">
                  <c:v>316.125</c:v>
                </c:pt>
                <c:pt idx="2529">
                  <c:v>316.25</c:v>
                </c:pt>
                <c:pt idx="2530">
                  <c:v>316.375</c:v>
                </c:pt>
                <c:pt idx="2531">
                  <c:v>316.5</c:v>
                </c:pt>
                <c:pt idx="2532">
                  <c:v>316.625</c:v>
                </c:pt>
                <c:pt idx="2533">
                  <c:v>316.75</c:v>
                </c:pt>
                <c:pt idx="2534">
                  <c:v>316.875</c:v>
                </c:pt>
                <c:pt idx="2535">
                  <c:v>317.0</c:v>
                </c:pt>
                <c:pt idx="2536">
                  <c:v>317.125</c:v>
                </c:pt>
                <c:pt idx="2537">
                  <c:v>317.25</c:v>
                </c:pt>
                <c:pt idx="2538">
                  <c:v>317.375</c:v>
                </c:pt>
                <c:pt idx="2539">
                  <c:v>317.5</c:v>
                </c:pt>
                <c:pt idx="2540">
                  <c:v>317.625</c:v>
                </c:pt>
                <c:pt idx="2541">
                  <c:v>317.75</c:v>
                </c:pt>
                <c:pt idx="2542">
                  <c:v>317.875</c:v>
                </c:pt>
                <c:pt idx="2543">
                  <c:v>318.0</c:v>
                </c:pt>
                <c:pt idx="2544">
                  <c:v>318.125</c:v>
                </c:pt>
                <c:pt idx="2545">
                  <c:v>318.25</c:v>
                </c:pt>
                <c:pt idx="2546">
                  <c:v>318.375</c:v>
                </c:pt>
                <c:pt idx="2547">
                  <c:v>318.5</c:v>
                </c:pt>
                <c:pt idx="2548">
                  <c:v>318.625</c:v>
                </c:pt>
                <c:pt idx="2549">
                  <c:v>318.75</c:v>
                </c:pt>
                <c:pt idx="2550">
                  <c:v>318.875</c:v>
                </c:pt>
                <c:pt idx="2551">
                  <c:v>319.0</c:v>
                </c:pt>
                <c:pt idx="2552">
                  <c:v>319.125</c:v>
                </c:pt>
                <c:pt idx="2553">
                  <c:v>319.25</c:v>
                </c:pt>
                <c:pt idx="2554">
                  <c:v>319.375</c:v>
                </c:pt>
                <c:pt idx="2555">
                  <c:v>319.5</c:v>
                </c:pt>
                <c:pt idx="2556">
                  <c:v>319.625</c:v>
                </c:pt>
                <c:pt idx="2557">
                  <c:v>319.75</c:v>
                </c:pt>
                <c:pt idx="2558">
                  <c:v>319.875</c:v>
                </c:pt>
                <c:pt idx="2559">
                  <c:v>320.0</c:v>
                </c:pt>
                <c:pt idx="2560">
                  <c:v>320.125</c:v>
                </c:pt>
                <c:pt idx="2561">
                  <c:v>320.25</c:v>
                </c:pt>
                <c:pt idx="2562">
                  <c:v>320.375</c:v>
                </c:pt>
                <c:pt idx="2563">
                  <c:v>320.5</c:v>
                </c:pt>
                <c:pt idx="2564">
                  <c:v>320.625</c:v>
                </c:pt>
                <c:pt idx="2565">
                  <c:v>320.75</c:v>
                </c:pt>
                <c:pt idx="2566">
                  <c:v>320.875</c:v>
                </c:pt>
                <c:pt idx="2567">
                  <c:v>321.0</c:v>
                </c:pt>
                <c:pt idx="2568">
                  <c:v>321.125</c:v>
                </c:pt>
                <c:pt idx="2569">
                  <c:v>321.25</c:v>
                </c:pt>
                <c:pt idx="2570">
                  <c:v>321.375</c:v>
                </c:pt>
                <c:pt idx="2571">
                  <c:v>321.5</c:v>
                </c:pt>
                <c:pt idx="2572">
                  <c:v>321.625</c:v>
                </c:pt>
                <c:pt idx="2573">
                  <c:v>321.75</c:v>
                </c:pt>
                <c:pt idx="2574">
                  <c:v>321.875</c:v>
                </c:pt>
                <c:pt idx="2575">
                  <c:v>322.0</c:v>
                </c:pt>
                <c:pt idx="2576">
                  <c:v>322.125</c:v>
                </c:pt>
                <c:pt idx="2577">
                  <c:v>322.25</c:v>
                </c:pt>
                <c:pt idx="2578">
                  <c:v>322.375</c:v>
                </c:pt>
                <c:pt idx="2579">
                  <c:v>322.5</c:v>
                </c:pt>
                <c:pt idx="2580">
                  <c:v>322.625</c:v>
                </c:pt>
                <c:pt idx="2581">
                  <c:v>322.75</c:v>
                </c:pt>
                <c:pt idx="2582">
                  <c:v>322.875</c:v>
                </c:pt>
                <c:pt idx="2583">
                  <c:v>323.0</c:v>
                </c:pt>
                <c:pt idx="2584">
                  <c:v>323.125</c:v>
                </c:pt>
                <c:pt idx="2585">
                  <c:v>323.25</c:v>
                </c:pt>
                <c:pt idx="2586">
                  <c:v>323.375</c:v>
                </c:pt>
                <c:pt idx="2587">
                  <c:v>323.5</c:v>
                </c:pt>
                <c:pt idx="2588">
                  <c:v>323.625</c:v>
                </c:pt>
                <c:pt idx="2589">
                  <c:v>323.75</c:v>
                </c:pt>
                <c:pt idx="2590">
                  <c:v>323.875</c:v>
                </c:pt>
                <c:pt idx="2591">
                  <c:v>324.0</c:v>
                </c:pt>
                <c:pt idx="2592">
                  <c:v>324.125</c:v>
                </c:pt>
                <c:pt idx="2593">
                  <c:v>324.25</c:v>
                </c:pt>
                <c:pt idx="2594">
                  <c:v>324.375</c:v>
                </c:pt>
                <c:pt idx="2595">
                  <c:v>324.5</c:v>
                </c:pt>
                <c:pt idx="2596">
                  <c:v>324.625</c:v>
                </c:pt>
                <c:pt idx="2597">
                  <c:v>324.75</c:v>
                </c:pt>
                <c:pt idx="2598">
                  <c:v>324.875</c:v>
                </c:pt>
                <c:pt idx="2599">
                  <c:v>325.0</c:v>
                </c:pt>
                <c:pt idx="2600">
                  <c:v>325.125</c:v>
                </c:pt>
                <c:pt idx="2601">
                  <c:v>325.25</c:v>
                </c:pt>
                <c:pt idx="2602">
                  <c:v>325.375</c:v>
                </c:pt>
                <c:pt idx="2603">
                  <c:v>325.5</c:v>
                </c:pt>
                <c:pt idx="2604">
                  <c:v>325.625</c:v>
                </c:pt>
                <c:pt idx="2605">
                  <c:v>325.75</c:v>
                </c:pt>
                <c:pt idx="2606">
                  <c:v>325.875</c:v>
                </c:pt>
                <c:pt idx="2607">
                  <c:v>326.0</c:v>
                </c:pt>
                <c:pt idx="2608">
                  <c:v>326.125</c:v>
                </c:pt>
                <c:pt idx="2609">
                  <c:v>326.25</c:v>
                </c:pt>
                <c:pt idx="2610">
                  <c:v>326.375</c:v>
                </c:pt>
                <c:pt idx="2611">
                  <c:v>326.5</c:v>
                </c:pt>
                <c:pt idx="2612">
                  <c:v>326.625</c:v>
                </c:pt>
                <c:pt idx="2613">
                  <c:v>326.75</c:v>
                </c:pt>
                <c:pt idx="2614">
                  <c:v>326.875</c:v>
                </c:pt>
                <c:pt idx="2615">
                  <c:v>327.0</c:v>
                </c:pt>
                <c:pt idx="2616">
                  <c:v>327.125</c:v>
                </c:pt>
                <c:pt idx="2617">
                  <c:v>327.25</c:v>
                </c:pt>
                <c:pt idx="2618">
                  <c:v>327.375</c:v>
                </c:pt>
                <c:pt idx="2619">
                  <c:v>327.5</c:v>
                </c:pt>
                <c:pt idx="2620">
                  <c:v>327.625</c:v>
                </c:pt>
                <c:pt idx="2621">
                  <c:v>327.75</c:v>
                </c:pt>
                <c:pt idx="2622">
                  <c:v>327.875</c:v>
                </c:pt>
                <c:pt idx="2623">
                  <c:v>328.0</c:v>
                </c:pt>
                <c:pt idx="2624">
                  <c:v>328.125</c:v>
                </c:pt>
                <c:pt idx="2625">
                  <c:v>328.25</c:v>
                </c:pt>
                <c:pt idx="2626">
                  <c:v>328.375</c:v>
                </c:pt>
                <c:pt idx="2627">
                  <c:v>328.5</c:v>
                </c:pt>
                <c:pt idx="2628">
                  <c:v>328.625</c:v>
                </c:pt>
                <c:pt idx="2629">
                  <c:v>328.75</c:v>
                </c:pt>
                <c:pt idx="2630">
                  <c:v>328.875</c:v>
                </c:pt>
                <c:pt idx="2631">
                  <c:v>329.0</c:v>
                </c:pt>
                <c:pt idx="2632">
                  <c:v>329.125</c:v>
                </c:pt>
                <c:pt idx="2633">
                  <c:v>329.25</c:v>
                </c:pt>
                <c:pt idx="2634">
                  <c:v>329.375</c:v>
                </c:pt>
                <c:pt idx="2635">
                  <c:v>329.5</c:v>
                </c:pt>
                <c:pt idx="2636">
                  <c:v>329.625</c:v>
                </c:pt>
                <c:pt idx="2637">
                  <c:v>329.75</c:v>
                </c:pt>
                <c:pt idx="2638">
                  <c:v>329.875</c:v>
                </c:pt>
                <c:pt idx="2639">
                  <c:v>330.0</c:v>
                </c:pt>
                <c:pt idx="2640">
                  <c:v>330.125</c:v>
                </c:pt>
                <c:pt idx="2641">
                  <c:v>330.25</c:v>
                </c:pt>
                <c:pt idx="2642">
                  <c:v>330.375</c:v>
                </c:pt>
                <c:pt idx="2643">
                  <c:v>330.5</c:v>
                </c:pt>
                <c:pt idx="2644">
                  <c:v>330.625</c:v>
                </c:pt>
                <c:pt idx="2645">
                  <c:v>330.75</c:v>
                </c:pt>
                <c:pt idx="2646">
                  <c:v>330.875</c:v>
                </c:pt>
                <c:pt idx="2647">
                  <c:v>331.0</c:v>
                </c:pt>
                <c:pt idx="2648">
                  <c:v>331.125</c:v>
                </c:pt>
                <c:pt idx="2649">
                  <c:v>331.25</c:v>
                </c:pt>
                <c:pt idx="2650">
                  <c:v>331.375</c:v>
                </c:pt>
                <c:pt idx="2651">
                  <c:v>331.5</c:v>
                </c:pt>
                <c:pt idx="2652">
                  <c:v>331.625</c:v>
                </c:pt>
                <c:pt idx="2653">
                  <c:v>331.75</c:v>
                </c:pt>
                <c:pt idx="2654">
                  <c:v>331.875</c:v>
                </c:pt>
                <c:pt idx="2655">
                  <c:v>332.0</c:v>
                </c:pt>
                <c:pt idx="2656">
                  <c:v>332.125</c:v>
                </c:pt>
                <c:pt idx="2657">
                  <c:v>332.25</c:v>
                </c:pt>
                <c:pt idx="2658">
                  <c:v>332.375</c:v>
                </c:pt>
                <c:pt idx="2659">
                  <c:v>332.5</c:v>
                </c:pt>
                <c:pt idx="2660">
                  <c:v>332.625</c:v>
                </c:pt>
                <c:pt idx="2661">
                  <c:v>332.75</c:v>
                </c:pt>
                <c:pt idx="2662">
                  <c:v>332.875</c:v>
                </c:pt>
                <c:pt idx="2663">
                  <c:v>333.0</c:v>
                </c:pt>
                <c:pt idx="2664">
                  <c:v>333.125</c:v>
                </c:pt>
                <c:pt idx="2665">
                  <c:v>333.25</c:v>
                </c:pt>
                <c:pt idx="2666">
                  <c:v>333.375</c:v>
                </c:pt>
                <c:pt idx="2667">
                  <c:v>333.5</c:v>
                </c:pt>
                <c:pt idx="2668">
                  <c:v>333.625</c:v>
                </c:pt>
                <c:pt idx="2669">
                  <c:v>333.75</c:v>
                </c:pt>
                <c:pt idx="2670">
                  <c:v>333.875</c:v>
                </c:pt>
                <c:pt idx="2671">
                  <c:v>334.0</c:v>
                </c:pt>
                <c:pt idx="2672">
                  <c:v>334.125</c:v>
                </c:pt>
                <c:pt idx="2673">
                  <c:v>334.25</c:v>
                </c:pt>
                <c:pt idx="2674">
                  <c:v>334.375</c:v>
                </c:pt>
                <c:pt idx="2675">
                  <c:v>334.5</c:v>
                </c:pt>
                <c:pt idx="2676">
                  <c:v>334.625</c:v>
                </c:pt>
                <c:pt idx="2677">
                  <c:v>334.75</c:v>
                </c:pt>
                <c:pt idx="2678">
                  <c:v>334.875</c:v>
                </c:pt>
                <c:pt idx="2679">
                  <c:v>335.0</c:v>
                </c:pt>
                <c:pt idx="2680">
                  <c:v>335.125</c:v>
                </c:pt>
                <c:pt idx="2681">
                  <c:v>335.25</c:v>
                </c:pt>
                <c:pt idx="2682">
                  <c:v>335.375</c:v>
                </c:pt>
                <c:pt idx="2683">
                  <c:v>335.5</c:v>
                </c:pt>
                <c:pt idx="2684">
                  <c:v>335.625</c:v>
                </c:pt>
                <c:pt idx="2685">
                  <c:v>335.75</c:v>
                </c:pt>
                <c:pt idx="2686">
                  <c:v>335.875</c:v>
                </c:pt>
                <c:pt idx="2687">
                  <c:v>336.0</c:v>
                </c:pt>
                <c:pt idx="2688">
                  <c:v>336.125</c:v>
                </c:pt>
                <c:pt idx="2689">
                  <c:v>336.25</c:v>
                </c:pt>
                <c:pt idx="2690">
                  <c:v>336.375</c:v>
                </c:pt>
                <c:pt idx="2691">
                  <c:v>336.5</c:v>
                </c:pt>
                <c:pt idx="2692">
                  <c:v>336.625</c:v>
                </c:pt>
                <c:pt idx="2693">
                  <c:v>336.75</c:v>
                </c:pt>
                <c:pt idx="2694">
                  <c:v>336.875</c:v>
                </c:pt>
                <c:pt idx="2695">
                  <c:v>337.0</c:v>
                </c:pt>
                <c:pt idx="2696">
                  <c:v>337.125</c:v>
                </c:pt>
                <c:pt idx="2697">
                  <c:v>337.25</c:v>
                </c:pt>
                <c:pt idx="2698">
                  <c:v>337.375</c:v>
                </c:pt>
                <c:pt idx="2699">
                  <c:v>337.5</c:v>
                </c:pt>
                <c:pt idx="2700">
                  <c:v>337.625</c:v>
                </c:pt>
                <c:pt idx="2701">
                  <c:v>337.75</c:v>
                </c:pt>
                <c:pt idx="2702">
                  <c:v>337.875</c:v>
                </c:pt>
                <c:pt idx="2703">
                  <c:v>338.0</c:v>
                </c:pt>
                <c:pt idx="2704">
                  <c:v>338.125</c:v>
                </c:pt>
                <c:pt idx="2705">
                  <c:v>338.25</c:v>
                </c:pt>
                <c:pt idx="2706">
                  <c:v>338.375</c:v>
                </c:pt>
                <c:pt idx="2707">
                  <c:v>338.5</c:v>
                </c:pt>
                <c:pt idx="2708">
                  <c:v>338.625</c:v>
                </c:pt>
                <c:pt idx="2709">
                  <c:v>338.75</c:v>
                </c:pt>
                <c:pt idx="2710">
                  <c:v>338.875</c:v>
                </c:pt>
                <c:pt idx="2711">
                  <c:v>339.0</c:v>
                </c:pt>
                <c:pt idx="2712">
                  <c:v>339.125</c:v>
                </c:pt>
                <c:pt idx="2713">
                  <c:v>339.25</c:v>
                </c:pt>
                <c:pt idx="2714">
                  <c:v>339.375</c:v>
                </c:pt>
                <c:pt idx="2715">
                  <c:v>339.5</c:v>
                </c:pt>
                <c:pt idx="2716">
                  <c:v>339.625</c:v>
                </c:pt>
                <c:pt idx="2717">
                  <c:v>339.75</c:v>
                </c:pt>
                <c:pt idx="2718">
                  <c:v>339.875</c:v>
                </c:pt>
                <c:pt idx="2719">
                  <c:v>340.0</c:v>
                </c:pt>
                <c:pt idx="2720">
                  <c:v>340.125</c:v>
                </c:pt>
                <c:pt idx="2721">
                  <c:v>340.25</c:v>
                </c:pt>
                <c:pt idx="2722">
                  <c:v>340.375</c:v>
                </c:pt>
                <c:pt idx="2723">
                  <c:v>340.5</c:v>
                </c:pt>
                <c:pt idx="2724">
                  <c:v>340.625</c:v>
                </c:pt>
                <c:pt idx="2725">
                  <c:v>340.75</c:v>
                </c:pt>
                <c:pt idx="2726">
                  <c:v>340.875</c:v>
                </c:pt>
                <c:pt idx="2727">
                  <c:v>341.0</c:v>
                </c:pt>
                <c:pt idx="2728">
                  <c:v>341.125</c:v>
                </c:pt>
                <c:pt idx="2729">
                  <c:v>341.25</c:v>
                </c:pt>
                <c:pt idx="2730">
                  <c:v>341.375</c:v>
                </c:pt>
                <c:pt idx="2731">
                  <c:v>341.5</c:v>
                </c:pt>
                <c:pt idx="2732">
                  <c:v>341.625</c:v>
                </c:pt>
                <c:pt idx="2733">
                  <c:v>341.75</c:v>
                </c:pt>
                <c:pt idx="2734">
                  <c:v>341.875</c:v>
                </c:pt>
                <c:pt idx="2735">
                  <c:v>342.0</c:v>
                </c:pt>
                <c:pt idx="2736">
                  <c:v>342.125</c:v>
                </c:pt>
                <c:pt idx="2737">
                  <c:v>342.25</c:v>
                </c:pt>
                <c:pt idx="2738">
                  <c:v>342.375</c:v>
                </c:pt>
                <c:pt idx="2739">
                  <c:v>342.5</c:v>
                </c:pt>
                <c:pt idx="2740">
                  <c:v>342.625</c:v>
                </c:pt>
                <c:pt idx="2741">
                  <c:v>342.75</c:v>
                </c:pt>
                <c:pt idx="2742">
                  <c:v>342.875</c:v>
                </c:pt>
                <c:pt idx="2743">
                  <c:v>343.0</c:v>
                </c:pt>
                <c:pt idx="2744">
                  <c:v>343.125</c:v>
                </c:pt>
                <c:pt idx="2745">
                  <c:v>343.25</c:v>
                </c:pt>
                <c:pt idx="2746">
                  <c:v>343.375</c:v>
                </c:pt>
                <c:pt idx="2747">
                  <c:v>343.5</c:v>
                </c:pt>
                <c:pt idx="2748">
                  <c:v>343.625</c:v>
                </c:pt>
                <c:pt idx="2749">
                  <c:v>343.75</c:v>
                </c:pt>
                <c:pt idx="2750">
                  <c:v>343.875</c:v>
                </c:pt>
                <c:pt idx="2751">
                  <c:v>344.0</c:v>
                </c:pt>
                <c:pt idx="2752">
                  <c:v>344.125</c:v>
                </c:pt>
                <c:pt idx="2753">
                  <c:v>344.25</c:v>
                </c:pt>
                <c:pt idx="2754">
                  <c:v>344.375</c:v>
                </c:pt>
                <c:pt idx="2755">
                  <c:v>344.5</c:v>
                </c:pt>
                <c:pt idx="2756">
                  <c:v>344.625</c:v>
                </c:pt>
                <c:pt idx="2757">
                  <c:v>344.75</c:v>
                </c:pt>
                <c:pt idx="2758">
                  <c:v>344.875</c:v>
                </c:pt>
                <c:pt idx="2759">
                  <c:v>345.0</c:v>
                </c:pt>
                <c:pt idx="2760">
                  <c:v>345.125</c:v>
                </c:pt>
                <c:pt idx="2761">
                  <c:v>345.25</c:v>
                </c:pt>
                <c:pt idx="2762">
                  <c:v>345.375</c:v>
                </c:pt>
                <c:pt idx="2763">
                  <c:v>345.5</c:v>
                </c:pt>
                <c:pt idx="2764">
                  <c:v>345.625</c:v>
                </c:pt>
                <c:pt idx="2765">
                  <c:v>345.75</c:v>
                </c:pt>
                <c:pt idx="2766">
                  <c:v>345.875</c:v>
                </c:pt>
                <c:pt idx="2767">
                  <c:v>346.0</c:v>
                </c:pt>
                <c:pt idx="2768">
                  <c:v>346.125</c:v>
                </c:pt>
                <c:pt idx="2769">
                  <c:v>346.25</c:v>
                </c:pt>
                <c:pt idx="2770">
                  <c:v>346.375</c:v>
                </c:pt>
                <c:pt idx="2771">
                  <c:v>346.5</c:v>
                </c:pt>
                <c:pt idx="2772">
                  <c:v>346.625</c:v>
                </c:pt>
                <c:pt idx="2773">
                  <c:v>346.75</c:v>
                </c:pt>
                <c:pt idx="2774">
                  <c:v>346.875</c:v>
                </c:pt>
                <c:pt idx="2775">
                  <c:v>347.0</c:v>
                </c:pt>
                <c:pt idx="2776">
                  <c:v>347.125</c:v>
                </c:pt>
                <c:pt idx="2777">
                  <c:v>347.25</c:v>
                </c:pt>
                <c:pt idx="2778">
                  <c:v>347.375</c:v>
                </c:pt>
                <c:pt idx="2779">
                  <c:v>347.5</c:v>
                </c:pt>
                <c:pt idx="2780">
                  <c:v>347.625</c:v>
                </c:pt>
                <c:pt idx="2781">
                  <c:v>347.75</c:v>
                </c:pt>
                <c:pt idx="2782">
                  <c:v>347.875</c:v>
                </c:pt>
                <c:pt idx="2783">
                  <c:v>348.0</c:v>
                </c:pt>
                <c:pt idx="2784">
                  <c:v>348.125</c:v>
                </c:pt>
                <c:pt idx="2785">
                  <c:v>348.25</c:v>
                </c:pt>
                <c:pt idx="2786">
                  <c:v>348.375</c:v>
                </c:pt>
                <c:pt idx="2787">
                  <c:v>348.5</c:v>
                </c:pt>
                <c:pt idx="2788">
                  <c:v>348.625</c:v>
                </c:pt>
                <c:pt idx="2789">
                  <c:v>348.75</c:v>
                </c:pt>
                <c:pt idx="2790">
                  <c:v>348.875</c:v>
                </c:pt>
                <c:pt idx="2791">
                  <c:v>349.0</c:v>
                </c:pt>
                <c:pt idx="2792">
                  <c:v>349.125</c:v>
                </c:pt>
                <c:pt idx="2793">
                  <c:v>349.25</c:v>
                </c:pt>
                <c:pt idx="2794">
                  <c:v>349.375</c:v>
                </c:pt>
                <c:pt idx="2795">
                  <c:v>349.5</c:v>
                </c:pt>
                <c:pt idx="2796">
                  <c:v>349.625</c:v>
                </c:pt>
                <c:pt idx="2797">
                  <c:v>349.75</c:v>
                </c:pt>
                <c:pt idx="2798">
                  <c:v>349.875</c:v>
                </c:pt>
                <c:pt idx="2799">
                  <c:v>350.0</c:v>
                </c:pt>
                <c:pt idx="2800">
                  <c:v>350.125</c:v>
                </c:pt>
                <c:pt idx="2801">
                  <c:v>350.25</c:v>
                </c:pt>
                <c:pt idx="2802">
                  <c:v>350.375</c:v>
                </c:pt>
                <c:pt idx="2803">
                  <c:v>350.5</c:v>
                </c:pt>
                <c:pt idx="2804">
                  <c:v>350.625</c:v>
                </c:pt>
                <c:pt idx="2805">
                  <c:v>350.75</c:v>
                </c:pt>
                <c:pt idx="2806">
                  <c:v>350.875</c:v>
                </c:pt>
                <c:pt idx="2807">
                  <c:v>351.0</c:v>
                </c:pt>
                <c:pt idx="2808">
                  <c:v>351.125</c:v>
                </c:pt>
                <c:pt idx="2809">
                  <c:v>351.25</c:v>
                </c:pt>
                <c:pt idx="2810">
                  <c:v>351.375</c:v>
                </c:pt>
                <c:pt idx="2811">
                  <c:v>351.5</c:v>
                </c:pt>
                <c:pt idx="2812">
                  <c:v>351.625</c:v>
                </c:pt>
                <c:pt idx="2813">
                  <c:v>351.75</c:v>
                </c:pt>
                <c:pt idx="2814">
                  <c:v>351.875</c:v>
                </c:pt>
                <c:pt idx="2815">
                  <c:v>352.0</c:v>
                </c:pt>
                <c:pt idx="2816">
                  <c:v>352.125</c:v>
                </c:pt>
                <c:pt idx="2817">
                  <c:v>352.25</c:v>
                </c:pt>
                <c:pt idx="2818">
                  <c:v>352.375</c:v>
                </c:pt>
                <c:pt idx="2819">
                  <c:v>352.5</c:v>
                </c:pt>
                <c:pt idx="2820">
                  <c:v>352.625</c:v>
                </c:pt>
                <c:pt idx="2821">
                  <c:v>352.75</c:v>
                </c:pt>
                <c:pt idx="2822">
                  <c:v>352.875</c:v>
                </c:pt>
                <c:pt idx="2823">
                  <c:v>353.0</c:v>
                </c:pt>
                <c:pt idx="2824">
                  <c:v>353.125</c:v>
                </c:pt>
                <c:pt idx="2825">
                  <c:v>353.25</c:v>
                </c:pt>
                <c:pt idx="2826">
                  <c:v>353.375</c:v>
                </c:pt>
                <c:pt idx="2827">
                  <c:v>353.5</c:v>
                </c:pt>
                <c:pt idx="2828">
                  <c:v>353.625</c:v>
                </c:pt>
                <c:pt idx="2829">
                  <c:v>353.75</c:v>
                </c:pt>
                <c:pt idx="2830">
                  <c:v>353.875</c:v>
                </c:pt>
                <c:pt idx="2831">
                  <c:v>354.0</c:v>
                </c:pt>
                <c:pt idx="2832">
                  <c:v>354.125</c:v>
                </c:pt>
                <c:pt idx="2833">
                  <c:v>354.25</c:v>
                </c:pt>
                <c:pt idx="2834">
                  <c:v>354.375</c:v>
                </c:pt>
                <c:pt idx="2835">
                  <c:v>354.5</c:v>
                </c:pt>
                <c:pt idx="2836">
                  <c:v>354.625</c:v>
                </c:pt>
                <c:pt idx="2837">
                  <c:v>354.75</c:v>
                </c:pt>
                <c:pt idx="2838">
                  <c:v>354.875</c:v>
                </c:pt>
                <c:pt idx="2839">
                  <c:v>355.0</c:v>
                </c:pt>
                <c:pt idx="2840">
                  <c:v>355.125</c:v>
                </c:pt>
                <c:pt idx="2841">
                  <c:v>355.25</c:v>
                </c:pt>
                <c:pt idx="2842">
                  <c:v>355.375</c:v>
                </c:pt>
                <c:pt idx="2843">
                  <c:v>355.5</c:v>
                </c:pt>
                <c:pt idx="2844">
                  <c:v>355.625</c:v>
                </c:pt>
                <c:pt idx="2845">
                  <c:v>355.75</c:v>
                </c:pt>
                <c:pt idx="2846">
                  <c:v>355.875</c:v>
                </c:pt>
                <c:pt idx="2847">
                  <c:v>356.0</c:v>
                </c:pt>
                <c:pt idx="2848">
                  <c:v>356.125</c:v>
                </c:pt>
                <c:pt idx="2849">
                  <c:v>356.25</c:v>
                </c:pt>
                <c:pt idx="2850">
                  <c:v>356.375</c:v>
                </c:pt>
                <c:pt idx="2851">
                  <c:v>356.5</c:v>
                </c:pt>
                <c:pt idx="2852">
                  <c:v>356.625</c:v>
                </c:pt>
                <c:pt idx="2853">
                  <c:v>356.75</c:v>
                </c:pt>
                <c:pt idx="2854">
                  <c:v>356.875</c:v>
                </c:pt>
                <c:pt idx="2855">
                  <c:v>357.0</c:v>
                </c:pt>
                <c:pt idx="2856">
                  <c:v>357.125</c:v>
                </c:pt>
                <c:pt idx="2857">
                  <c:v>357.25</c:v>
                </c:pt>
                <c:pt idx="2858">
                  <c:v>357.375</c:v>
                </c:pt>
                <c:pt idx="2859">
                  <c:v>357.5</c:v>
                </c:pt>
                <c:pt idx="2860">
                  <c:v>357.625</c:v>
                </c:pt>
                <c:pt idx="2861">
                  <c:v>357.75</c:v>
                </c:pt>
                <c:pt idx="2862">
                  <c:v>357.875</c:v>
                </c:pt>
                <c:pt idx="2863">
                  <c:v>358.0</c:v>
                </c:pt>
                <c:pt idx="2864">
                  <c:v>358.125</c:v>
                </c:pt>
                <c:pt idx="2865">
                  <c:v>358.25</c:v>
                </c:pt>
                <c:pt idx="2866">
                  <c:v>358.375</c:v>
                </c:pt>
                <c:pt idx="2867">
                  <c:v>358.5</c:v>
                </c:pt>
                <c:pt idx="2868">
                  <c:v>358.625</c:v>
                </c:pt>
                <c:pt idx="2869">
                  <c:v>358.75</c:v>
                </c:pt>
                <c:pt idx="2870">
                  <c:v>358.875</c:v>
                </c:pt>
                <c:pt idx="2871">
                  <c:v>359.0</c:v>
                </c:pt>
                <c:pt idx="2872">
                  <c:v>359.125</c:v>
                </c:pt>
                <c:pt idx="2873">
                  <c:v>359.25</c:v>
                </c:pt>
                <c:pt idx="2874">
                  <c:v>359.375</c:v>
                </c:pt>
                <c:pt idx="2875">
                  <c:v>359.5</c:v>
                </c:pt>
                <c:pt idx="2876">
                  <c:v>359.625</c:v>
                </c:pt>
                <c:pt idx="2877">
                  <c:v>359.75</c:v>
                </c:pt>
                <c:pt idx="2878">
                  <c:v>359.875</c:v>
                </c:pt>
                <c:pt idx="2879">
                  <c:v>360.0</c:v>
                </c:pt>
                <c:pt idx="2880">
                  <c:v>360.125</c:v>
                </c:pt>
                <c:pt idx="2881">
                  <c:v>360.25</c:v>
                </c:pt>
                <c:pt idx="2882">
                  <c:v>360.375</c:v>
                </c:pt>
                <c:pt idx="2883">
                  <c:v>360.5</c:v>
                </c:pt>
                <c:pt idx="2884">
                  <c:v>360.625</c:v>
                </c:pt>
                <c:pt idx="2885">
                  <c:v>360.75</c:v>
                </c:pt>
                <c:pt idx="2886">
                  <c:v>360.875</c:v>
                </c:pt>
                <c:pt idx="2887">
                  <c:v>361.0</c:v>
                </c:pt>
                <c:pt idx="2888">
                  <c:v>361.125</c:v>
                </c:pt>
                <c:pt idx="2889">
                  <c:v>361.25</c:v>
                </c:pt>
                <c:pt idx="2890">
                  <c:v>361.375</c:v>
                </c:pt>
                <c:pt idx="2891">
                  <c:v>361.5</c:v>
                </c:pt>
                <c:pt idx="2892">
                  <c:v>361.625</c:v>
                </c:pt>
                <c:pt idx="2893">
                  <c:v>361.75</c:v>
                </c:pt>
                <c:pt idx="2894">
                  <c:v>361.875</c:v>
                </c:pt>
                <c:pt idx="2895">
                  <c:v>362.0</c:v>
                </c:pt>
                <c:pt idx="2896">
                  <c:v>362.125</c:v>
                </c:pt>
                <c:pt idx="2897">
                  <c:v>362.25</c:v>
                </c:pt>
                <c:pt idx="2898">
                  <c:v>362.375</c:v>
                </c:pt>
                <c:pt idx="2899">
                  <c:v>362.5</c:v>
                </c:pt>
                <c:pt idx="2900">
                  <c:v>362.625</c:v>
                </c:pt>
                <c:pt idx="2901">
                  <c:v>362.75</c:v>
                </c:pt>
                <c:pt idx="2902">
                  <c:v>362.875</c:v>
                </c:pt>
                <c:pt idx="2903">
                  <c:v>363.0</c:v>
                </c:pt>
                <c:pt idx="2904">
                  <c:v>363.125</c:v>
                </c:pt>
                <c:pt idx="2905">
                  <c:v>363.25</c:v>
                </c:pt>
                <c:pt idx="2906">
                  <c:v>363.375</c:v>
                </c:pt>
                <c:pt idx="2907">
                  <c:v>363.5</c:v>
                </c:pt>
                <c:pt idx="2908">
                  <c:v>363.625</c:v>
                </c:pt>
                <c:pt idx="2909">
                  <c:v>363.75</c:v>
                </c:pt>
                <c:pt idx="2910">
                  <c:v>363.875</c:v>
                </c:pt>
                <c:pt idx="2911">
                  <c:v>364.0</c:v>
                </c:pt>
                <c:pt idx="2912">
                  <c:v>364.125</c:v>
                </c:pt>
                <c:pt idx="2913">
                  <c:v>364.25</c:v>
                </c:pt>
                <c:pt idx="2914">
                  <c:v>364.375</c:v>
                </c:pt>
                <c:pt idx="2915">
                  <c:v>364.5</c:v>
                </c:pt>
                <c:pt idx="2916">
                  <c:v>364.625</c:v>
                </c:pt>
                <c:pt idx="2917">
                  <c:v>364.75</c:v>
                </c:pt>
                <c:pt idx="2918">
                  <c:v>364.875</c:v>
                </c:pt>
                <c:pt idx="2919">
                  <c:v>365.0</c:v>
                </c:pt>
                <c:pt idx="2920">
                  <c:v>365.125</c:v>
                </c:pt>
                <c:pt idx="2921">
                  <c:v>365.25</c:v>
                </c:pt>
                <c:pt idx="2922">
                  <c:v>365.375</c:v>
                </c:pt>
                <c:pt idx="2923">
                  <c:v>365.5</c:v>
                </c:pt>
                <c:pt idx="2924">
                  <c:v>365.625</c:v>
                </c:pt>
                <c:pt idx="2925">
                  <c:v>365.75</c:v>
                </c:pt>
                <c:pt idx="2926">
                  <c:v>365.875</c:v>
                </c:pt>
                <c:pt idx="2927">
                  <c:v>366.0</c:v>
                </c:pt>
                <c:pt idx="2928">
                  <c:v>366.125</c:v>
                </c:pt>
                <c:pt idx="2929">
                  <c:v>366.25</c:v>
                </c:pt>
                <c:pt idx="2930">
                  <c:v>366.375</c:v>
                </c:pt>
                <c:pt idx="2931">
                  <c:v>366.5</c:v>
                </c:pt>
                <c:pt idx="2932">
                  <c:v>366.625</c:v>
                </c:pt>
                <c:pt idx="2933">
                  <c:v>366.75</c:v>
                </c:pt>
                <c:pt idx="2934">
                  <c:v>366.875</c:v>
                </c:pt>
                <c:pt idx="2935">
                  <c:v>367.0</c:v>
                </c:pt>
                <c:pt idx="2936">
                  <c:v>367.125</c:v>
                </c:pt>
                <c:pt idx="2937">
                  <c:v>367.25</c:v>
                </c:pt>
                <c:pt idx="2938">
                  <c:v>367.375</c:v>
                </c:pt>
                <c:pt idx="2939">
                  <c:v>367.5</c:v>
                </c:pt>
                <c:pt idx="2940">
                  <c:v>367.625</c:v>
                </c:pt>
                <c:pt idx="2941">
                  <c:v>367.75</c:v>
                </c:pt>
                <c:pt idx="2942">
                  <c:v>367.875</c:v>
                </c:pt>
                <c:pt idx="2943">
                  <c:v>368.0</c:v>
                </c:pt>
                <c:pt idx="2944">
                  <c:v>368.125</c:v>
                </c:pt>
                <c:pt idx="2945">
                  <c:v>368.25</c:v>
                </c:pt>
                <c:pt idx="2946">
                  <c:v>368.375</c:v>
                </c:pt>
                <c:pt idx="2947">
                  <c:v>368.5</c:v>
                </c:pt>
                <c:pt idx="2948">
                  <c:v>368.625</c:v>
                </c:pt>
                <c:pt idx="2949">
                  <c:v>368.75</c:v>
                </c:pt>
                <c:pt idx="2950">
                  <c:v>368.875</c:v>
                </c:pt>
                <c:pt idx="2951">
                  <c:v>369.0</c:v>
                </c:pt>
                <c:pt idx="2952">
                  <c:v>369.125</c:v>
                </c:pt>
                <c:pt idx="2953">
                  <c:v>369.25</c:v>
                </c:pt>
                <c:pt idx="2954">
                  <c:v>369.375</c:v>
                </c:pt>
                <c:pt idx="2955">
                  <c:v>369.5</c:v>
                </c:pt>
                <c:pt idx="2956">
                  <c:v>369.625</c:v>
                </c:pt>
                <c:pt idx="2957">
                  <c:v>369.75</c:v>
                </c:pt>
                <c:pt idx="2958">
                  <c:v>369.875</c:v>
                </c:pt>
                <c:pt idx="2959">
                  <c:v>370.0</c:v>
                </c:pt>
                <c:pt idx="2960">
                  <c:v>370.125</c:v>
                </c:pt>
                <c:pt idx="2961">
                  <c:v>370.25</c:v>
                </c:pt>
                <c:pt idx="2962">
                  <c:v>370.375</c:v>
                </c:pt>
                <c:pt idx="2963">
                  <c:v>370.5</c:v>
                </c:pt>
                <c:pt idx="2964">
                  <c:v>370.625</c:v>
                </c:pt>
                <c:pt idx="2965">
                  <c:v>370.75</c:v>
                </c:pt>
                <c:pt idx="2966">
                  <c:v>370.875</c:v>
                </c:pt>
                <c:pt idx="2967">
                  <c:v>371.0</c:v>
                </c:pt>
                <c:pt idx="2968">
                  <c:v>371.125</c:v>
                </c:pt>
                <c:pt idx="2969">
                  <c:v>371.25</c:v>
                </c:pt>
                <c:pt idx="2970">
                  <c:v>371.375</c:v>
                </c:pt>
                <c:pt idx="2971">
                  <c:v>371.5</c:v>
                </c:pt>
                <c:pt idx="2972">
                  <c:v>371.625</c:v>
                </c:pt>
                <c:pt idx="2973">
                  <c:v>371.75</c:v>
                </c:pt>
                <c:pt idx="2974">
                  <c:v>371.875</c:v>
                </c:pt>
                <c:pt idx="2975">
                  <c:v>372.0</c:v>
                </c:pt>
                <c:pt idx="2976">
                  <c:v>372.125</c:v>
                </c:pt>
                <c:pt idx="2977">
                  <c:v>372.25</c:v>
                </c:pt>
                <c:pt idx="2978">
                  <c:v>372.375</c:v>
                </c:pt>
                <c:pt idx="2979">
                  <c:v>372.5</c:v>
                </c:pt>
                <c:pt idx="2980">
                  <c:v>372.625</c:v>
                </c:pt>
                <c:pt idx="2981">
                  <c:v>372.75</c:v>
                </c:pt>
                <c:pt idx="2982">
                  <c:v>372.875</c:v>
                </c:pt>
                <c:pt idx="2983">
                  <c:v>373.0</c:v>
                </c:pt>
                <c:pt idx="2984">
                  <c:v>373.125</c:v>
                </c:pt>
                <c:pt idx="2985">
                  <c:v>373.25</c:v>
                </c:pt>
                <c:pt idx="2986">
                  <c:v>373.375</c:v>
                </c:pt>
                <c:pt idx="2987">
                  <c:v>373.5</c:v>
                </c:pt>
                <c:pt idx="2988">
                  <c:v>373.625</c:v>
                </c:pt>
                <c:pt idx="2989">
                  <c:v>373.75</c:v>
                </c:pt>
                <c:pt idx="2990">
                  <c:v>373.875</c:v>
                </c:pt>
                <c:pt idx="2991">
                  <c:v>374.0</c:v>
                </c:pt>
                <c:pt idx="2992">
                  <c:v>374.125</c:v>
                </c:pt>
                <c:pt idx="2993">
                  <c:v>374.25</c:v>
                </c:pt>
                <c:pt idx="2994">
                  <c:v>374.375</c:v>
                </c:pt>
                <c:pt idx="2995">
                  <c:v>374.5</c:v>
                </c:pt>
                <c:pt idx="2996">
                  <c:v>374.625</c:v>
                </c:pt>
                <c:pt idx="2997">
                  <c:v>374.75</c:v>
                </c:pt>
                <c:pt idx="2998">
                  <c:v>374.875</c:v>
                </c:pt>
                <c:pt idx="2999">
                  <c:v>375.0</c:v>
                </c:pt>
                <c:pt idx="3000">
                  <c:v>375.125</c:v>
                </c:pt>
                <c:pt idx="3001">
                  <c:v>375.25</c:v>
                </c:pt>
                <c:pt idx="3002">
                  <c:v>375.375</c:v>
                </c:pt>
                <c:pt idx="3003">
                  <c:v>375.5</c:v>
                </c:pt>
                <c:pt idx="3004">
                  <c:v>375.625</c:v>
                </c:pt>
                <c:pt idx="3005">
                  <c:v>375.75</c:v>
                </c:pt>
                <c:pt idx="3006">
                  <c:v>375.875</c:v>
                </c:pt>
                <c:pt idx="3007">
                  <c:v>376.0</c:v>
                </c:pt>
                <c:pt idx="3008">
                  <c:v>376.125</c:v>
                </c:pt>
                <c:pt idx="3009">
                  <c:v>376.25</c:v>
                </c:pt>
                <c:pt idx="3010">
                  <c:v>376.375</c:v>
                </c:pt>
                <c:pt idx="3011">
                  <c:v>376.5</c:v>
                </c:pt>
                <c:pt idx="3012">
                  <c:v>376.625</c:v>
                </c:pt>
                <c:pt idx="3013">
                  <c:v>376.75</c:v>
                </c:pt>
                <c:pt idx="3014">
                  <c:v>376.875</c:v>
                </c:pt>
                <c:pt idx="3015">
                  <c:v>377.0</c:v>
                </c:pt>
                <c:pt idx="3016">
                  <c:v>377.125</c:v>
                </c:pt>
                <c:pt idx="3017">
                  <c:v>377.25</c:v>
                </c:pt>
                <c:pt idx="3018">
                  <c:v>377.375</c:v>
                </c:pt>
                <c:pt idx="3019">
                  <c:v>377.5</c:v>
                </c:pt>
                <c:pt idx="3020">
                  <c:v>377.625</c:v>
                </c:pt>
                <c:pt idx="3021">
                  <c:v>377.75</c:v>
                </c:pt>
                <c:pt idx="3022">
                  <c:v>377.875</c:v>
                </c:pt>
                <c:pt idx="3023">
                  <c:v>378.0</c:v>
                </c:pt>
                <c:pt idx="3024">
                  <c:v>378.125</c:v>
                </c:pt>
                <c:pt idx="3025">
                  <c:v>378.25</c:v>
                </c:pt>
                <c:pt idx="3026">
                  <c:v>378.375</c:v>
                </c:pt>
                <c:pt idx="3027">
                  <c:v>378.5</c:v>
                </c:pt>
                <c:pt idx="3028">
                  <c:v>378.625</c:v>
                </c:pt>
                <c:pt idx="3029">
                  <c:v>378.75</c:v>
                </c:pt>
                <c:pt idx="3030">
                  <c:v>378.875</c:v>
                </c:pt>
                <c:pt idx="3031">
                  <c:v>379.0</c:v>
                </c:pt>
                <c:pt idx="3032">
                  <c:v>379.125</c:v>
                </c:pt>
                <c:pt idx="3033">
                  <c:v>379.25</c:v>
                </c:pt>
                <c:pt idx="3034">
                  <c:v>379.375</c:v>
                </c:pt>
                <c:pt idx="3035">
                  <c:v>379.5</c:v>
                </c:pt>
                <c:pt idx="3036">
                  <c:v>379.625</c:v>
                </c:pt>
                <c:pt idx="3037">
                  <c:v>379.75</c:v>
                </c:pt>
                <c:pt idx="3038">
                  <c:v>379.875</c:v>
                </c:pt>
                <c:pt idx="3039">
                  <c:v>380.0</c:v>
                </c:pt>
                <c:pt idx="3040">
                  <c:v>380.125</c:v>
                </c:pt>
                <c:pt idx="3041">
                  <c:v>380.25</c:v>
                </c:pt>
                <c:pt idx="3042">
                  <c:v>380.375</c:v>
                </c:pt>
                <c:pt idx="3043">
                  <c:v>380.5</c:v>
                </c:pt>
                <c:pt idx="3044">
                  <c:v>380.625</c:v>
                </c:pt>
                <c:pt idx="3045">
                  <c:v>380.75</c:v>
                </c:pt>
                <c:pt idx="3046">
                  <c:v>380.875</c:v>
                </c:pt>
                <c:pt idx="3047">
                  <c:v>381.0</c:v>
                </c:pt>
                <c:pt idx="3048">
                  <c:v>381.125</c:v>
                </c:pt>
                <c:pt idx="3049">
                  <c:v>381.25</c:v>
                </c:pt>
                <c:pt idx="3050">
                  <c:v>381.375</c:v>
                </c:pt>
                <c:pt idx="3051">
                  <c:v>381.5</c:v>
                </c:pt>
                <c:pt idx="3052">
                  <c:v>381.625</c:v>
                </c:pt>
                <c:pt idx="3053">
                  <c:v>381.75</c:v>
                </c:pt>
                <c:pt idx="3054">
                  <c:v>381.875</c:v>
                </c:pt>
                <c:pt idx="3055">
                  <c:v>382.0</c:v>
                </c:pt>
                <c:pt idx="3056">
                  <c:v>382.125</c:v>
                </c:pt>
                <c:pt idx="3057">
                  <c:v>382.25</c:v>
                </c:pt>
                <c:pt idx="3058">
                  <c:v>382.375</c:v>
                </c:pt>
                <c:pt idx="3059">
                  <c:v>382.5</c:v>
                </c:pt>
                <c:pt idx="3060">
                  <c:v>382.625</c:v>
                </c:pt>
                <c:pt idx="3061">
                  <c:v>382.75</c:v>
                </c:pt>
                <c:pt idx="3062">
                  <c:v>382.875</c:v>
                </c:pt>
                <c:pt idx="3063">
                  <c:v>383.0</c:v>
                </c:pt>
                <c:pt idx="3064">
                  <c:v>383.125</c:v>
                </c:pt>
                <c:pt idx="3065">
                  <c:v>383.25</c:v>
                </c:pt>
                <c:pt idx="3066">
                  <c:v>383.375</c:v>
                </c:pt>
                <c:pt idx="3067">
                  <c:v>383.5</c:v>
                </c:pt>
                <c:pt idx="3068">
                  <c:v>383.625</c:v>
                </c:pt>
                <c:pt idx="3069">
                  <c:v>383.75</c:v>
                </c:pt>
                <c:pt idx="3070">
                  <c:v>383.875</c:v>
                </c:pt>
                <c:pt idx="3071">
                  <c:v>384.0</c:v>
                </c:pt>
                <c:pt idx="3072">
                  <c:v>384.125</c:v>
                </c:pt>
                <c:pt idx="3073">
                  <c:v>384.25</c:v>
                </c:pt>
                <c:pt idx="3074">
                  <c:v>384.375</c:v>
                </c:pt>
                <c:pt idx="3075">
                  <c:v>384.5</c:v>
                </c:pt>
                <c:pt idx="3076">
                  <c:v>384.625</c:v>
                </c:pt>
                <c:pt idx="3077">
                  <c:v>384.75</c:v>
                </c:pt>
                <c:pt idx="3078">
                  <c:v>384.875</c:v>
                </c:pt>
                <c:pt idx="3079">
                  <c:v>385.0</c:v>
                </c:pt>
                <c:pt idx="3080">
                  <c:v>385.125</c:v>
                </c:pt>
                <c:pt idx="3081">
                  <c:v>385.25</c:v>
                </c:pt>
                <c:pt idx="3082">
                  <c:v>385.375</c:v>
                </c:pt>
                <c:pt idx="3083">
                  <c:v>385.5</c:v>
                </c:pt>
                <c:pt idx="3084">
                  <c:v>385.625</c:v>
                </c:pt>
                <c:pt idx="3085">
                  <c:v>385.75</c:v>
                </c:pt>
                <c:pt idx="3086">
                  <c:v>385.875</c:v>
                </c:pt>
                <c:pt idx="3087">
                  <c:v>386.0</c:v>
                </c:pt>
                <c:pt idx="3088">
                  <c:v>386.125</c:v>
                </c:pt>
                <c:pt idx="3089">
                  <c:v>386.25</c:v>
                </c:pt>
                <c:pt idx="3090">
                  <c:v>386.375</c:v>
                </c:pt>
                <c:pt idx="3091">
                  <c:v>386.5</c:v>
                </c:pt>
                <c:pt idx="3092">
                  <c:v>386.625</c:v>
                </c:pt>
                <c:pt idx="3093">
                  <c:v>386.75</c:v>
                </c:pt>
                <c:pt idx="3094">
                  <c:v>386.875</c:v>
                </c:pt>
                <c:pt idx="3095">
                  <c:v>387.0</c:v>
                </c:pt>
                <c:pt idx="3096">
                  <c:v>387.125</c:v>
                </c:pt>
                <c:pt idx="3097">
                  <c:v>387.25</c:v>
                </c:pt>
                <c:pt idx="3098">
                  <c:v>387.375</c:v>
                </c:pt>
                <c:pt idx="3099">
                  <c:v>387.5</c:v>
                </c:pt>
                <c:pt idx="3100">
                  <c:v>387.625</c:v>
                </c:pt>
                <c:pt idx="3101">
                  <c:v>387.75</c:v>
                </c:pt>
                <c:pt idx="3102">
                  <c:v>387.875</c:v>
                </c:pt>
                <c:pt idx="3103">
                  <c:v>388.0</c:v>
                </c:pt>
                <c:pt idx="3104">
                  <c:v>388.125</c:v>
                </c:pt>
                <c:pt idx="3105">
                  <c:v>388.25</c:v>
                </c:pt>
                <c:pt idx="3106">
                  <c:v>388.375</c:v>
                </c:pt>
                <c:pt idx="3107">
                  <c:v>388.5</c:v>
                </c:pt>
                <c:pt idx="3108">
                  <c:v>388.625</c:v>
                </c:pt>
                <c:pt idx="3109">
                  <c:v>388.75</c:v>
                </c:pt>
                <c:pt idx="3110">
                  <c:v>388.875</c:v>
                </c:pt>
                <c:pt idx="3111">
                  <c:v>389.0</c:v>
                </c:pt>
                <c:pt idx="3112">
                  <c:v>389.125</c:v>
                </c:pt>
                <c:pt idx="3113">
                  <c:v>389.25</c:v>
                </c:pt>
                <c:pt idx="3114">
                  <c:v>389.375</c:v>
                </c:pt>
                <c:pt idx="3115">
                  <c:v>389.5</c:v>
                </c:pt>
                <c:pt idx="3116">
                  <c:v>389.625</c:v>
                </c:pt>
                <c:pt idx="3117">
                  <c:v>389.75</c:v>
                </c:pt>
                <c:pt idx="3118">
                  <c:v>389.875</c:v>
                </c:pt>
                <c:pt idx="3119">
                  <c:v>390.0</c:v>
                </c:pt>
                <c:pt idx="3120">
                  <c:v>390.125</c:v>
                </c:pt>
                <c:pt idx="3121">
                  <c:v>390.25</c:v>
                </c:pt>
                <c:pt idx="3122">
                  <c:v>390.375</c:v>
                </c:pt>
                <c:pt idx="3123">
                  <c:v>390.5</c:v>
                </c:pt>
                <c:pt idx="3124">
                  <c:v>390.625</c:v>
                </c:pt>
                <c:pt idx="3125">
                  <c:v>390.75</c:v>
                </c:pt>
                <c:pt idx="3126">
                  <c:v>390.875</c:v>
                </c:pt>
                <c:pt idx="3127">
                  <c:v>391.0</c:v>
                </c:pt>
                <c:pt idx="3128">
                  <c:v>391.125</c:v>
                </c:pt>
                <c:pt idx="3129">
                  <c:v>391.25</c:v>
                </c:pt>
                <c:pt idx="3130">
                  <c:v>391.375</c:v>
                </c:pt>
                <c:pt idx="3131">
                  <c:v>391.5</c:v>
                </c:pt>
                <c:pt idx="3132">
                  <c:v>391.625</c:v>
                </c:pt>
                <c:pt idx="3133">
                  <c:v>391.75</c:v>
                </c:pt>
                <c:pt idx="3134">
                  <c:v>391.875</c:v>
                </c:pt>
                <c:pt idx="3135">
                  <c:v>392.0</c:v>
                </c:pt>
                <c:pt idx="3136">
                  <c:v>392.125</c:v>
                </c:pt>
                <c:pt idx="3137">
                  <c:v>392.25</c:v>
                </c:pt>
                <c:pt idx="3138">
                  <c:v>392.375</c:v>
                </c:pt>
                <c:pt idx="3139">
                  <c:v>392.5</c:v>
                </c:pt>
                <c:pt idx="3140">
                  <c:v>392.625</c:v>
                </c:pt>
                <c:pt idx="3141">
                  <c:v>392.75</c:v>
                </c:pt>
                <c:pt idx="3142">
                  <c:v>392.875</c:v>
                </c:pt>
                <c:pt idx="3143">
                  <c:v>393.0</c:v>
                </c:pt>
                <c:pt idx="3144">
                  <c:v>393.125</c:v>
                </c:pt>
                <c:pt idx="3145">
                  <c:v>393.25</c:v>
                </c:pt>
                <c:pt idx="3146">
                  <c:v>393.375</c:v>
                </c:pt>
                <c:pt idx="3147">
                  <c:v>393.5</c:v>
                </c:pt>
                <c:pt idx="3148">
                  <c:v>393.625</c:v>
                </c:pt>
                <c:pt idx="3149">
                  <c:v>393.75</c:v>
                </c:pt>
                <c:pt idx="3150">
                  <c:v>393.875</c:v>
                </c:pt>
                <c:pt idx="3151">
                  <c:v>394.0</c:v>
                </c:pt>
                <c:pt idx="3152">
                  <c:v>394.125</c:v>
                </c:pt>
                <c:pt idx="3153">
                  <c:v>394.25</c:v>
                </c:pt>
                <c:pt idx="3154">
                  <c:v>394.375</c:v>
                </c:pt>
                <c:pt idx="3155">
                  <c:v>394.5</c:v>
                </c:pt>
                <c:pt idx="3156">
                  <c:v>394.625</c:v>
                </c:pt>
                <c:pt idx="3157">
                  <c:v>394.75</c:v>
                </c:pt>
                <c:pt idx="3158">
                  <c:v>394.875</c:v>
                </c:pt>
                <c:pt idx="3159">
                  <c:v>395.0</c:v>
                </c:pt>
                <c:pt idx="3160">
                  <c:v>395.125</c:v>
                </c:pt>
                <c:pt idx="3161">
                  <c:v>395.25</c:v>
                </c:pt>
                <c:pt idx="3162">
                  <c:v>395.375</c:v>
                </c:pt>
                <c:pt idx="3163">
                  <c:v>395.5</c:v>
                </c:pt>
                <c:pt idx="3164">
                  <c:v>395.625</c:v>
                </c:pt>
                <c:pt idx="3165">
                  <c:v>395.75</c:v>
                </c:pt>
                <c:pt idx="3166">
                  <c:v>395.875</c:v>
                </c:pt>
                <c:pt idx="3167">
                  <c:v>396.0</c:v>
                </c:pt>
                <c:pt idx="3168">
                  <c:v>396.125</c:v>
                </c:pt>
                <c:pt idx="3169">
                  <c:v>396.25</c:v>
                </c:pt>
                <c:pt idx="3170">
                  <c:v>396.375</c:v>
                </c:pt>
                <c:pt idx="3171">
                  <c:v>396.5</c:v>
                </c:pt>
                <c:pt idx="3172">
                  <c:v>396.625</c:v>
                </c:pt>
                <c:pt idx="3173">
                  <c:v>396.75</c:v>
                </c:pt>
                <c:pt idx="3174">
                  <c:v>396.875</c:v>
                </c:pt>
                <c:pt idx="3175">
                  <c:v>397.0</c:v>
                </c:pt>
                <c:pt idx="3176">
                  <c:v>397.125</c:v>
                </c:pt>
                <c:pt idx="3177">
                  <c:v>397.25</c:v>
                </c:pt>
                <c:pt idx="3178">
                  <c:v>397.375</c:v>
                </c:pt>
                <c:pt idx="3179">
                  <c:v>397.5</c:v>
                </c:pt>
                <c:pt idx="3180">
                  <c:v>397.625</c:v>
                </c:pt>
                <c:pt idx="3181">
                  <c:v>397.75</c:v>
                </c:pt>
                <c:pt idx="3182">
                  <c:v>397.875</c:v>
                </c:pt>
                <c:pt idx="3183">
                  <c:v>398.0</c:v>
                </c:pt>
                <c:pt idx="3184">
                  <c:v>398.125</c:v>
                </c:pt>
                <c:pt idx="3185">
                  <c:v>398.25</c:v>
                </c:pt>
                <c:pt idx="3186">
                  <c:v>398.375</c:v>
                </c:pt>
                <c:pt idx="3187">
                  <c:v>398.5</c:v>
                </c:pt>
                <c:pt idx="3188">
                  <c:v>398.625</c:v>
                </c:pt>
                <c:pt idx="3189">
                  <c:v>398.75</c:v>
                </c:pt>
                <c:pt idx="3190">
                  <c:v>398.875</c:v>
                </c:pt>
                <c:pt idx="3191">
                  <c:v>399.0</c:v>
                </c:pt>
                <c:pt idx="3192">
                  <c:v>399.125</c:v>
                </c:pt>
                <c:pt idx="3193">
                  <c:v>399.25</c:v>
                </c:pt>
                <c:pt idx="3194">
                  <c:v>399.375</c:v>
                </c:pt>
                <c:pt idx="3195">
                  <c:v>399.5</c:v>
                </c:pt>
                <c:pt idx="3196">
                  <c:v>399.625</c:v>
                </c:pt>
                <c:pt idx="3197">
                  <c:v>399.75</c:v>
                </c:pt>
                <c:pt idx="3198">
                  <c:v>399.875</c:v>
                </c:pt>
                <c:pt idx="3199">
                  <c:v>400.0</c:v>
                </c:pt>
              </c:numCache>
            </c:numRef>
          </c:xVal>
          <c:yVal>
            <c:numRef>
              <c:f>TF!$C$2:$C$3201</c:f>
              <c:numCache>
                <c:formatCode>0.00E+00</c:formatCode>
                <c:ptCount val="3200"/>
                <c:pt idx="0">
                  <c:v>6.85022</c:v>
                </c:pt>
                <c:pt idx="1">
                  <c:v>18.0505</c:v>
                </c:pt>
                <c:pt idx="2">
                  <c:v>20.6323</c:v>
                </c:pt>
                <c:pt idx="3">
                  <c:v>37.6496</c:v>
                </c:pt>
                <c:pt idx="4">
                  <c:v>57.8099</c:v>
                </c:pt>
                <c:pt idx="5">
                  <c:v>115.046</c:v>
                </c:pt>
                <c:pt idx="6">
                  <c:v>86.034</c:v>
                </c:pt>
                <c:pt idx="7">
                  <c:v>97.08889999999998</c:v>
                </c:pt>
                <c:pt idx="8">
                  <c:v>88.7624</c:v>
                </c:pt>
                <c:pt idx="9">
                  <c:v>55.3841</c:v>
                </c:pt>
                <c:pt idx="10">
                  <c:v>34.7089</c:v>
                </c:pt>
                <c:pt idx="11">
                  <c:v>19.829</c:v>
                </c:pt>
                <c:pt idx="12">
                  <c:v>14.5513</c:v>
                </c:pt>
                <c:pt idx="13">
                  <c:v>8.67273</c:v>
                </c:pt>
                <c:pt idx="14">
                  <c:v>6.40417</c:v>
                </c:pt>
                <c:pt idx="15">
                  <c:v>6.46841</c:v>
                </c:pt>
                <c:pt idx="16">
                  <c:v>4.31146</c:v>
                </c:pt>
                <c:pt idx="17">
                  <c:v>3.78891</c:v>
                </c:pt>
                <c:pt idx="18">
                  <c:v>2.9506</c:v>
                </c:pt>
                <c:pt idx="19">
                  <c:v>3.35243</c:v>
                </c:pt>
                <c:pt idx="20">
                  <c:v>3.051959999999999</c:v>
                </c:pt>
                <c:pt idx="21">
                  <c:v>2.73053</c:v>
                </c:pt>
                <c:pt idx="22">
                  <c:v>2.59172</c:v>
                </c:pt>
                <c:pt idx="23">
                  <c:v>2.05545</c:v>
                </c:pt>
                <c:pt idx="24">
                  <c:v>2.26944</c:v>
                </c:pt>
                <c:pt idx="25">
                  <c:v>2.32938</c:v>
                </c:pt>
                <c:pt idx="26">
                  <c:v>2.19658</c:v>
                </c:pt>
                <c:pt idx="27">
                  <c:v>2.333089999999999</c:v>
                </c:pt>
                <c:pt idx="28">
                  <c:v>1.83476</c:v>
                </c:pt>
                <c:pt idx="29">
                  <c:v>1.80402</c:v>
                </c:pt>
                <c:pt idx="30">
                  <c:v>2.03016</c:v>
                </c:pt>
                <c:pt idx="31">
                  <c:v>1.86059</c:v>
                </c:pt>
                <c:pt idx="32">
                  <c:v>1.91288</c:v>
                </c:pt>
                <c:pt idx="33">
                  <c:v>1.82955</c:v>
                </c:pt>
                <c:pt idx="34">
                  <c:v>1.78647</c:v>
                </c:pt>
                <c:pt idx="35">
                  <c:v>1.77494</c:v>
                </c:pt>
                <c:pt idx="36">
                  <c:v>1.82634</c:v>
                </c:pt>
                <c:pt idx="37">
                  <c:v>1.97046</c:v>
                </c:pt>
                <c:pt idx="38">
                  <c:v>2.11267</c:v>
                </c:pt>
                <c:pt idx="39">
                  <c:v>2.27173</c:v>
                </c:pt>
                <c:pt idx="40">
                  <c:v>2.44828</c:v>
                </c:pt>
                <c:pt idx="41">
                  <c:v>2.19598</c:v>
                </c:pt>
                <c:pt idx="42">
                  <c:v>2.11712</c:v>
                </c:pt>
                <c:pt idx="43">
                  <c:v>2.25313</c:v>
                </c:pt>
                <c:pt idx="44">
                  <c:v>2.09795</c:v>
                </c:pt>
                <c:pt idx="45">
                  <c:v>2.08133</c:v>
                </c:pt>
                <c:pt idx="46">
                  <c:v>2.52116</c:v>
                </c:pt>
                <c:pt idx="47">
                  <c:v>2.67201</c:v>
                </c:pt>
                <c:pt idx="48">
                  <c:v>2.693049999999999</c:v>
                </c:pt>
                <c:pt idx="49">
                  <c:v>2.85841</c:v>
                </c:pt>
                <c:pt idx="50">
                  <c:v>2.425349999999999</c:v>
                </c:pt>
                <c:pt idx="51">
                  <c:v>2.2345</c:v>
                </c:pt>
                <c:pt idx="52">
                  <c:v>2.76568</c:v>
                </c:pt>
                <c:pt idx="53">
                  <c:v>2.413349999999999</c:v>
                </c:pt>
                <c:pt idx="54">
                  <c:v>2.8673</c:v>
                </c:pt>
                <c:pt idx="55">
                  <c:v>3.1221</c:v>
                </c:pt>
                <c:pt idx="56">
                  <c:v>2.84091</c:v>
                </c:pt>
                <c:pt idx="57">
                  <c:v>3.23164</c:v>
                </c:pt>
                <c:pt idx="58">
                  <c:v>3.56211</c:v>
                </c:pt>
                <c:pt idx="59">
                  <c:v>3.70274</c:v>
                </c:pt>
                <c:pt idx="60">
                  <c:v>4.02143</c:v>
                </c:pt>
                <c:pt idx="61">
                  <c:v>7.98209</c:v>
                </c:pt>
                <c:pt idx="62">
                  <c:v>7.204929999999999</c:v>
                </c:pt>
                <c:pt idx="63">
                  <c:v>8.49371</c:v>
                </c:pt>
                <c:pt idx="64">
                  <c:v>14.9759</c:v>
                </c:pt>
                <c:pt idx="65">
                  <c:v>28.15619999999999</c:v>
                </c:pt>
                <c:pt idx="66">
                  <c:v>42.80840000000001</c:v>
                </c:pt>
                <c:pt idx="67">
                  <c:v>39.4907</c:v>
                </c:pt>
                <c:pt idx="68">
                  <c:v>22.0019</c:v>
                </c:pt>
                <c:pt idx="69">
                  <c:v>14.915</c:v>
                </c:pt>
                <c:pt idx="70">
                  <c:v>10.8686</c:v>
                </c:pt>
                <c:pt idx="71">
                  <c:v>7.162739999999999</c:v>
                </c:pt>
                <c:pt idx="72">
                  <c:v>6.77186</c:v>
                </c:pt>
                <c:pt idx="73">
                  <c:v>5.350839999999999</c:v>
                </c:pt>
                <c:pt idx="74">
                  <c:v>5.068039999999999</c:v>
                </c:pt>
                <c:pt idx="75">
                  <c:v>5.83923</c:v>
                </c:pt>
                <c:pt idx="76">
                  <c:v>4.00267</c:v>
                </c:pt>
                <c:pt idx="77">
                  <c:v>3.63795</c:v>
                </c:pt>
                <c:pt idx="78">
                  <c:v>3.53214</c:v>
                </c:pt>
                <c:pt idx="79">
                  <c:v>5.45525</c:v>
                </c:pt>
                <c:pt idx="80">
                  <c:v>6.72372</c:v>
                </c:pt>
                <c:pt idx="81">
                  <c:v>7.0092</c:v>
                </c:pt>
                <c:pt idx="82">
                  <c:v>6.88612</c:v>
                </c:pt>
                <c:pt idx="83">
                  <c:v>8.65539</c:v>
                </c:pt>
                <c:pt idx="84">
                  <c:v>11.3534</c:v>
                </c:pt>
                <c:pt idx="85">
                  <c:v>11.4764</c:v>
                </c:pt>
                <c:pt idx="86">
                  <c:v>12.2747</c:v>
                </c:pt>
                <c:pt idx="87">
                  <c:v>8.53965</c:v>
                </c:pt>
                <c:pt idx="88">
                  <c:v>5.33309</c:v>
                </c:pt>
                <c:pt idx="89">
                  <c:v>4.24263</c:v>
                </c:pt>
                <c:pt idx="90">
                  <c:v>3.70863</c:v>
                </c:pt>
                <c:pt idx="91">
                  <c:v>3.43257</c:v>
                </c:pt>
                <c:pt idx="92">
                  <c:v>2.4644</c:v>
                </c:pt>
                <c:pt idx="93">
                  <c:v>2.19731</c:v>
                </c:pt>
                <c:pt idx="94">
                  <c:v>2.68636</c:v>
                </c:pt>
                <c:pt idx="95">
                  <c:v>4.512719999999999</c:v>
                </c:pt>
                <c:pt idx="96">
                  <c:v>8.019160000000001</c:v>
                </c:pt>
                <c:pt idx="97">
                  <c:v>9.869720000000002</c:v>
                </c:pt>
                <c:pt idx="98">
                  <c:v>12.8772</c:v>
                </c:pt>
                <c:pt idx="99">
                  <c:v>8.435960000000001</c:v>
                </c:pt>
                <c:pt idx="100">
                  <c:v>5.21044</c:v>
                </c:pt>
                <c:pt idx="101">
                  <c:v>4.064419999999999</c:v>
                </c:pt>
                <c:pt idx="102">
                  <c:v>3.46776</c:v>
                </c:pt>
                <c:pt idx="103">
                  <c:v>2.679959999999999</c:v>
                </c:pt>
                <c:pt idx="104">
                  <c:v>2.21957</c:v>
                </c:pt>
                <c:pt idx="105">
                  <c:v>1.95291</c:v>
                </c:pt>
                <c:pt idx="106">
                  <c:v>2.05784</c:v>
                </c:pt>
                <c:pt idx="107">
                  <c:v>1.95475</c:v>
                </c:pt>
                <c:pt idx="108">
                  <c:v>2.18697</c:v>
                </c:pt>
                <c:pt idx="109">
                  <c:v>2.23566</c:v>
                </c:pt>
                <c:pt idx="110">
                  <c:v>1.87483</c:v>
                </c:pt>
                <c:pt idx="111">
                  <c:v>1.97698</c:v>
                </c:pt>
                <c:pt idx="112">
                  <c:v>1.84714</c:v>
                </c:pt>
                <c:pt idx="113">
                  <c:v>1.75439</c:v>
                </c:pt>
                <c:pt idx="114">
                  <c:v>1.80027</c:v>
                </c:pt>
                <c:pt idx="115">
                  <c:v>1.70348</c:v>
                </c:pt>
                <c:pt idx="116">
                  <c:v>1.89602</c:v>
                </c:pt>
                <c:pt idx="117">
                  <c:v>1.66986</c:v>
                </c:pt>
                <c:pt idx="118">
                  <c:v>1.72371</c:v>
                </c:pt>
                <c:pt idx="119">
                  <c:v>1.80488</c:v>
                </c:pt>
                <c:pt idx="120">
                  <c:v>1.57613</c:v>
                </c:pt>
                <c:pt idx="121">
                  <c:v>1.61222</c:v>
                </c:pt>
                <c:pt idx="122">
                  <c:v>1.98715</c:v>
                </c:pt>
                <c:pt idx="123">
                  <c:v>2.357819999999999</c:v>
                </c:pt>
                <c:pt idx="124">
                  <c:v>2.2271</c:v>
                </c:pt>
                <c:pt idx="125">
                  <c:v>1.8898</c:v>
                </c:pt>
                <c:pt idx="126">
                  <c:v>1.78213</c:v>
                </c:pt>
                <c:pt idx="127">
                  <c:v>2.01271</c:v>
                </c:pt>
                <c:pt idx="128">
                  <c:v>1.89874</c:v>
                </c:pt>
                <c:pt idx="129">
                  <c:v>1.77502</c:v>
                </c:pt>
                <c:pt idx="130">
                  <c:v>1.82307</c:v>
                </c:pt>
                <c:pt idx="131">
                  <c:v>1.57598</c:v>
                </c:pt>
                <c:pt idx="132">
                  <c:v>1.82734</c:v>
                </c:pt>
                <c:pt idx="133">
                  <c:v>2.01439</c:v>
                </c:pt>
                <c:pt idx="134">
                  <c:v>1.62465</c:v>
                </c:pt>
                <c:pt idx="135">
                  <c:v>1.8424</c:v>
                </c:pt>
                <c:pt idx="136">
                  <c:v>2.01167</c:v>
                </c:pt>
                <c:pt idx="137">
                  <c:v>1.85727</c:v>
                </c:pt>
                <c:pt idx="138">
                  <c:v>1.73734</c:v>
                </c:pt>
                <c:pt idx="139">
                  <c:v>1.9542</c:v>
                </c:pt>
                <c:pt idx="140">
                  <c:v>1.66863</c:v>
                </c:pt>
                <c:pt idx="141">
                  <c:v>1.4108</c:v>
                </c:pt>
                <c:pt idx="142">
                  <c:v>1.54456</c:v>
                </c:pt>
                <c:pt idx="143">
                  <c:v>1.31492</c:v>
                </c:pt>
                <c:pt idx="144">
                  <c:v>1.37641</c:v>
                </c:pt>
                <c:pt idx="145">
                  <c:v>1.35772</c:v>
                </c:pt>
                <c:pt idx="146">
                  <c:v>1.26305</c:v>
                </c:pt>
                <c:pt idx="147">
                  <c:v>0.867659</c:v>
                </c:pt>
                <c:pt idx="148">
                  <c:v>1.02697</c:v>
                </c:pt>
                <c:pt idx="149">
                  <c:v>1.06158</c:v>
                </c:pt>
                <c:pt idx="150">
                  <c:v>1.13334</c:v>
                </c:pt>
                <c:pt idx="151">
                  <c:v>1.58499</c:v>
                </c:pt>
                <c:pt idx="152">
                  <c:v>1.88512</c:v>
                </c:pt>
                <c:pt idx="153">
                  <c:v>2.22502</c:v>
                </c:pt>
                <c:pt idx="154">
                  <c:v>2.82517</c:v>
                </c:pt>
                <c:pt idx="155">
                  <c:v>3.68002</c:v>
                </c:pt>
                <c:pt idx="156">
                  <c:v>3.914979999999999</c:v>
                </c:pt>
                <c:pt idx="157">
                  <c:v>3.876729999999999</c:v>
                </c:pt>
                <c:pt idx="158">
                  <c:v>5.014809999999999</c:v>
                </c:pt>
                <c:pt idx="159">
                  <c:v>5.54829</c:v>
                </c:pt>
                <c:pt idx="160">
                  <c:v>7.099</c:v>
                </c:pt>
                <c:pt idx="161">
                  <c:v>8.55095</c:v>
                </c:pt>
                <c:pt idx="162">
                  <c:v>10.913</c:v>
                </c:pt>
                <c:pt idx="163">
                  <c:v>13.8964</c:v>
                </c:pt>
                <c:pt idx="164">
                  <c:v>17.0507</c:v>
                </c:pt>
                <c:pt idx="165">
                  <c:v>21.9782</c:v>
                </c:pt>
                <c:pt idx="166">
                  <c:v>26.7297</c:v>
                </c:pt>
                <c:pt idx="167">
                  <c:v>36.7207</c:v>
                </c:pt>
                <c:pt idx="168">
                  <c:v>54.59180000000001</c:v>
                </c:pt>
                <c:pt idx="169">
                  <c:v>73.87819999999999</c:v>
                </c:pt>
                <c:pt idx="170">
                  <c:v>103.141</c:v>
                </c:pt>
                <c:pt idx="171">
                  <c:v>125.235</c:v>
                </c:pt>
                <c:pt idx="172">
                  <c:v>122.981</c:v>
                </c:pt>
                <c:pt idx="173">
                  <c:v>110.917</c:v>
                </c:pt>
                <c:pt idx="174">
                  <c:v>98.711</c:v>
                </c:pt>
                <c:pt idx="175">
                  <c:v>87.57139999999998</c:v>
                </c:pt>
                <c:pt idx="176">
                  <c:v>87.9973</c:v>
                </c:pt>
                <c:pt idx="177">
                  <c:v>82.2083</c:v>
                </c:pt>
                <c:pt idx="178">
                  <c:v>77.8773</c:v>
                </c:pt>
                <c:pt idx="179">
                  <c:v>65.3166</c:v>
                </c:pt>
                <c:pt idx="180">
                  <c:v>68.3512</c:v>
                </c:pt>
                <c:pt idx="181">
                  <c:v>73.448</c:v>
                </c:pt>
                <c:pt idx="182">
                  <c:v>73.409</c:v>
                </c:pt>
                <c:pt idx="183">
                  <c:v>78.19079999999998</c:v>
                </c:pt>
                <c:pt idx="184">
                  <c:v>72.7315</c:v>
                </c:pt>
                <c:pt idx="185">
                  <c:v>75.4985</c:v>
                </c:pt>
                <c:pt idx="186">
                  <c:v>83.68499999999998</c:v>
                </c:pt>
                <c:pt idx="187">
                  <c:v>73.23670000000001</c:v>
                </c:pt>
                <c:pt idx="188">
                  <c:v>67.2432</c:v>
                </c:pt>
                <c:pt idx="189">
                  <c:v>64.4364</c:v>
                </c:pt>
                <c:pt idx="190">
                  <c:v>61.1391</c:v>
                </c:pt>
                <c:pt idx="191">
                  <c:v>74.9173</c:v>
                </c:pt>
                <c:pt idx="192">
                  <c:v>53.4513</c:v>
                </c:pt>
                <c:pt idx="193">
                  <c:v>40.6572</c:v>
                </c:pt>
                <c:pt idx="194">
                  <c:v>38.1184</c:v>
                </c:pt>
                <c:pt idx="195">
                  <c:v>32.95489999999999</c:v>
                </c:pt>
                <c:pt idx="196">
                  <c:v>29.3057</c:v>
                </c:pt>
                <c:pt idx="197">
                  <c:v>27.1636</c:v>
                </c:pt>
                <c:pt idx="198">
                  <c:v>25.0165</c:v>
                </c:pt>
                <c:pt idx="199">
                  <c:v>23.2755</c:v>
                </c:pt>
                <c:pt idx="200">
                  <c:v>21.0401</c:v>
                </c:pt>
                <c:pt idx="201">
                  <c:v>20.3174</c:v>
                </c:pt>
                <c:pt idx="202">
                  <c:v>18.8887</c:v>
                </c:pt>
                <c:pt idx="203">
                  <c:v>16.5654</c:v>
                </c:pt>
                <c:pt idx="204">
                  <c:v>15.6565</c:v>
                </c:pt>
                <c:pt idx="205">
                  <c:v>14.8095</c:v>
                </c:pt>
                <c:pt idx="206">
                  <c:v>14.6536</c:v>
                </c:pt>
                <c:pt idx="207">
                  <c:v>13.6945</c:v>
                </c:pt>
                <c:pt idx="208">
                  <c:v>12.7293</c:v>
                </c:pt>
                <c:pt idx="209">
                  <c:v>11.9522</c:v>
                </c:pt>
                <c:pt idx="210">
                  <c:v>11.5569</c:v>
                </c:pt>
                <c:pt idx="211">
                  <c:v>11.3717</c:v>
                </c:pt>
                <c:pt idx="212">
                  <c:v>13.2573</c:v>
                </c:pt>
                <c:pt idx="213">
                  <c:v>12.2705</c:v>
                </c:pt>
                <c:pt idx="214">
                  <c:v>9.9644</c:v>
                </c:pt>
                <c:pt idx="215">
                  <c:v>9.95519</c:v>
                </c:pt>
                <c:pt idx="216">
                  <c:v>8.90596</c:v>
                </c:pt>
                <c:pt idx="217">
                  <c:v>8.474219999999998</c:v>
                </c:pt>
                <c:pt idx="218">
                  <c:v>8.030819999999998</c:v>
                </c:pt>
                <c:pt idx="219">
                  <c:v>7.94313</c:v>
                </c:pt>
                <c:pt idx="220">
                  <c:v>7.817499999999999</c:v>
                </c:pt>
                <c:pt idx="221">
                  <c:v>7.70176</c:v>
                </c:pt>
                <c:pt idx="222">
                  <c:v>7.33563</c:v>
                </c:pt>
                <c:pt idx="223">
                  <c:v>7.84349</c:v>
                </c:pt>
                <c:pt idx="224">
                  <c:v>7.015959999999999</c:v>
                </c:pt>
                <c:pt idx="225">
                  <c:v>6.73755</c:v>
                </c:pt>
                <c:pt idx="226">
                  <c:v>6.76037</c:v>
                </c:pt>
                <c:pt idx="227">
                  <c:v>6.41922</c:v>
                </c:pt>
                <c:pt idx="228">
                  <c:v>6.382539999999999</c:v>
                </c:pt>
                <c:pt idx="229">
                  <c:v>6.1536</c:v>
                </c:pt>
                <c:pt idx="230">
                  <c:v>6.375909999999999</c:v>
                </c:pt>
                <c:pt idx="231">
                  <c:v>6.353849999999999</c:v>
                </c:pt>
                <c:pt idx="232">
                  <c:v>6.665449999999999</c:v>
                </c:pt>
                <c:pt idx="233">
                  <c:v>6.78327</c:v>
                </c:pt>
                <c:pt idx="234">
                  <c:v>6.81037</c:v>
                </c:pt>
                <c:pt idx="235">
                  <c:v>6.605929999999999</c:v>
                </c:pt>
                <c:pt idx="236">
                  <c:v>6.47244</c:v>
                </c:pt>
                <c:pt idx="237">
                  <c:v>6.163679999999999</c:v>
                </c:pt>
                <c:pt idx="238">
                  <c:v>5.58053</c:v>
                </c:pt>
                <c:pt idx="239">
                  <c:v>5.30167</c:v>
                </c:pt>
                <c:pt idx="240">
                  <c:v>6.03938</c:v>
                </c:pt>
                <c:pt idx="241">
                  <c:v>5.88806</c:v>
                </c:pt>
                <c:pt idx="242">
                  <c:v>5.827699999999999</c:v>
                </c:pt>
                <c:pt idx="243">
                  <c:v>5.307919999999999</c:v>
                </c:pt>
                <c:pt idx="244">
                  <c:v>5.51953</c:v>
                </c:pt>
                <c:pt idx="245">
                  <c:v>5.804159999999999</c:v>
                </c:pt>
                <c:pt idx="246">
                  <c:v>5.100919999999999</c:v>
                </c:pt>
                <c:pt idx="247">
                  <c:v>5.40908</c:v>
                </c:pt>
                <c:pt idx="248">
                  <c:v>4.71605</c:v>
                </c:pt>
                <c:pt idx="249">
                  <c:v>4.887859999999999</c:v>
                </c:pt>
                <c:pt idx="250">
                  <c:v>4.53622</c:v>
                </c:pt>
                <c:pt idx="251">
                  <c:v>6.36128</c:v>
                </c:pt>
                <c:pt idx="252">
                  <c:v>6.375979999999999</c:v>
                </c:pt>
                <c:pt idx="253">
                  <c:v>6.20387</c:v>
                </c:pt>
                <c:pt idx="254">
                  <c:v>5.040119999999999</c:v>
                </c:pt>
                <c:pt idx="255">
                  <c:v>4.77585</c:v>
                </c:pt>
                <c:pt idx="256">
                  <c:v>5.087589999999999</c:v>
                </c:pt>
                <c:pt idx="257">
                  <c:v>5.655699999999999</c:v>
                </c:pt>
                <c:pt idx="258">
                  <c:v>5.47502</c:v>
                </c:pt>
                <c:pt idx="259">
                  <c:v>5.323719999999999</c:v>
                </c:pt>
                <c:pt idx="260">
                  <c:v>5.062559999999999</c:v>
                </c:pt>
                <c:pt idx="261">
                  <c:v>5.63835</c:v>
                </c:pt>
                <c:pt idx="262">
                  <c:v>5.305479999999999</c:v>
                </c:pt>
                <c:pt idx="263">
                  <c:v>4.9727</c:v>
                </c:pt>
                <c:pt idx="264">
                  <c:v>5.267279999999999</c:v>
                </c:pt>
                <c:pt idx="265">
                  <c:v>5.076</c:v>
                </c:pt>
                <c:pt idx="266">
                  <c:v>4.615039999999999</c:v>
                </c:pt>
                <c:pt idx="267">
                  <c:v>4.79747</c:v>
                </c:pt>
                <c:pt idx="268">
                  <c:v>5.5569</c:v>
                </c:pt>
                <c:pt idx="269">
                  <c:v>4.488</c:v>
                </c:pt>
                <c:pt idx="270">
                  <c:v>4.43959</c:v>
                </c:pt>
                <c:pt idx="271">
                  <c:v>4.452589999999999</c:v>
                </c:pt>
                <c:pt idx="272">
                  <c:v>4.71994</c:v>
                </c:pt>
                <c:pt idx="273">
                  <c:v>4.35122</c:v>
                </c:pt>
                <c:pt idx="274">
                  <c:v>4.802879999999999</c:v>
                </c:pt>
                <c:pt idx="275">
                  <c:v>5.090149999999999</c:v>
                </c:pt>
                <c:pt idx="276">
                  <c:v>4.08675</c:v>
                </c:pt>
                <c:pt idx="277">
                  <c:v>4.317729999999999</c:v>
                </c:pt>
                <c:pt idx="278">
                  <c:v>3.68046</c:v>
                </c:pt>
                <c:pt idx="279">
                  <c:v>3.78418</c:v>
                </c:pt>
                <c:pt idx="280">
                  <c:v>3.942839999999999</c:v>
                </c:pt>
                <c:pt idx="281">
                  <c:v>4.28435</c:v>
                </c:pt>
                <c:pt idx="282">
                  <c:v>4.24576</c:v>
                </c:pt>
                <c:pt idx="283">
                  <c:v>3.978499999999999</c:v>
                </c:pt>
                <c:pt idx="284">
                  <c:v>4.195179999999999</c:v>
                </c:pt>
                <c:pt idx="285">
                  <c:v>3.799669999999999</c:v>
                </c:pt>
                <c:pt idx="286">
                  <c:v>3.73452</c:v>
                </c:pt>
                <c:pt idx="287">
                  <c:v>3.98512</c:v>
                </c:pt>
                <c:pt idx="288">
                  <c:v>4.024439999999999</c:v>
                </c:pt>
                <c:pt idx="289">
                  <c:v>3.8704</c:v>
                </c:pt>
                <c:pt idx="290">
                  <c:v>3.40134</c:v>
                </c:pt>
                <c:pt idx="291">
                  <c:v>4.13688</c:v>
                </c:pt>
                <c:pt idx="292">
                  <c:v>4.217939999999999</c:v>
                </c:pt>
                <c:pt idx="293">
                  <c:v>3.7586</c:v>
                </c:pt>
                <c:pt idx="294">
                  <c:v>3.6824</c:v>
                </c:pt>
                <c:pt idx="295">
                  <c:v>3.68936</c:v>
                </c:pt>
                <c:pt idx="296">
                  <c:v>4.54227</c:v>
                </c:pt>
                <c:pt idx="297">
                  <c:v>4.17388</c:v>
                </c:pt>
                <c:pt idx="298">
                  <c:v>3.98399</c:v>
                </c:pt>
                <c:pt idx="299">
                  <c:v>4.222599999999999</c:v>
                </c:pt>
                <c:pt idx="300">
                  <c:v>4.2195</c:v>
                </c:pt>
                <c:pt idx="301">
                  <c:v>4.10931</c:v>
                </c:pt>
                <c:pt idx="302">
                  <c:v>3.726059999999999</c:v>
                </c:pt>
                <c:pt idx="303">
                  <c:v>3.632169999999999</c:v>
                </c:pt>
                <c:pt idx="304">
                  <c:v>3.8433</c:v>
                </c:pt>
                <c:pt idx="305">
                  <c:v>4.097039999999999</c:v>
                </c:pt>
                <c:pt idx="306">
                  <c:v>3.99975</c:v>
                </c:pt>
                <c:pt idx="307">
                  <c:v>4.03659</c:v>
                </c:pt>
                <c:pt idx="308">
                  <c:v>3.72953</c:v>
                </c:pt>
                <c:pt idx="309">
                  <c:v>3.89014</c:v>
                </c:pt>
                <c:pt idx="310">
                  <c:v>3.90792</c:v>
                </c:pt>
                <c:pt idx="311">
                  <c:v>3.96077</c:v>
                </c:pt>
                <c:pt idx="312">
                  <c:v>4.5877</c:v>
                </c:pt>
                <c:pt idx="313">
                  <c:v>4.222569999999999</c:v>
                </c:pt>
                <c:pt idx="314">
                  <c:v>4.627549999999998</c:v>
                </c:pt>
                <c:pt idx="315">
                  <c:v>4.41121</c:v>
                </c:pt>
                <c:pt idx="316">
                  <c:v>4.64368</c:v>
                </c:pt>
                <c:pt idx="317">
                  <c:v>4.42046</c:v>
                </c:pt>
                <c:pt idx="318">
                  <c:v>4.91779</c:v>
                </c:pt>
                <c:pt idx="319">
                  <c:v>5.21912</c:v>
                </c:pt>
                <c:pt idx="320">
                  <c:v>5.02866</c:v>
                </c:pt>
                <c:pt idx="321">
                  <c:v>5.307599999999999</c:v>
                </c:pt>
                <c:pt idx="322">
                  <c:v>5.649589999999999</c:v>
                </c:pt>
                <c:pt idx="323">
                  <c:v>5.553999999999999</c:v>
                </c:pt>
                <c:pt idx="324">
                  <c:v>6.03337</c:v>
                </c:pt>
                <c:pt idx="325">
                  <c:v>6.23497</c:v>
                </c:pt>
                <c:pt idx="326">
                  <c:v>6.665699999999999</c:v>
                </c:pt>
                <c:pt idx="327">
                  <c:v>6.677449999999999</c:v>
                </c:pt>
                <c:pt idx="328">
                  <c:v>6.614989999999998</c:v>
                </c:pt>
                <c:pt idx="329">
                  <c:v>7.366029999999999</c:v>
                </c:pt>
                <c:pt idx="330">
                  <c:v>7.520579999999999</c:v>
                </c:pt>
                <c:pt idx="331">
                  <c:v>7.321019999999999</c:v>
                </c:pt>
                <c:pt idx="332">
                  <c:v>7.057599999999999</c:v>
                </c:pt>
                <c:pt idx="333">
                  <c:v>6.56177</c:v>
                </c:pt>
                <c:pt idx="334">
                  <c:v>5.7306</c:v>
                </c:pt>
                <c:pt idx="335">
                  <c:v>5.606899999999999</c:v>
                </c:pt>
                <c:pt idx="336">
                  <c:v>5.71111</c:v>
                </c:pt>
                <c:pt idx="337">
                  <c:v>4.03215</c:v>
                </c:pt>
                <c:pt idx="338">
                  <c:v>2.999039999999999</c:v>
                </c:pt>
                <c:pt idx="339">
                  <c:v>3.05357</c:v>
                </c:pt>
                <c:pt idx="340">
                  <c:v>2.83632</c:v>
                </c:pt>
                <c:pt idx="341">
                  <c:v>2.06528</c:v>
                </c:pt>
                <c:pt idx="342">
                  <c:v>2.035439999999999</c:v>
                </c:pt>
                <c:pt idx="343">
                  <c:v>2.31598</c:v>
                </c:pt>
                <c:pt idx="344">
                  <c:v>2.42679</c:v>
                </c:pt>
                <c:pt idx="345">
                  <c:v>2.43365</c:v>
                </c:pt>
                <c:pt idx="346">
                  <c:v>2.23517</c:v>
                </c:pt>
                <c:pt idx="347">
                  <c:v>2.04563</c:v>
                </c:pt>
                <c:pt idx="348">
                  <c:v>2.14772</c:v>
                </c:pt>
                <c:pt idx="349">
                  <c:v>1.941999999999999</c:v>
                </c:pt>
                <c:pt idx="350">
                  <c:v>2.09939</c:v>
                </c:pt>
                <c:pt idx="351">
                  <c:v>1.90568</c:v>
                </c:pt>
                <c:pt idx="352">
                  <c:v>2.39692</c:v>
                </c:pt>
                <c:pt idx="353">
                  <c:v>2.19404</c:v>
                </c:pt>
                <c:pt idx="354">
                  <c:v>2.698879999999999</c:v>
                </c:pt>
                <c:pt idx="355">
                  <c:v>2.90118</c:v>
                </c:pt>
                <c:pt idx="356">
                  <c:v>2.92845</c:v>
                </c:pt>
                <c:pt idx="357">
                  <c:v>3.29877</c:v>
                </c:pt>
                <c:pt idx="358">
                  <c:v>3.42231</c:v>
                </c:pt>
                <c:pt idx="359">
                  <c:v>3.32714</c:v>
                </c:pt>
                <c:pt idx="360">
                  <c:v>2.801499999999999</c:v>
                </c:pt>
                <c:pt idx="361">
                  <c:v>3.08335</c:v>
                </c:pt>
                <c:pt idx="362">
                  <c:v>3.146409999999999</c:v>
                </c:pt>
                <c:pt idx="363">
                  <c:v>2.99275</c:v>
                </c:pt>
                <c:pt idx="364">
                  <c:v>3.12018</c:v>
                </c:pt>
                <c:pt idx="365">
                  <c:v>3.67585</c:v>
                </c:pt>
                <c:pt idx="366">
                  <c:v>3.70682</c:v>
                </c:pt>
                <c:pt idx="367">
                  <c:v>3.66006</c:v>
                </c:pt>
                <c:pt idx="368">
                  <c:v>3.3606</c:v>
                </c:pt>
                <c:pt idx="369">
                  <c:v>3.576589999999999</c:v>
                </c:pt>
                <c:pt idx="370">
                  <c:v>3.910899999999999</c:v>
                </c:pt>
                <c:pt idx="371">
                  <c:v>3.52986</c:v>
                </c:pt>
                <c:pt idx="372">
                  <c:v>3.44747</c:v>
                </c:pt>
                <c:pt idx="373">
                  <c:v>3.56053</c:v>
                </c:pt>
                <c:pt idx="374">
                  <c:v>3.686269999999999</c:v>
                </c:pt>
                <c:pt idx="375">
                  <c:v>3.73717</c:v>
                </c:pt>
                <c:pt idx="376">
                  <c:v>3.54558</c:v>
                </c:pt>
                <c:pt idx="377">
                  <c:v>3.83448</c:v>
                </c:pt>
                <c:pt idx="378">
                  <c:v>3.74955</c:v>
                </c:pt>
                <c:pt idx="379">
                  <c:v>3.72505</c:v>
                </c:pt>
                <c:pt idx="380">
                  <c:v>4.42489</c:v>
                </c:pt>
                <c:pt idx="381">
                  <c:v>4.26024</c:v>
                </c:pt>
                <c:pt idx="382">
                  <c:v>4.254099999999999</c:v>
                </c:pt>
                <c:pt idx="383">
                  <c:v>4.3351</c:v>
                </c:pt>
                <c:pt idx="384">
                  <c:v>3.76242</c:v>
                </c:pt>
                <c:pt idx="385">
                  <c:v>2.37514</c:v>
                </c:pt>
                <c:pt idx="386">
                  <c:v>2.922089999999999</c:v>
                </c:pt>
                <c:pt idx="387">
                  <c:v>3.34151</c:v>
                </c:pt>
                <c:pt idx="388">
                  <c:v>3.515769999999999</c:v>
                </c:pt>
                <c:pt idx="389">
                  <c:v>4.40278</c:v>
                </c:pt>
                <c:pt idx="390">
                  <c:v>6.394999999999999</c:v>
                </c:pt>
                <c:pt idx="391">
                  <c:v>6.29045</c:v>
                </c:pt>
                <c:pt idx="392">
                  <c:v>9.034600000000001</c:v>
                </c:pt>
                <c:pt idx="393">
                  <c:v>9.677140000000001</c:v>
                </c:pt>
                <c:pt idx="394">
                  <c:v>4.23575</c:v>
                </c:pt>
                <c:pt idx="395">
                  <c:v>3.86837</c:v>
                </c:pt>
                <c:pt idx="396">
                  <c:v>4.625239999999999</c:v>
                </c:pt>
                <c:pt idx="397">
                  <c:v>4.199479999999999</c:v>
                </c:pt>
                <c:pt idx="398">
                  <c:v>4.45223</c:v>
                </c:pt>
                <c:pt idx="399">
                  <c:v>3.74297</c:v>
                </c:pt>
                <c:pt idx="400">
                  <c:v>3.933619999999999</c:v>
                </c:pt>
                <c:pt idx="401">
                  <c:v>5.060719999999999</c:v>
                </c:pt>
                <c:pt idx="402">
                  <c:v>4.714429999999999</c:v>
                </c:pt>
                <c:pt idx="403">
                  <c:v>5.03023</c:v>
                </c:pt>
                <c:pt idx="404">
                  <c:v>5.53651</c:v>
                </c:pt>
                <c:pt idx="405">
                  <c:v>5.53032</c:v>
                </c:pt>
                <c:pt idx="406">
                  <c:v>5.86662</c:v>
                </c:pt>
                <c:pt idx="407">
                  <c:v>5.85123</c:v>
                </c:pt>
                <c:pt idx="408">
                  <c:v>5.63953</c:v>
                </c:pt>
                <c:pt idx="409">
                  <c:v>6.597959999999999</c:v>
                </c:pt>
                <c:pt idx="410">
                  <c:v>7.218119999999999</c:v>
                </c:pt>
                <c:pt idx="411">
                  <c:v>7.3338</c:v>
                </c:pt>
                <c:pt idx="412">
                  <c:v>8.63044</c:v>
                </c:pt>
                <c:pt idx="413">
                  <c:v>7.768809999999999</c:v>
                </c:pt>
                <c:pt idx="414">
                  <c:v>7.866539999999999</c:v>
                </c:pt>
                <c:pt idx="415">
                  <c:v>9.500050000000003</c:v>
                </c:pt>
                <c:pt idx="416">
                  <c:v>10.5566</c:v>
                </c:pt>
                <c:pt idx="417">
                  <c:v>11.6282</c:v>
                </c:pt>
                <c:pt idx="418">
                  <c:v>11.857</c:v>
                </c:pt>
                <c:pt idx="419">
                  <c:v>13.404</c:v>
                </c:pt>
                <c:pt idx="420">
                  <c:v>13.3949</c:v>
                </c:pt>
                <c:pt idx="421">
                  <c:v>11.0472</c:v>
                </c:pt>
                <c:pt idx="422">
                  <c:v>11.2396</c:v>
                </c:pt>
                <c:pt idx="423">
                  <c:v>11.5041</c:v>
                </c:pt>
                <c:pt idx="424">
                  <c:v>15.9257</c:v>
                </c:pt>
                <c:pt idx="425">
                  <c:v>12.4188</c:v>
                </c:pt>
                <c:pt idx="426">
                  <c:v>10.3556</c:v>
                </c:pt>
                <c:pt idx="427">
                  <c:v>13.202</c:v>
                </c:pt>
                <c:pt idx="428">
                  <c:v>12.2163</c:v>
                </c:pt>
                <c:pt idx="429">
                  <c:v>10.6258</c:v>
                </c:pt>
                <c:pt idx="430">
                  <c:v>12.0869</c:v>
                </c:pt>
                <c:pt idx="431">
                  <c:v>9.788139999999998</c:v>
                </c:pt>
                <c:pt idx="432">
                  <c:v>9.047389999999998</c:v>
                </c:pt>
                <c:pt idx="433">
                  <c:v>7.37102</c:v>
                </c:pt>
                <c:pt idx="434">
                  <c:v>6.682879999999999</c:v>
                </c:pt>
                <c:pt idx="435">
                  <c:v>6.25861</c:v>
                </c:pt>
                <c:pt idx="436">
                  <c:v>6.50924</c:v>
                </c:pt>
                <c:pt idx="437">
                  <c:v>7.824549999999999</c:v>
                </c:pt>
                <c:pt idx="438">
                  <c:v>6.64339</c:v>
                </c:pt>
                <c:pt idx="439">
                  <c:v>6.297519999999999</c:v>
                </c:pt>
                <c:pt idx="440">
                  <c:v>7.79367</c:v>
                </c:pt>
                <c:pt idx="441">
                  <c:v>8.602369999999998</c:v>
                </c:pt>
                <c:pt idx="442">
                  <c:v>9.442210000000001</c:v>
                </c:pt>
                <c:pt idx="443">
                  <c:v>9.038279999999998</c:v>
                </c:pt>
                <c:pt idx="444">
                  <c:v>9.04049</c:v>
                </c:pt>
                <c:pt idx="445">
                  <c:v>8.51759</c:v>
                </c:pt>
                <c:pt idx="446">
                  <c:v>8.297609999999998</c:v>
                </c:pt>
                <c:pt idx="447">
                  <c:v>7.729179999999999</c:v>
                </c:pt>
                <c:pt idx="448">
                  <c:v>6.837179999999999</c:v>
                </c:pt>
                <c:pt idx="449">
                  <c:v>6.51377</c:v>
                </c:pt>
                <c:pt idx="450">
                  <c:v>6.095889999999999</c:v>
                </c:pt>
                <c:pt idx="451">
                  <c:v>6.28655</c:v>
                </c:pt>
                <c:pt idx="452">
                  <c:v>6.424469999999999</c:v>
                </c:pt>
                <c:pt idx="453">
                  <c:v>5.77284</c:v>
                </c:pt>
                <c:pt idx="454">
                  <c:v>5.651779999999999</c:v>
                </c:pt>
                <c:pt idx="455">
                  <c:v>5.681119999999999</c:v>
                </c:pt>
                <c:pt idx="456">
                  <c:v>5.26062</c:v>
                </c:pt>
                <c:pt idx="457">
                  <c:v>5.107569999999999</c:v>
                </c:pt>
                <c:pt idx="458">
                  <c:v>5.150789999999999</c:v>
                </c:pt>
                <c:pt idx="459">
                  <c:v>5.03954</c:v>
                </c:pt>
                <c:pt idx="460">
                  <c:v>4.76121</c:v>
                </c:pt>
                <c:pt idx="461">
                  <c:v>4.73166</c:v>
                </c:pt>
                <c:pt idx="462">
                  <c:v>4.72327</c:v>
                </c:pt>
                <c:pt idx="463">
                  <c:v>4.605499999999999</c:v>
                </c:pt>
                <c:pt idx="464">
                  <c:v>4.63286</c:v>
                </c:pt>
                <c:pt idx="465">
                  <c:v>4.59159</c:v>
                </c:pt>
                <c:pt idx="466">
                  <c:v>4.685429999999999</c:v>
                </c:pt>
                <c:pt idx="467">
                  <c:v>4.45663</c:v>
                </c:pt>
                <c:pt idx="468">
                  <c:v>4.28541</c:v>
                </c:pt>
                <c:pt idx="469">
                  <c:v>4.37958</c:v>
                </c:pt>
                <c:pt idx="470">
                  <c:v>4.292579999999999</c:v>
                </c:pt>
                <c:pt idx="471">
                  <c:v>4.45834</c:v>
                </c:pt>
                <c:pt idx="472">
                  <c:v>4.37311</c:v>
                </c:pt>
                <c:pt idx="473">
                  <c:v>4.197989999999998</c:v>
                </c:pt>
                <c:pt idx="474">
                  <c:v>4.06331</c:v>
                </c:pt>
                <c:pt idx="475">
                  <c:v>4.2393</c:v>
                </c:pt>
                <c:pt idx="476">
                  <c:v>4.06628</c:v>
                </c:pt>
                <c:pt idx="477">
                  <c:v>4.153179999999999</c:v>
                </c:pt>
                <c:pt idx="478">
                  <c:v>4.028579999999999</c:v>
                </c:pt>
                <c:pt idx="479">
                  <c:v>4.126019999999999</c:v>
                </c:pt>
                <c:pt idx="480">
                  <c:v>4.05574</c:v>
                </c:pt>
                <c:pt idx="481">
                  <c:v>4.162179999999998</c:v>
                </c:pt>
                <c:pt idx="482">
                  <c:v>3.96069</c:v>
                </c:pt>
                <c:pt idx="483">
                  <c:v>3.986209999999999</c:v>
                </c:pt>
                <c:pt idx="484">
                  <c:v>4.107189999999999</c:v>
                </c:pt>
                <c:pt idx="485">
                  <c:v>4.204969999999999</c:v>
                </c:pt>
                <c:pt idx="486">
                  <c:v>4.09645</c:v>
                </c:pt>
                <c:pt idx="487">
                  <c:v>4.20194</c:v>
                </c:pt>
                <c:pt idx="488">
                  <c:v>4.19125</c:v>
                </c:pt>
                <c:pt idx="489">
                  <c:v>4.320429999999999</c:v>
                </c:pt>
                <c:pt idx="490">
                  <c:v>4.320699999999999</c:v>
                </c:pt>
                <c:pt idx="491">
                  <c:v>4.43244</c:v>
                </c:pt>
                <c:pt idx="492">
                  <c:v>4.557099999999999</c:v>
                </c:pt>
                <c:pt idx="493">
                  <c:v>4.5774</c:v>
                </c:pt>
                <c:pt idx="494">
                  <c:v>4.92931</c:v>
                </c:pt>
                <c:pt idx="495">
                  <c:v>5.022829999999999</c:v>
                </c:pt>
                <c:pt idx="496">
                  <c:v>5.45549</c:v>
                </c:pt>
                <c:pt idx="497">
                  <c:v>5.70924</c:v>
                </c:pt>
                <c:pt idx="498">
                  <c:v>6.00543</c:v>
                </c:pt>
                <c:pt idx="499">
                  <c:v>6.26885</c:v>
                </c:pt>
                <c:pt idx="500">
                  <c:v>6.57063</c:v>
                </c:pt>
                <c:pt idx="501">
                  <c:v>7.395089999999999</c:v>
                </c:pt>
                <c:pt idx="502">
                  <c:v>7.917829999999999</c:v>
                </c:pt>
                <c:pt idx="503">
                  <c:v>9.04108</c:v>
                </c:pt>
                <c:pt idx="504">
                  <c:v>9.09463</c:v>
                </c:pt>
                <c:pt idx="505">
                  <c:v>10.2136</c:v>
                </c:pt>
                <c:pt idx="506">
                  <c:v>9.239210000000002</c:v>
                </c:pt>
                <c:pt idx="507">
                  <c:v>8.674159999999998</c:v>
                </c:pt>
                <c:pt idx="508">
                  <c:v>9.17813</c:v>
                </c:pt>
                <c:pt idx="509">
                  <c:v>7.53118</c:v>
                </c:pt>
                <c:pt idx="510">
                  <c:v>6.91504</c:v>
                </c:pt>
                <c:pt idx="511">
                  <c:v>7.39577</c:v>
                </c:pt>
                <c:pt idx="512">
                  <c:v>5.92189</c:v>
                </c:pt>
                <c:pt idx="513">
                  <c:v>6.22975</c:v>
                </c:pt>
                <c:pt idx="514">
                  <c:v>5.72137</c:v>
                </c:pt>
                <c:pt idx="515">
                  <c:v>5.96079</c:v>
                </c:pt>
                <c:pt idx="516">
                  <c:v>6.39237</c:v>
                </c:pt>
                <c:pt idx="517">
                  <c:v>6.27892</c:v>
                </c:pt>
                <c:pt idx="518">
                  <c:v>5.43958</c:v>
                </c:pt>
                <c:pt idx="519">
                  <c:v>4.92373</c:v>
                </c:pt>
                <c:pt idx="520">
                  <c:v>4.73242</c:v>
                </c:pt>
                <c:pt idx="521">
                  <c:v>4.83514</c:v>
                </c:pt>
                <c:pt idx="522">
                  <c:v>4.755219999999999</c:v>
                </c:pt>
                <c:pt idx="523">
                  <c:v>4.382939999999999</c:v>
                </c:pt>
                <c:pt idx="524">
                  <c:v>4.05845</c:v>
                </c:pt>
                <c:pt idx="525">
                  <c:v>4.24945</c:v>
                </c:pt>
                <c:pt idx="526">
                  <c:v>4.59344</c:v>
                </c:pt>
                <c:pt idx="527">
                  <c:v>4.884579999999999</c:v>
                </c:pt>
                <c:pt idx="528">
                  <c:v>4.20577</c:v>
                </c:pt>
                <c:pt idx="529">
                  <c:v>4.07936</c:v>
                </c:pt>
                <c:pt idx="530">
                  <c:v>3.895459999999999</c:v>
                </c:pt>
                <c:pt idx="531">
                  <c:v>4.10365</c:v>
                </c:pt>
                <c:pt idx="532">
                  <c:v>4.27011</c:v>
                </c:pt>
                <c:pt idx="533">
                  <c:v>4.29525</c:v>
                </c:pt>
                <c:pt idx="534">
                  <c:v>3.98802</c:v>
                </c:pt>
                <c:pt idx="535">
                  <c:v>4.34861</c:v>
                </c:pt>
                <c:pt idx="536">
                  <c:v>4.34844</c:v>
                </c:pt>
                <c:pt idx="537">
                  <c:v>4.21737</c:v>
                </c:pt>
                <c:pt idx="538">
                  <c:v>4.02996</c:v>
                </c:pt>
                <c:pt idx="539">
                  <c:v>4.43278</c:v>
                </c:pt>
                <c:pt idx="540">
                  <c:v>4.16161</c:v>
                </c:pt>
                <c:pt idx="541">
                  <c:v>4.069529999999999</c:v>
                </c:pt>
                <c:pt idx="542">
                  <c:v>4.162529999999998</c:v>
                </c:pt>
                <c:pt idx="543">
                  <c:v>4.118079999999999</c:v>
                </c:pt>
                <c:pt idx="544">
                  <c:v>3.9508</c:v>
                </c:pt>
                <c:pt idx="545">
                  <c:v>3.84457</c:v>
                </c:pt>
                <c:pt idx="546">
                  <c:v>3.90012</c:v>
                </c:pt>
                <c:pt idx="547">
                  <c:v>4.09766</c:v>
                </c:pt>
                <c:pt idx="548">
                  <c:v>4.114309999999999</c:v>
                </c:pt>
                <c:pt idx="549">
                  <c:v>4.01947</c:v>
                </c:pt>
                <c:pt idx="550">
                  <c:v>6.172009999999999</c:v>
                </c:pt>
                <c:pt idx="551">
                  <c:v>3.8844</c:v>
                </c:pt>
                <c:pt idx="552">
                  <c:v>3.69972</c:v>
                </c:pt>
                <c:pt idx="553">
                  <c:v>3.3264</c:v>
                </c:pt>
                <c:pt idx="554">
                  <c:v>3.22909</c:v>
                </c:pt>
                <c:pt idx="555">
                  <c:v>3.39513</c:v>
                </c:pt>
                <c:pt idx="556">
                  <c:v>3.478479999999999</c:v>
                </c:pt>
                <c:pt idx="557">
                  <c:v>3.88425</c:v>
                </c:pt>
                <c:pt idx="558">
                  <c:v>3.74852</c:v>
                </c:pt>
                <c:pt idx="559">
                  <c:v>3.590949999999999</c:v>
                </c:pt>
                <c:pt idx="560">
                  <c:v>3.64595</c:v>
                </c:pt>
                <c:pt idx="561">
                  <c:v>3.339799999999999</c:v>
                </c:pt>
                <c:pt idx="562">
                  <c:v>3.396839999999999</c:v>
                </c:pt>
                <c:pt idx="563">
                  <c:v>3.52049</c:v>
                </c:pt>
                <c:pt idx="564">
                  <c:v>3.48212</c:v>
                </c:pt>
                <c:pt idx="565">
                  <c:v>3.54081</c:v>
                </c:pt>
                <c:pt idx="566">
                  <c:v>3.235209999999999</c:v>
                </c:pt>
                <c:pt idx="567">
                  <c:v>3.16811</c:v>
                </c:pt>
                <c:pt idx="568">
                  <c:v>3.0615</c:v>
                </c:pt>
                <c:pt idx="569">
                  <c:v>3.25942</c:v>
                </c:pt>
                <c:pt idx="570">
                  <c:v>3.35508</c:v>
                </c:pt>
                <c:pt idx="571">
                  <c:v>3.21308</c:v>
                </c:pt>
                <c:pt idx="572">
                  <c:v>3.325839999999999</c:v>
                </c:pt>
                <c:pt idx="573">
                  <c:v>3.43799</c:v>
                </c:pt>
                <c:pt idx="574">
                  <c:v>3.376749999999999</c:v>
                </c:pt>
                <c:pt idx="575">
                  <c:v>3.50382</c:v>
                </c:pt>
                <c:pt idx="576">
                  <c:v>3.35122</c:v>
                </c:pt>
                <c:pt idx="577">
                  <c:v>3.35732</c:v>
                </c:pt>
                <c:pt idx="578">
                  <c:v>3.8231</c:v>
                </c:pt>
                <c:pt idx="579">
                  <c:v>3.46381</c:v>
                </c:pt>
                <c:pt idx="580">
                  <c:v>3.534009999999999</c:v>
                </c:pt>
                <c:pt idx="581">
                  <c:v>3.539419999999999</c:v>
                </c:pt>
                <c:pt idx="582">
                  <c:v>3.7446</c:v>
                </c:pt>
                <c:pt idx="583">
                  <c:v>4.1362</c:v>
                </c:pt>
                <c:pt idx="584">
                  <c:v>4.037189999999999</c:v>
                </c:pt>
                <c:pt idx="585">
                  <c:v>3.54848</c:v>
                </c:pt>
                <c:pt idx="586">
                  <c:v>3.92002</c:v>
                </c:pt>
                <c:pt idx="587">
                  <c:v>3.92852</c:v>
                </c:pt>
                <c:pt idx="588">
                  <c:v>3.98558</c:v>
                </c:pt>
                <c:pt idx="589">
                  <c:v>4.05128</c:v>
                </c:pt>
                <c:pt idx="590">
                  <c:v>3.91175</c:v>
                </c:pt>
                <c:pt idx="591">
                  <c:v>3.73142</c:v>
                </c:pt>
                <c:pt idx="592">
                  <c:v>3.70511</c:v>
                </c:pt>
                <c:pt idx="593">
                  <c:v>3.43936</c:v>
                </c:pt>
                <c:pt idx="594">
                  <c:v>3.77383</c:v>
                </c:pt>
                <c:pt idx="595">
                  <c:v>3.80114</c:v>
                </c:pt>
                <c:pt idx="596">
                  <c:v>3.62521</c:v>
                </c:pt>
                <c:pt idx="597">
                  <c:v>3.541679999999999</c:v>
                </c:pt>
                <c:pt idx="598">
                  <c:v>4.102089999999999</c:v>
                </c:pt>
                <c:pt idx="599">
                  <c:v>3.918099999999999</c:v>
                </c:pt>
                <c:pt idx="600">
                  <c:v>3.40273</c:v>
                </c:pt>
                <c:pt idx="601">
                  <c:v>3.74045</c:v>
                </c:pt>
                <c:pt idx="602">
                  <c:v>3.79803</c:v>
                </c:pt>
                <c:pt idx="603">
                  <c:v>3.7701</c:v>
                </c:pt>
                <c:pt idx="604">
                  <c:v>5.60184</c:v>
                </c:pt>
                <c:pt idx="605">
                  <c:v>4.24783</c:v>
                </c:pt>
                <c:pt idx="606">
                  <c:v>3.922829999999999</c:v>
                </c:pt>
                <c:pt idx="607">
                  <c:v>4.04809</c:v>
                </c:pt>
                <c:pt idx="608">
                  <c:v>3.578749999999999</c:v>
                </c:pt>
                <c:pt idx="609">
                  <c:v>3.79522</c:v>
                </c:pt>
                <c:pt idx="610">
                  <c:v>4.044879999999999</c:v>
                </c:pt>
                <c:pt idx="611">
                  <c:v>3.8399</c:v>
                </c:pt>
                <c:pt idx="612">
                  <c:v>3.76389</c:v>
                </c:pt>
                <c:pt idx="613">
                  <c:v>3.716619999999999</c:v>
                </c:pt>
                <c:pt idx="614">
                  <c:v>3.29853</c:v>
                </c:pt>
                <c:pt idx="615">
                  <c:v>3.2419</c:v>
                </c:pt>
                <c:pt idx="616">
                  <c:v>3.392419999999999</c:v>
                </c:pt>
                <c:pt idx="617">
                  <c:v>3.77224</c:v>
                </c:pt>
                <c:pt idx="618">
                  <c:v>3.0095</c:v>
                </c:pt>
                <c:pt idx="619">
                  <c:v>2.83712</c:v>
                </c:pt>
                <c:pt idx="620">
                  <c:v>2.84595</c:v>
                </c:pt>
                <c:pt idx="621">
                  <c:v>2.23305</c:v>
                </c:pt>
                <c:pt idx="622">
                  <c:v>2.334369999999999</c:v>
                </c:pt>
                <c:pt idx="623">
                  <c:v>3.05973</c:v>
                </c:pt>
                <c:pt idx="624">
                  <c:v>3.395849999999999</c:v>
                </c:pt>
                <c:pt idx="625">
                  <c:v>3.96358</c:v>
                </c:pt>
                <c:pt idx="626">
                  <c:v>4.58777</c:v>
                </c:pt>
                <c:pt idx="627">
                  <c:v>4.94756</c:v>
                </c:pt>
                <c:pt idx="628">
                  <c:v>5.014389999999999</c:v>
                </c:pt>
                <c:pt idx="629">
                  <c:v>5.25667</c:v>
                </c:pt>
                <c:pt idx="630">
                  <c:v>5.18887</c:v>
                </c:pt>
                <c:pt idx="631">
                  <c:v>5.01917</c:v>
                </c:pt>
                <c:pt idx="632">
                  <c:v>5.183149999999999</c:v>
                </c:pt>
                <c:pt idx="633">
                  <c:v>6.044879999999999</c:v>
                </c:pt>
                <c:pt idx="634">
                  <c:v>5.18325</c:v>
                </c:pt>
                <c:pt idx="635">
                  <c:v>5.057189999999999</c:v>
                </c:pt>
                <c:pt idx="636">
                  <c:v>6.62124</c:v>
                </c:pt>
                <c:pt idx="637">
                  <c:v>6.18923</c:v>
                </c:pt>
                <c:pt idx="638">
                  <c:v>5.49964</c:v>
                </c:pt>
                <c:pt idx="639">
                  <c:v>5.63877</c:v>
                </c:pt>
                <c:pt idx="640">
                  <c:v>4.9405</c:v>
                </c:pt>
                <c:pt idx="641">
                  <c:v>4.874919999999999</c:v>
                </c:pt>
                <c:pt idx="642">
                  <c:v>5.096989999999999</c:v>
                </c:pt>
                <c:pt idx="643">
                  <c:v>5.126309999999999</c:v>
                </c:pt>
                <c:pt idx="644">
                  <c:v>4.50375</c:v>
                </c:pt>
                <c:pt idx="645">
                  <c:v>4.46024</c:v>
                </c:pt>
                <c:pt idx="646">
                  <c:v>3.935309999999999</c:v>
                </c:pt>
                <c:pt idx="647">
                  <c:v>4.55679</c:v>
                </c:pt>
                <c:pt idx="648">
                  <c:v>3.60551</c:v>
                </c:pt>
                <c:pt idx="649">
                  <c:v>3.736839999999999</c:v>
                </c:pt>
                <c:pt idx="650">
                  <c:v>3.76722</c:v>
                </c:pt>
                <c:pt idx="651">
                  <c:v>3.466419999999999</c:v>
                </c:pt>
                <c:pt idx="652">
                  <c:v>3.48647</c:v>
                </c:pt>
                <c:pt idx="653">
                  <c:v>3.28235</c:v>
                </c:pt>
                <c:pt idx="654">
                  <c:v>2.495289999999999</c:v>
                </c:pt>
                <c:pt idx="655">
                  <c:v>2.639959999999999</c:v>
                </c:pt>
                <c:pt idx="656">
                  <c:v>2.91263</c:v>
                </c:pt>
                <c:pt idx="657">
                  <c:v>3.460449999999999</c:v>
                </c:pt>
                <c:pt idx="658">
                  <c:v>3.23072</c:v>
                </c:pt>
                <c:pt idx="659">
                  <c:v>3.26009</c:v>
                </c:pt>
                <c:pt idx="660">
                  <c:v>3.04782</c:v>
                </c:pt>
                <c:pt idx="661">
                  <c:v>3.22673</c:v>
                </c:pt>
                <c:pt idx="662">
                  <c:v>3.27125</c:v>
                </c:pt>
                <c:pt idx="663">
                  <c:v>2.71387</c:v>
                </c:pt>
                <c:pt idx="664">
                  <c:v>2.90885</c:v>
                </c:pt>
                <c:pt idx="665">
                  <c:v>4.757409999999999</c:v>
                </c:pt>
                <c:pt idx="666">
                  <c:v>2.73004</c:v>
                </c:pt>
                <c:pt idx="667">
                  <c:v>2.93882</c:v>
                </c:pt>
                <c:pt idx="668">
                  <c:v>2.802259999999999</c:v>
                </c:pt>
                <c:pt idx="669">
                  <c:v>2.50841</c:v>
                </c:pt>
                <c:pt idx="670">
                  <c:v>2.70018</c:v>
                </c:pt>
                <c:pt idx="671">
                  <c:v>2.5303</c:v>
                </c:pt>
                <c:pt idx="672">
                  <c:v>2.8626</c:v>
                </c:pt>
                <c:pt idx="673">
                  <c:v>2.811409999999999</c:v>
                </c:pt>
                <c:pt idx="674">
                  <c:v>2.5144</c:v>
                </c:pt>
                <c:pt idx="675">
                  <c:v>2.45255</c:v>
                </c:pt>
                <c:pt idx="676">
                  <c:v>3.26833</c:v>
                </c:pt>
                <c:pt idx="677">
                  <c:v>3.082079999999999</c:v>
                </c:pt>
                <c:pt idx="678">
                  <c:v>2.78248</c:v>
                </c:pt>
                <c:pt idx="679">
                  <c:v>2.909349999999999</c:v>
                </c:pt>
                <c:pt idx="680">
                  <c:v>2.96063</c:v>
                </c:pt>
                <c:pt idx="681">
                  <c:v>2.65494</c:v>
                </c:pt>
                <c:pt idx="682">
                  <c:v>2.39021</c:v>
                </c:pt>
                <c:pt idx="683">
                  <c:v>2.455789999999999</c:v>
                </c:pt>
                <c:pt idx="684">
                  <c:v>2.62764</c:v>
                </c:pt>
                <c:pt idx="685">
                  <c:v>2.77893</c:v>
                </c:pt>
                <c:pt idx="686">
                  <c:v>2.67742</c:v>
                </c:pt>
                <c:pt idx="687">
                  <c:v>2.68379</c:v>
                </c:pt>
                <c:pt idx="688">
                  <c:v>2.562</c:v>
                </c:pt>
                <c:pt idx="689">
                  <c:v>2.900669999999999</c:v>
                </c:pt>
                <c:pt idx="690">
                  <c:v>3.136919999999999</c:v>
                </c:pt>
                <c:pt idx="691">
                  <c:v>3.04535</c:v>
                </c:pt>
                <c:pt idx="692">
                  <c:v>3.00717</c:v>
                </c:pt>
                <c:pt idx="693">
                  <c:v>2.77572</c:v>
                </c:pt>
                <c:pt idx="694">
                  <c:v>2.636859999999999</c:v>
                </c:pt>
                <c:pt idx="695">
                  <c:v>2.94586</c:v>
                </c:pt>
                <c:pt idx="696">
                  <c:v>3.46076</c:v>
                </c:pt>
                <c:pt idx="697">
                  <c:v>3.181659999999999</c:v>
                </c:pt>
                <c:pt idx="698">
                  <c:v>3.50779</c:v>
                </c:pt>
                <c:pt idx="699">
                  <c:v>3.561249999999999</c:v>
                </c:pt>
                <c:pt idx="700">
                  <c:v>3.56366</c:v>
                </c:pt>
                <c:pt idx="701">
                  <c:v>3.492389999999999</c:v>
                </c:pt>
                <c:pt idx="702">
                  <c:v>3.77943</c:v>
                </c:pt>
                <c:pt idx="703">
                  <c:v>4.710479999999999</c:v>
                </c:pt>
                <c:pt idx="704">
                  <c:v>3.95475</c:v>
                </c:pt>
                <c:pt idx="705">
                  <c:v>4.863079999999999</c:v>
                </c:pt>
                <c:pt idx="706">
                  <c:v>5.05167</c:v>
                </c:pt>
                <c:pt idx="707">
                  <c:v>4.681579999999999</c:v>
                </c:pt>
                <c:pt idx="708">
                  <c:v>4.9734</c:v>
                </c:pt>
                <c:pt idx="709">
                  <c:v>5.574129999999999</c:v>
                </c:pt>
                <c:pt idx="710">
                  <c:v>5.9265</c:v>
                </c:pt>
                <c:pt idx="711">
                  <c:v>5.60125</c:v>
                </c:pt>
                <c:pt idx="712">
                  <c:v>5.44156</c:v>
                </c:pt>
                <c:pt idx="713">
                  <c:v>5.365919999999999</c:v>
                </c:pt>
                <c:pt idx="714">
                  <c:v>5.95681</c:v>
                </c:pt>
                <c:pt idx="715">
                  <c:v>5.13006</c:v>
                </c:pt>
                <c:pt idx="716">
                  <c:v>5.724189999999999</c:v>
                </c:pt>
                <c:pt idx="717">
                  <c:v>5.13177</c:v>
                </c:pt>
                <c:pt idx="718">
                  <c:v>5.00608</c:v>
                </c:pt>
                <c:pt idx="719">
                  <c:v>5.03844</c:v>
                </c:pt>
                <c:pt idx="720">
                  <c:v>4.815189999999999</c:v>
                </c:pt>
                <c:pt idx="721">
                  <c:v>4.684369999999999</c:v>
                </c:pt>
                <c:pt idx="722">
                  <c:v>4.01264</c:v>
                </c:pt>
                <c:pt idx="723">
                  <c:v>4.9049</c:v>
                </c:pt>
                <c:pt idx="724">
                  <c:v>5.03895</c:v>
                </c:pt>
                <c:pt idx="725">
                  <c:v>4.567499999999999</c:v>
                </c:pt>
                <c:pt idx="726">
                  <c:v>4.21305</c:v>
                </c:pt>
                <c:pt idx="727">
                  <c:v>4.37983</c:v>
                </c:pt>
                <c:pt idx="728">
                  <c:v>5.00611</c:v>
                </c:pt>
                <c:pt idx="729">
                  <c:v>5.10726</c:v>
                </c:pt>
                <c:pt idx="730">
                  <c:v>4.80975</c:v>
                </c:pt>
                <c:pt idx="731">
                  <c:v>4.9651</c:v>
                </c:pt>
                <c:pt idx="732">
                  <c:v>5.02636</c:v>
                </c:pt>
                <c:pt idx="733">
                  <c:v>5.30467</c:v>
                </c:pt>
                <c:pt idx="734">
                  <c:v>5.152049999999999</c:v>
                </c:pt>
                <c:pt idx="735">
                  <c:v>5.464429999999999</c:v>
                </c:pt>
                <c:pt idx="736">
                  <c:v>4.380119999999999</c:v>
                </c:pt>
                <c:pt idx="737">
                  <c:v>5.068949999999999</c:v>
                </c:pt>
                <c:pt idx="738">
                  <c:v>4.38344</c:v>
                </c:pt>
                <c:pt idx="739">
                  <c:v>4.150579999999999</c:v>
                </c:pt>
                <c:pt idx="740">
                  <c:v>3.77022</c:v>
                </c:pt>
                <c:pt idx="741">
                  <c:v>4.027239999999999</c:v>
                </c:pt>
                <c:pt idx="742">
                  <c:v>3.526759999999999</c:v>
                </c:pt>
                <c:pt idx="743">
                  <c:v>4.00237</c:v>
                </c:pt>
                <c:pt idx="744">
                  <c:v>4.26663</c:v>
                </c:pt>
                <c:pt idx="745">
                  <c:v>3.8509</c:v>
                </c:pt>
                <c:pt idx="746">
                  <c:v>4.18147</c:v>
                </c:pt>
                <c:pt idx="747">
                  <c:v>4.112299999999999</c:v>
                </c:pt>
                <c:pt idx="748">
                  <c:v>4.59335</c:v>
                </c:pt>
                <c:pt idx="749">
                  <c:v>4.624089999999998</c:v>
                </c:pt>
                <c:pt idx="750">
                  <c:v>4.644379999999999</c:v>
                </c:pt>
                <c:pt idx="751">
                  <c:v>5.77475</c:v>
                </c:pt>
                <c:pt idx="752">
                  <c:v>5.44027</c:v>
                </c:pt>
                <c:pt idx="753">
                  <c:v>6.00941</c:v>
                </c:pt>
                <c:pt idx="754">
                  <c:v>6.651169999999999</c:v>
                </c:pt>
                <c:pt idx="755">
                  <c:v>5.53836</c:v>
                </c:pt>
                <c:pt idx="756">
                  <c:v>4.8819</c:v>
                </c:pt>
                <c:pt idx="757">
                  <c:v>3.933959999999999</c:v>
                </c:pt>
                <c:pt idx="758">
                  <c:v>3.392839999999999</c:v>
                </c:pt>
                <c:pt idx="759">
                  <c:v>3.3874</c:v>
                </c:pt>
                <c:pt idx="760">
                  <c:v>3.21316</c:v>
                </c:pt>
                <c:pt idx="761">
                  <c:v>2.998819999999999</c:v>
                </c:pt>
                <c:pt idx="762">
                  <c:v>2.60265</c:v>
                </c:pt>
                <c:pt idx="763">
                  <c:v>2.46943</c:v>
                </c:pt>
                <c:pt idx="764">
                  <c:v>2.05132</c:v>
                </c:pt>
                <c:pt idx="765">
                  <c:v>2.09262</c:v>
                </c:pt>
                <c:pt idx="766">
                  <c:v>1.90025</c:v>
                </c:pt>
                <c:pt idx="767">
                  <c:v>1.92404</c:v>
                </c:pt>
                <c:pt idx="768">
                  <c:v>1.7481</c:v>
                </c:pt>
                <c:pt idx="769">
                  <c:v>1.79891</c:v>
                </c:pt>
                <c:pt idx="770">
                  <c:v>1.8168</c:v>
                </c:pt>
                <c:pt idx="771">
                  <c:v>2.02484</c:v>
                </c:pt>
                <c:pt idx="772">
                  <c:v>2.488059999999999</c:v>
                </c:pt>
                <c:pt idx="773">
                  <c:v>3.344869999999999</c:v>
                </c:pt>
                <c:pt idx="774">
                  <c:v>4.69634</c:v>
                </c:pt>
                <c:pt idx="775">
                  <c:v>4.462909999999999</c:v>
                </c:pt>
                <c:pt idx="776">
                  <c:v>5.10277</c:v>
                </c:pt>
                <c:pt idx="777">
                  <c:v>5.1592</c:v>
                </c:pt>
                <c:pt idx="778">
                  <c:v>4.99437</c:v>
                </c:pt>
                <c:pt idx="779">
                  <c:v>6.53057</c:v>
                </c:pt>
                <c:pt idx="780">
                  <c:v>5.821309999999999</c:v>
                </c:pt>
                <c:pt idx="781">
                  <c:v>5.81144</c:v>
                </c:pt>
                <c:pt idx="782">
                  <c:v>5.254869999999999</c:v>
                </c:pt>
                <c:pt idx="783">
                  <c:v>5.73473</c:v>
                </c:pt>
                <c:pt idx="784">
                  <c:v>5.20536</c:v>
                </c:pt>
                <c:pt idx="785">
                  <c:v>5.21101</c:v>
                </c:pt>
                <c:pt idx="786">
                  <c:v>5.880219999999999</c:v>
                </c:pt>
                <c:pt idx="787">
                  <c:v>5.357389999999999</c:v>
                </c:pt>
                <c:pt idx="788">
                  <c:v>5.48138</c:v>
                </c:pt>
                <c:pt idx="789">
                  <c:v>4.81943</c:v>
                </c:pt>
                <c:pt idx="790">
                  <c:v>4.867729999999999</c:v>
                </c:pt>
                <c:pt idx="791">
                  <c:v>6.7502</c:v>
                </c:pt>
                <c:pt idx="792">
                  <c:v>7.06373</c:v>
                </c:pt>
                <c:pt idx="793">
                  <c:v>5.83197</c:v>
                </c:pt>
                <c:pt idx="794">
                  <c:v>4.629949999999999</c:v>
                </c:pt>
                <c:pt idx="795">
                  <c:v>4.57721</c:v>
                </c:pt>
                <c:pt idx="796">
                  <c:v>4.72139</c:v>
                </c:pt>
                <c:pt idx="797">
                  <c:v>4.70517</c:v>
                </c:pt>
                <c:pt idx="798">
                  <c:v>3.44424</c:v>
                </c:pt>
                <c:pt idx="799">
                  <c:v>2.82063</c:v>
                </c:pt>
                <c:pt idx="800">
                  <c:v>3.059629999999999</c:v>
                </c:pt>
                <c:pt idx="801">
                  <c:v>2.94767</c:v>
                </c:pt>
                <c:pt idx="802">
                  <c:v>2.69247</c:v>
                </c:pt>
                <c:pt idx="803">
                  <c:v>2.37414</c:v>
                </c:pt>
                <c:pt idx="804">
                  <c:v>1.96085</c:v>
                </c:pt>
                <c:pt idx="805">
                  <c:v>1.88321</c:v>
                </c:pt>
                <c:pt idx="806">
                  <c:v>2.23298</c:v>
                </c:pt>
                <c:pt idx="807">
                  <c:v>1.77734</c:v>
                </c:pt>
                <c:pt idx="808">
                  <c:v>1.62913</c:v>
                </c:pt>
                <c:pt idx="809">
                  <c:v>1.67893</c:v>
                </c:pt>
                <c:pt idx="810">
                  <c:v>1.52931</c:v>
                </c:pt>
                <c:pt idx="811">
                  <c:v>1.36687</c:v>
                </c:pt>
                <c:pt idx="812">
                  <c:v>1.25763</c:v>
                </c:pt>
                <c:pt idx="813">
                  <c:v>1.35544</c:v>
                </c:pt>
                <c:pt idx="814">
                  <c:v>1.20914</c:v>
                </c:pt>
                <c:pt idx="815">
                  <c:v>1.10364</c:v>
                </c:pt>
                <c:pt idx="816">
                  <c:v>0.90126</c:v>
                </c:pt>
                <c:pt idx="817">
                  <c:v>0.965656</c:v>
                </c:pt>
                <c:pt idx="818">
                  <c:v>0.801467</c:v>
                </c:pt>
                <c:pt idx="819">
                  <c:v>0.814999</c:v>
                </c:pt>
                <c:pt idx="820">
                  <c:v>0.78212</c:v>
                </c:pt>
                <c:pt idx="821">
                  <c:v>0.717757</c:v>
                </c:pt>
                <c:pt idx="822">
                  <c:v>0.705948</c:v>
                </c:pt>
                <c:pt idx="823">
                  <c:v>0.706579</c:v>
                </c:pt>
                <c:pt idx="824">
                  <c:v>0.72131</c:v>
                </c:pt>
                <c:pt idx="825">
                  <c:v>0.793554</c:v>
                </c:pt>
                <c:pt idx="826">
                  <c:v>0.763614</c:v>
                </c:pt>
                <c:pt idx="827">
                  <c:v>0.639725</c:v>
                </c:pt>
                <c:pt idx="828">
                  <c:v>0.705596</c:v>
                </c:pt>
                <c:pt idx="829">
                  <c:v>0.730993</c:v>
                </c:pt>
                <c:pt idx="830">
                  <c:v>0.64365</c:v>
                </c:pt>
                <c:pt idx="831">
                  <c:v>0.725058</c:v>
                </c:pt>
                <c:pt idx="832">
                  <c:v>0.519316</c:v>
                </c:pt>
                <c:pt idx="833">
                  <c:v>0.524018</c:v>
                </c:pt>
                <c:pt idx="834">
                  <c:v>0.498772</c:v>
                </c:pt>
                <c:pt idx="835">
                  <c:v>0.573839</c:v>
                </c:pt>
                <c:pt idx="836">
                  <c:v>0.58903</c:v>
                </c:pt>
                <c:pt idx="837">
                  <c:v>0.760597</c:v>
                </c:pt>
                <c:pt idx="838">
                  <c:v>0.789254</c:v>
                </c:pt>
                <c:pt idx="839">
                  <c:v>0.922247</c:v>
                </c:pt>
                <c:pt idx="840">
                  <c:v>0.777361</c:v>
                </c:pt>
                <c:pt idx="841">
                  <c:v>0.810977</c:v>
                </c:pt>
                <c:pt idx="842">
                  <c:v>0.954541</c:v>
                </c:pt>
                <c:pt idx="843">
                  <c:v>1.08913</c:v>
                </c:pt>
                <c:pt idx="844">
                  <c:v>0.844281</c:v>
                </c:pt>
                <c:pt idx="845">
                  <c:v>0.874303</c:v>
                </c:pt>
                <c:pt idx="846">
                  <c:v>0.697466</c:v>
                </c:pt>
                <c:pt idx="847">
                  <c:v>0.774285</c:v>
                </c:pt>
                <c:pt idx="848">
                  <c:v>0.76415</c:v>
                </c:pt>
                <c:pt idx="849">
                  <c:v>0.847195</c:v>
                </c:pt>
                <c:pt idx="850">
                  <c:v>0.864544</c:v>
                </c:pt>
                <c:pt idx="851">
                  <c:v>0.855887</c:v>
                </c:pt>
                <c:pt idx="852">
                  <c:v>0.843852</c:v>
                </c:pt>
                <c:pt idx="853">
                  <c:v>0.735195</c:v>
                </c:pt>
                <c:pt idx="854">
                  <c:v>0.607295</c:v>
                </c:pt>
                <c:pt idx="855">
                  <c:v>0.601667</c:v>
                </c:pt>
                <c:pt idx="856">
                  <c:v>0.63364</c:v>
                </c:pt>
                <c:pt idx="857">
                  <c:v>0.50891</c:v>
                </c:pt>
                <c:pt idx="858">
                  <c:v>0.641205</c:v>
                </c:pt>
                <c:pt idx="859">
                  <c:v>0.59924</c:v>
                </c:pt>
                <c:pt idx="860">
                  <c:v>0.505955</c:v>
                </c:pt>
                <c:pt idx="861">
                  <c:v>0.536744</c:v>
                </c:pt>
                <c:pt idx="862">
                  <c:v>0.563709</c:v>
                </c:pt>
                <c:pt idx="863">
                  <c:v>0.453101</c:v>
                </c:pt>
                <c:pt idx="864">
                  <c:v>0.342029</c:v>
                </c:pt>
                <c:pt idx="865">
                  <c:v>0.434598</c:v>
                </c:pt>
                <c:pt idx="866">
                  <c:v>0.496754</c:v>
                </c:pt>
                <c:pt idx="867">
                  <c:v>0.427453</c:v>
                </c:pt>
                <c:pt idx="868">
                  <c:v>0.504725</c:v>
                </c:pt>
                <c:pt idx="869">
                  <c:v>0.619</c:v>
                </c:pt>
                <c:pt idx="870">
                  <c:v>0.46894</c:v>
                </c:pt>
                <c:pt idx="871">
                  <c:v>0.616981</c:v>
                </c:pt>
                <c:pt idx="872">
                  <c:v>0.895929</c:v>
                </c:pt>
                <c:pt idx="873">
                  <c:v>0.937959</c:v>
                </c:pt>
                <c:pt idx="874">
                  <c:v>0.881448</c:v>
                </c:pt>
                <c:pt idx="875">
                  <c:v>0.921517</c:v>
                </c:pt>
                <c:pt idx="876">
                  <c:v>0.955455</c:v>
                </c:pt>
                <c:pt idx="877">
                  <c:v>1.0895</c:v>
                </c:pt>
                <c:pt idx="878">
                  <c:v>1.04776</c:v>
                </c:pt>
                <c:pt idx="879">
                  <c:v>1.17769</c:v>
                </c:pt>
                <c:pt idx="880">
                  <c:v>0.866494</c:v>
                </c:pt>
                <c:pt idx="881">
                  <c:v>0.768088</c:v>
                </c:pt>
                <c:pt idx="882">
                  <c:v>0.709187</c:v>
                </c:pt>
                <c:pt idx="883">
                  <c:v>0.649859</c:v>
                </c:pt>
                <c:pt idx="884">
                  <c:v>0.671471</c:v>
                </c:pt>
                <c:pt idx="885">
                  <c:v>0.792584</c:v>
                </c:pt>
                <c:pt idx="886">
                  <c:v>0.564088</c:v>
                </c:pt>
                <c:pt idx="887">
                  <c:v>0.658547</c:v>
                </c:pt>
                <c:pt idx="888">
                  <c:v>0.614161</c:v>
                </c:pt>
                <c:pt idx="889">
                  <c:v>0.654373</c:v>
                </c:pt>
                <c:pt idx="890">
                  <c:v>0.943423</c:v>
                </c:pt>
                <c:pt idx="891">
                  <c:v>0.780353</c:v>
                </c:pt>
                <c:pt idx="892">
                  <c:v>1.04196</c:v>
                </c:pt>
                <c:pt idx="893">
                  <c:v>0.947588</c:v>
                </c:pt>
                <c:pt idx="894">
                  <c:v>0.847285</c:v>
                </c:pt>
                <c:pt idx="895">
                  <c:v>0.679052</c:v>
                </c:pt>
                <c:pt idx="896">
                  <c:v>0.66785</c:v>
                </c:pt>
                <c:pt idx="897">
                  <c:v>0.582122</c:v>
                </c:pt>
                <c:pt idx="898">
                  <c:v>0.630935</c:v>
                </c:pt>
                <c:pt idx="899">
                  <c:v>0.525391</c:v>
                </c:pt>
                <c:pt idx="900">
                  <c:v>0.489928</c:v>
                </c:pt>
                <c:pt idx="901">
                  <c:v>0.549933</c:v>
                </c:pt>
                <c:pt idx="902">
                  <c:v>0.530231</c:v>
                </c:pt>
                <c:pt idx="903">
                  <c:v>0.608361</c:v>
                </c:pt>
                <c:pt idx="904">
                  <c:v>0.643131</c:v>
                </c:pt>
                <c:pt idx="905">
                  <c:v>0.659112</c:v>
                </c:pt>
                <c:pt idx="906">
                  <c:v>0.704505</c:v>
                </c:pt>
                <c:pt idx="907">
                  <c:v>0.840776</c:v>
                </c:pt>
                <c:pt idx="908">
                  <c:v>0.74452</c:v>
                </c:pt>
                <c:pt idx="909">
                  <c:v>0.718594</c:v>
                </c:pt>
                <c:pt idx="910">
                  <c:v>0.993143</c:v>
                </c:pt>
                <c:pt idx="911">
                  <c:v>0.981025</c:v>
                </c:pt>
                <c:pt idx="912">
                  <c:v>0.959083</c:v>
                </c:pt>
                <c:pt idx="913">
                  <c:v>1.18404</c:v>
                </c:pt>
                <c:pt idx="914">
                  <c:v>1.29029</c:v>
                </c:pt>
                <c:pt idx="915">
                  <c:v>1.16017</c:v>
                </c:pt>
                <c:pt idx="916">
                  <c:v>0.686157</c:v>
                </c:pt>
                <c:pt idx="917">
                  <c:v>0.589964</c:v>
                </c:pt>
                <c:pt idx="918">
                  <c:v>0.520876</c:v>
                </c:pt>
                <c:pt idx="919">
                  <c:v>0.580651</c:v>
                </c:pt>
                <c:pt idx="920">
                  <c:v>0.58101</c:v>
                </c:pt>
                <c:pt idx="921">
                  <c:v>0.615341</c:v>
                </c:pt>
                <c:pt idx="922">
                  <c:v>0.663716</c:v>
                </c:pt>
                <c:pt idx="923">
                  <c:v>0.652944</c:v>
                </c:pt>
                <c:pt idx="924">
                  <c:v>0.686723</c:v>
                </c:pt>
                <c:pt idx="925">
                  <c:v>0.779182</c:v>
                </c:pt>
                <c:pt idx="926">
                  <c:v>1.04065</c:v>
                </c:pt>
                <c:pt idx="927">
                  <c:v>0.906852</c:v>
                </c:pt>
                <c:pt idx="928">
                  <c:v>0.962127</c:v>
                </c:pt>
                <c:pt idx="929">
                  <c:v>0.954469</c:v>
                </c:pt>
                <c:pt idx="930">
                  <c:v>1.00565</c:v>
                </c:pt>
                <c:pt idx="931">
                  <c:v>0.892082</c:v>
                </c:pt>
                <c:pt idx="932">
                  <c:v>0.923804</c:v>
                </c:pt>
                <c:pt idx="933">
                  <c:v>1.00525</c:v>
                </c:pt>
                <c:pt idx="934">
                  <c:v>1.20958</c:v>
                </c:pt>
                <c:pt idx="935">
                  <c:v>1.2996</c:v>
                </c:pt>
                <c:pt idx="936">
                  <c:v>1.00441</c:v>
                </c:pt>
                <c:pt idx="937">
                  <c:v>1.19953</c:v>
                </c:pt>
                <c:pt idx="938">
                  <c:v>0.996432</c:v>
                </c:pt>
                <c:pt idx="939">
                  <c:v>1.36908</c:v>
                </c:pt>
                <c:pt idx="940">
                  <c:v>1.38603</c:v>
                </c:pt>
                <c:pt idx="941">
                  <c:v>1.238</c:v>
                </c:pt>
                <c:pt idx="942">
                  <c:v>1.49655</c:v>
                </c:pt>
                <c:pt idx="943">
                  <c:v>1.43899</c:v>
                </c:pt>
                <c:pt idx="944">
                  <c:v>1.48106</c:v>
                </c:pt>
                <c:pt idx="945">
                  <c:v>1.2233</c:v>
                </c:pt>
                <c:pt idx="946">
                  <c:v>1.451929999999999</c:v>
                </c:pt>
                <c:pt idx="947">
                  <c:v>1.52081</c:v>
                </c:pt>
                <c:pt idx="948">
                  <c:v>1.23076</c:v>
                </c:pt>
                <c:pt idx="949">
                  <c:v>1.03948</c:v>
                </c:pt>
                <c:pt idx="950">
                  <c:v>0.911033</c:v>
                </c:pt>
                <c:pt idx="951">
                  <c:v>0.987843</c:v>
                </c:pt>
                <c:pt idx="952">
                  <c:v>0.868866</c:v>
                </c:pt>
                <c:pt idx="953">
                  <c:v>0.786253</c:v>
                </c:pt>
                <c:pt idx="954">
                  <c:v>0.928923</c:v>
                </c:pt>
                <c:pt idx="955">
                  <c:v>0.696182</c:v>
                </c:pt>
                <c:pt idx="956">
                  <c:v>0.62209</c:v>
                </c:pt>
                <c:pt idx="957">
                  <c:v>0.484538</c:v>
                </c:pt>
                <c:pt idx="958">
                  <c:v>0.554705</c:v>
                </c:pt>
                <c:pt idx="959">
                  <c:v>0.502764</c:v>
                </c:pt>
                <c:pt idx="960">
                  <c:v>0.538905</c:v>
                </c:pt>
                <c:pt idx="961">
                  <c:v>0.5833</c:v>
                </c:pt>
                <c:pt idx="962">
                  <c:v>0.592607</c:v>
                </c:pt>
                <c:pt idx="963">
                  <c:v>0.763587</c:v>
                </c:pt>
                <c:pt idx="964">
                  <c:v>0.699783</c:v>
                </c:pt>
                <c:pt idx="965">
                  <c:v>0.854645</c:v>
                </c:pt>
                <c:pt idx="966">
                  <c:v>0.785765</c:v>
                </c:pt>
                <c:pt idx="967">
                  <c:v>1.23572</c:v>
                </c:pt>
                <c:pt idx="968">
                  <c:v>1.2556</c:v>
                </c:pt>
                <c:pt idx="969">
                  <c:v>1.24867</c:v>
                </c:pt>
                <c:pt idx="970">
                  <c:v>1.55203</c:v>
                </c:pt>
                <c:pt idx="971">
                  <c:v>1.6493</c:v>
                </c:pt>
                <c:pt idx="972">
                  <c:v>2.21549</c:v>
                </c:pt>
                <c:pt idx="973">
                  <c:v>2.361429999999999</c:v>
                </c:pt>
                <c:pt idx="974">
                  <c:v>2.072719999999999</c:v>
                </c:pt>
                <c:pt idx="975">
                  <c:v>1.99878</c:v>
                </c:pt>
                <c:pt idx="976">
                  <c:v>1.62465</c:v>
                </c:pt>
                <c:pt idx="977">
                  <c:v>1.3132</c:v>
                </c:pt>
                <c:pt idx="978">
                  <c:v>1.58196</c:v>
                </c:pt>
                <c:pt idx="979">
                  <c:v>1.15381</c:v>
                </c:pt>
                <c:pt idx="980">
                  <c:v>1.65282</c:v>
                </c:pt>
                <c:pt idx="981">
                  <c:v>1.31573</c:v>
                </c:pt>
                <c:pt idx="982">
                  <c:v>1.16891</c:v>
                </c:pt>
                <c:pt idx="983">
                  <c:v>0.978771</c:v>
                </c:pt>
                <c:pt idx="984">
                  <c:v>1.14297</c:v>
                </c:pt>
                <c:pt idx="985">
                  <c:v>0.970863</c:v>
                </c:pt>
                <c:pt idx="986">
                  <c:v>0.94324</c:v>
                </c:pt>
                <c:pt idx="987">
                  <c:v>1.04501</c:v>
                </c:pt>
                <c:pt idx="988">
                  <c:v>0.80402</c:v>
                </c:pt>
                <c:pt idx="989">
                  <c:v>0.73626</c:v>
                </c:pt>
                <c:pt idx="990">
                  <c:v>0.746262</c:v>
                </c:pt>
                <c:pt idx="991">
                  <c:v>0.80319</c:v>
                </c:pt>
                <c:pt idx="992">
                  <c:v>0.939604</c:v>
                </c:pt>
                <c:pt idx="993">
                  <c:v>1.22136</c:v>
                </c:pt>
                <c:pt idx="994">
                  <c:v>0.909944</c:v>
                </c:pt>
                <c:pt idx="995">
                  <c:v>1.39714</c:v>
                </c:pt>
                <c:pt idx="996">
                  <c:v>1.04251</c:v>
                </c:pt>
                <c:pt idx="997">
                  <c:v>1.07037</c:v>
                </c:pt>
                <c:pt idx="998">
                  <c:v>1.53718</c:v>
                </c:pt>
                <c:pt idx="999">
                  <c:v>1.12318</c:v>
                </c:pt>
                <c:pt idx="1000">
                  <c:v>1.46506</c:v>
                </c:pt>
                <c:pt idx="1001">
                  <c:v>1.52303</c:v>
                </c:pt>
                <c:pt idx="1002">
                  <c:v>1.7117</c:v>
                </c:pt>
                <c:pt idx="1003">
                  <c:v>1.83082</c:v>
                </c:pt>
                <c:pt idx="1004">
                  <c:v>2.10495</c:v>
                </c:pt>
                <c:pt idx="1005">
                  <c:v>2.26303</c:v>
                </c:pt>
                <c:pt idx="1006">
                  <c:v>1.35061</c:v>
                </c:pt>
                <c:pt idx="1007">
                  <c:v>1.23224</c:v>
                </c:pt>
                <c:pt idx="1008">
                  <c:v>1.22009</c:v>
                </c:pt>
                <c:pt idx="1009">
                  <c:v>1.04005</c:v>
                </c:pt>
                <c:pt idx="1010">
                  <c:v>1.03218</c:v>
                </c:pt>
                <c:pt idx="1011">
                  <c:v>0.840761</c:v>
                </c:pt>
                <c:pt idx="1012">
                  <c:v>1.0717</c:v>
                </c:pt>
                <c:pt idx="1013">
                  <c:v>0.738165</c:v>
                </c:pt>
                <c:pt idx="1014">
                  <c:v>0.520823</c:v>
                </c:pt>
                <c:pt idx="1015">
                  <c:v>0.479332</c:v>
                </c:pt>
                <c:pt idx="1016">
                  <c:v>0.513079</c:v>
                </c:pt>
                <c:pt idx="1017">
                  <c:v>0.477496</c:v>
                </c:pt>
                <c:pt idx="1018">
                  <c:v>0.614104</c:v>
                </c:pt>
                <c:pt idx="1019">
                  <c:v>0.671998</c:v>
                </c:pt>
                <c:pt idx="1020">
                  <c:v>0.756913</c:v>
                </c:pt>
                <c:pt idx="1021">
                  <c:v>1.00932</c:v>
                </c:pt>
                <c:pt idx="1022">
                  <c:v>0.97647</c:v>
                </c:pt>
                <c:pt idx="1023">
                  <c:v>0.876452</c:v>
                </c:pt>
                <c:pt idx="1024">
                  <c:v>0.986722</c:v>
                </c:pt>
                <c:pt idx="1025">
                  <c:v>0.910156</c:v>
                </c:pt>
                <c:pt idx="1026">
                  <c:v>0.878389</c:v>
                </c:pt>
                <c:pt idx="1027">
                  <c:v>0.985941</c:v>
                </c:pt>
                <c:pt idx="1028">
                  <c:v>1.04674</c:v>
                </c:pt>
                <c:pt idx="1029">
                  <c:v>0.881921</c:v>
                </c:pt>
                <c:pt idx="1030">
                  <c:v>0.936067</c:v>
                </c:pt>
                <c:pt idx="1031">
                  <c:v>1.16154</c:v>
                </c:pt>
                <c:pt idx="1032">
                  <c:v>0.934493</c:v>
                </c:pt>
                <c:pt idx="1033">
                  <c:v>1.08615</c:v>
                </c:pt>
                <c:pt idx="1034">
                  <c:v>0.83411</c:v>
                </c:pt>
                <c:pt idx="1035">
                  <c:v>1.29246</c:v>
                </c:pt>
                <c:pt idx="1036">
                  <c:v>1.30637</c:v>
                </c:pt>
                <c:pt idx="1037">
                  <c:v>1.34508</c:v>
                </c:pt>
                <c:pt idx="1038">
                  <c:v>1.61612</c:v>
                </c:pt>
                <c:pt idx="1039">
                  <c:v>2.252889999999999</c:v>
                </c:pt>
                <c:pt idx="1040">
                  <c:v>2.24629</c:v>
                </c:pt>
                <c:pt idx="1041">
                  <c:v>2.482409999999999</c:v>
                </c:pt>
                <c:pt idx="1042">
                  <c:v>2.27983</c:v>
                </c:pt>
                <c:pt idx="1043">
                  <c:v>3.02027</c:v>
                </c:pt>
                <c:pt idx="1044">
                  <c:v>2.6269</c:v>
                </c:pt>
                <c:pt idx="1045">
                  <c:v>1.59413</c:v>
                </c:pt>
                <c:pt idx="1046">
                  <c:v>0.979706</c:v>
                </c:pt>
                <c:pt idx="1047">
                  <c:v>0.847483</c:v>
                </c:pt>
                <c:pt idx="1048">
                  <c:v>0.654568</c:v>
                </c:pt>
                <c:pt idx="1049">
                  <c:v>0.745199</c:v>
                </c:pt>
                <c:pt idx="1050">
                  <c:v>0.820858</c:v>
                </c:pt>
                <c:pt idx="1051">
                  <c:v>0.592838</c:v>
                </c:pt>
                <c:pt idx="1052">
                  <c:v>0.564693</c:v>
                </c:pt>
                <c:pt idx="1053">
                  <c:v>0.72882</c:v>
                </c:pt>
                <c:pt idx="1054">
                  <c:v>0.784641</c:v>
                </c:pt>
                <c:pt idx="1055">
                  <c:v>0.669299</c:v>
                </c:pt>
                <c:pt idx="1056">
                  <c:v>0.786007</c:v>
                </c:pt>
                <c:pt idx="1057">
                  <c:v>0.994777</c:v>
                </c:pt>
                <c:pt idx="1058">
                  <c:v>1.08089</c:v>
                </c:pt>
                <c:pt idx="1059">
                  <c:v>1.28988</c:v>
                </c:pt>
                <c:pt idx="1060">
                  <c:v>1.54598</c:v>
                </c:pt>
                <c:pt idx="1061">
                  <c:v>2.66478</c:v>
                </c:pt>
                <c:pt idx="1062">
                  <c:v>3.05316</c:v>
                </c:pt>
                <c:pt idx="1063">
                  <c:v>3.05309</c:v>
                </c:pt>
                <c:pt idx="1064">
                  <c:v>3.12622</c:v>
                </c:pt>
                <c:pt idx="1065">
                  <c:v>2.76374</c:v>
                </c:pt>
                <c:pt idx="1066">
                  <c:v>2.89771</c:v>
                </c:pt>
                <c:pt idx="1067">
                  <c:v>2.48994</c:v>
                </c:pt>
                <c:pt idx="1068">
                  <c:v>2.44773</c:v>
                </c:pt>
                <c:pt idx="1069">
                  <c:v>1.98619</c:v>
                </c:pt>
                <c:pt idx="1070">
                  <c:v>1.57521</c:v>
                </c:pt>
                <c:pt idx="1071">
                  <c:v>1.31244</c:v>
                </c:pt>
                <c:pt idx="1072">
                  <c:v>1.25123</c:v>
                </c:pt>
                <c:pt idx="1073">
                  <c:v>1.36059</c:v>
                </c:pt>
                <c:pt idx="1074">
                  <c:v>1.4167</c:v>
                </c:pt>
                <c:pt idx="1075">
                  <c:v>1.14596</c:v>
                </c:pt>
                <c:pt idx="1076">
                  <c:v>0.864875</c:v>
                </c:pt>
                <c:pt idx="1077">
                  <c:v>0.771546</c:v>
                </c:pt>
                <c:pt idx="1078">
                  <c:v>0.663351</c:v>
                </c:pt>
                <c:pt idx="1079">
                  <c:v>0.722033</c:v>
                </c:pt>
                <c:pt idx="1080">
                  <c:v>0.657425</c:v>
                </c:pt>
                <c:pt idx="1081">
                  <c:v>0.921233</c:v>
                </c:pt>
                <c:pt idx="1082">
                  <c:v>0.850934</c:v>
                </c:pt>
                <c:pt idx="1083">
                  <c:v>0.883</c:v>
                </c:pt>
                <c:pt idx="1084">
                  <c:v>1.05968</c:v>
                </c:pt>
                <c:pt idx="1085">
                  <c:v>1.31854</c:v>
                </c:pt>
                <c:pt idx="1086">
                  <c:v>1.76577</c:v>
                </c:pt>
                <c:pt idx="1087">
                  <c:v>1.56974</c:v>
                </c:pt>
                <c:pt idx="1088">
                  <c:v>1.48098</c:v>
                </c:pt>
                <c:pt idx="1089">
                  <c:v>1.58805</c:v>
                </c:pt>
                <c:pt idx="1090">
                  <c:v>1.7883</c:v>
                </c:pt>
                <c:pt idx="1091">
                  <c:v>2.011379999999999</c:v>
                </c:pt>
                <c:pt idx="1092">
                  <c:v>2.370919999999999</c:v>
                </c:pt>
                <c:pt idx="1093">
                  <c:v>2.2424</c:v>
                </c:pt>
                <c:pt idx="1094">
                  <c:v>2.13965</c:v>
                </c:pt>
                <c:pt idx="1095">
                  <c:v>1.83651</c:v>
                </c:pt>
                <c:pt idx="1096">
                  <c:v>2.11732</c:v>
                </c:pt>
                <c:pt idx="1097">
                  <c:v>1.56971</c:v>
                </c:pt>
                <c:pt idx="1098">
                  <c:v>1.35395</c:v>
                </c:pt>
                <c:pt idx="1099">
                  <c:v>1.16316</c:v>
                </c:pt>
                <c:pt idx="1100">
                  <c:v>1.10822</c:v>
                </c:pt>
                <c:pt idx="1101">
                  <c:v>0.981922</c:v>
                </c:pt>
                <c:pt idx="1102">
                  <c:v>0.946078</c:v>
                </c:pt>
                <c:pt idx="1103">
                  <c:v>0.90399</c:v>
                </c:pt>
                <c:pt idx="1104">
                  <c:v>1.25708</c:v>
                </c:pt>
                <c:pt idx="1105">
                  <c:v>1.35085</c:v>
                </c:pt>
                <c:pt idx="1106">
                  <c:v>1.26873</c:v>
                </c:pt>
                <c:pt idx="1107">
                  <c:v>1.38894</c:v>
                </c:pt>
                <c:pt idx="1108">
                  <c:v>1.53841</c:v>
                </c:pt>
                <c:pt idx="1109">
                  <c:v>1.37975</c:v>
                </c:pt>
                <c:pt idx="1110">
                  <c:v>1.2637</c:v>
                </c:pt>
                <c:pt idx="1111">
                  <c:v>1.46779</c:v>
                </c:pt>
                <c:pt idx="1112">
                  <c:v>1.28803</c:v>
                </c:pt>
                <c:pt idx="1113">
                  <c:v>1.21632</c:v>
                </c:pt>
                <c:pt idx="1114">
                  <c:v>1.10127</c:v>
                </c:pt>
                <c:pt idx="1115">
                  <c:v>1.19597</c:v>
                </c:pt>
                <c:pt idx="1116">
                  <c:v>1.5993</c:v>
                </c:pt>
                <c:pt idx="1117">
                  <c:v>1.71153</c:v>
                </c:pt>
                <c:pt idx="1118">
                  <c:v>2.449349999999999</c:v>
                </c:pt>
                <c:pt idx="1119">
                  <c:v>2.57308</c:v>
                </c:pt>
                <c:pt idx="1120">
                  <c:v>2.77824</c:v>
                </c:pt>
                <c:pt idx="1121">
                  <c:v>3.20946</c:v>
                </c:pt>
                <c:pt idx="1122">
                  <c:v>3.40347</c:v>
                </c:pt>
                <c:pt idx="1123">
                  <c:v>3.17316</c:v>
                </c:pt>
                <c:pt idx="1124">
                  <c:v>3.672229999999999</c:v>
                </c:pt>
                <c:pt idx="1125">
                  <c:v>3.07233</c:v>
                </c:pt>
                <c:pt idx="1126">
                  <c:v>3.450229999999999</c:v>
                </c:pt>
                <c:pt idx="1127">
                  <c:v>3.56815</c:v>
                </c:pt>
                <c:pt idx="1128">
                  <c:v>2.55175</c:v>
                </c:pt>
                <c:pt idx="1129">
                  <c:v>2.08509</c:v>
                </c:pt>
                <c:pt idx="1130">
                  <c:v>1.93579</c:v>
                </c:pt>
                <c:pt idx="1131">
                  <c:v>1.28147</c:v>
                </c:pt>
                <c:pt idx="1132">
                  <c:v>1.13171</c:v>
                </c:pt>
                <c:pt idx="1133">
                  <c:v>1.26015</c:v>
                </c:pt>
                <c:pt idx="1134">
                  <c:v>1.24053</c:v>
                </c:pt>
                <c:pt idx="1135">
                  <c:v>1.06912</c:v>
                </c:pt>
                <c:pt idx="1136">
                  <c:v>0.908705</c:v>
                </c:pt>
                <c:pt idx="1137">
                  <c:v>1.02905</c:v>
                </c:pt>
                <c:pt idx="1138">
                  <c:v>0.709752</c:v>
                </c:pt>
                <c:pt idx="1139">
                  <c:v>0.677437</c:v>
                </c:pt>
                <c:pt idx="1140">
                  <c:v>0.760403</c:v>
                </c:pt>
                <c:pt idx="1141">
                  <c:v>0.502795</c:v>
                </c:pt>
                <c:pt idx="1142">
                  <c:v>0.513374</c:v>
                </c:pt>
                <c:pt idx="1143">
                  <c:v>0.475686</c:v>
                </c:pt>
                <c:pt idx="1144">
                  <c:v>0.497093</c:v>
                </c:pt>
                <c:pt idx="1145">
                  <c:v>0.526529</c:v>
                </c:pt>
                <c:pt idx="1146">
                  <c:v>0.721745</c:v>
                </c:pt>
                <c:pt idx="1147">
                  <c:v>0.615487</c:v>
                </c:pt>
                <c:pt idx="1148">
                  <c:v>0.658191</c:v>
                </c:pt>
                <c:pt idx="1149">
                  <c:v>0.62352</c:v>
                </c:pt>
                <c:pt idx="1150">
                  <c:v>0.598934</c:v>
                </c:pt>
                <c:pt idx="1151">
                  <c:v>0.669333</c:v>
                </c:pt>
                <c:pt idx="1152">
                  <c:v>0.598619</c:v>
                </c:pt>
                <c:pt idx="1153">
                  <c:v>0.64106</c:v>
                </c:pt>
                <c:pt idx="1154">
                  <c:v>0.624304</c:v>
                </c:pt>
                <c:pt idx="1155">
                  <c:v>0.459273</c:v>
                </c:pt>
                <c:pt idx="1156">
                  <c:v>0.408817</c:v>
                </c:pt>
                <c:pt idx="1157">
                  <c:v>0.416775</c:v>
                </c:pt>
                <c:pt idx="1158">
                  <c:v>0.316789</c:v>
                </c:pt>
                <c:pt idx="1159">
                  <c:v>0.380955</c:v>
                </c:pt>
                <c:pt idx="1160">
                  <c:v>0.634713</c:v>
                </c:pt>
                <c:pt idx="1161">
                  <c:v>0.527348</c:v>
                </c:pt>
                <c:pt idx="1162">
                  <c:v>0.607552</c:v>
                </c:pt>
                <c:pt idx="1163">
                  <c:v>0.612049</c:v>
                </c:pt>
                <c:pt idx="1164">
                  <c:v>0.491726</c:v>
                </c:pt>
                <c:pt idx="1165">
                  <c:v>0.52215</c:v>
                </c:pt>
                <c:pt idx="1166">
                  <c:v>0.571219</c:v>
                </c:pt>
                <c:pt idx="1167">
                  <c:v>0.495357</c:v>
                </c:pt>
                <c:pt idx="1168">
                  <c:v>0.514462</c:v>
                </c:pt>
                <c:pt idx="1169">
                  <c:v>0.721688</c:v>
                </c:pt>
                <c:pt idx="1170">
                  <c:v>0.700025</c:v>
                </c:pt>
                <c:pt idx="1171">
                  <c:v>0.572967</c:v>
                </c:pt>
                <c:pt idx="1172">
                  <c:v>0.6169</c:v>
                </c:pt>
                <c:pt idx="1173">
                  <c:v>0.558805</c:v>
                </c:pt>
                <c:pt idx="1174">
                  <c:v>0.521215</c:v>
                </c:pt>
                <c:pt idx="1175">
                  <c:v>0.442581</c:v>
                </c:pt>
                <c:pt idx="1176">
                  <c:v>0.54741</c:v>
                </c:pt>
                <c:pt idx="1177">
                  <c:v>0.565337</c:v>
                </c:pt>
                <c:pt idx="1178">
                  <c:v>0.69222</c:v>
                </c:pt>
                <c:pt idx="1179">
                  <c:v>0.674321</c:v>
                </c:pt>
                <c:pt idx="1180">
                  <c:v>0.677943</c:v>
                </c:pt>
                <c:pt idx="1181">
                  <c:v>0.850889</c:v>
                </c:pt>
                <c:pt idx="1182">
                  <c:v>1.11304</c:v>
                </c:pt>
                <c:pt idx="1183">
                  <c:v>1.16268</c:v>
                </c:pt>
                <c:pt idx="1184">
                  <c:v>1.19374</c:v>
                </c:pt>
                <c:pt idx="1185">
                  <c:v>0.907783</c:v>
                </c:pt>
                <c:pt idx="1186">
                  <c:v>1.09614</c:v>
                </c:pt>
                <c:pt idx="1187">
                  <c:v>1.28161</c:v>
                </c:pt>
                <c:pt idx="1188">
                  <c:v>1.27238</c:v>
                </c:pt>
                <c:pt idx="1189">
                  <c:v>1.41665</c:v>
                </c:pt>
                <c:pt idx="1190">
                  <c:v>1.51111</c:v>
                </c:pt>
                <c:pt idx="1191">
                  <c:v>1.18239</c:v>
                </c:pt>
                <c:pt idx="1192">
                  <c:v>0.896359</c:v>
                </c:pt>
                <c:pt idx="1193">
                  <c:v>0.589375</c:v>
                </c:pt>
                <c:pt idx="1194">
                  <c:v>0.547508</c:v>
                </c:pt>
                <c:pt idx="1195">
                  <c:v>0.620786</c:v>
                </c:pt>
                <c:pt idx="1196">
                  <c:v>0.644588</c:v>
                </c:pt>
                <c:pt idx="1197">
                  <c:v>0.604275</c:v>
                </c:pt>
                <c:pt idx="1198">
                  <c:v>0.695832</c:v>
                </c:pt>
                <c:pt idx="1199">
                  <c:v>0.809131</c:v>
                </c:pt>
                <c:pt idx="1200">
                  <c:v>0.815153</c:v>
                </c:pt>
                <c:pt idx="1201">
                  <c:v>0.850772</c:v>
                </c:pt>
                <c:pt idx="1202">
                  <c:v>1.00768</c:v>
                </c:pt>
                <c:pt idx="1203">
                  <c:v>0.94265</c:v>
                </c:pt>
                <c:pt idx="1204">
                  <c:v>0.920593</c:v>
                </c:pt>
                <c:pt idx="1205">
                  <c:v>0.972049</c:v>
                </c:pt>
                <c:pt idx="1206">
                  <c:v>0.92242</c:v>
                </c:pt>
                <c:pt idx="1207">
                  <c:v>1.07951</c:v>
                </c:pt>
                <c:pt idx="1208">
                  <c:v>0.918387</c:v>
                </c:pt>
                <c:pt idx="1209">
                  <c:v>1.09442</c:v>
                </c:pt>
                <c:pt idx="1210">
                  <c:v>1.08669</c:v>
                </c:pt>
                <c:pt idx="1211">
                  <c:v>1.00641</c:v>
                </c:pt>
                <c:pt idx="1212">
                  <c:v>1.20098</c:v>
                </c:pt>
                <c:pt idx="1213">
                  <c:v>1.36507</c:v>
                </c:pt>
                <c:pt idx="1214">
                  <c:v>1.07689</c:v>
                </c:pt>
                <c:pt idx="1215">
                  <c:v>1.30076</c:v>
                </c:pt>
                <c:pt idx="1216">
                  <c:v>1.18969</c:v>
                </c:pt>
                <c:pt idx="1217">
                  <c:v>1.2248</c:v>
                </c:pt>
                <c:pt idx="1218">
                  <c:v>1.3034</c:v>
                </c:pt>
                <c:pt idx="1219">
                  <c:v>1.5583</c:v>
                </c:pt>
                <c:pt idx="1220">
                  <c:v>1.44673</c:v>
                </c:pt>
                <c:pt idx="1221">
                  <c:v>0.938043</c:v>
                </c:pt>
                <c:pt idx="1222">
                  <c:v>1.00255</c:v>
                </c:pt>
                <c:pt idx="1223">
                  <c:v>0.969154</c:v>
                </c:pt>
                <c:pt idx="1224">
                  <c:v>1.09247</c:v>
                </c:pt>
                <c:pt idx="1225">
                  <c:v>1.13552</c:v>
                </c:pt>
                <c:pt idx="1226">
                  <c:v>1.05323</c:v>
                </c:pt>
                <c:pt idx="1227">
                  <c:v>1.26599</c:v>
                </c:pt>
                <c:pt idx="1228">
                  <c:v>1.19061</c:v>
                </c:pt>
                <c:pt idx="1229">
                  <c:v>1.27351</c:v>
                </c:pt>
                <c:pt idx="1230">
                  <c:v>1.41664</c:v>
                </c:pt>
                <c:pt idx="1231">
                  <c:v>1.42405</c:v>
                </c:pt>
                <c:pt idx="1232">
                  <c:v>1.40459</c:v>
                </c:pt>
                <c:pt idx="1233">
                  <c:v>1.69232</c:v>
                </c:pt>
                <c:pt idx="1234">
                  <c:v>1.7809</c:v>
                </c:pt>
                <c:pt idx="1235">
                  <c:v>1.89178</c:v>
                </c:pt>
                <c:pt idx="1236">
                  <c:v>1.72046</c:v>
                </c:pt>
                <c:pt idx="1237">
                  <c:v>1.82302</c:v>
                </c:pt>
                <c:pt idx="1238">
                  <c:v>1.92806</c:v>
                </c:pt>
                <c:pt idx="1239">
                  <c:v>1.82185</c:v>
                </c:pt>
                <c:pt idx="1240">
                  <c:v>1.84746</c:v>
                </c:pt>
                <c:pt idx="1241">
                  <c:v>1.77</c:v>
                </c:pt>
                <c:pt idx="1242">
                  <c:v>2.10528</c:v>
                </c:pt>
                <c:pt idx="1243">
                  <c:v>1.85722</c:v>
                </c:pt>
                <c:pt idx="1244">
                  <c:v>1.95584</c:v>
                </c:pt>
                <c:pt idx="1245">
                  <c:v>1.94844</c:v>
                </c:pt>
                <c:pt idx="1246">
                  <c:v>1.96317</c:v>
                </c:pt>
                <c:pt idx="1247">
                  <c:v>1.77899</c:v>
                </c:pt>
                <c:pt idx="1248">
                  <c:v>1.78463</c:v>
                </c:pt>
                <c:pt idx="1249">
                  <c:v>1.82755</c:v>
                </c:pt>
                <c:pt idx="1250">
                  <c:v>1.01403</c:v>
                </c:pt>
                <c:pt idx="1251">
                  <c:v>1.01549</c:v>
                </c:pt>
                <c:pt idx="1252">
                  <c:v>1.15967</c:v>
                </c:pt>
                <c:pt idx="1253">
                  <c:v>1.3519</c:v>
                </c:pt>
                <c:pt idx="1254">
                  <c:v>1.22361</c:v>
                </c:pt>
                <c:pt idx="1255">
                  <c:v>1.33438</c:v>
                </c:pt>
                <c:pt idx="1256">
                  <c:v>1.51765</c:v>
                </c:pt>
                <c:pt idx="1257">
                  <c:v>1.31003</c:v>
                </c:pt>
                <c:pt idx="1258">
                  <c:v>1.62333</c:v>
                </c:pt>
                <c:pt idx="1259">
                  <c:v>2.00744</c:v>
                </c:pt>
                <c:pt idx="1260">
                  <c:v>2.16453</c:v>
                </c:pt>
                <c:pt idx="1261">
                  <c:v>1.87657</c:v>
                </c:pt>
                <c:pt idx="1262">
                  <c:v>2.60372</c:v>
                </c:pt>
                <c:pt idx="1263">
                  <c:v>2.3284</c:v>
                </c:pt>
                <c:pt idx="1264">
                  <c:v>2.30703</c:v>
                </c:pt>
                <c:pt idx="1265">
                  <c:v>2.50401</c:v>
                </c:pt>
                <c:pt idx="1266">
                  <c:v>2.47072</c:v>
                </c:pt>
                <c:pt idx="1267">
                  <c:v>2.96295</c:v>
                </c:pt>
                <c:pt idx="1268">
                  <c:v>2.805499999999999</c:v>
                </c:pt>
                <c:pt idx="1269">
                  <c:v>2.82689</c:v>
                </c:pt>
                <c:pt idx="1270">
                  <c:v>2.63966</c:v>
                </c:pt>
                <c:pt idx="1271">
                  <c:v>2.500249999999999</c:v>
                </c:pt>
                <c:pt idx="1272">
                  <c:v>2.5638</c:v>
                </c:pt>
                <c:pt idx="1273">
                  <c:v>2.307669999999999</c:v>
                </c:pt>
                <c:pt idx="1274">
                  <c:v>2.255479999999999</c:v>
                </c:pt>
                <c:pt idx="1275">
                  <c:v>2.20374</c:v>
                </c:pt>
                <c:pt idx="1276">
                  <c:v>2.32186</c:v>
                </c:pt>
                <c:pt idx="1277">
                  <c:v>2.19384</c:v>
                </c:pt>
                <c:pt idx="1278">
                  <c:v>2.12709</c:v>
                </c:pt>
                <c:pt idx="1279">
                  <c:v>2.99791</c:v>
                </c:pt>
                <c:pt idx="1280">
                  <c:v>3.58686</c:v>
                </c:pt>
                <c:pt idx="1281">
                  <c:v>2.828009999999999</c:v>
                </c:pt>
                <c:pt idx="1282">
                  <c:v>3.00068</c:v>
                </c:pt>
                <c:pt idx="1283">
                  <c:v>3.421549999999999</c:v>
                </c:pt>
                <c:pt idx="1284">
                  <c:v>3.57033</c:v>
                </c:pt>
                <c:pt idx="1285">
                  <c:v>3.912459999999999</c:v>
                </c:pt>
                <c:pt idx="1286">
                  <c:v>3.46708</c:v>
                </c:pt>
                <c:pt idx="1287">
                  <c:v>3.82721</c:v>
                </c:pt>
                <c:pt idx="1288">
                  <c:v>3.66177</c:v>
                </c:pt>
                <c:pt idx="1289">
                  <c:v>3.65538</c:v>
                </c:pt>
                <c:pt idx="1290">
                  <c:v>3.146609999999999</c:v>
                </c:pt>
                <c:pt idx="1291">
                  <c:v>3.5384</c:v>
                </c:pt>
                <c:pt idx="1292">
                  <c:v>3.39943</c:v>
                </c:pt>
                <c:pt idx="1293">
                  <c:v>3.11974</c:v>
                </c:pt>
                <c:pt idx="1294">
                  <c:v>3.358439999999999</c:v>
                </c:pt>
                <c:pt idx="1295">
                  <c:v>2.854989999999999</c:v>
                </c:pt>
                <c:pt idx="1296">
                  <c:v>2.870569999999999</c:v>
                </c:pt>
                <c:pt idx="1297">
                  <c:v>3.39033</c:v>
                </c:pt>
                <c:pt idx="1298">
                  <c:v>2.71558</c:v>
                </c:pt>
                <c:pt idx="1299">
                  <c:v>2.80315</c:v>
                </c:pt>
                <c:pt idx="1300">
                  <c:v>2.809489999999999</c:v>
                </c:pt>
                <c:pt idx="1301">
                  <c:v>2.95407</c:v>
                </c:pt>
                <c:pt idx="1302">
                  <c:v>2.39855</c:v>
                </c:pt>
                <c:pt idx="1303">
                  <c:v>2.105449999999999</c:v>
                </c:pt>
                <c:pt idx="1304">
                  <c:v>1.73374</c:v>
                </c:pt>
                <c:pt idx="1305">
                  <c:v>1.56933</c:v>
                </c:pt>
                <c:pt idx="1306">
                  <c:v>1.87063</c:v>
                </c:pt>
                <c:pt idx="1307">
                  <c:v>1.63486</c:v>
                </c:pt>
                <c:pt idx="1308">
                  <c:v>1.79071</c:v>
                </c:pt>
                <c:pt idx="1309">
                  <c:v>1.49207</c:v>
                </c:pt>
                <c:pt idx="1310">
                  <c:v>1.36967</c:v>
                </c:pt>
                <c:pt idx="1311">
                  <c:v>1.32572</c:v>
                </c:pt>
                <c:pt idx="1312">
                  <c:v>1.45268</c:v>
                </c:pt>
                <c:pt idx="1313">
                  <c:v>1.69957</c:v>
                </c:pt>
                <c:pt idx="1314">
                  <c:v>1.40567</c:v>
                </c:pt>
                <c:pt idx="1315">
                  <c:v>1.35672</c:v>
                </c:pt>
                <c:pt idx="1316">
                  <c:v>1.57802</c:v>
                </c:pt>
                <c:pt idx="1317">
                  <c:v>1.48828</c:v>
                </c:pt>
                <c:pt idx="1318">
                  <c:v>1.65318</c:v>
                </c:pt>
                <c:pt idx="1319">
                  <c:v>1.78705</c:v>
                </c:pt>
                <c:pt idx="1320">
                  <c:v>1.67252</c:v>
                </c:pt>
                <c:pt idx="1321">
                  <c:v>1.77829</c:v>
                </c:pt>
                <c:pt idx="1322">
                  <c:v>1.72221</c:v>
                </c:pt>
                <c:pt idx="1323">
                  <c:v>1.28308</c:v>
                </c:pt>
                <c:pt idx="1324">
                  <c:v>1.55938</c:v>
                </c:pt>
                <c:pt idx="1325">
                  <c:v>1.69696</c:v>
                </c:pt>
                <c:pt idx="1326">
                  <c:v>1.2339</c:v>
                </c:pt>
                <c:pt idx="1327">
                  <c:v>1.46245</c:v>
                </c:pt>
                <c:pt idx="1328">
                  <c:v>1.36388</c:v>
                </c:pt>
                <c:pt idx="1329">
                  <c:v>1.20128</c:v>
                </c:pt>
                <c:pt idx="1330">
                  <c:v>1.75366</c:v>
                </c:pt>
                <c:pt idx="1331">
                  <c:v>1.29585</c:v>
                </c:pt>
                <c:pt idx="1332">
                  <c:v>1.43485</c:v>
                </c:pt>
                <c:pt idx="1333">
                  <c:v>1.22136</c:v>
                </c:pt>
                <c:pt idx="1334">
                  <c:v>1.11457</c:v>
                </c:pt>
                <c:pt idx="1335">
                  <c:v>1.13267</c:v>
                </c:pt>
                <c:pt idx="1336">
                  <c:v>1.06049</c:v>
                </c:pt>
                <c:pt idx="1337">
                  <c:v>1.08628</c:v>
                </c:pt>
                <c:pt idx="1338">
                  <c:v>1.15815</c:v>
                </c:pt>
                <c:pt idx="1339">
                  <c:v>1.28164</c:v>
                </c:pt>
                <c:pt idx="1340">
                  <c:v>1.16047</c:v>
                </c:pt>
                <c:pt idx="1341">
                  <c:v>1.05249</c:v>
                </c:pt>
                <c:pt idx="1342">
                  <c:v>1.08591</c:v>
                </c:pt>
                <c:pt idx="1343">
                  <c:v>1.04051</c:v>
                </c:pt>
                <c:pt idx="1344">
                  <c:v>1.48751</c:v>
                </c:pt>
                <c:pt idx="1345">
                  <c:v>1.18036</c:v>
                </c:pt>
                <c:pt idx="1346">
                  <c:v>0.88679</c:v>
                </c:pt>
                <c:pt idx="1347">
                  <c:v>0.981621</c:v>
                </c:pt>
                <c:pt idx="1348">
                  <c:v>1.05057</c:v>
                </c:pt>
                <c:pt idx="1349">
                  <c:v>0.936486</c:v>
                </c:pt>
                <c:pt idx="1350">
                  <c:v>0.941217</c:v>
                </c:pt>
                <c:pt idx="1351">
                  <c:v>0.96028</c:v>
                </c:pt>
                <c:pt idx="1352">
                  <c:v>1.09514</c:v>
                </c:pt>
                <c:pt idx="1353">
                  <c:v>0.844323</c:v>
                </c:pt>
                <c:pt idx="1354">
                  <c:v>0.881412</c:v>
                </c:pt>
                <c:pt idx="1355">
                  <c:v>1.0248</c:v>
                </c:pt>
                <c:pt idx="1356">
                  <c:v>1.06927</c:v>
                </c:pt>
                <c:pt idx="1357">
                  <c:v>0.92745</c:v>
                </c:pt>
                <c:pt idx="1358">
                  <c:v>0.707172</c:v>
                </c:pt>
                <c:pt idx="1359">
                  <c:v>0.940461</c:v>
                </c:pt>
                <c:pt idx="1360">
                  <c:v>0.789259</c:v>
                </c:pt>
                <c:pt idx="1361">
                  <c:v>0.744529</c:v>
                </c:pt>
                <c:pt idx="1362">
                  <c:v>0.640335</c:v>
                </c:pt>
                <c:pt idx="1363">
                  <c:v>0.870742</c:v>
                </c:pt>
                <c:pt idx="1364">
                  <c:v>1.19331</c:v>
                </c:pt>
                <c:pt idx="1365">
                  <c:v>0.875091</c:v>
                </c:pt>
                <c:pt idx="1366">
                  <c:v>1.00298</c:v>
                </c:pt>
                <c:pt idx="1367">
                  <c:v>1.18134</c:v>
                </c:pt>
                <c:pt idx="1368">
                  <c:v>0.966815</c:v>
                </c:pt>
                <c:pt idx="1369">
                  <c:v>1.09652</c:v>
                </c:pt>
                <c:pt idx="1370">
                  <c:v>0.78753</c:v>
                </c:pt>
                <c:pt idx="1371">
                  <c:v>0.961456</c:v>
                </c:pt>
                <c:pt idx="1372">
                  <c:v>0.98816</c:v>
                </c:pt>
                <c:pt idx="1373">
                  <c:v>0.883727</c:v>
                </c:pt>
                <c:pt idx="1374">
                  <c:v>1.06102</c:v>
                </c:pt>
                <c:pt idx="1375">
                  <c:v>0.875135</c:v>
                </c:pt>
                <c:pt idx="1376">
                  <c:v>1.14889</c:v>
                </c:pt>
                <c:pt idx="1377">
                  <c:v>1.13815</c:v>
                </c:pt>
                <c:pt idx="1378">
                  <c:v>1.00336</c:v>
                </c:pt>
                <c:pt idx="1379">
                  <c:v>1.27864</c:v>
                </c:pt>
                <c:pt idx="1380">
                  <c:v>0.995392</c:v>
                </c:pt>
                <c:pt idx="1381">
                  <c:v>1.12923</c:v>
                </c:pt>
                <c:pt idx="1382">
                  <c:v>1.25366</c:v>
                </c:pt>
                <c:pt idx="1383">
                  <c:v>1.12425</c:v>
                </c:pt>
                <c:pt idx="1384">
                  <c:v>1.12898</c:v>
                </c:pt>
                <c:pt idx="1385">
                  <c:v>0.872643</c:v>
                </c:pt>
                <c:pt idx="1386">
                  <c:v>0.840763</c:v>
                </c:pt>
                <c:pt idx="1387">
                  <c:v>0.78409</c:v>
                </c:pt>
                <c:pt idx="1388">
                  <c:v>0.70601</c:v>
                </c:pt>
                <c:pt idx="1389">
                  <c:v>0.871635</c:v>
                </c:pt>
                <c:pt idx="1390">
                  <c:v>0.567049</c:v>
                </c:pt>
                <c:pt idx="1391">
                  <c:v>0.516021</c:v>
                </c:pt>
                <c:pt idx="1392">
                  <c:v>0.398548</c:v>
                </c:pt>
                <c:pt idx="1393">
                  <c:v>0.425428</c:v>
                </c:pt>
                <c:pt idx="1394">
                  <c:v>0.417843</c:v>
                </c:pt>
                <c:pt idx="1395">
                  <c:v>0.416961</c:v>
                </c:pt>
                <c:pt idx="1396">
                  <c:v>0.373244</c:v>
                </c:pt>
                <c:pt idx="1397">
                  <c:v>0.347121</c:v>
                </c:pt>
                <c:pt idx="1398">
                  <c:v>0.411431</c:v>
                </c:pt>
                <c:pt idx="1399">
                  <c:v>0.430551</c:v>
                </c:pt>
                <c:pt idx="1400">
                  <c:v>0.484403</c:v>
                </c:pt>
                <c:pt idx="1401">
                  <c:v>0.578232</c:v>
                </c:pt>
                <c:pt idx="1402">
                  <c:v>0.641396</c:v>
                </c:pt>
                <c:pt idx="1403">
                  <c:v>0.759538</c:v>
                </c:pt>
                <c:pt idx="1404">
                  <c:v>0.603792</c:v>
                </c:pt>
                <c:pt idx="1405">
                  <c:v>0.608072</c:v>
                </c:pt>
                <c:pt idx="1406">
                  <c:v>0.576278</c:v>
                </c:pt>
                <c:pt idx="1407">
                  <c:v>0.523695</c:v>
                </c:pt>
                <c:pt idx="1408">
                  <c:v>0.555178</c:v>
                </c:pt>
                <c:pt idx="1409">
                  <c:v>0.445315</c:v>
                </c:pt>
                <c:pt idx="1410">
                  <c:v>0.462019</c:v>
                </c:pt>
                <c:pt idx="1411">
                  <c:v>0.603237</c:v>
                </c:pt>
                <c:pt idx="1412">
                  <c:v>0.552483</c:v>
                </c:pt>
                <c:pt idx="1413">
                  <c:v>0.513296</c:v>
                </c:pt>
                <c:pt idx="1414">
                  <c:v>0.560336</c:v>
                </c:pt>
                <c:pt idx="1415">
                  <c:v>0.642799</c:v>
                </c:pt>
                <c:pt idx="1416">
                  <c:v>0.593394</c:v>
                </c:pt>
                <c:pt idx="1417">
                  <c:v>0.572601</c:v>
                </c:pt>
                <c:pt idx="1418">
                  <c:v>0.716141</c:v>
                </c:pt>
                <c:pt idx="1419">
                  <c:v>0.838396</c:v>
                </c:pt>
                <c:pt idx="1420">
                  <c:v>0.792716</c:v>
                </c:pt>
                <c:pt idx="1421">
                  <c:v>0.805154</c:v>
                </c:pt>
                <c:pt idx="1422">
                  <c:v>0.81703</c:v>
                </c:pt>
                <c:pt idx="1423">
                  <c:v>0.856393</c:v>
                </c:pt>
                <c:pt idx="1424">
                  <c:v>0.983264</c:v>
                </c:pt>
                <c:pt idx="1425">
                  <c:v>1.02584</c:v>
                </c:pt>
                <c:pt idx="1426">
                  <c:v>1.20024</c:v>
                </c:pt>
                <c:pt idx="1427">
                  <c:v>0.981673</c:v>
                </c:pt>
                <c:pt idx="1428">
                  <c:v>1.09482</c:v>
                </c:pt>
                <c:pt idx="1429">
                  <c:v>1.17883</c:v>
                </c:pt>
                <c:pt idx="1430">
                  <c:v>1.01231</c:v>
                </c:pt>
                <c:pt idx="1431">
                  <c:v>1.03243</c:v>
                </c:pt>
                <c:pt idx="1432">
                  <c:v>0.98156</c:v>
                </c:pt>
                <c:pt idx="1433">
                  <c:v>0.833855</c:v>
                </c:pt>
                <c:pt idx="1434">
                  <c:v>0.809514</c:v>
                </c:pt>
                <c:pt idx="1435">
                  <c:v>0.850338</c:v>
                </c:pt>
                <c:pt idx="1436">
                  <c:v>1.0644</c:v>
                </c:pt>
                <c:pt idx="1437">
                  <c:v>1.30916</c:v>
                </c:pt>
                <c:pt idx="1438">
                  <c:v>0.999938</c:v>
                </c:pt>
                <c:pt idx="1439">
                  <c:v>0.888222</c:v>
                </c:pt>
                <c:pt idx="1440">
                  <c:v>0.833253</c:v>
                </c:pt>
                <c:pt idx="1441">
                  <c:v>0.85764</c:v>
                </c:pt>
                <c:pt idx="1442">
                  <c:v>0.753333</c:v>
                </c:pt>
                <c:pt idx="1443">
                  <c:v>0.825844</c:v>
                </c:pt>
                <c:pt idx="1444">
                  <c:v>0.810566</c:v>
                </c:pt>
                <c:pt idx="1445">
                  <c:v>0.991116</c:v>
                </c:pt>
                <c:pt idx="1446">
                  <c:v>1.22769</c:v>
                </c:pt>
                <c:pt idx="1447">
                  <c:v>0.929723</c:v>
                </c:pt>
                <c:pt idx="1448">
                  <c:v>1.19193</c:v>
                </c:pt>
                <c:pt idx="1449">
                  <c:v>1.02147</c:v>
                </c:pt>
                <c:pt idx="1450">
                  <c:v>1.00763</c:v>
                </c:pt>
                <c:pt idx="1451">
                  <c:v>1.32153</c:v>
                </c:pt>
                <c:pt idx="1452">
                  <c:v>1.52157</c:v>
                </c:pt>
                <c:pt idx="1453">
                  <c:v>1.48662</c:v>
                </c:pt>
                <c:pt idx="1454">
                  <c:v>1.81901</c:v>
                </c:pt>
                <c:pt idx="1455">
                  <c:v>1.64672</c:v>
                </c:pt>
                <c:pt idx="1456">
                  <c:v>1.63081</c:v>
                </c:pt>
                <c:pt idx="1457">
                  <c:v>2.5857</c:v>
                </c:pt>
                <c:pt idx="1458">
                  <c:v>2.2016</c:v>
                </c:pt>
                <c:pt idx="1459">
                  <c:v>2.389019999999999</c:v>
                </c:pt>
                <c:pt idx="1460">
                  <c:v>2.8248</c:v>
                </c:pt>
                <c:pt idx="1461">
                  <c:v>2.574889999999999</c:v>
                </c:pt>
                <c:pt idx="1462">
                  <c:v>2.77361</c:v>
                </c:pt>
                <c:pt idx="1463">
                  <c:v>2.86713</c:v>
                </c:pt>
                <c:pt idx="1464">
                  <c:v>3.14509</c:v>
                </c:pt>
                <c:pt idx="1465">
                  <c:v>3.016389999999999</c:v>
                </c:pt>
                <c:pt idx="1466">
                  <c:v>2.7337</c:v>
                </c:pt>
                <c:pt idx="1467">
                  <c:v>2.88402</c:v>
                </c:pt>
                <c:pt idx="1468">
                  <c:v>3.26152</c:v>
                </c:pt>
                <c:pt idx="1469">
                  <c:v>2.890429999999999</c:v>
                </c:pt>
                <c:pt idx="1470">
                  <c:v>3.35692</c:v>
                </c:pt>
                <c:pt idx="1471">
                  <c:v>3.5407</c:v>
                </c:pt>
                <c:pt idx="1472">
                  <c:v>3.05353</c:v>
                </c:pt>
                <c:pt idx="1473">
                  <c:v>3.19586</c:v>
                </c:pt>
                <c:pt idx="1474">
                  <c:v>2.87792</c:v>
                </c:pt>
                <c:pt idx="1475">
                  <c:v>3.16602</c:v>
                </c:pt>
                <c:pt idx="1476">
                  <c:v>3.46389</c:v>
                </c:pt>
                <c:pt idx="1477">
                  <c:v>3.44349</c:v>
                </c:pt>
                <c:pt idx="1478">
                  <c:v>3.48496</c:v>
                </c:pt>
                <c:pt idx="1479">
                  <c:v>3.40415</c:v>
                </c:pt>
                <c:pt idx="1480">
                  <c:v>3.30609</c:v>
                </c:pt>
                <c:pt idx="1481">
                  <c:v>3.828679999999999</c:v>
                </c:pt>
                <c:pt idx="1482">
                  <c:v>3.15227</c:v>
                </c:pt>
                <c:pt idx="1483">
                  <c:v>3.370899999999999</c:v>
                </c:pt>
                <c:pt idx="1484">
                  <c:v>3.402029999999999</c:v>
                </c:pt>
                <c:pt idx="1485">
                  <c:v>3.512169999999999</c:v>
                </c:pt>
                <c:pt idx="1486">
                  <c:v>3.2521</c:v>
                </c:pt>
                <c:pt idx="1487">
                  <c:v>3.095829999999999</c:v>
                </c:pt>
                <c:pt idx="1488">
                  <c:v>3.2261</c:v>
                </c:pt>
                <c:pt idx="1489">
                  <c:v>3.95374</c:v>
                </c:pt>
                <c:pt idx="1490">
                  <c:v>3.56852</c:v>
                </c:pt>
                <c:pt idx="1491">
                  <c:v>3.26331</c:v>
                </c:pt>
                <c:pt idx="1492">
                  <c:v>3.00873</c:v>
                </c:pt>
                <c:pt idx="1493">
                  <c:v>2.6242</c:v>
                </c:pt>
                <c:pt idx="1494">
                  <c:v>2.586469999999999</c:v>
                </c:pt>
                <c:pt idx="1495">
                  <c:v>2.40347</c:v>
                </c:pt>
                <c:pt idx="1496">
                  <c:v>2.56722</c:v>
                </c:pt>
                <c:pt idx="1497">
                  <c:v>2.43865</c:v>
                </c:pt>
                <c:pt idx="1498">
                  <c:v>1.98344</c:v>
                </c:pt>
                <c:pt idx="1499">
                  <c:v>2.08899</c:v>
                </c:pt>
                <c:pt idx="1500">
                  <c:v>2.02982</c:v>
                </c:pt>
                <c:pt idx="1501">
                  <c:v>2.333349999999999</c:v>
                </c:pt>
                <c:pt idx="1502">
                  <c:v>2.23997</c:v>
                </c:pt>
                <c:pt idx="1503">
                  <c:v>1.95078</c:v>
                </c:pt>
                <c:pt idx="1504">
                  <c:v>1.92276</c:v>
                </c:pt>
                <c:pt idx="1505">
                  <c:v>1.99167</c:v>
                </c:pt>
                <c:pt idx="1506">
                  <c:v>1.66928</c:v>
                </c:pt>
                <c:pt idx="1507">
                  <c:v>1.90888</c:v>
                </c:pt>
                <c:pt idx="1508">
                  <c:v>2.070819999999999</c:v>
                </c:pt>
                <c:pt idx="1509">
                  <c:v>2.10584</c:v>
                </c:pt>
                <c:pt idx="1510">
                  <c:v>1.93576</c:v>
                </c:pt>
                <c:pt idx="1511">
                  <c:v>1.73249</c:v>
                </c:pt>
                <c:pt idx="1512">
                  <c:v>2.05877</c:v>
                </c:pt>
                <c:pt idx="1513">
                  <c:v>2.19363</c:v>
                </c:pt>
                <c:pt idx="1514">
                  <c:v>2.66472</c:v>
                </c:pt>
                <c:pt idx="1515">
                  <c:v>2.18819</c:v>
                </c:pt>
                <c:pt idx="1516">
                  <c:v>1.97801</c:v>
                </c:pt>
                <c:pt idx="1517">
                  <c:v>2.12623</c:v>
                </c:pt>
                <c:pt idx="1518">
                  <c:v>1.96206</c:v>
                </c:pt>
                <c:pt idx="1519">
                  <c:v>1.86115</c:v>
                </c:pt>
                <c:pt idx="1520">
                  <c:v>1.83689</c:v>
                </c:pt>
                <c:pt idx="1521">
                  <c:v>2.55707</c:v>
                </c:pt>
                <c:pt idx="1522">
                  <c:v>1.95389</c:v>
                </c:pt>
                <c:pt idx="1523">
                  <c:v>1.66831</c:v>
                </c:pt>
                <c:pt idx="1524">
                  <c:v>1.44824</c:v>
                </c:pt>
                <c:pt idx="1525">
                  <c:v>1.42745</c:v>
                </c:pt>
                <c:pt idx="1526">
                  <c:v>1.53509</c:v>
                </c:pt>
                <c:pt idx="1527">
                  <c:v>1.60755</c:v>
                </c:pt>
                <c:pt idx="1528">
                  <c:v>2.12409</c:v>
                </c:pt>
                <c:pt idx="1529">
                  <c:v>1.91661</c:v>
                </c:pt>
                <c:pt idx="1530">
                  <c:v>2.56063</c:v>
                </c:pt>
                <c:pt idx="1531">
                  <c:v>2.234859999999999</c:v>
                </c:pt>
                <c:pt idx="1532">
                  <c:v>2.10328</c:v>
                </c:pt>
                <c:pt idx="1533">
                  <c:v>1.62619</c:v>
                </c:pt>
                <c:pt idx="1534">
                  <c:v>2.18112</c:v>
                </c:pt>
                <c:pt idx="1535">
                  <c:v>1.99074</c:v>
                </c:pt>
                <c:pt idx="1536">
                  <c:v>1.86048</c:v>
                </c:pt>
                <c:pt idx="1537">
                  <c:v>2.078209999999999</c:v>
                </c:pt>
                <c:pt idx="1538">
                  <c:v>1.98039</c:v>
                </c:pt>
                <c:pt idx="1539">
                  <c:v>2.2408</c:v>
                </c:pt>
                <c:pt idx="1540">
                  <c:v>2.457419999999999</c:v>
                </c:pt>
                <c:pt idx="1541">
                  <c:v>2.812419999999999</c:v>
                </c:pt>
                <c:pt idx="1542">
                  <c:v>2.426299999999999</c:v>
                </c:pt>
                <c:pt idx="1543">
                  <c:v>2.77983</c:v>
                </c:pt>
                <c:pt idx="1544">
                  <c:v>2.74707</c:v>
                </c:pt>
                <c:pt idx="1545">
                  <c:v>2.58922</c:v>
                </c:pt>
                <c:pt idx="1546">
                  <c:v>2.62798</c:v>
                </c:pt>
                <c:pt idx="1547">
                  <c:v>3.02</c:v>
                </c:pt>
                <c:pt idx="1548">
                  <c:v>3.55034</c:v>
                </c:pt>
                <c:pt idx="1549">
                  <c:v>3.20389</c:v>
                </c:pt>
                <c:pt idx="1550">
                  <c:v>3.45576</c:v>
                </c:pt>
                <c:pt idx="1551">
                  <c:v>3.1724</c:v>
                </c:pt>
                <c:pt idx="1552">
                  <c:v>3.05852</c:v>
                </c:pt>
                <c:pt idx="1553">
                  <c:v>3.17</c:v>
                </c:pt>
                <c:pt idx="1554">
                  <c:v>2.86883</c:v>
                </c:pt>
                <c:pt idx="1555">
                  <c:v>3.506699999999999</c:v>
                </c:pt>
                <c:pt idx="1556">
                  <c:v>2.60438</c:v>
                </c:pt>
                <c:pt idx="1557">
                  <c:v>3.44782</c:v>
                </c:pt>
                <c:pt idx="1558">
                  <c:v>3.241649999999999</c:v>
                </c:pt>
                <c:pt idx="1559">
                  <c:v>3.879</c:v>
                </c:pt>
                <c:pt idx="1560">
                  <c:v>3.35522</c:v>
                </c:pt>
                <c:pt idx="1561">
                  <c:v>2.72526</c:v>
                </c:pt>
                <c:pt idx="1562">
                  <c:v>2.60161</c:v>
                </c:pt>
                <c:pt idx="1563">
                  <c:v>3.06874</c:v>
                </c:pt>
                <c:pt idx="1564">
                  <c:v>3.24861</c:v>
                </c:pt>
                <c:pt idx="1565">
                  <c:v>3.00701</c:v>
                </c:pt>
                <c:pt idx="1566">
                  <c:v>2.836039999999999</c:v>
                </c:pt>
                <c:pt idx="1567">
                  <c:v>2.936239999999999</c:v>
                </c:pt>
                <c:pt idx="1568">
                  <c:v>2.836739999999999</c:v>
                </c:pt>
                <c:pt idx="1569">
                  <c:v>2.94536</c:v>
                </c:pt>
                <c:pt idx="1570">
                  <c:v>2.971089999999999</c:v>
                </c:pt>
                <c:pt idx="1571">
                  <c:v>3.04868</c:v>
                </c:pt>
                <c:pt idx="1572">
                  <c:v>2.95271</c:v>
                </c:pt>
                <c:pt idx="1573">
                  <c:v>2.27917</c:v>
                </c:pt>
                <c:pt idx="1574">
                  <c:v>2.51714</c:v>
                </c:pt>
                <c:pt idx="1575">
                  <c:v>3.21137</c:v>
                </c:pt>
                <c:pt idx="1576">
                  <c:v>3.15043</c:v>
                </c:pt>
                <c:pt idx="1577">
                  <c:v>3.31163</c:v>
                </c:pt>
                <c:pt idx="1578">
                  <c:v>3.64792</c:v>
                </c:pt>
                <c:pt idx="1579">
                  <c:v>3.725849999999999</c:v>
                </c:pt>
                <c:pt idx="1580">
                  <c:v>3.379779999999999</c:v>
                </c:pt>
                <c:pt idx="1581">
                  <c:v>3.470559999999999</c:v>
                </c:pt>
                <c:pt idx="1582">
                  <c:v>3.33869</c:v>
                </c:pt>
                <c:pt idx="1583">
                  <c:v>3.90008</c:v>
                </c:pt>
                <c:pt idx="1584">
                  <c:v>4.07294</c:v>
                </c:pt>
                <c:pt idx="1585">
                  <c:v>4.058509999999999</c:v>
                </c:pt>
                <c:pt idx="1586">
                  <c:v>3.73174</c:v>
                </c:pt>
                <c:pt idx="1587">
                  <c:v>4.55523</c:v>
                </c:pt>
                <c:pt idx="1588">
                  <c:v>4.25157</c:v>
                </c:pt>
                <c:pt idx="1589">
                  <c:v>3.19075</c:v>
                </c:pt>
                <c:pt idx="1590">
                  <c:v>2.6102</c:v>
                </c:pt>
                <c:pt idx="1591">
                  <c:v>2.877489999999999</c:v>
                </c:pt>
                <c:pt idx="1592">
                  <c:v>2.858299999999999</c:v>
                </c:pt>
                <c:pt idx="1593">
                  <c:v>3.10701</c:v>
                </c:pt>
                <c:pt idx="1594">
                  <c:v>2.46124</c:v>
                </c:pt>
                <c:pt idx="1595">
                  <c:v>2.809289999999999</c:v>
                </c:pt>
                <c:pt idx="1596">
                  <c:v>2.50544</c:v>
                </c:pt>
                <c:pt idx="1597">
                  <c:v>2.3804</c:v>
                </c:pt>
                <c:pt idx="1598">
                  <c:v>2.82413</c:v>
                </c:pt>
                <c:pt idx="1599">
                  <c:v>2.311649999999999</c:v>
                </c:pt>
                <c:pt idx="1600">
                  <c:v>2.916539999999999</c:v>
                </c:pt>
                <c:pt idx="1601">
                  <c:v>3.6742</c:v>
                </c:pt>
                <c:pt idx="1602">
                  <c:v>4.07121</c:v>
                </c:pt>
                <c:pt idx="1603">
                  <c:v>3.98744</c:v>
                </c:pt>
                <c:pt idx="1604">
                  <c:v>5.623969999999999</c:v>
                </c:pt>
                <c:pt idx="1605">
                  <c:v>5.00302</c:v>
                </c:pt>
                <c:pt idx="1606">
                  <c:v>4.68061</c:v>
                </c:pt>
                <c:pt idx="1607">
                  <c:v>4.78534</c:v>
                </c:pt>
                <c:pt idx="1608">
                  <c:v>7.47345</c:v>
                </c:pt>
                <c:pt idx="1609">
                  <c:v>6.612779999999999</c:v>
                </c:pt>
                <c:pt idx="1610">
                  <c:v>6.328569999999999</c:v>
                </c:pt>
                <c:pt idx="1611">
                  <c:v>7.118339999999999</c:v>
                </c:pt>
                <c:pt idx="1612">
                  <c:v>9.04698</c:v>
                </c:pt>
                <c:pt idx="1613">
                  <c:v>7.84161</c:v>
                </c:pt>
                <c:pt idx="1614">
                  <c:v>9.93488</c:v>
                </c:pt>
                <c:pt idx="1615">
                  <c:v>8.530940000000001</c:v>
                </c:pt>
                <c:pt idx="1616">
                  <c:v>6.73148</c:v>
                </c:pt>
                <c:pt idx="1617">
                  <c:v>7.40901</c:v>
                </c:pt>
                <c:pt idx="1618">
                  <c:v>6.193709999999999</c:v>
                </c:pt>
                <c:pt idx="1619">
                  <c:v>6.790909999999999</c:v>
                </c:pt>
                <c:pt idx="1620">
                  <c:v>8.315050000000002</c:v>
                </c:pt>
                <c:pt idx="1621">
                  <c:v>6.682859999999999</c:v>
                </c:pt>
                <c:pt idx="1622">
                  <c:v>6.03829</c:v>
                </c:pt>
                <c:pt idx="1623">
                  <c:v>6.634189999999999</c:v>
                </c:pt>
                <c:pt idx="1624">
                  <c:v>7.115049999999999</c:v>
                </c:pt>
                <c:pt idx="1625">
                  <c:v>7.07951</c:v>
                </c:pt>
                <c:pt idx="1626">
                  <c:v>8.84468</c:v>
                </c:pt>
                <c:pt idx="1627">
                  <c:v>8.88555</c:v>
                </c:pt>
                <c:pt idx="1628">
                  <c:v>8.48668</c:v>
                </c:pt>
                <c:pt idx="1629">
                  <c:v>8.543719999999998</c:v>
                </c:pt>
                <c:pt idx="1630">
                  <c:v>8.68208</c:v>
                </c:pt>
                <c:pt idx="1631">
                  <c:v>9.70368</c:v>
                </c:pt>
                <c:pt idx="1632">
                  <c:v>9.86123</c:v>
                </c:pt>
                <c:pt idx="1633">
                  <c:v>9.835460000000002</c:v>
                </c:pt>
                <c:pt idx="1634">
                  <c:v>7.74937</c:v>
                </c:pt>
                <c:pt idx="1635">
                  <c:v>11.7927</c:v>
                </c:pt>
                <c:pt idx="1636">
                  <c:v>8.958490000000002</c:v>
                </c:pt>
                <c:pt idx="1637">
                  <c:v>9.85423</c:v>
                </c:pt>
                <c:pt idx="1638">
                  <c:v>10.4076</c:v>
                </c:pt>
                <c:pt idx="1639">
                  <c:v>10.4438</c:v>
                </c:pt>
                <c:pt idx="1640">
                  <c:v>10.9506</c:v>
                </c:pt>
                <c:pt idx="1641">
                  <c:v>12.9965</c:v>
                </c:pt>
                <c:pt idx="1642">
                  <c:v>9.894100000000003</c:v>
                </c:pt>
                <c:pt idx="1643">
                  <c:v>9.049290000000001</c:v>
                </c:pt>
                <c:pt idx="1644">
                  <c:v>9.037009999999998</c:v>
                </c:pt>
                <c:pt idx="1645">
                  <c:v>8.61388</c:v>
                </c:pt>
                <c:pt idx="1646">
                  <c:v>7.865919999999999</c:v>
                </c:pt>
                <c:pt idx="1647">
                  <c:v>7.750529999999999</c:v>
                </c:pt>
                <c:pt idx="1648">
                  <c:v>7.74992</c:v>
                </c:pt>
                <c:pt idx="1649">
                  <c:v>8.84769</c:v>
                </c:pt>
                <c:pt idx="1650">
                  <c:v>8.63412</c:v>
                </c:pt>
                <c:pt idx="1651">
                  <c:v>8.333870000000001</c:v>
                </c:pt>
                <c:pt idx="1652">
                  <c:v>9.322800000000002</c:v>
                </c:pt>
                <c:pt idx="1653">
                  <c:v>9.41213</c:v>
                </c:pt>
                <c:pt idx="1654">
                  <c:v>10.5302</c:v>
                </c:pt>
                <c:pt idx="1655">
                  <c:v>11.5803</c:v>
                </c:pt>
                <c:pt idx="1656">
                  <c:v>11.4018</c:v>
                </c:pt>
                <c:pt idx="1657">
                  <c:v>10.3746</c:v>
                </c:pt>
                <c:pt idx="1658">
                  <c:v>11.9555</c:v>
                </c:pt>
                <c:pt idx="1659">
                  <c:v>12.4818</c:v>
                </c:pt>
                <c:pt idx="1660">
                  <c:v>11.5819</c:v>
                </c:pt>
                <c:pt idx="1661">
                  <c:v>12.7296</c:v>
                </c:pt>
                <c:pt idx="1662">
                  <c:v>16.3384</c:v>
                </c:pt>
                <c:pt idx="1663">
                  <c:v>16.9798</c:v>
                </c:pt>
                <c:pt idx="1664">
                  <c:v>19.4384</c:v>
                </c:pt>
                <c:pt idx="1665">
                  <c:v>17.6016</c:v>
                </c:pt>
                <c:pt idx="1666">
                  <c:v>19.7334</c:v>
                </c:pt>
                <c:pt idx="1667">
                  <c:v>17.8744</c:v>
                </c:pt>
                <c:pt idx="1668">
                  <c:v>18.1153</c:v>
                </c:pt>
                <c:pt idx="1669">
                  <c:v>16.27819999999999</c:v>
                </c:pt>
                <c:pt idx="1670">
                  <c:v>14.9245</c:v>
                </c:pt>
                <c:pt idx="1671">
                  <c:v>17.11520000000001</c:v>
                </c:pt>
                <c:pt idx="1672">
                  <c:v>14.1756</c:v>
                </c:pt>
                <c:pt idx="1673">
                  <c:v>12.4237</c:v>
                </c:pt>
                <c:pt idx="1674">
                  <c:v>9.86397</c:v>
                </c:pt>
                <c:pt idx="1675">
                  <c:v>8.441109999999998</c:v>
                </c:pt>
                <c:pt idx="1676">
                  <c:v>8.228979999999998</c:v>
                </c:pt>
                <c:pt idx="1677">
                  <c:v>8.160390000000001</c:v>
                </c:pt>
                <c:pt idx="1678">
                  <c:v>6.74054</c:v>
                </c:pt>
                <c:pt idx="1679">
                  <c:v>8.029169999999998</c:v>
                </c:pt>
                <c:pt idx="1680">
                  <c:v>6.65962</c:v>
                </c:pt>
                <c:pt idx="1681">
                  <c:v>6.60921</c:v>
                </c:pt>
                <c:pt idx="1682">
                  <c:v>6.012389999999999</c:v>
                </c:pt>
                <c:pt idx="1683">
                  <c:v>6.49369</c:v>
                </c:pt>
                <c:pt idx="1684">
                  <c:v>6.11029</c:v>
                </c:pt>
                <c:pt idx="1685">
                  <c:v>7.768879999999999</c:v>
                </c:pt>
                <c:pt idx="1686">
                  <c:v>9.093770000000001</c:v>
                </c:pt>
                <c:pt idx="1687">
                  <c:v>9.248179999999998</c:v>
                </c:pt>
                <c:pt idx="1688">
                  <c:v>10.8087</c:v>
                </c:pt>
                <c:pt idx="1689">
                  <c:v>11.4802</c:v>
                </c:pt>
                <c:pt idx="1690">
                  <c:v>11.3682</c:v>
                </c:pt>
                <c:pt idx="1691">
                  <c:v>14.2112</c:v>
                </c:pt>
                <c:pt idx="1692">
                  <c:v>14.2496</c:v>
                </c:pt>
                <c:pt idx="1693">
                  <c:v>15.7048</c:v>
                </c:pt>
                <c:pt idx="1694">
                  <c:v>18.3428</c:v>
                </c:pt>
                <c:pt idx="1695">
                  <c:v>19.2635</c:v>
                </c:pt>
                <c:pt idx="1696">
                  <c:v>18.3561</c:v>
                </c:pt>
                <c:pt idx="1697">
                  <c:v>22.8063</c:v>
                </c:pt>
                <c:pt idx="1698">
                  <c:v>22.6762</c:v>
                </c:pt>
                <c:pt idx="1699">
                  <c:v>20.198</c:v>
                </c:pt>
                <c:pt idx="1700">
                  <c:v>17.3874</c:v>
                </c:pt>
                <c:pt idx="1701">
                  <c:v>18.0133</c:v>
                </c:pt>
                <c:pt idx="1702">
                  <c:v>14.7226</c:v>
                </c:pt>
                <c:pt idx="1703">
                  <c:v>15.506</c:v>
                </c:pt>
                <c:pt idx="1704">
                  <c:v>15.2048</c:v>
                </c:pt>
                <c:pt idx="1705">
                  <c:v>17.3366</c:v>
                </c:pt>
                <c:pt idx="1706">
                  <c:v>12.9021</c:v>
                </c:pt>
                <c:pt idx="1707">
                  <c:v>15.4038</c:v>
                </c:pt>
                <c:pt idx="1708">
                  <c:v>12.5679</c:v>
                </c:pt>
                <c:pt idx="1709">
                  <c:v>11.5571</c:v>
                </c:pt>
                <c:pt idx="1710">
                  <c:v>11.9737</c:v>
                </c:pt>
                <c:pt idx="1711">
                  <c:v>10.5821</c:v>
                </c:pt>
                <c:pt idx="1712">
                  <c:v>11.8354</c:v>
                </c:pt>
                <c:pt idx="1713">
                  <c:v>14.916</c:v>
                </c:pt>
                <c:pt idx="1714">
                  <c:v>13.1569</c:v>
                </c:pt>
                <c:pt idx="1715">
                  <c:v>12.1397</c:v>
                </c:pt>
                <c:pt idx="1716">
                  <c:v>11.9642</c:v>
                </c:pt>
                <c:pt idx="1717">
                  <c:v>17.3698</c:v>
                </c:pt>
                <c:pt idx="1718">
                  <c:v>11.5915</c:v>
                </c:pt>
                <c:pt idx="1719">
                  <c:v>9.27341</c:v>
                </c:pt>
                <c:pt idx="1720">
                  <c:v>7.59276</c:v>
                </c:pt>
                <c:pt idx="1721">
                  <c:v>9.318919999999998</c:v>
                </c:pt>
                <c:pt idx="1722">
                  <c:v>11.0193</c:v>
                </c:pt>
                <c:pt idx="1723">
                  <c:v>10.4567</c:v>
                </c:pt>
                <c:pt idx="1724">
                  <c:v>11.6208</c:v>
                </c:pt>
                <c:pt idx="1725">
                  <c:v>11.2097</c:v>
                </c:pt>
                <c:pt idx="1726">
                  <c:v>8.54867</c:v>
                </c:pt>
                <c:pt idx="1727">
                  <c:v>7.513999999999999</c:v>
                </c:pt>
                <c:pt idx="1728">
                  <c:v>7.41227</c:v>
                </c:pt>
                <c:pt idx="1729">
                  <c:v>6.844179999999999</c:v>
                </c:pt>
                <c:pt idx="1730">
                  <c:v>7.74547</c:v>
                </c:pt>
                <c:pt idx="1731">
                  <c:v>12.1989</c:v>
                </c:pt>
                <c:pt idx="1732">
                  <c:v>5.88644</c:v>
                </c:pt>
                <c:pt idx="1733">
                  <c:v>6.45904</c:v>
                </c:pt>
                <c:pt idx="1734">
                  <c:v>7.5826</c:v>
                </c:pt>
                <c:pt idx="1735">
                  <c:v>6.07648</c:v>
                </c:pt>
                <c:pt idx="1736">
                  <c:v>7.84971</c:v>
                </c:pt>
                <c:pt idx="1737">
                  <c:v>6.43863</c:v>
                </c:pt>
                <c:pt idx="1738">
                  <c:v>7.325829999999999</c:v>
                </c:pt>
                <c:pt idx="1739">
                  <c:v>7.29031</c:v>
                </c:pt>
                <c:pt idx="1740">
                  <c:v>7.78963</c:v>
                </c:pt>
                <c:pt idx="1741">
                  <c:v>6.88663</c:v>
                </c:pt>
                <c:pt idx="1742">
                  <c:v>6.380189999999999</c:v>
                </c:pt>
                <c:pt idx="1743">
                  <c:v>4.697379999999999</c:v>
                </c:pt>
                <c:pt idx="1744">
                  <c:v>5.356879999999999</c:v>
                </c:pt>
                <c:pt idx="1745">
                  <c:v>4.9915</c:v>
                </c:pt>
                <c:pt idx="1746">
                  <c:v>4.43235</c:v>
                </c:pt>
                <c:pt idx="1747">
                  <c:v>3.71455</c:v>
                </c:pt>
                <c:pt idx="1748">
                  <c:v>4.21151</c:v>
                </c:pt>
                <c:pt idx="1749">
                  <c:v>5.054389999999999</c:v>
                </c:pt>
                <c:pt idx="1750">
                  <c:v>5.180929999999999</c:v>
                </c:pt>
                <c:pt idx="1751">
                  <c:v>5.07354</c:v>
                </c:pt>
                <c:pt idx="1752">
                  <c:v>5.21521</c:v>
                </c:pt>
                <c:pt idx="1753">
                  <c:v>5.380989999999999</c:v>
                </c:pt>
                <c:pt idx="1754">
                  <c:v>5.04746</c:v>
                </c:pt>
                <c:pt idx="1755">
                  <c:v>4.91705</c:v>
                </c:pt>
                <c:pt idx="1756">
                  <c:v>4.65867</c:v>
                </c:pt>
                <c:pt idx="1757">
                  <c:v>4.814409999999999</c:v>
                </c:pt>
                <c:pt idx="1758">
                  <c:v>5.31806</c:v>
                </c:pt>
                <c:pt idx="1759">
                  <c:v>4.79872</c:v>
                </c:pt>
                <c:pt idx="1760">
                  <c:v>5.661139999999999</c:v>
                </c:pt>
                <c:pt idx="1761">
                  <c:v>6.59129</c:v>
                </c:pt>
                <c:pt idx="1762">
                  <c:v>8.518049999999998</c:v>
                </c:pt>
                <c:pt idx="1763">
                  <c:v>8.753010000000001</c:v>
                </c:pt>
                <c:pt idx="1764">
                  <c:v>9.31148</c:v>
                </c:pt>
                <c:pt idx="1765">
                  <c:v>8.619969999999998</c:v>
                </c:pt>
                <c:pt idx="1766">
                  <c:v>8.069700000000002</c:v>
                </c:pt>
                <c:pt idx="1767">
                  <c:v>6.92838</c:v>
                </c:pt>
                <c:pt idx="1768">
                  <c:v>9.02918</c:v>
                </c:pt>
                <c:pt idx="1769">
                  <c:v>9.064760000000001</c:v>
                </c:pt>
                <c:pt idx="1770">
                  <c:v>9.45428</c:v>
                </c:pt>
                <c:pt idx="1771">
                  <c:v>11.1886</c:v>
                </c:pt>
                <c:pt idx="1772">
                  <c:v>11.0025</c:v>
                </c:pt>
                <c:pt idx="1773">
                  <c:v>14.534</c:v>
                </c:pt>
                <c:pt idx="1774">
                  <c:v>14.1383</c:v>
                </c:pt>
                <c:pt idx="1775">
                  <c:v>16.2631</c:v>
                </c:pt>
                <c:pt idx="1776">
                  <c:v>15.0473</c:v>
                </c:pt>
                <c:pt idx="1777">
                  <c:v>26.537</c:v>
                </c:pt>
                <c:pt idx="1778">
                  <c:v>37.4909</c:v>
                </c:pt>
                <c:pt idx="1779">
                  <c:v>24.98039999999999</c:v>
                </c:pt>
                <c:pt idx="1780">
                  <c:v>10.9715</c:v>
                </c:pt>
                <c:pt idx="1781">
                  <c:v>9.037109999999998</c:v>
                </c:pt>
                <c:pt idx="1782">
                  <c:v>9.713460000000001</c:v>
                </c:pt>
                <c:pt idx="1783">
                  <c:v>8.144599999999998</c:v>
                </c:pt>
                <c:pt idx="1784">
                  <c:v>9.044640000000001</c:v>
                </c:pt>
                <c:pt idx="1785">
                  <c:v>9.64313</c:v>
                </c:pt>
                <c:pt idx="1786">
                  <c:v>8.97358</c:v>
                </c:pt>
                <c:pt idx="1787">
                  <c:v>7.90538</c:v>
                </c:pt>
                <c:pt idx="1788">
                  <c:v>7.614249999999999</c:v>
                </c:pt>
                <c:pt idx="1789">
                  <c:v>8.190219999999998</c:v>
                </c:pt>
                <c:pt idx="1790">
                  <c:v>7.9196</c:v>
                </c:pt>
                <c:pt idx="1791">
                  <c:v>6.93188</c:v>
                </c:pt>
                <c:pt idx="1792">
                  <c:v>6.594539999999999</c:v>
                </c:pt>
                <c:pt idx="1793">
                  <c:v>6.39157</c:v>
                </c:pt>
                <c:pt idx="1794">
                  <c:v>7.14162</c:v>
                </c:pt>
                <c:pt idx="1795">
                  <c:v>6.354019999999999</c:v>
                </c:pt>
                <c:pt idx="1796">
                  <c:v>6.467159999999999</c:v>
                </c:pt>
                <c:pt idx="1797">
                  <c:v>5.07265</c:v>
                </c:pt>
                <c:pt idx="1798">
                  <c:v>4.53339</c:v>
                </c:pt>
                <c:pt idx="1799">
                  <c:v>4.40112</c:v>
                </c:pt>
                <c:pt idx="1800">
                  <c:v>8.453520000000002</c:v>
                </c:pt>
                <c:pt idx="1801">
                  <c:v>11.7674</c:v>
                </c:pt>
                <c:pt idx="1802">
                  <c:v>8.604009999999998</c:v>
                </c:pt>
                <c:pt idx="1803">
                  <c:v>4.827159999999999</c:v>
                </c:pt>
                <c:pt idx="1804">
                  <c:v>4.47354</c:v>
                </c:pt>
                <c:pt idx="1805">
                  <c:v>4.03686</c:v>
                </c:pt>
                <c:pt idx="1806">
                  <c:v>4.352429999999999</c:v>
                </c:pt>
                <c:pt idx="1807">
                  <c:v>3.856219999999999</c:v>
                </c:pt>
                <c:pt idx="1808">
                  <c:v>3.57486</c:v>
                </c:pt>
                <c:pt idx="1809">
                  <c:v>3.14792</c:v>
                </c:pt>
                <c:pt idx="1810">
                  <c:v>2.43643</c:v>
                </c:pt>
                <c:pt idx="1811">
                  <c:v>2.50883</c:v>
                </c:pt>
                <c:pt idx="1812">
                  <c:v>2.72446</c:v>
                </c:pt>
                <c:pt idx="1813">
                  <c:v>2.66604</c:v>
                </c:pt>
                <c:pt idx="1814">
                  <c:v>2.862969999999999</c:v>
                </c:pt>
                <c:pt idx="1815">
                  <c:v>2.79278</c:v>
                </c:pt>
                <c:pt idx="1816">
                  <c:v>3.352259999999999</c:v>
                </c:pt>
                <c:pt idx="1817">
                  <c:v>2.69992</c:v>
                </c:pt>
                <c:pt idx="1818">
                  <c:v>3.00078</c:v>
                </c:pt>
                <c:pt idx="1819">
                  <c:v>2.78948</c:v>
                </c:pt>
                <c:pt idx="1820">
                  <c:v>2.256969999999999</c:v>
                </c:pt>
                <c:pt idx="1821">
                  <c:v>2.49132</c:v>
                </c:pt>
                <c:pt idx="1822">
                  <c:v>2.52091</c:v>
                </c:pt>
                <c:pt idx="1823">
                  <c:v>3.035759999999999</c:v>
                </c:pt>
                <c:pt idx="1824">
                  <c:v>2.76836</c:v>
                </c:pt>
                <c:pt idx="1825">
                  <c:v>2.333349999999999</c:v>
                </c:pt>
                <c:pt idx="1826">
                  <c:v>2.371739999999999</c:v>
                </c:pt>
                <c:pt idx="1827">
                  <c:v>2.8487</c:v>
                </c:pt>
                <c:pt idx="1828">
                  <c:v>3.555559999999999</c:v>
                </c:pt>
                <c:pt idx="1829">
                  <c:v>2.946899999999999</c:v>
                </c:pt>
                <c:pt idx="1830">
                  <c:v>2.840949999999999</c:v>
                </c:pt>
                <c:pt idx="1831">
                  <c:v>2.12412</c:v>
                </c:pt>
                <c:pt idx="1832">
                  <c:v>2.2226</c:v>
                </c:pt>
                <c:pt idx="1833">
                  <c:v>1.909969999999999</c:v>
                </c:pt>
                <c:pt idx="1834">
                  <c:v>1.96198</c:v>
                </c:pt>
                <c:pt idx="1835">
                  <c:v>1.84218</c:v>
                </c:pt>
                <c:pt idx="1836">
                  <c:v>1.81748</c:v>
                </c:pt>
                <c:pt idx="1837">
                  <c:v>1.55299</c:v>
                </c:pt>
                <c:pt idx="1838">
                  <c:v>1.50343</c:v>
                </c:pt>
                <c:pt idx="1839">
                  <c:v>1.80736</c:v>
                </c:pt>
                <c:pt idx="1840">
                  <c:v>2.352819999999999</c:v>
                </c:pt>
                <c:pt idx="1841">
                  <c:v>2.04239</c:v>
                </c:pt>
                <c:pt idx="1842">
                  <c:v>1.64681</c:v>
                </c:pt>
                <c:pt idx="1843">
                  <c:v>2.62457</c:v>
                </c:pt>
                <c:pt idx="1844">
                  <c:v>1.66793</c:v>
                </c:pt>
                <c:pt idx="1845">
                  <c:v>1.88478</c:v>
                </c:pt>
                <c:pt idx="1846">
                  <c:v>2.17519</c:v>
                </c:pt>
                <c:pt idx="1847">
                  <c:v>2.11656</c:v>
                </c:pt>
                <c:pt idx="1848">
                  <c:v>2.06592</c:v>
                </c:pt>
                <c:pt idx="1849">
                  <c:v>1.89314</c:v>
                </c:pt>
                <c:pt idx="1850">
                  <c:v>2.012449999999999</c:v>
                </c:pt>
                <c:pt idx="1851">
                  <c:v>2.21858</c:v>
                </c:pt>
                <c:pt idx="1852">
                  <c:v>2.331129999999999</c:v>
                </c:pt>
                <c:pt idx="1853">
                  <c:v>2.23954</c:v>
                </c:pt>
                <c:pt idx="1854">
                  <c:v>2.010209999999999</c:v>
                </c:pt>
                <c:pt idx="1855">
                  <c:v>2.13993</c:v>
                </c:pt>
                <c:pt idx="1856">
                  <c:v>2.18848</c:v>
                </c:pt>
                <c:pt idx="1857">
                  <c:v>2.00067</c:v>
                </c:pt>
                <c:pt idx="1858">
                  <c:v>1.87923</c:v>
                </c:pt>
                <c:pt idx="1859">
                  <c:v>2.28058</c:v>
                </c:pt>
                <c:pt idx="1860">
                  <c:v>2.96133</c:v>
                </c:pt>
                <c:pt idx="1861">
                  <c:v>2.472659999999999</c:v>
                </c:pt>
                <c:pt idx="1862">
                  <c:v>2.14038</c:v>
                </c:pt>
                <c:pt idx="1863">
                  <c:v>2.41827</c:v>
                </c:pt>
                <c:pt idx="1864">
                  <c:v>2.39305</c:v>
                </c:pt>
                <c:pt idx="1865">
                  <c:v>2.42597</c:v>
                </c:pt>
                <c:pt idx="1866">
                  <c:v>2.372879999999999</c:v>
                </c:pt>
                <c:pt idx="1867">
                  <c:v>2.36486</c:v>
                </c:pt>
                <c:pt idx="1868">
                  <c:v>2.58096</c:v>
                </c:pt>
                <c:pt idx="1869">
                  <c:v>2.56753</c:v>
                </c:pt>
                <c:pt idx="1870">
                  <c:v>2.413959999999999</c:v>
                </c:pt>
                <c:pt idx="1871">
                  <c:v>2.22432</c:v>
                </c:pt>
                <c:pt idx="1872">
                  <c:v>2.973869999999999</c:v>
                </c:pt>
                <c:pt idx="1873">
                  <c:v>2.66039</c:v>
                </c:pt>
                <c:pt idx="1874">
                  <c:v>3.48542</c:v>
                </c:pt>
                <c:pt idx="1875">
                  <c:v>3.853959999999999</c:v>
                </c:pt>
                <c:pt idx="1876">
                  <c:v>3.11408</c:v>
                </c:pt>
                <c:pt idx="1877">
                  <c:v>3.98327</c:v>
                </c:pt>
                <c:pt idx="1878">
                  <c:v>3.32118</c:v>
                </c:pt>
                <c:pt idx="1879">
                  <c:v>3.2189</c:v>
                </c:pt>
                <c:pt idx="1880">
                  <c:v>3.09797</c:v>
                </c:pt>
                <c:pt idx="1881">
                  <c:v>2.98672</c:v>
                </c:pt>
                <c:pt idx="1882">
                  <c:v>3.04439</c:v>
                </c:pt>
                <c:pt idx="1883">
                  <c:v>3.051079999999999</c:v>
                </c:pt>
                <c:pt idx="1884">
                  <c:v>2.66621</c:v>
                </c:pt>
                <c:pt idx="1885">
                  <c:v>3.00874</c:v>
                </c:pt>
                <c:pt idx="1886">
                  <c:v>2.844609999999999</c:v>
                </c:pt>
                <c:pt idx="1887">
                  <c:v>2.90809</c:v>
                </c:pt>
                <c:pt idx="1888">
                  <c:v>3.05289</c:v>
                </c:pt>
                <c:pt idx="1889">
                  <c:v>3.47486</c:v>
                </c:pt>
                <c:pt idx="1890">
                  <c:v>2.72616</c:v>
                </c:pt>
                <c:pt idx="1891">
                  <c:v>2.70569</c:v>
                </c:pt>
                <c:pt idx="1892">
                  <c:v>2.60308</c:v>
                </c:pt>
                <c:pt idx="1893">
                  <c:v>3.99313</c:v>
                </c:pt>
                <c:pt idx="1894">
                  <c:v>3.09622</c:v>
                </c:pt>
                <c:pt idx="1895">
                  <c:v>3.041869999999999</c:v>
                </c:pt>
                <c:pt idx="1896">
                  <c:v>2.942759999999999</c:v>
                </c:pt>
                <c:pt idx="1897">
                  <c:v>2.22384</c:v>
                </c:pt>
                <c:pt idx="1898">
                  <c:v>2.04331</c:v>
                </c:pt>
                <c:pt idx="1899">
                  <c:v>2.08059</c:v>
                </c:pt>
                <c:pt idx="1900">
                  <c:v>1.95003</c:v>
                </c:pt>
                <c:pt idx="1901">
                  <c:v>2.846309999999999</c:v>
                </c:pt>
                <c:pt idx="1902">
                  <c:v>2.34791</c:v>
                </c:pt>
                <c:pt idx="1903">
                  <c:v>2.808829999999999</c:v>
                </c:pt>
                <c:pt idx="1904">
                  <c:v>2.8435</c:v>
                </c:pt>
                <c:pt idx="1905">
                  <c:v>2.69772</c:v>
                </c:pt>
                <c:pt idx="1906">
                  <c:v>3.59649</c:v>
                </c:pt>
                <c:pt idx="1907">
                  <c:v>2.898019999999999</c:v>
                </c:pt>
                <c:pt idx="1908">
                  <c:v>2.27265</c:v>
                </c:pt>
                <c:pt idx="1909">
                  <c:v>2.656649999999999</c:v>
                </c:pt>
                <c:pt idx="1910">
                  <c:v>2.3902</c:v>
                </c:pt>
                <c:pt idx="1911">
                  <c:v>2.46933</c:v>
                </c:pt>
                <c:pt idx="1912">
                  <c:v>2.410039999999999</c:v>
                </c:pt>
                <c:pt idx="1913">
                  <c:v>2.50024</c:v>
                </c:pt>
                <c:pt idx="1914">
                  <c:v>2.4315</c:v>
                </c:pt>
                <c:pt idx="1915">
                  <c:v>2.15063</c:v>
                </c:pt>
                <c:pt idx="1916">
                  <c:v>3.97041</c:v>
                </c:pt>
                <c:pt idx="1917">
                  <c:v>2.88985</c:v>
                </c:pt>
                <c:pt idx="1918">
                  <c:v>2.323049999999999</c:v>
                </c:pt>
                <c:pt idx="1919">
                  <c:v>2.0683</c:v>
                </c:pt>
                <c:pt idx="1920">
                  <c:v>3.28083</c:v>
                </c:pt>
                <c:pt idx="1921">
                  <c:v>3.62019</c:v>
                </c:pt>
                <c:pt idx="1922">
                  <c:v>3.555359999999999</c:v>
                </c:pt>
                <c:pt idx="1923">
                  <c:v>4.47178</c:v>
                </c:pt>
                <c:pt idx="1924">
                  <c:v>4.05118</c:v>
                </c:pt>
                <c:pt idx="1925">
                  <c:v>5.268939999999999</c:v>
                </c:pt>
                <c:pt idx="1926">
                  <c:v>4.171</c:v>
                </c:pt>
                <c:pt idx="1927">
                  <c:v>5.90227</c:v>
                </c:pt>
                <c:pt idx="1928">
                  <c:v>6.294779999999999</c:v>
                </c:pt>
                <c:pt idx="1929">
                  <c:v>5.90976</c:v>
                </c:pt>
                <c:pt idx="1930">
                  <c:v>4.5017</c:v>
                </c:pt>
                <c:pt idx="1931">
                  <c:v>5.38307</c:v>
                </c:pt>
                <c:pt idx="1932">
                  <c:v>4.99865</c:v>
                </c:pt>
                <c:pt idx="1933">
                  <c:v>5.55064</c:v>
                </c:pt>
                <c:pt idx="1934">
                  <c:v>5.103009999999999</c:v>
                </c:pt>
                <c:pt idx="1935">
                  <c:v>5.67505</c:v>
                </c:pt>
                <c:pt idx="1936">
                  <c:v>5.260829999999999</c:v>
                </c:pt>
                <c:pt idx="1937">
                  <c:v>5.727999999999999</c:v>
                </c:pt>
                <c:pt idx="1938">
                  <c:v>5.08066</c:v>
                </c:pt>
                <c:pt idx="1939">
                  <c:v>6.13919</c:v>
                </c:pt>
                <c:pt idx="1940">
                  <c:v>5.17872</c:v>
                </c:pt>
                <c:pt idx="1941">
                  <c:v>4.71273</c:v>
                </c:pt>
                <c:pt idx="1942">
                  <c:v>4.37244</c:v>
                </c:pt>
                <c:pt idx="1943">
                  <c:v>3.731269999999999</c:v>
                </c:pt>
                <c:pt idx="1944">
                  <c:v>3.675349999999999</c:v>
                </c:pt>
                <c:pt idx="1945">
                  <c:v>5.227989999999999</c:v>
                </c:pt>
                <c:pt idx="1946">
                  <c:v>5.30949</c:v>
                </c:pt>
                <c:pt idx="1947">
                  <c:v>4.80726</c:v>
                </c:pt>
                <c:pt idx="1948">
                  <c:v>5.27309</c:v>
                </c:pt>
                <c:pt idx="1949">
                  <c:v>5.44815</c:v>
                </c:pt>
                <c:pt idx="1950">
                  <c:v>4.40576</c:v>
                </c:pt>
                <c:pt idx="1951">
                  <c:v>6.14907</c:v>
                </c:pt>
                <c:pt idx="1952">
                  <c:v>6.76147</c:v>
                </c:pt>
                <c:pt idx="1953">
                  <c:v>7.07394</c:v>
                </c:pt>
                <c:pt idx="1954">
                  <c:v>7.71466</c:v>
                </c:pt>
                <c:pt idx="1955">
                  <c:v>7.567149999999999</c:v>
                </c:pt>
                <c:pt idx="1956">
                  <c:v>8.409790000000002</c:v>
                </c:pt>
                <c:pt idx="1957">
                  <c:v>8.045250000000001</c:v>
                </c:pt>
                <c:pt idx="1958">
                  <c:v>10.5302</c:v>
                </c:pt>
                <c:pt idx="1959">
                  <c:v>13.0829</c:v>
                </c:pt>
                <c:pt idx="1960">
                  <c:v>13.9426</c:v>
                </c:pt>
                <c:pt idx="1961">
                  <c:v>18.9669</c:v>
                </c:pt>
                <c:pt idx="1962">
                  <c:v>19.7286</c:v>
                </c:pt>
                <c:pt idx="1963">
                  <c:v>21.4543</c:v>
                </c:pt>
                <c:pt idx="1964">
                  <c:v>13.8057</c:v>
                </c:pt>
                <c:pt idx="1965">
                  <c:v>9.627139999999998</c:v>
                </c:pt>
                <c:pt idx="1966">
                  <c:v>6.76195</c:v>
                </c:pt>
                <c:pt idx="1967">
                  <c:v>4.094399999999999</c:v>
                </c:pt>
                <c:pt idx="1968">
                  <c:v>4.294039999999999</c:v>
                </c:pt>
                <c:pt idx="1969">
                  <c:v>5.607559999999999</c:v>
                </c:pt>
                <c:pt idx="1970">
                  <c:v>7.04116</c:v>
                </c:pt>
                <c:pt idx="1971">
                  <c:v>9.075600000000003</c:v>
                </c:pt>
                <c:pt idx="1972">
                  <c:v>9.004840000000001</c:v>
                </c:pt>
                <c:pt idx="1973">
                  <c:v>9.747509999999998</c:v>
                </c:pt>
                <c:pt idx="1974">
                  <c:v>10.5008</c:v>
                </c:pt>
                <c:pt idx="1975">
                  <c:v>12.1247</c:v>
                </c:pt>
                <c:pt idx="1976">
                  <c:v>12.0128</c:v>
                </c:pt>
                <c:pt idx="1977">
                  <c:v>13.0017</c:v>
                </c:pt>
                <c:pt idx="1978">
                  <c:v>12.5358</c:v>
                </c:pt>
                <c:pt idx="1979">
                  <c:v>5.645079999999999</c:v>
                </c:pt>
                <c:pt idx="1980">
                  <c:v>6.09727</c:v>
                </c:pt>
                <c:pt idx="1981">
                  <c:v>11.6563</c:v>
                </c:pt>
                <c:pt idx="1982">
                  <c:v>13.466</c:v>
                </c:pt>
                <c:pt idx="1983">
                  <c:v>15.8013</c:v>
                </c:pt>
                <c:pt idx="1984">
                  <c:v>19.1881</c:v>
                </c:pt>
                <c:pt idx="1985">
                  <c:v>18.0</c:v>
                </c:pt>
                <c:pt idx="1986">
                  <c:v>26.0614</c:v>
                </c:pt>
                <c:pt idx="1987">
                  <c:v>20.7589</c:v>
                </c:pt>
                <c:pt idx="1988">
                  <c:v>23.581</c:v>
                </c:pt>
                <c:pt idx="1989">
                  <c:v>26.5027</c:v>
                </c:pt>
                <c:pt idx="1990">
                  <c:v>24.8856</c:v>
                </c:pt>
                <c:pt idx="1991">
                  <c:v>22.8001</c:v>
                </c:pt>
                <c:pt idx="1992">
                  <c:v>23.6082</c:v>
                </c:pt>
                <c:pt idx="1993">
                  <c:v>27.83770000000001</c:v>
                </c:pt>
                <c:pt idx="1994">
                  <c:v>24.6253</c:v>
                </c:pt>
                <c:pt idx="1995">
                  <c:v>21.1568</c:v>
                </c:pt>
                <c:pt idx="1996">
                  <c:v>25.5567</c:v>
                </c:pt>
                <c:pt idx="1997">
                  <c:v>22.9706</c:v>
                </c:pt>
                <c:pt idx="1998">
                  <c:v>21.4324</c:v>
                </c:pt>
                <c:pt idx="1999">
                  <c:v>17.9307</c:v>
                </c:pt>
                <c:pt idx="2000">
                  <c:v>23.87559999999999</c:v>
                </c:pt>
                <c:pt idx="2001">
                  <c:v>26.182</c:v>
                </c:pt>
                <c:pt idx="2002">
                  <c:v>28.9552</c:v>
                </c:pt>
                <c:pt idx="2003">
                  <c:v>26.9831</c:v>
                </c:pt>
                <c:pt idx="2004">
                  <c:v>31.58879999999999</c:v>
                </c:pt>
                <c:pt idx="2005">
                  <c:v>37.7259</c:v>
                </c:pt>
                <c:pt idx="2006">
                  <c:v>40.7841</c:v>
                </c:pt>
                <c:pt idx="2007">
                  <c:v>41.12860000000001</c:v>
                </c:pt>
                <c:pt idx="2008">
                  <c:v>50.1697</c:v>
                </c:pt>
                <c:pt idx="2009">
                  <c:v>52.76600000000001</c:v>
                </c:pt>
                <c:pt idx="2010">
                  <c:v>65.2042</c:v>
                </c:pt>
                <c:pt idx="2011">
                  <c:v>55.7677</c:v>
                </c:pt>
                <c:pt idx="2012">
                  <c:v>65.7602</c:v>
                </c:pt>
                <c:pt idx="2013">
                  <c:v>65.58229999999998</c:v>
                </c:pt>
                <c:pt idx="2014">
                  <c:v>78.34070000000001</c:v>
                </c:pt>
                <c:pt idx="2015">
                  <c:v>66.4505</c:v>
                </c:pt>
                <c:pt idx="2016">
                  <c:v>116.33</c:v>
                </c:pt>
                <c:pt idx="2017">
                  <c:v>126.095</c:v>
                </c:pt>
                <c:pt idx="2018">
                  <c:v>140.573</c:v>
                </c:pt>
                <c:pt idx="2019">
                  <c:v>163.533</c:v>
                </c:pt>
                <c:pt idx="2020">
                  <c:v>170.528</c:v>
                </c:pt>
                <c:pt idx="2021">
                  <c:v>135.585</c:v>
                </c:pt>
                <c:pt idx="2022">
                  <c:v>136.105</c:v>
                </c:pt>
                <c:pt idx="2023">
                  <c:v>106.032</c:v>
                </c:pt>
                <c:pt idx="2024">
                  <c:v>147.49</c:v>
                </c:pt>
                <c:pt idx="2025">
                  <c:v>131.648</c:v>
                </c:pt>
                <c:pt idx="2026">
                  <c:v>118.861</c:v>
                </c:pt>
                <c:pt idx="2027">
                  <c:v>100.54</c:v>
                </c:pt>
                <c:pt idx="2028">
                  <c:v>103.313</c:v>
                </c:pt>
                <c:pt idx="2029">
                  <c:v>86.2966</c:v>
                </c:pt>
                <c:pt idx="2030">
                  <c:v>147.292</c:v>
                </c:pt>
                <c:pt idx="2031">
                  <c:v>116.173</c:v>
                </c:pt>
                <c:pt idx="2032">
                  <c:v>133.625</c:v>
                </c:pt>
                <c:pt idx="2033">
                  <c:v>127.425</c:v>
                </c:pt>
                <c:pt idx="2034">
                  <c:v>127.72</c:v>
                </c:pt>
                <c:pt idx="2035">
                  <c:v>133.24</c:v>
                </c:pt>
                <c:pt idx="2036">
                  <c:v>159.385</c:v>
                </c:pt>
                <c:pt idx="2037">
                  <c:v>97.0591</c:v>
                </c:pt>
                <c:pt idx="2038">
                  <c:v>96.0178</c:v>
                </c:pt>
                <c:pt idx="2039">
                  <c:v>87.65329999999998</c:v>
                </c:pt>
                <c:pt idx="2040">
                  <c:v>66.0278</c:v>
                </c:pt>
                <c:pt idx="2041">
                  <c:v>56.0231</c:v>
                </c:pt>
                <c:pt idx="2042">
                  <c:v>52.0739</c:v>
                </c:pt>
                <c:pt idx="2043">
                  <c:v>47.04600000000001</c:v>
                </c:pt>
                <c:pt idx="2044">
                  <c:v>54.8103</c:v>
                </c:pt>
                <c:pt idx="2045">
                  <c:v>36.0277</c:v>
                </c:pt>
                <c:pt idx="2046">
                  <c:v>40.9868</c:v>
                </c:pt>
                <c:pt idx="2047">
                  <c:v>43.09840000000001</c:v>
                </c:pt>
                <c:pt idx="2048">
                  <c:v>39.61360000000001</c:v>
                </c:pt>
                <c:pt idx="2049">
                  <c:v>46.0769</c:v>
                </c:pt>
                <c:pt idx="2050">
                  <c:v>35.5855</c:v>
                </c:pt>
                <c:pt idx="2051">
                  <c:v>38.46720000000001</c:v>
                </c:pt>
                <c:pt idx="2052">
                  <c:v>34.83560000000001</c:v>
                </c:pt>
                <c:pt idx="2053">
                  <c:v>30.63950000000001</c:v>
                </c:pt>
                <c:pt idx="2054">
                  <c:v>35.98860000000001</c:v>
                </c:pt>
                <c:pt idx="2055">
                  <c:v>25.4121</c:v>
                </c:pt>
                <c:pt idx="2056">
                  <c:v>28.2523</c:v>
                </c:pt>
                <c:pt idx="2057">
                  <c:v>34.1859</c:v>
                </c:pt>
                <c:pt idx="2058">
                  <c:v>49.96800000000001</c:v>
                </c:pt>
                <c:pt idx="2059">
                  <c:v>26.91700000000001</c:v>
                </c:pt>
                <c:pt idx="2060">
                  <c:v>24.3453</c:v>
                </c:pt>
                <c:pt idx="2061">
                  <c:v>22.9396</c:v>
                </c:pt>
                <c:pt idx="2062">
                  <c:v>22.3503</c:v>
                </c:pt>
                <c:pt idx="2063">
                  <c:v>18.2353</c:v>
                </c:pt>
                <c:pt idx="2064">
                  <c:v>14.441</c:v>
                </c:pt>
                <c:pt idx="2065">
                  <c:v>13.3962</c:v>
                </c:pt>
                <c:pt idx="2066">
                  <c:v>12.4807</c:v>
                </c:pt>
                <c:pt idx="2067">
                  <c:v>11.8394</c:v>
                </c:pt>
                <c:pt idx="2068">
                  <c:v>11.0552</c:v>
                </c:pt>
                <c:pt idx="2069">
                  <c:v>11.3646</c:v>
                </c:pt>
                <c:pt idx="2070">
                  <c:v>11.7486</c:v>
                </c:pt>
                <c:pt idx="2071">
                  <c:v>9.437100000000001</c:v>
                </c:pt>
                <c:pt idx="2072">
                  <c:v>10.8642</c:v>
                </c:pt>
                <c:pt idx="2073">
                  <c:v>11.8158</c:v>
                </c:pt>
                <c:pt idx="2074">
                  <c:v>12.2073</c:v>
                </c:pt>
                <c:pt idx="2075">
                  <c:v>13.6694</c:v>
                </c:pt>
                <c:pt idx="2076">
                  <c:v>13.8972</c:v>
                </c:pt>
                <c:pt idx="2077">
                  <c:v>13.0394</c:v>
                </c:pt>
                <c:pt idx="2078">
                  <c:v>15.7888</c:v>
                </c:pt>
                <c:pt idx="2079">
                  <c:v>12.5579</c:v>
                </c:pt>
                <c:pt idx="2080">
                  <c:v>10.5012</c:v>
                </c:pt>
                <c:pt idx="2081">
                  <c:v>10.4154</c:v>
                </c:pt>
                <c:pt idx="2082">
                  <c:v>10.0572</c:v>
                </c:pt>
                <c:pt idx="2083">
                  <c:v>9.84051</c:v>
                </c:pt>
                <c:pt idx="2084">
                  <c:v>10.83</c:v>
                </c:pt>
                <c:pt idx="2085">
                  <c:v>13.187</c:v>
                </c:pt>
                <c:pt idx="2086">
                  <c:v>26.4075</c:v>
                </c:pt>
                <c:pt idx="2087">
                  <c:v>44.851</c:v>
                </c:pt>
                <c:pt idx="2088">
                  <c:v>44.613</c:v>
                </c:pt>
                <c:pt idx="2089">
                  <c:v>48.8267</c:v>
                </c:pt>
                <c:pt idx="2090">
                  <c:v>46.2203</c:v>
                </c:pt>
                <c:pt idx="2091">
                  <c:v>49.5435</c:v>
                </c:pt>
                <c:pt idx="2092">
                  <c:v>52.4985</c:v>
                </c:pt>
                <c:pt idx="2093">
                  <c:v>50.23820000000001</c:v>
                </c:pt>
                <c:pt idx="2094">
                  <c:v>70.3996</c:v>
                </c:pt>
                <c:pt idx="2095">
                  <c:v>50.3334</c:v>
                </c:pt>
                <c:pt idx="2096">
                  <c:v>42.2133</c:v>
                </c:pt>
                <c:pt idx="2097">
                  <c:v>45.64</c:v>
                </c:pt>
                <c:pt idx="2098">
                  <c:v>36.063</c:v>
                </c:pt>
                <c:pt idx="2099">
                  <c:v>43.6826</c:v>
                </c:pt>
                <c:pt idx="2100">
                  <c:v>44.177</c:v>
                </c:pt>
                <c:pt idx="2101">
                  <c:v>39.4875</c:v>
                </c:pt>
                <c:pt idx="2102">
                  <c:v>37.79320000000001</c:v>
                </c:pt>
                <c:pt idx="2103">
                  <c:v>34.9168</c:v>
                </c:pt>
                <c:pt idx="2104">
                  <c:v>43.9133</c:v>
                </c:pt>
                <c:pt idx="2105">
                  <c:v>36.1542</c:v>
                </c:pt>
                <c:pt idx="2106">
                  <c:v>34.5057</c:v>
                </c:pt>
                <c:pt idx="2107">
                  <c:v>40.7464</c:v>
                </c:pt>
                <c:pt idx="2108">
                  <c:v>33.5367</c:v>
                </c:pt>
                <c:pt idx="2109">
                  <c:v>34.0935</c:v>
                </c:pt>
                <c:pt idx="2110">
                  <c:v>40.6781</c:v>
                </c:pt>
                <c:pt idx="2111">
                  <c:v>45.5211</c:v>
                </c:pt>
                <c:pt idx="2112">
                  <c:v>46.5139</c:v>
                </c:pt>
                <c:pt idx="2113">
                  <c:v>44.6882</c:v>
                </c:pt>
                <c:pt idx="2114">
                  <c:v>48.9752</c:v>
                </c:pt>
                <c:pt idx="2115">
                  <c:v>70.8219</c:v>
                </c:pt>
                <c:pt idx="2116">
                  <c:v>77.0128</c:v>
                </c:pt>
                <c:pt idx="2117">
                  <c:v>61.0352</c:v>
                </c:pt>
                <c:pt idx="2118">
                  <c:v>71.7476</c:v>
                </c:pt>
                <c:pt idx="2119">
                  <c:v>77.19239999999999</c:v>
                </c:pt>
                <c:pt idx="2120">
                  <c:v>76.0381</c:v>
                </c:pt>
                <c:pt idx="2121">
                  <c:v>79.9178</c:v>
                </c:pt>
                <c:pt idx="2122">
                  <c:v>83.9899</c:v>
                </c:pt>
                <c:pt idx="2123">
                  <c:v>73.4948</c:v>
                </c:pt>
                <c:pt idx="2124">
                  <c:v>85.4678</c:v>
                </c:pt>
                <c:pt idx="2125">
                  <c:v>71.2685</c:v>
                </c:pt>
                <c:pt idx="2126">
                  <c:v>76.83039999999998</c:v>
                </c:pt>
                <c:pt idx="2127">
                  <c:v>75.9827</c:v>
                </c:pt>
                <c:pt idx="2128">
                  <c:v>63.512</c:v>
                </c:pt>
                <c:pt idx="2129">
                  <c:v>49.3811</c:v>
                </c:pt>
                <c:pt idx="2130">
                  <c:v>40.9006</c:v>
                </c:pt>
                <c:pt idx="2131">
                  <c:v>35.22020000000001</c:v>
                </c:pt>
                <c:pt idx="2132">
                  <c:v>43.191</c:v>
                </c:pt>
                <c:pt idx="2133">
                  <c:v>45.2796</c:v>
                </c:pt>
                <c:pt idx="2134">
                  <c:v>43.5628</c:v>
                </c:pt>
                <c:pt idx="2135">
                  <c:v>46.3617</c:v>
                </c:pt>
                <c:pt idx="2136">
                  <c:v>47.4079</c:v>
                </c:pt>
                <c:pt idx="2137">
                  <c:v>56.9305</c:v>
                </c:pt>
                <c:pt idx="2138">
                  <c:v>51.7739</c:v>
                </c:pt>
                <c:pt idx="2139">
                  <c:v>56.2975</c:v>
                </c:pt>
                <c:pt idx="2140">
                  <c:v>66.4991</c:v>
                </c:pt>
                <c:pt idx="2141">
                  <c:v>55.865</c:v>
                </c:pt>
                <c:pt idx="2142">
                  <c:v>43.3907</c:v>
                </c:pt>
                <c:pt idx="2143">
                  <c:v>42.5164</c:v>
                </c:pt>
                <c:pt idx="2144">
                  <c:v>31.8404</c:v>
                </c:pt>
                <c:pt idx="2145">
                  <c:v>34.2</c:v>
                </c:pt>
                <c:pt idx="2146">
                  <c:v>34.40920000000001</c:v>
                </c:pt>
                <c:pt idx="2147">
                  <c:v>29.5518</c:v>
                </c:pt>
                <c:pt idx="2148">
                  <c:v>27.594</c:v>
                </c:pt>
                <c:pt idx="2149">
                  <c:v>28.7442</c:v>
                </c:pt>
                <c:pt idx="2150">
                  <c:v>23.7098</c:v>
                </c:pt>
                <c:pt idx="2151">
                  <c:v>31.9461</c:v>
                </c:pt>
                <c:pt idx="2152">
                  <c:v>26.3481</c:v>
                </c:pt>
                <c:pt idx="2153">
                  <c:v>28.832</c:v>
                </c:pt>
                <c:pt idx="2154">
                  <c:v>26.5759</c:v>
                </c:pt>
                <c:pt idx="2155">
                  <c:v>30.3973</c:v>
                </c:pt>
                <c:pt idx="2156">
                  <c:v>20.9116</c:v>
                </c:pt>
                <c:pt idx="2157">
                  <c:v>20.0217</c:v>
                </c:pt>
                <c:pt idx="2158">
                  <c:v>16.2239</c:v>
                </c:pt>
                <c:pt idx="2159">
                  <c:v>15.8475</c:v>
                </c:pt>
                <c:pt idx="2160">
                  <c:v>15.5601</c:v>
                </c:pt>
                <c:pt idx="2161">
                  <c:v>13.4662</c:v>
                </c:pt>
                <c:pt idx="2162">
                  <c:v>12.0032</c:v>
                </c:pt>
                <c:pt idx="2163">
                  <c:v>12.6453</c:v>
                </c:pt>
                <c:pt idx="2164">
                  <c:v>11.9192</c:v>
                </c:pt>
                <c:pt idx="2165">
                  <c:v>9.21777</c:v>
                </c:pt>
                <c:pt idx="2166">
                  <c:v>8.948709999999998</c:v>
                </c:pt>
                <c:pt idx="2167">
                  <c:v>7.79306</c:v>
                </c:pt>
                <c:pt idx="2168">
                  <c:v>12.3379</c:v>
                </c:pt>
                <c:pt idx="2169">
                  <c:v>16.386</c:v>
                </c:pt>
                <c:pt idx="2170">
                  <c:v>19.21559999999999</c:v>
                </c:pt>
                <c:pt idx="2171">
                  <c:v>14.5158</c:v>
                </c:pt>
                <c:pt idx="2172">
                  <c:v>11.5689</c:v>
                </c:pt>
                <c:pt idx="2173">
                  <c:v>10.3981</c:v>
                </c:pt>
                <c:pt idx="2174">
                  <c:v>10.8144</c:v>
                </c:pt>
                <c:pt idx="2175">
                  <c:v>10.0804</c:v>
                </c:pt>
                <c:pt idx="2176">
                  <c:v>12.6683</c:v>
                </c:pt>
                <c:pt idx="2177">
                  <c:v>11.0264</c:v>
                </c:pt>
                <c:pt idx="2178">
                  <c:v>10.4862</c:v>
                </c:pt>
                <c:pt idx="2179">
                  <c:v>12.6209</c:v>
                </c:pt>
                <c:pt idx="2180">
                  <c:v>13.2951</c:v>
                </c:pt>
                <c:pt idx="2181">
                  <c:v>13.6159</c:v>
                </c:pt>
                <c:pt idx="2182">
                  <c:v>13.4085</c:v>
                </c:pt>
                <c:pt idx="2183">
                  <c:v>11.4414</c:v>
                </c:pt>
                <c:pt idx="2184">
                  <c:v>14.0624</c:v>
                </c:pt>
                <c:pt idx="2185">
                  <c:v>11.2566</c:v>
                </c:pt>
                <c:pt idx="2186">
                  <c:v>11.1558</c:v>
                </c:pt>
                <c:pt idx="2187">
                  <c:v>13.8114</c:v>
                </c:pt>
                <c:pt idx="2188">
                  <c:v>10.3358</c:v>
                </c:pt>
                <c:pt idx="2189">
                  <c:v>8.8267</c:v>
                </c:pt>
                <c:pt idx="2190">
                  <c:v>9.25903</c:v>
                </c:pt>
                <c:pt idx="2191">
                  <c:v>7.36668</c:v>
                </c:pt>
                <c:pt idx="2192">
                  <c:v>10.7123</c:v>
                </c:pt>
                <c:pt idx="2193">
                  <c:v>11.7617</c:v>
                </c:pt>
                <c:pt idx="2194">
                  <c:v>10.3238</c:v>
                </c:pt>
                <c:pt idx="2195">
                  <c:v>9.84443</c:v>
                </c:pt>
                <c:pt idx="2196">
                  <c:v>10.6329</c:v>
                </c:pt>
                <c:pt idx="2197">
                  <c:v>9.01197</c:v>
                </c:pt>
                <c:pt idx="2198">
                  <c:v>10.8176</c:v>
                </c:pt>
                <c:pt idx="2199">
                  <c:v>11.8012</c:v>
                </c:pt>
                <c:pt idx="2200">
                  <c:v>11.1314</c:v>
                </c:pt>
                <c:pt idx="2201">
                  <c:v>10.039</c:v>
                </c:pt>
                <c:pt idx="2202">
                  <c:v>10.2247</c:v>
                </c:pt>
                <c:pt idx="2203">
                  <c:v>10.6604</c:v>
                </c:pt>
                <c:pt idx="2204">
                  <c:v>12.8372</c:v>
                </c:pt>
                <c:pt idx="2205">
                  <c:v>9.840420000000003</c:v>
                </c:pt>
                <c:pt idx="2206">
                  <c:v>7.91145</c:v>
                </c:pt>
                <c:pt idx="2207">
                  <c:v>11.0748</c:v>
                </c:pt>
                <c:pt idx="2208">
                  <c:v>9.600060000000001</c:v>
                </c:pt>
                <c:pt idx="2209">
                  <c:v>9.133000000000001</c:v>
                </c:pt>
                <c:pt idx="2210">
                  <c:v>10.3424</c:v>
                </c:pt>
                <c:pt idx="2211">
                  <c:v>7.98864</c:v>
                </c:pt>
                <c:pt idx="2212">
                  <c:v>10.6851</c:v>
                </c:pt>
                <c:pt idx="2213">
                  <c:v>6.7204</c:v>
                </c:pt>
                <c:pt idx="2214">
                  <c:v>7.54121</c:v>
                </c:pt>
                <c:pt idx="2215">
                  <c:v>6.54088</c:v>
                </c:pt>
                <c:pt idx="2216">
                  <c:v>5.8328</c:v>
                </c:pt>
                <c:pt idx="2217">
                  <c:v>5.594679999999999</c:v>
                </c:pt>
                <c:pt idx="2218">
                  <c:v>4.666139999999999</c:v>
                </c:pt>
                <c:pt idx="2219">
                  <c:v>4.662139999999999</c:v>
                </c:pt>
                <c:pt idx="2220">
                  <c:v>3.88212</c:v>
                </c:pt>
                <c:pt idx="2221">
                  <c:v>4.363019999999999</c:v>
                </c:pt>
                <c:pt idx="2222">
                  <c:v>5.11676</c:v>
                </c:pt>
                <c:pt idx="2223">
                  <c:v>5.2931</c:v>
                </c:pt>
                <c:pt idx="2224">
                  <c:v>3.46032</c:v>
                </c:pt>
                <c:pt idx="2225">
                  <c:v>3.861749999999999</c:v>
                </c:pt>
                <c:pt idx="2226">
                  <c:v>3.62515</c:v>
                </c:pt>
                <c:pt idx="2227">
                  <c:v>4.99747</c:v>
                </c:pt>
                <c:pt idx="2228">
                  <c:v>4.40438</c:v>
                </c:pt>
                <c:pt idx="2229">
                  <c:v>4.73115</c:v>
                </c:pt>
                <c:pt idx="2230">
                  <c:v>5.54355</c:v>
                </c:pt>
                <c:pt idx="2231">
                  <c:v>6.55567</c:v>
                </c:pt>
                <c:pt idx="2232">
                  <c:v>6.78244</c:v>
                </c:pt>
                <c:pt idx="2233">
                  <c:v>5.028159999999999</c:v>
                </c:pt>
                <c:pt idx="2234">
                  <c:v>4.44605</c:v>
                </c:pt>
                <c:pt idx="2235">
                  <c:v>5.03886</c:v>
                </c:pt>
                <c:pt idx="2236">
                  <c:v>4.8743</c:v>
                </c:pt>
                <c:pt idx="2237">
                  <c:v>6.025039999999999</c:v>
                </c:pt>
                <c:pt idx="2238">
                  <c:v>6.350159999999999</c:v>
                </c:pt>
                <c:pt idx="2239">
                  <c:v>6.0487</c:v>
                </c:pt>
                <c:pt idx="2240">
                  <c:v>4.4095</c:v>
                </c:pt>
                <c:pt idx="2241">
                  <c:v>5.10227</c:v>
                </c:pt>
                <c:pt idx="2242">
                  <c:v>5.543579999999999</c:v>
                </c:pt>
                <c:pt idx="2243">
                  <c:v>5.799419999999999</c:v>
                </c:pt>
                <c:pt idx="2244">
                  <c:v>5.837949999999999</c:v>
                </c:pt>
                <c:pt idx="2245">
                  <c:v>4.7735</c:v>
                </c:pt>
                <c:pt idx="2246">
                  <c:v>5.360429999999999</c:v>
                </c:pt>
                <c:pt idx="2247">
                  <c:v>3.97594</c:v>
                </c:pt>
                <c:pt idx="2248">
                  <c:v>4.2907</c:v>
                </c:pt>
                <c:pt idx="2249">
                  <c:v>4.229109999999999</c:v>
                </c:pt>
                <c:pt idx="2250">
                  <c:v>4.88317</c:v>
                </c:pt>
                <c:pt idx="2251">
                  <c:v>3.942769999999999</c:v>
                </c:pt>
                <c:pt idx="2252">
                  <c:v>3.71064</c:v>
                </c:pt>
                <c:pt idx="2253">
                  <c:v>3.590259999999999</c:v>
                </c:pt>
                <c:pt idx="2254">
                  <c:v>3.1931</c:v>
                </c:pt>
                <c:pt idx="2255">
                  <c:v>3.99335</c:v>
                </c:pt>
                <c:pt idx="2256">
                  <c:v>4.114189999999998</c:v>
                </c:pt>
                <c:pt idx="2257">
                  <c:v>3.93522</c:v>
                </c:pt>
                <c:pt idx="2258">
                  <c:v>3.43806</c:v>
                </c:pt>
                <c:pt idx="2259">
                  <c:v>3.65166</c:v>
                </c:pt>
                <c:pt idx="2260">
                  <c:v>4.53913</c:v>
                </c:pt>
                <c:pt idx="2261">
                  <c:v>4.97778</c:v>
                </c:pt>
                <c:pt idx="2262">
                  <c:v>4.026819999999999</c:v>
                </c:pt>
                <c:pt idx="2263">
                  <c:v>3.921</c:v>
                </c:pt>
                <c:pt idx="2264">
                  <c:v>3.72768</c:v>
                </c:pt>
                <c:pt idx="2265">
                  <c:v>3.70722</c:v>
                </c:pt>
                <c:pt idx="2266">
                  <c:v>3.857689999999999</c:v>
                </c:pt>
                <c:pt idx="2267">
                  <c:v>2.80411</c:v>
                </c:pt>
                <c:pt idx="2268">
                  <c:v>2.801959999999999</c:v>
                </c:pt>
                <c:pt idx="2269">
                  <c:v>3.24586</c:v>
                </c:pt>
                <c:pt idx="2270">
                  <c:v>2.74093</c:v>
                </c:pt>
                <c:pt idx="2271">
                  <c:v>3.8447</c:v>
                </c:pt>
                <c:pt idx="2272">
                  <c:v>3.532109999999999</c:v>
                </c:pt>
                <c:pt idx="2273">
                  <c:v>3.74753</c:v>
                </c:pt>
                <c:pt idx="2274">
                  <c:v>3.49234</c:v>
                </c:pt>
                <c:pt idx="2275">
                  <c:v>3.2572</c:v>
                </c:pt>
                <c:pt idx="2276">
                  <c:v>3.60138</c:v>
                </c:pt>
                <c:pt idx="2277">
                  <c:v>3.62311</c:v>
                </c:pt>
                <c:pt idx="2278">
                  <c:v>3.4106</c:v>
                </c:pt>
                <c:pt idx="2279">
                  <c:v>3.219069999999999</c:v>
                </c:pt>
                <c:pt idx="2280">
                  <c:v>3.43439</c:v>
                </c:pt>
                <c:pt idx="2281">
                  <c:v>2.98317</c:v>
                </c:pt>
                <c:pt idx="2282">
                  <c:v>3.482409999999999</c:v>
                </c:pt>
                <c:pt idx="2283">
                  <c:v>3.652829999999999</c:v>
                </c:pt>
                <c:pt idx="2284">
                  <c:v>3.78767</c:v>
                </c:pt>
                <c:pt idx="2285">
                  <c:v>3.730049999999999</c:v>
                </c:pt>
                <c:pt idx="2286">
                  <c:v>4.287109999999999</c:v>
                </c:pt>
                <c:pt idx="2287">
                  <c:v>4.57059</c:v>
                </c:pt>
                <c:pt idx="2288">
                  <c:v>3.956739999999999</c:v>
                </c:pt>
                <c:pt idx="2289">
                  <c:v>4.75668</c:v>
                </c:pt>
                <c:pt idx="2290">
                  <c:v>5.03963</c:v>
                </c:pt>
                <c:pt idx="2291">
                  <c:v>5.21324</c:v>
                </c:pt>
                <c:pt idx="2292">
                  <c:v>4.918579999999999</c:v>
                </c:pt>
                <c:pt idx="2293">
                  <c:v>4.57925</c:v>
                </c:pt>
                <c:pt idx="2294">
                  <c:v>3.70672</c:v>
                </c:pt>
                <c:pt idx="2295">
                  <c:v>4.02367</c:v>
                </c:pt>
                <c:pt idx="2296">
                  <c:v>4.057999999999999</c:v>
                </c:pt>
                <c:pt idx="2297">
                  <c:v>3.41751</c:v>
                </c:pt>
                <c:pt idx="2298">
                  <c:v>3.146749999999999</c:v>
                </c:pt>
                <c:pt idx="2299">
                  <c:v>3.274049999999999</c:v>
                </c:pt>
                <c:pt idx="2300">
                  <c:v>3.235949999999999</c:v>
                </c:pt>
                <c:pt idx="2301">
                  <c:v>4.147069999999999</c:v>
                </c:pt>
                <c:pt idx="2302">
                  <c:v>4.22984</c:v>
                </c:pt>
                <c:pt idx="2303">
                  <c:v>3.9079</c:v>
                </c:pt>
                <c:pt idx="2304">
                  <c:v>4.682199999999999</c:v>
                </c:pt>
                <c:pt idx="2305">
                  <c:v>5.95604</c:v>
                </c:pt>
                <c:pt idx="2306">
                  <c:v>4.9922</c:v>
                </c:pt>
                <c:pt idx="2307">
                  <c:v>5.175149999999999</c:v>
                </c:pt>
                <c:pt idx="2308">
                  <c:v>4.7926</c:v>
                </c:pt>
                <c:pt idx="2309">
                  <c:v>5.630129999999999</c:v>
                </c:pt>
                <c:pt idx="2310">
                  <c:v>5.23381</c:v>
                </c:pt>
                <c:pt idx="2311">
                  <c:v>5.524979999999998</c:v>
                </c:pt>
                <c:pt idx="2312">
                  <c:v>5.58054</c:v>
                </c:pt>
                <c:pt idx="2313">
                  <c:v>6.4321</c:v>
                </c:pt>
                <c:pt idx="2314">
                  <c:v>6.41962</c:v>
                </c:pt>
                <c:pt idx="2315">
                  <c:v>6.40655</c:v>
                </c:pt>
                <c:pt idx="2316">
                  <c:v>5.881</c:v>
                </c:pt>
                <c:pt idx="2317">
                  <c:v>4.72073</c:v>
                </c:pt>
                <c:pt idx="2318">
                  <c:v>5.04026</c:v>
                </c:pt>
                <c:pt idx="2319">
                  <c:v>4.98992</c:v>
                </c:pt>
                <c:pt idx="2320">
                  <c:v>4.757519999999999</c:v>
                </c:pt>
                <c:pt idx="2321">
                  <c:v>5.40326</c:v>
                </c:pt>
                <c:pt idx="2322">
                  <c:v>6.601919999999999</c:v>
                </c:pt>
                <c:pt idx="2323">
                  <c:v>5.792149999999999</c:v>
                </c:pt>
                <c:pt idx="2324">
                  <c:v>5.46972</c:v>
                </c:pt>
                <c:pt idx="2325">
                  <c:v>6.33158</c:v>
                </c:pt>
                <c:pt idx="2326">
                  <c:v>6.42613</c:v>
                </c:pt>
                <c:pt idx="2327">
                  <c:v>5.48975</c:v>
                </c:pt>
                <c:pt idx="2328">
                  <c:v>5.29352</c:v>
                </c:pt>
                <c:pt idx="2329">
                  <c:v>5.48438</c:v>
                </c:pt>
                <c:pt idx="2330">
                  <c:v>4.67335</c:v>
                </c:pt>
                <c:pt idx="2331">
                  <c:v>3.75673</c:v>
                </c:pt>
                <c:pt idx="2332">
                  <c:v>3.57236</c:v>
                </c:pt>
                <c:pt idx="2333">
                  <c:v>3.7924</c:v>
                </c:pt>
                <c:pt idx="2334">
                  <c:v>4.2461</c:v>
                </c:pt>
                <c:pt idx="2335">
                  <c:v>4.75763</c:v>
                </c:pt>
                <c:pt idx="2336">
                  <c:v>5.52306</c:v>
                </c:pt>
                <c:pt idx="2337">
                  <c:v>4.73515</c:v>
                </c:pt>
                <c:pt idx="2338">
                  <c:v>4.90682</c:v>
                </c:pt>
                <c:pt idx="2339">
                  <c:v>4.23324</c:v>
                </c:pt>
                <c:pt idx="2340">
                  <c:v>4.73677</c:v>
                </c:pt>
                <c:pt idx="2341">
                  <c:v>4.300919999999999</c:v>
                </c:pt>
                <c:pt idx="2342">
                  <c:v>5.38181</c:v>
                </c:pt>
                <c:pt idx="2343">
                  <c:v>3.36673</c:v>
                </c:pt>
                <c:pt idx="2344">
                  <c:v>3.833299999999999</c:v>
                </c:pt>
                <c:pt idx="2345">
                  <c:v>5.34827</c:v>
                </c:pt>
                <c:pt idx="2346">
                  <c:v>4.645509999999999</c:v>
                </c:pt>
                <c:pt idx="2347">
                  <c:v>3.356069999999999</c:v>
                </c:pt>
                <c:pt idx="2348">
                  <c:v>3.60899</c:v>
                </c:pt>
                <c:pt idx="2349">
                  <c:v>4.39316</c:v>
                </c:pt>
                <c:pt idx="2350">
                  <c:v>3.70496</c:v>
                </c:pt>
                <c:pt idx="2351">
                  <c:v>3.58346</c:v>
                </c:pt>
                <c:pt idx="2352">
                  <c:v>4.25836</c:v>
                </c:pt>
                <c:pt idx="2353">
                  <c:v>4.0373</c:v>
                </c:pt>
                <c:pt idx="2354">
                  <c:v>4.140169999999999</c:v>
                </c:pt>
                <c:pt idx="2355">
                  <c:v>4.820949999999999</c:v>
                </c:pt>
                <c:pt idx="2356">
                  <c:v>5.2586</c:v>
                </c:pt>
                <c:pt idx="2357">
                  <c:v>4.95698</c:v>
                </c:pt>
                <c:pt idx="2358">
                  <c:v>5.41385</c:v>
                </c:pt>
                <c:pt idx="2359">
                  <c:v>5.542079999999999</c:v>
                </c:pt>
                <c:pt idx="2360">
                  <c:v>5.49283</c:v>
                </c:pt>
                <c:pt idx="2361">
                  <c:v>4.300579999999999</c:v>
                </c:pt>
                <c:pt idx="2362">
                  <c:v>4.87561</c:v>
                </c:pt>
                <c:pt idx="2363">
                  <c:v>5.2996</c:v>
                </c:pt>
                <c:pt idx="2364">
                  <c:v>4.004839999999999</c:v>
                </c:pt>
                <c:pt idx="2365">
                  <c:v>4.49029</c:v>
                </c:pt>
                <c:pt idx="2366">
                  <c:v>3.751679999999999</c:v>
                </c:pt>
                <c:pt idx="2367">
                  <c:v>4.24471</c:v>
                </c:pt>
                <c:pt idx="2368">
                  <c:v>5.01193</c:v>
                </c:pt>
                <c:pt idx="2369">
                  <c:v>6.17222</c:v>
                </c:pt>
                <c:pt idx="2370">
                  <c:v>4.67911</c:v>
                </c:pt>
                <c:pt idx="2371">
                  <c:v>4.5847</c:v>
                </c:pt>
                <c:pt idx="2372">
                  <c:v>4.349509999999999</c:v>
                </c:pt>
                <c:pt idx="2373">
                  <c:v>4.73603</c:v>
                </c:pt>
                <c:pt idx="2374">
                  <c:v>5.695409999999999</c:v>
                </c:pt>
                <c:pt idx="2375">
                  <c:v>6.647089999999999</c:v>
                </c:pt>
                <c:pt idx="2376">
                  <c:v>7.53511</c:v>
                </c:pt>
                <c:pt idx="2377">
                  <c:v>5.23456</c:v>
                </c:pt>
                <c:pt idx="2378">
                  <c:v>4.40867</c:v>
                </c:pt>
                <c:pt idx="2379">
                  <c:v>4.73781</c:v>
                </c:pt>
                <c:pt idx="2380">
                  <c:v>3.93448</c:v>
                </c:pt>
                <c:pt idx="2381">
                  <c:v>2.92693</c:v>
                </c:pt>
                <c:pt idx="2382">
                  <c:v>2.558349999999999</c:v>
                </c:pt>
                <c:pt idx="2383">
                  <c:v>2.64752</c:v>
                </c:pt>
                <c:pt idx="2384">
                  <c:v>2.4899</c:v>
                </c:pt>
                <c:pt idx="2385">
                  <c:v>2.24873</c:v>
                </c:pt>
                <c:pt idx="2386">
                  <c:v>3.65738</c:v>
                </c:pt>
                <c:pt idx="2387">
                  <c:v>3.40824</c:v>
                </c:pt>
                <c:pt idx="2388">
                  <c:v>3.29842</c:v>
                </c:pt>
                <c:pt idx="2389">
                  <c:v>3.469349999999999</c:v>
                </c:pt>
                <c:pt idx="2390">
                  <c:v>3.15272</c:v>
                </c:pt>
                <c:pt idx="2391">
                  <c:v>3.34973</c:v>
                </c:pt>
                <c:pt idx="2392">
                  <c:v>3.19519</c:v>
                </c:pt>
                <c:pt idx="2393">
                  <c:v>3.52864</c:v>
                </c:pt>
                <c:pt idx="2394">
                  <c:v>4.312069999999999</c:v>
                </c:pt>
                <c:pt idx="2395">
                  <c:v>5.138539999999999</c:v>
                </c:pt>
                <c:pt idx="2396">
                  <c:v>5.00617</c:v>
                </c:pt>
                <c:pt idx="2397">
                  <c:v>4.165239999999999</c:v>
                </c:pt>
                <c:pt idx="2398">
                  <c:v>2.842649999999999</c:v>
                </c:pt>
                <c:pt idx="2399">
                  <c:v>1.96715</c:v>
                </c:pt>
                <c:pt idx="2400">
                  <c:v>4.90461</c:v>
                </c:pt>
                <c:pt idx="2401">
                  <c:v>4.06528</c:v>
                </c:pt>
                <c:pt idx="2402">
                  <c:v>3.89346</c:v>
                </c:pt>
                <c:pt idx="2403">
                  <c:v>3.20037</c:v>
                </c:pt>
                <c:pt idx="2404">
                  <c:v>3.04833</c:v>
                </c:pt>
                <c:pt idx="2405">
                  <c:v>3.072589999999999</c:v>
                </c:pt>
                <c:pt idx="2406">
                  <c:v>3.40591</c:v>
                </c:pt>
                <c:pt idx="2407">
                  <c:v>2.492309999999999</c:v>
                </c:pt>
                <c:pt idx="2408">
                  <c:v>2.58775</c:v>
                </c:pt>
                <c:pt idx="2409">
                  <c:v>2.94579</c:v>
                </c:pt>
                <c:pt idx="2410">
                  <c:v>2.24701</c:v>
                </c:pt>
                <c:pt idx="2411">
                  <c:v>2.13432</c:v>
                </c:pt>
                <c:pt idx="2412">
                  <c:v>2.099289999999999</c:v>
                </c:pt>
                <c:pt idx="2413">
                  <c:v>2.21659</c:v>
                </c:pt>
                <c:pt idx="2414">
                  <c:v>1.73833</c:v>
                </c:pt>
                <c:pt idx="2415">
                  <c:v>1.26754</c:v>
                </c:pt>
                <c:pt idx="2416">
                  <c:v>1.35289</c:v>
                </c:pt>
                <c:pt idx="2417">
                  <c:v>1.52407</c:v>
                </c:pt>
                <c:pt idx="2418">
                  <c:v>1.3982</c:v>
                </c:pt>
                <c:pt idx="2419">
                  <c:v>1.18314</c:v>
                </c:pt>
                <c:pt idx="2420">
                  <c:v>1.33783</c:v>
                </c:pt>
                <c:pt idx="2421">
                  <c:v>1.5482</c:v>
                </c:pt>
                <c:pt idx="2422">
                  <c:v>1.40644</c:v>
                </c:pt>
                <c:pt idx="2423">
                  <c:v>1.41219</c:v>
                </c:pt>
                <c:pt idx="2424">
                  <c:v>1.40231</c:v>
                </c:pt>
                <c:pt idx="2425">
                  <c:v>1.54782</c:v>
                </c:pt>
                <c:pt idx="2426">
                  <c:v>1.41717</c:v>
                </c:pt>
                <c:pt idx="2427">
                  <c:v>1.83992</c:v>
                </c:pt>
                <c:pt idx="2428">
                  <c:v>1.85754</c:v>
                </c:pt>
                <c:pt idx="2429">
                  <c:v>1.79465</c:v>
                </c:pt>
                <c:pt idx="2430">
                  <c:v>1.49727</c:v>
                </c:pt>
                <c:pt idx="2431">
                  <c:v>1.37587</c:v>
                </c:pt>
                <c:pt idx="2432">
                  <c:v>1.35071</c:v>
                </c:pt>
                <c:pt idx="2433">
                  <c:v>1.45124</c:v>
                </c:pt>
                <c:pt idx="2434">
                  <c:v>1.85476</c:v>
                </c:pt>
                <c:pt idx="2435">
                  <c:v>2.818049999999999</c:v>
                </c:pt>
                <c:pt idx="2436">
                  <c:v>2.26912</c:v>
                </c:pt>
                <c:pt idx="2437">
                  <c:v>2.32791</c:v>
                </c:pt>
                <c:pt idx="2438">
                  <c:v>2.24064</c:v>
                </c:pt>
                <c:pt idx="2439">
                  <c:v>2.2492</c:v>
                </c:pt>
                <c:pt idx="2440">
                  <c:v>2.83388</c:v>
                </c:pt>
                <c:pt idx="2441">
                  <c:v>3.06312</c:v>
                </c:pt>
                <c:pt idx="2442">
                  <c:v>2.576109999999999</c:v>
                </c:pt>
                <c:pt idx="2443">
                  <c:v>2.60719</c:v>
                </c:pt>
                <c:pt idx="2444">
                  <c:v>3.06307</c:v>
                </c:pt>
                <c:pt idx="2445">
                  <c:v>3.50089</c:v>
                </c:pt>
                <c:pt idx="2446">
                  <c:v>3.46738</c:v>
                </c:pt>
                <c:pt idx="2447">
                  <c:v>3.17626</c:v>
                </c:pt>
                <c:pt idx="2448">
                  <c:v>3.594809999999999</c:v>
                </c:pt>
                <c:pt idx="2449">
                  <c:v>3.51052</c:v>
                </c:pt>
                <c:pt idx="2450">
                  <c:v>3.69053</c:v>
                </c:pt>
                <c:pt idx="2451">
                  <c:v>3.70679</c:v>
                </c:pt>
                <c:pt idx="2452">
                  <c:v>4.151489999999999</c:v>
                </c:pt>
                <c:pt idx="2453">
                  <c:v>4.342449999999999</c:v>
                </c:pt>
                <c:pt idx="2454">
                  <c:v>5.310309999999999</c:v>
                </c:pt>
                <c:pt idx="2455">
                  <c:v>3.978499999999999</c:v>
                </c:pt>
                <c:pt idx="2456">
                  <c:v>3.61574</c:v>
                </c:pt>
                <c:pt idx="2457">
                  <c:v>3.10838</c:v>
                </c:pt>
                <c:pt idx="2458">
                  <c:v>2.878709999999999</c:v>
                </c:pt>
                <c:pt idx="2459">
                  <c:v>3.56311</c:v>
                </c:pt>
                <c:pt idx="2460">
                  <c:v>2.872639999999999</c:v>
                </c:pt>
                <c:pt idx="2461">
                  <c:v>3.36844</c:v>
                </c:pt>
                <c:pt idx="2462">
                  <c:v>2.66919</c:v>
                </c:pt>
                <c:pt idx="2463">
                  <c:v>2.16391</c:v>
                </c:pt>
                <c:pt idx="2464">
                  <c:v>2.23658</c:v>
                </c:pt>
                <c:pt idx="2465">
                  <c:v>2.414099999999999</c:v>
                </c:pt>
                <c:pt idx="2466">
                  <c:v>2.4365</c:v>
                </c:pt>
                <c:pt idx="2467">
                  <c:v>1.96052</c:v>
                </c:pt>
                <c:pt idx="2468">
                  <c:v>2.02121</c:v>
                </c:pt>
                <c:pt idx="2469">
                  <c:v>2.32434</c:v>
                </c:pt>
                <c:pt idx="2470">
                  <c:v>2.135769999999999</c:v>
                </c:pt>
                <c:pt idx="2471">
                  <c:v>2.01457</c:v>
                </c:pt>
                <c:pt idx="2472">
                  <c:v>1.64147</c:v>
                </c:pt>
                <c:pt idx="2473">
                  <c:v>1.72394</c:v>
                </c:pt>
                <c:pt idx="2474">
                  <c:v>1.79706</c:v>
                </c:pt>
                <c:pt idx="2475">
                  <c:v>1.85893</c:v>
                </c:pt>
                <c:pt idx="2476">
                  <c:v>2.78856</c:v>
                </c:pt>
                <c:pt idx="2477">
                  <c:v>2.22423</c:v>
                </c:pt>
                <c:pt idx="2478">
                  <c:v>2.55383</c:v>
                </c:pt>
                <c:pt idx="2479">
                  <c:v>2.399979999999999</c:v>
                </c:pt>
                <c:pt idx="2480">
                  <c:v>2.66122</c:v>
                </c:pt>
                <c:pt idx="2481">
                  <c:v>2.676489999999999</c:v>
                </c:pt>
                <c:pt idx="2482">
                  <c:v>2.816739999999999</c:v>
                </c:pt>
                <c:pt idx="2483">
                  <c:v>3.19801</c:v>
                </c:pt>
                <c:pt idx="2484">
                  <c:v>3.775479999999999</c:v>
                </c:pt>
                <c:pt idx="2485">
                  <c:v>4.09949</c:v>
                </c:pt>
                <c:pt idx="2486">
                  <c:v>3.77552</c:v>
                </c:pt>
                <c:pt idx="2487">
                  <c:v>4.20198</c:v>
                </c:pt>
                <c:pt idx="2488">
                  <c:v>3.70492</c:v>
                </c:pt>
                <c:pt idx="2489">
                  <c:v>3.18251</c:v>
                </c:pt>
                <c:pt idx="2490">
                  <c:v>3.071029999999999</c:v>
                </c:pt>
                <c:pt idx="2491">
                  <c:v>3.7688</c:v>
                </c:pt>
                <c:pt idx="2492">
                  <c:v>2.56057</c:v>
                </c:pt>
                <c:pt idx="2493">
                  <c:v>2.420069999999999</c:v>
                </c:pt>
                <c:pt idx="2494">
                  <c:v>2.595439999999999</c:v>
                </c:pt>
                <c:pt idx="2495">
                  <c:v>3.30023</c:v>
                </c:pt>
                <c:pt idx="2496">
                  <c:v>2.90505</c:v>
                </c:pt>
                <c:pt idx="2497">
                  <c:v>2.81883</c:v>
                </c:pt>
                <c:pt idx="2498">
                  <c:v>2.82805</c:v>
                </c:pt>
                <c:pt idx="2499">
                  <c:v>2.68008</c:v>
                </c:pt>
                <c:pt idx="2500">
                  <c:v>2.07192</c:v>
                </c:pt>
                <c:pt idx="2501">
                  <c:v>1.91408</c:v>
                </c:pt>
                <c:pt idx="2502">
                  <c:v>1.80101</c:v>
                </c:pt>
                <c:pt idx="2503">
                  <c:v>1.6155</c:v>
                </c:pt>
                <c:pt idx="2504">
                  <c:v>1.43596</c:v>
                </c:pt>
                <c:pt idx="2505">
                  <c:v>1.95516</c:v>
                </c:pt>
                <c:pt idx="2506">
                  <c:v>1.39345</c:v>
                </c:pt>
                <c:pt idx="2507">
                  <c:v>1.53823</c:v>
                </c:pt>
                <c:pt idx="2508">
                  <c:v>1.50983</c:v>
                </c:pt>
                <c:pt idx="2509">
                  <c:v>1.61604</c:v>
                </c:pt>
                <c:pt idx="2510">
                  <c:v>2.04666</c:v>
                </c:pt>
                <c:pt idx="2511">
                  <c:v>1.79248</c:v>
                </c:pt>
                <c:pt idx="2512">
                  <c:v>1.95168</c:v>
                </c:pt>
                <c:pt idx="2513">
                  <c:v>2.39399</c:v>
                </c:pt>
                <c:pt idx="2514">
                  <c:v>2.327</c:v>
                </c:pt>
                <c:pt idx="2515">
                  <c:v>3.02043</c:v>
                </c:pt>
                <c:pt idx="2516">
                  <c:v>2.75871</c:v>
                </c:pt>
                <c:pt idx="2517">
                  <c:v>2.22001</c:v>
                </c:pt>
                <c:pt idx="2518">
                  <c:v>2.2544</c:v>
                </c:pt>
                <c:pt idx="2519">
                  <c:v>3.930509999999999</c:v>
                </c:pt>
                <c:pt idx="2520">
                  <c:v>3.74212</c:v>
                </c:pt>
                <c:pt idx="2521">
                  <c:v>3.36464</c:v>
                </c:pt>
                <c:pt idx="2522">
                  <c:v>3.7521</c:v>
                </c:pt>
                <c:pt idx="2523">
                  <c:v>5.99032</c:v>
                </c:pt>
                <c:pt idx="2524">
                  <c:v>5.92025</c:v>
                </c:pt>
                <c:pt idx="2525">
                  <c:v>4.47657</c:v>
                </c:pt>
                <c:pt idx="2526">
                  <c:v>2.48857</c:v>
                </c:pt>
                <c:pt idx="2527">
                  <c:v>2.78774</c:v>
                </c:pt>
                <c:pt idx="2528">
                  <c:v>2.51057</c:v>
                </c:pt>
                <c:pt idx="2529">
                  <c:v>2.41994</c:v>
                </c:pt>
                <c:pt idx="2530">
                  <c:v>2.333549999999999</c:v>
                </c:pt>
                <c:pt idx="2531">
                  <c:v>1.94242</c:v>
                </c:pt>
                <c:pt idx="2532">
                  <c:v>1.8597</c:v>
                </c:pt>
                <c:pt idx="2533">
                  <c:v>2.24059</c:v>
                </c:pt>
                <c:pt idx="2534">
                  <c:v>2.44123</c:v>
                </c:pt>
                <c:pt idx="2535">
                  <c:v>2.83834</c:v>
                </c:pt>
                <c:pt idx="2536">
                  <c:v>3.79277</c:v>
                </c:pt>
                <c:pt idx="2537">
                  <c:v>4.10225</c:v>
                </c:pt>
                <c:pt idx="2538">
                  <c:v>4.862899999999999</c:v>
                </c:pt>
                <c:pt idx="2539">
                  <c:v>4.25171</c:v>
                </c:pt>
                <c:pt idx="2540">
                  <c:v>4.77593</c:v>
                </c:pt>
                <c:pt idx="2541">
                  <c:v>5.084909999999999</c:v>
                </c:pt>
                <c:pt idx="2542">
                  <c:v>4.156439999999999</c:v>
                </c:pt>
                <c:pt idx="2543">
                  <c:v>5.361839999999999</c:v>
                </c:pt>
                <c:pt idx="2544">
                  <c:v>3.72857</c:v>
                </c:pt>
                <c:pt idx="2545">
                  <c:v>3.51613</c:v>
                </c:pt>
                <c:pt idx="2546">
                  <c:v>3.85719</c:v>
                </c:pt>
                <c:pt idx="2547">
                  <c:v>3.82053</c:v>
                </c:pt>
                <c:pt idx="2548">
                  <c:v>4.27532</c:v>
                </c:pt>
                <c:pt idx="2549">
                  <c:v>3.70447</c:v>
                </c:pt>
                <c:pt idx="2550">
                  <c:v>4.262149999999999</c:v>
                </c:pt>
                <c:pt idx="2551">
                  <c:v>5.06639</c:v>
                </c:pt>
                <c:pt idx="2552">
                  <c:v>3.55714</c:v>
                </c:pt>
                <c:pt idx="2553">
                  <c:v>3.64841</c:v>
                </c:pt>
                <c:pt idx="2554">
                  <c:v>4.21622</c:v>
                </c:pt>
                <c:pt idx="2555">
                  <c:v>5.70903</c:v>
                </c:pt>
                <c:pt idx="2556">
                  <c:v>5.347059999999999</c:v>
                </c:pt>
                <c:pt idx="2557">
                  <c:v>3.95631</c:v>
                </c:pt>
                <c:pt idx="2558">
                  <c:v>4.196089999999999</c:v>
                </c:pt>
                <c:pt idx="2559">
                  <c:v>4.64916</c:v>
                </c:pt>
                <c:pt idx="2560">
                  <c:v>5.564799999999999</c:v>
                </c:pt>
                <c:pt idx="2561">
                  <c:v>5.267589999999999</c:v>
                </c:pt>
                <c:pt idx="2562">
                  <c:v>5.80967</c:v>
                </c:pt>
                <c:pt idx="2563">
                  <c:v>5.54022</c:v>
                </c:pt>
                <c:pt idx="2564">
                  <c:v>7.394009999999999</c:v>
                </c:pt>
                <c:pt idx="2565">
                  <c:v>7.00085</c:v>
                </c:pt>
                <c:pt idx="2566">
                  <c:v>8.28933</c:v>
                </c:pt>
                <c:pt idx="2567">
                  <c:v>6.43577</c:v>
                </c:pt>
                <c:pt idx="2568">
                  <c:v>7.41381</c:v>
                </c:pt>
                <c:pt idx="2569">
                  <c:v>8.57066</c:v>
                </c:pt>
                <c:pt idx="2570">
                  <c:v>7.57631</c:v>
                </c:pt>
                <c:pt idx="2571">
                  <c:v>5.75805</c:v>
                </c:pt>
                <c:pt idx="2572">
                  <c:v>5.319539999999999</c:v>
                </c:pt>
                <c:pt idx="2573">
                  <c:v>6.8773</c:v>
                </c:pt>
                <c:pt idx="2574">
                  <c:v>7.78269</c:v>
                </c:pt>
                <c:pt idx="2575">
                  <c:v>7.537519999999999</c:v>
                </c:pt>
                <c:pt idx="2576">
                  <c:v>8.43224</c:v>
                </c:pt>
                <c:pt idx="2577">
                  <c:v>10.3916</c:v>
                </c:pt>
                <c:pt idx="2578">
                  <c:v>8.92443</c:v>
                </c:pt>
                <c:pt idx="2579">
                  <c:v>8.07528</c:v>
                </c:pt>
                <c:pt idx="2580">
                  <c:v>6.95312</c:v>
                </c:pt>
                <c:pt idx="2581">
                  <c:v>8.677359999999998</c:v>
                </c:pt>
                <c:pt idx="2582">
                  <c:v>8.648869999999997</c:v>
                </c:pt>
                <c:pt idx="2583">
                  <c:v>7.198779999999999</c:v>
                </c:pt>
                <c:pt idx="2584">
                  <c:v>6.17017</c:v>
                </c:pt>
                <c:pt idx="2585">
                  <c:v>5.82023</c:v>
                </c:pt>
                <c:pt idx="2586">
                  <c:v>6.027089999999999</c:v>
                </c:pt>
                <c:pt idx="2587">
                  <c:v>5.568449999999999</c:v>
                </c:pt>
                <c:pt idx="2588">
                  <c:v>4.82335</c:v>
                </c:pt>
                <c:pt idx="2589">
                  <c:v>5.00509</c:v>
                </c:pt>
                <c:pt idx="2590">
                  <c:v>5.98064</c:v>
                </c:pt>
                <c:pt idx="2591">
                  <c:v>6.17136</c:v>
                </c:pt>
                <c:pt idx="2592">
                  <c:v>6.84305</c:v>
                </c:pt>
                <c:pt idx="2593">
                  <c:v>7.07776</c:v>
                </c:pt>
                <c:pt idx="2594">
                  <c:v>6.315389999999999</c:v>
                </c:pt>
                <c:pt idx="2595">
                  <c:v>5.24447</c:v>
                </c:pt>
                <c:pt idx="2596">
                  <c:v>4.74447</c:v>
                </c:pt>
                <c:pt idx="2597">
                  <c:v>4.54025</c:v>
                </c:pt>
                <c:pt idx="2598">
                  <c:v>5.883129999999999</c:v>
                </c:pt>
                <c:pt idx="2599">
                  <c:v>5.27976</c:v>
                </c:pt>
                <c:pt idx="2600">
                  <c:v>4.40239</c:v>
                </c:pt>
                <c:pt idx="2601">
                  <c:v>5.43829</c:v>
                </c:pt>
                <c:pt idx="2602">
                  <c:v>4.917129999999999</c:v>
                </c:pt>
                <c:pt idx="2603">
                  <c:v>5.53391</c:v>
                </c:pt>
                <c:pt idx="2604">
                  <c:v>6.07163</c:v>
                </c:pt>
                <c:pt idx="2605">
                  <c:v>4.884129999999999</c:v>
                </c:pt>
                <c:pt idx="2606">
                  <c:v>5.58931</c:v>
                </c:pt>
                <c:pt idx="2607">
                  <c:v>4.83238</c:v>
                </c:pt>
                <c:pt idx="2608">
                  <c:v>4.8336</c:v>
                </c:pt>
                <c:pt idx="2609">
                  <c:v>4.752829999999999</c:v>
                </c:pt>
                <c:pt idx="2610">
                  <c:v>3.16317</c:v>
                </c:pt>
                <c:pt idx="2611">
                  <c:v>2.870289999999999</c:v>
                </c:pt>
                <c:pt idx="2612">
                  <c:v>3.36039</c:v>
                </c:pt>
                <c:pt idx="2613">
                  <c:v>3.155899999999999</c:v>
                </c:pt>
                <c:pt idx="2614">
                  <c:v>3.21518</c:v>
                </c:pt>
                <c:pt idx="2615">
                  <c:v>3.334109999999999</c:v>
                </c:pt>
                <c:pt idx="2616">
                  <c:v>3.529949999999999</c:v>
                </c:pt>
                <c:pt idx="2617">
                  <c:v>4.81104</c:v>
                </c:pt>
                <c:pt idx="2618">
                  <c:v>4.80104</c:v>
                </c:pt>
                <c:pt idx="2619">
                  <c:v>4.584409999999999</c:v>
                </c:pt>
                <c:pt idx="2620">
                  <c:v>4.50613</c:v>
                </c:pt>
                <c:pt idx="2621">
                  <c:v>4.56924</c:v>
                </c:pt>
                <c:pt idx="2622">
                  <c:v>3.52481</c:v>
                </c:pt>
                <c:pt idx="2623">
                  <c:v>4.21312</c:v>
                </c:pt>
                <c:pt idx="2624">
                  <c:v>4.03943</c:v>
                </c:pt>
                <c:pt idx="2625">
                  <c:v>3.54559</c:v>
                </c:pt>
                <c:pt idx="2626">
                  <c:v>3.74096</c:v>
                </c:pt>
                <c:pt idx="2627">
                  <c:v>3.57817</c:v>
                </c:pt>
                <c:pt idx="2628">
                  <c:v>3.596709999999999</c:v>
                </c:pt>
                <c:pt idx="2629">
                  <c:v>3.151949999999999</c:v>
                </c:pt>
                <c:pt idx="2630">
                  <c:v>3.16511</c:v>
                </c:pt>
                <c:pt idx="2631">
                  <c:v>2.80002</c:v>
                </c:pt>
                <c:pt idx="2632">
                  <c:v>2.84565</c:v>
                </c:pt>
                <c:pt idx="2633">
                  <c:v>2.354789999999999</c:v>
                </c:pt>
                <c:pt idx="2634">
                  <c:v>2.11052</c:v>
                </c:pt>
                <c:pt idx="2635">
                  <c:v>2.25754</c:v>
                </c:pt>
                <c:pt idx="2636">
                  <c:v>2.00592</c:v>
                </c:pt>
                <c:pt idx="2637">
                  <c:v>1.72314</c:v>
                </c:pt>
                <c:pt idx="2638">
                  <c:v>1.79119</c:v>
                </c:pt>
                <c:pt idx="2639">
                  <c:v>1.8511</c:v>
                </c:pt>
                <c:pt idx="2640">
                  <c:v>1.81611</c:v>
                </c:pt>
                <c:pt idx="2641">
                  <c:v>1.7288</c:v>
                </c:pt>
                <c:pt idx="2642">
                  <c:v>1.85953</c:v>
                </c:pt>
                <c:pt idx="2643">
                  <c:v>2.00703</c:v>
                </c:pt>
                <c:pt idx="2644">
                  <c:v>2.2069</c:v>
                </c:pt>
                <c:pt idx="2645">
                  <c:v>2.31786</c:v>
                </c:pt>
                <c:pt idx="2646">
                  <c:v>2.08064</c:v>
                </c:pt>
                <c:pt idx="2647">
                  <c:v>2.15634</c:v>
                </c:pt>
                <c:pt idx="2648">
                  <c:v>2.39018</c:v>
                </c:pt>
                <c:pt idx="2649">
                  <c:v>2.321569999999999</c:v>
                </c:pt>
                <c:pt idx="2650">
                  <c:v>2.43813</c:v>
                </c:pt>
                <c:pt idx="2651">
                  <c:v>2.36849</c:v>
                </c:pt>
                <c:pt idx="2652">
                  <c:v>2.08892</c:v>
                </c:pt>
                <c:pt idx="2653">
                  <c:v>1.99778</c:v>
                </c:pt>
                <c:pt idx="2654">
                  <c:v>1.86096</c:v>
                </c:pt>
                <c:pt idx="2655">
                  <c:v>1.71869</c:v>
                </c:pt>
                <c:pt idx="2656">
                  <c:v>1.71329</c:v>
                </c:pt>
                <c:pt idx="2657">
                  <c:v>1.92498</c:v>
                </c:pt>
                <c:pt idx="2658">
                  <c:v>1.56311</c:v>
                </c:pt>
                <c:pt idx="2659">
                  <c:v>1.50585</c:v>
                </c:pt>
                <c:pt idx="2660">
                  <c:v>1.24235</c:v>
                </c:pt>
                <c:pt idx="2661">
                  <c:v>1.53254</c:v>
                </c:pt>
                <c:pt idx="2662">
                  <c:v>1.42421</c:v>
                </c:pt>
                <c:pt idx="2663">
                  <c:v>1.41898</c:v>
                </c:pt>
                <c:pt idx="2664">
                  <c:v>1.36873</c:v>
                </c:pt>
                <c:pt idx="2665">
                  <c:v>1.33979</c:v>
                </c:pt>
                <c:pt idx="2666">
                  <c:v>1.42694</c:v>
                </c:pt>
                <c:pt idx="2667">
                  <c:v>1.52746</c:v>
                </c:pt>
                <c:pt idx="2668">
                  <c:v>1.68343</c:v>
                </c:pt>
                <c:pt idx="2669">
                  <c:v>1.74838</c:v>
                </c:pt>
                <c:pt idx="2670">
                  <c:v>1.45899</c:v>
                </c:pt>
                <c:pt idx="2671">
                  <c:v>1.86545</c:v>
                </c:pt>
                <c:pt idx="2672">
                  <c:v>1.92594</c:v>
                </c:pt>
                <c:pt idx="2673">
                  <c:v>1.50319</c:v>
                </c:pt>
                <c:pt idx="2674">
                  <c:v>1.89164</c:v>
                </c:pt>
                <c:pt idx="2675">
                  <c:v>1.56372</c:v>
                </c:pt>
                <c:pt idx="2676">
                  <c:v>1.52268</c:v>
                </c:pt>
                <c:pt idx="2677">
                  <c:v>1.46665</c:v>
                </c:pt>
                <c:pt idx="2678">
                  <c:v>1.39053</c:v>
                </c:pt>
                <c:pt idx="2679">
                  <c:v>1.45897</c:v>
                </c:pt>
                <c:pt idx="2680">
                  <c:v>1.3998</c:v>
                </c:pt>
                <c:pt idx="2681">
                  <c:v>1.12641</c:v>
                </c:pt>
                <c:pt idx="2682">
                  <c:v>1.34786</c:v>
                </c:pt>
                <c:pt idx="2683">
                  <c:v>1.26839</c:v>
                </c:pt>
                <c:pt idx="2684">
                  <c:v>1.25161</c:v>
                </c:pt>
                <c:pt idx="2685">
                  <c:v>1.40002</c:v>
                </c:pt>
                <c:pt idx="2686">
                  <c:v>1.24105</c:v>
                </c:pt>
                <c:pt idx="2687">
                  <c:v>1.05452</c:v>
                </c:pt>
                <c:pt idx="2688">
                  <c:v>1.19382</c:v>
                </c:pt>
                <c:pt idx="2689">
                  <c:v>1.24515</c:v>
                </c:pt>
                <c:pt idx="2690">
                  <c:v>1.22516</c:v>
                </c:pt>
                <c:pt idx="2691">
                  <c:v>1.0207</c:v>
                </c:pt>
                <c:pt idx="2692">
                  <c:v>0.958454</c:v>
                </c:pt>
                <c:pt idx="2693">
                  <c:v>0.869694</c:v>
                </c:pt>
                <c:pt idx="2694">
                  <c:v>0.78624</c:v>
                </c:pt>
                <c:pt idx="2695">
                  <c:v>0.916273</c:v>
                </c:pt>
                <c:pt idx="2696">
                  <c:v>1.1032</c:v>
                </c:pt>
                <c:pt idx="2697">
                  <c:v>0.814983</c:v>
                </c:pt>
                <c:pt idx="2698">
                  <c:v>0.825466</c:v>
                </c:pt>
                <c:pt idx="2699">
                  <c:v>0.907984</c:v>
                </c:pt>
                <c:pt idx="2700">
                  <c:v>0.812087</c:v>
                </c:pt>
                <c:pt idx="2701">
                  <c:v>0.746142</c:v>
                </c:pt>
                <c:pt idx="2702">
                  <c:v>0.612187</c:v>
                </c:pt>
                <c:pt idx="2703">
                  <c:v>0.624926</c:v>
                </c:pt>
                <c:pt idx="2704">
                  <c:v>0.682805</c:v>
                </c:pt>
                <c:pt idx="2705">
                  <c:v>0.934154</c:v>
                </c:pt>
                <c:pt idx="2706">
                  <c:v>0.859253</c:v>
                </c:pt>
                <c:pt idx="2707">
                  <c:v>0.790463</c:v>
                </c:pt>
                <c:pt idx="2708">
                  <c:v>0.929472</c:v>
                </c:pt>
                <c:pt idx="2709">
                  <c:v>0.761559</c:v>
                </c:pt>
                <c:pt idx="2710">
                  <c:v>0.784569</c:v>
                </c:pt>
                <c:pt idx="2711">
                  <c:v>0.937903</c:v>
                </c:pt>
                <c:pt idx="2712">
                  <c:v>1.00116</c:v>
                </c:pt>
                <c:pt idx="2713">
                  <c:v>1.26756</c:v>
                </c:pt>
                <c:pt idx="2714">
                  <c:v>1.19105</c:v>
                </c:pt>
                <c:pt idx="2715">
                  <c:v>1.31488</c:v>
                </c:pt>
                <c:pt idx="2716">
                  <c:v>1.14469</c:v>
                </c:pt>
                <c:pt idx="2717">
                  <c:v>1.33329</c:v>
                </c:pt>
                <c:pt idx="2718">
                  <c:v>1.1333</c:v>
                </c:pt>
                <c:pt idx="2719">
                  <c:v>1.16079</c:v>
                </c:pt>
                <c:pt idx="2720">
                  <c:v>1.15856</c:v>
                </c:pt>
                <c:pt idx="2721">
                  <c:v>1.3955</c:v>
                </c:pt>
                <c:pt idx="2722">
                  <c:v>1.05638</c:v>
                </c:pt>
                <c:pt idx="2723">
                  <c:v>0.936735</c:v>
                </c:pt>
                <c:pt idx="2724">
                  <c:v>0.866897</c:v>
                </c:pt>
                <c:pt idx="2725">
                  <c:v>0.913731</c:v>
                </c:pt>
                <c:pt idx="2726">
                  <c:v>0.884049</c:v>
                </c:pt>
                <c:pt idx="2727">
                  <c:v>0.896406</c:v>
                </c:pt>
                <c:pt idx="2728">
                  <c:v>0.920426</c:v>
                </c:pt>
                <c:pt idx="2729">
                  <c:v>0.826873</c:v>
                </c:pt>
                <c:pt idx="2730">
                  <c:v>0.984095</c:v>
                </c:pt>
                <c:pt idx="2731">
                  <c:v>0.825389</c:v>
                </c:pt>
                <c:pt idx="2732">
                  <c:v>0.858902</c:v>
                </c:pt>
                <c:pt idx="2733">
                  <c:v>0.780314</c:v>
                </c:pt>
                <c:pt idx="2734">
                  <c:v>1.05774</c:v>
                </c:pt>
                <c:pt idx="2735">
                  <c:v>0.945782</c:v>
                </c:pt>
                <c:pt idx="2736">
                  <c:v>0.993812</c:v>
                </c:pt>
                <c:pt idx="2737">
                  <c:v>0.802629</c:v>
                </c:pt>
                <c:pt idx="2738">
                  <c:v>0.776492</c:v>
                </c:pt>
                <c:pt idx="2739">
                  <c:v>0.802801</c:v>
                </c:pt>
                <c:pt idx="2740">
                  <c:v>0.981838</c:v>
                </c:pt>
                <c:pt idx="2741">
                  <c:v>1.03297</c:v>
                </c:pt>
                <c:pt idx="2742">
                  <c:v>0.975308</c:v>
                </c:pt>
                <c:pt idx="2743">
                  <c:v>1.17393</c:v>
                </c:pt>
                <c:pt idx="2744">
                  <c:v>0.940546</c:v>
                </c:pt>
                <c:pt idx="2745">
                  <c:v>0.969025</c:v>
                </c:pt>
                <c:pt idx="2746">
                  <c:v>0.867102</c:v>
                </c:pt>
                <c:pt idx="2747">
                  <c:v>0.7366</c:v>
                </c:pt>
                <c:pt idx="2748">
                  <c:v>0.831411</c:v>
                </c:pt>
                <c:pt idx="2749">
                  <c:v>0.720294</c:v>
                </c:pt>
                <c:pt idx="2750">
                  <c:v>0.621568</c:v>
                </c:pt>
                <c:pt idx="2751">
                  <c:v>0.631304</c:v>
                </c:pt>
                <c:pt idx="2752">
                  <c:v>0.594226</c:v>
                </c:pt>
                <c:pt idx="2753">
                  <c:v>0.624438</c:v>
                </c:pt>
                <c:pt idx="2754">
                  <c:v>0.609624</c:v>
                </c:pt>
                <c:pt idx="2755">
                  <c:v>0.654636</c:v>
                </c:pt>
                <c:pt idx="2756">
                  <c:v>0.819599</c:v>
                </c:pt>
                <c:pt idx="2757">
                  <c:v>0.856511</c:v>
                </c:pt>
                <c:pt idx="2758">
                  <c:v>0.731161</c:v>
                </c:pt>
                <c:pt idx="2759">
                  <c:v>0.694837</c:v>
                </c:pt>
                <c:pt idx="2760">
                  <c:v>0.807688</c:v>
                </c:pt>
                <c:pt idx="2761">
                  <c:v>0.719361</c:v>
                </c:pt>
                <c:pt idx="2762">
                  <c:v>0.878262</c:v>
                </c:pt>
                <c:pt idx="2763">
                  <c:v>0.748454</c:v>
                </c:pt>
                <c:pt idx="2764">
                  <c:v>0.640247</c:v>
                </c:pt>
                <c:pt idx="2765">
                  <c:v>0.6218</c:v>
                </c:pt>
                <c:pt idx="2766">
                  <c:v>0.687999</c:v>
                </c:pt>
                <c:pt idx="2767">
                  <c:v>0.549509</c:v>
                </c:pt>
                <c:pt idx="2768">
                  <c:v>0.597513</c:v>
                </c:pt>
                <c:pt idx="2769">
                  <c:v>0.653838</c:v>
                </c:pt>
                <c:pt idx="2770">
                  <c:v>0.607701</c:v>
                </c:pt>
                <c:pt idx="2771">
                  <c:v>0.464924</c:v>
                </c:pt>
                <c:pt idx="2772">
                  <c:v>0.52796</c:v>
                </c:pt>
                <c:pt idx="2773">
                  <c:v>0.5504</c:v>
                </c:pt>
                <c:pt idx="2774">
                  <c:v>0.540865</c:v>
                </c:pt>
                <c:pt idx="2775">
                  <c:v>0.521109</c:v>
                </c:pt>
                <c:pt idx="2776">
                  <c:v>0.555064</c:v>
                </c:pt>
                <c:pt idx="2777">
                  <c:v>0.578934</c:v>
                </c:pt>
                <c:pt idx="2778">
                  <c:v>0.640665</c:v>
                </c:pt>
                <c:pt idx="2779">
                  <c:v>0.52419</c:v>
                </c:pt>
                <c:pt idx="2780">
                  <c:v>0.570256</c:v>
                </c:pt>
                <c:pt idx="2781">
                  <c:v>0.660516</c:v>
                </c:pt>
                <c:pt idx="2782">
                  <c:v>0.797306</c:v>
                </c:pt>
                <c:pt idx="2783">
                  <c:v>0.849071</c:v>
                </c:pt>
                <c:pt idx="2784">
                  <c:v>0.782496</c:v>
                </c:pt>
                <c:pt idx="2785">
                  <c:v>0.68331</c:v>
                </c:pt>
                <c:pt idx="2786">
                  <c:v>0.62083</c:v>
                </c:pt>
                <c:pt idx="2787">
                  <c:v>0.541864</c:v>
                </c:pt>
                <c:pt idx="2788">
                  <c:v>0.581424</c:v>
                </c:pt>
                <c:pt idx="2789">
                  <c:v>0.69509</c:v>
                </c:pt>
                <c:pt idx="2790">
                  <c:v>0.539559</c:v>
                </c:pt>
                <c:pt idx="2791">
                  <c:v>0.598968</c:v>
                </c:pt>
                <c:pt idx="2792">
                  <c:v>0.589001</c:v>
                </c:pt>
                <c:pt idx="2793">
                  <c:v>0.683273</c:v>
                </c:pt>
                <c:pt idx="2794">
                  <c:v>0.603276</c:v>
                </c:pt>
                <c:pt idx="2795">
                  <c:v>0.553769</c:v>
                </c:pt>
                <c:pt idx="2796">
                  <c:v>0.70093</c:v>
                </c:pt>
                <c:pt idx="2797">
                  <c:v>0.5886</c:v>
                </c:pt>
                <c:pt idx="2798">
                  <c:v>0.561132</c:v>
                </c:pt>
                <c:pt idx="2799">
                  <c:v>0.397396</c:v>
                </c:pt>
                <c:pt idx="2800">
                  <c:v>0.412333</c:v>
                </c:pt>
                <c:pt idx="2801">
                  <c:v>0.458723</c:v>
                </c:pt>
                <c:pt idx="2802">
                  <c:v>0.410273</c:v>
                </c:pt>
                <c:pt idx="2803">
                  <c:v>0.444372</c:v>
                </c:pt>
                <c:pt idx="2804">
                  <c:v>0.374865</c:v>
                </c:pt>
                <c:pt idx="2805">
                  <c:v>0.344253</c:v>
                </c:pt>
                <c:pt idx="2806">
                  <c:v>0.328634</c:v>
                </c:pt>
                <c:pt idx="2807">
                  <c:v>0.287</c:v>
                </c:pt>
                <c:pt idx="2808">
                  <c:v>0.243867</c:v>
                </c:pt>
                <c:pt idx="2809">
                  <c:v>0.2693</c:v>
                </c:pt>
                <c:pt idx="2810">
                  <c:v>0.251277</c:v>
                </c:pt>
                <c:pt idx="2811">
                  <c:v>0.269842</c:v>
                </c:pt>
                <c:pt idx="2812">
                  <c:v>0.314724</c:v>
                </c:pt>
                <c:pt idx="2813">
                  <c:v>0.481053</c:v>
                </c:pt>
                <c:pt idx="2814">
                  <c:v>0.374541</c:v>
                </c:pt>
                <c:pt idx="2815">
                  <c:v>0.60626</c:v>
                </c:pt>
                <c:pt idx="2816">
                  <c:v>0.522312</c:v>
                </c:pt>
                <c:pt idx="2817">
                  <c:v>0.685969</c:v>
                </c:pt>
                <c:pt idx="2818">
                  <c:v>0.864764</c:v>
                </c:pt>
                <c:pt idx="2819">
                  <c:v>0.986876</c:v>
                </c:pt>
                <c:pt idx="2820">
                  <c:v>0.899081</c:v>
                </c:pt>
                <c:pt idx="2821">
                  <c:v>0.785018</c:v>
                </c:pt>
                <c:pt idx="2822">
                  <c:v>0.560852</c:v>
                </c:pt>
                <c:pt idx="2823">
                  <c:v>0.491839</c:v>
                </c:pt>
                <c:pt idx="2824">
                  <c:v>0.461392</c:v>
                </c:pt>
                <c:pt idx="2825">
                  <c:v>0.387732</c:v>
                </c:pt>
                <c:pt idx="2826">
                  <c:v>0.347141</c:v>
                </c:pt>
                <c:pt idx="2827">
                  <c:v>0.311588</c:v>
                </c:pt>
                <c:pt idx="2828">
                  <c:v>0.30362</c:v>
                </c:pt>
                <c:pt idx="2829">
                  <c:v>0.277917</c:v>
                </c:pt>
                <c:pt idx="2830">
                  <c:v>0.364427</c:v>
                </c:pt>
                <c:pt idx="2831">
                  <c:v>0.353364</c:v>
                </c:pt>
                <c:pt idx="2832">
                  <c:v>0.348666</c:v>
                </c:pt>
                <c:pt idx="2833">
                  <c:v>0.387037</c:v>
                </c:pt>
                <c:pt idx="2834">
                  <c:v>0.358916</c:v>
                </c:pt>
                <c:pt idx="2835">
                  <c:v>0.451587</c:v>
                </c:pt>
                <c:pt idx="2836">
                  <c:v>0.423228</c:v>
                </c:pt>
                <c:pt idx="2837">
                  <c:v>0.399589</c:v>
                </c:pt>
                <c:pt idx="2838">
                  <c:v>0.363382</c:v>
                </c:pt>
                <c:pt idx="2839">
                  <c:v>0.338458</c:v>
                </c:pt>
                <c:pt idx="2840">
                  <c:v>0.300715</c:v>
                </c:pt>
                <c:pt idx="2841">
                  <c:v>0.315833</c:v>
                </c:pt>
                <c:pt idx="2842">
                  <c:v>0.385873</c:v>
                </c:pt>
                <c:pt idx="2843">
                  <c:v>0.373206</c:v>
                </c:pt>
                <c:pt idx="2844">
                  <c:v>0.497282</c:v>
                </c:pt>
                <c:pt idx="2845">
                  <c:v>0.52962</c:v>
                </c:pt>
                <c:pt idx="2846">
                  <c:v>0.493713</c:v>
                </c:pt>
                <c:pt idx="2847">
                  <c:v>0.49343</c:v>
                </c:pt>
                <c:pt idx="2848">
                  <c:v>0.59002</c:v>
                </c:pt>
                <c:pt idx="2849">
                  <c:v>0.819524</c:v>
                </c:pt>
                <c:pt idx="2850">
                  <c:v>0.981657</c:v>
                </c:pt>
                <c:pt idx="2851">
                  <c:v>0.811291</c:v>
                </c:pt>
                <c:pt idx="2852">
                  <c:v>0.99852</c:v>
                </c:pt>
                <c:pt idx="2853">
                  <c:v>1.01712</c:v>
                </c:pt>
                <c:pt idx="2854">
                  <c:v>1.03704</c:v>
                </c:pt>
                <c:pt idx="2855">
                  <c:v>1.0077</c:v>
                </c:pt>
                <c:pt idx="2856">
                  <c:v>0.982686</c:v>
                </c:pt>
                <c:pt idx="2857">
                  <c:v>1.38386</c:v>
                </c:pt>
                <c:pt idx="2858">
                  <c:v>0.94733</c:v>
                </c:pt>
                <c:pt idx="2859">
                  <c:v>0.830943</c:v>
                </c:pt>
                <c:pt idx="2860">
                  <c:v>0.790099</c:v>
                </c:pt>
                <c:pt idx="2861">
                  <c:v>0.765012</c:v>
                </c:pt>
                <c:pt idx="2862">
                  <c:v>0.656556</c:v>
                </c:pt>
                <c:pt idx="2863">
                  <c:v>0.674132</c:v>
                </c:pt>
                <c:pt idx="2864">
                  <c:v>0.546395</c:v>
                </c:pt>
                <c:pt idx="2865">
                  <c:v>0.518641</c:v>
                </c:pt>
                <c:pt idx="2866">
                  <c:v>0.427687</c:v>
                </c:pt>
                <c:pt idx="2867">
                  <c:v>0.478079</c:v>
                </c:pt>
                <c:pt idx="2868">
                  <c:v>0.60455</c:v>
                </c:pt>
                <c:pt idx="2869">
                  <c:v>0.574488</c:v>
                </c:pt>
                <c:pt idx="2870">
                  <c:v>0.622162</c:v>
                </c:pt>
                <c:pt idx="2871">
                  <c:v>0.445871</c:v>
                </c:pt>
                <c:pt idx="2872">
                  <c:v>0.55283</c:v>
                </c:pt>
                <c:pt idx="2873">
                  <c:v>0.489211</c:v>
                </c:pt>
                <c:pt idx="2874">
                  <c:v>0.561157</c:v>
                </c:pt>
                <c:pt idx="2875">
                  <c:v>0.560379</c:v>
                </c:pt>
                <c:pt idx="2876">
                  <c:v>0.670137</c:v>
                </c:pt>
                <c:pt idx="2877">
                  <c:v>0.659674</c:v>
                </c:pt>
                <c:pt idx="2878">
                  <c:v>0.722233</c:v>
                </c:pt>
                <c:pt idx="2879">
                  <c:v>0.598414</c:v>
                </c:pt>
                <c:pt idx="2880">
                  <c:v>0.538405</c:v>
                </c:pt>
                <c:pt idx="2881">
                  <c:v>0.600632</c:v>
                </c:pt>
                <c:pt idx="2882">
                  <c:v>0.530625</c:v>
                </c:pt>
                <c:pt idx="2883">
                  <c:v>0.418556</c:v>
                </c:pt>
                <c:pt idx="2884">
                  <c:v>0.455141</c:v>
                </c:pt>
                <c:pt idx="2885">
                  <c:v>0.669125</c:v>
                </c:pt>
                <c:pt idx="2886">
                  <c:v>0.728144</c:v>
                </c:pt>
                <c:pt idx="2887">
                  <c:v>0.567747</c:v>
                </c:pt>
                <c:pt idx="2888">
                  <c:v>0.696166</c:v>
                </c:pt>
                <c:pt idx="2889">
                  <c:v>0.707388</c:v>
                </c:pt>
                <c:pt idx="2890">
                  <c:v>0.761402</c:v>
                </c:pt>
                <c:pt idx="2891">
                  <c:v>0.802008</c:v>
                </c:pt>
                <c:pt idx="2892">
                  <c:v>0.672699</c:v>
                </c:pt>
                <c:pt idx="2893">
                  <c:v>0.751683</c:v>
                </c:pt>
                <c:pt idx="2894">
                  <c:v>0.856547</c:v>
                </c:pt>
                <c:pt idx="2895">
                  <c:v>0.92632</c:v>
                </c:pt>
                <c:pt idx="2896">
                  <c:v>0.693688</c:v>
                </c:pt>
                <c:pt idx="2897">
                  <c:v>0.835045</c:v>
                </c:pt>
                <c:pt idx="2898">
                  <c:v>0.895547</c:v>
                </c:pt>
                <c:pt idx="2899">
                  <c:v>0.960177</c:v>
                </c:pt>
                <c:pt idx="2900">
                  <c:v>0.888428</c:v>
                </c:pt>
                <c:pt idx="2901">
                  <c:v>1.09342</c:v>
                </c:pt>
                <c:pt idx="2902">
                  <c:v>1.11086</c:v>
                </c:pt>
                <c:pt idx="2903">
                  <c:v>1.08806</c:v>
                </c:pt>
                <c:pt idx="2904">
                  <c:v>1.04138</c:v>
                </c:pt>
                <c:pt idx="2905">
                  <c:v>0.937882</c:v>
                </c:pt>
                <c:pt idx="2906">
                  <c:v>0.995222</c:v>
                </c:pt>
                <c:pt idx="2907">
                  <c:v>0.974331</c:v>
                </c:pt>
                <c:pt idx="2908">
                  <c:v>0.786062</c:v>
                </c:pt>
                <c:pt idx="2909">
                  <c:v>0.721528</c:v>
                </c:pt>
                <c:pt idx="2910">
                  <c:v>0.604683</c:v>
                </c:pt>
                <c:pt idx="2911">
                  <c:v>0.532801</c:v>
                </c:pt>
                <c:pt idx="2912">
                  <c:v>0.53122</c:v>
                </c:pt>
                <c:pt idx="2913">
                  <c:v>0.554238</c:v>
                </c:pt>
                <c:pt idx="2914">
                  <c:v>0.535354</c:v>
                </c:pt>
                <c:pt idx="2915">
                  <c:v>0.504207</c:v>
                </c:pt>
                <c:pt idx="2916">
                  <c:v>0.442443</c:v>
                </c:pt>
                <c:pt idx="2917">
                  <c:v>0.435634</c:v>
                </c:pt>
                <c:pt idx="2918">
                  <c:v>0.469404</c:v>
                </c:pt>
                <c:pt idx="2919">
                  <c:v>0.505517</c:v>
                </c:pt>
                <c:pt idx="2920">
                  <c:v>0.4755</c:v>
                </c:pt>
                <c:pt idx="2921">
                  <c:v>0.533793</c:v>
                </c:pt>
                <c:pt idx="2922">
                  <c:v>0.514887</c:v>
                </c:pt>
                <c:pt idx="2923">
                  <c:v>0.498618</c:v>
                </c:pt>
                <c:pt idx="2924">
                  <c:v>0.621986</c:v>
                </c:pt>
                <c:pt idx="2925">
                  <c:v>0.527987</c:v>
                </c:pt>
                <c:pt idx="2926">
                  <c:v>0.527489</c:v>
                </c:pt>
                <c:pt idx="2927">
                  <c:v>0.462047</c:v>
                </c:pt>
                <c:pt idx="2928">
                  <c:v>0.582347</c:v>
                </c:pt>
                <c:pt idx="2929">
                  <c:v>0.551556</c:v>
                </c:pt>
                <c:pt idx="2930">
                  <c:v>0.590757</c:v>
                </c:pt>
                <c:pt idx="2931">
                  <c:v>0.600794</c:v>
                </c:pt>
                <c:pt idx="2932">
                  <c:v>0.548902</c:v>
                </c:pt>
                <c:pt idx="2933">
                  <c:v>0.570552</c:v>
                </c:pt>
                <c:pt idx="2934">
                  <c:v>0.657825</c:v>
                </c:pt>
                <c:pt idx="2935">
                  <c:v>0.730293</c:v>
                </c:pt>
                <c:pt idx="2936">
                  <c:v>0.715328</c:v>
                </c:pt>
                <c:pt idx="2937">
                  <c:v>0.68874</c:v>
                </c:pt>
                <c:pt idx="2938">
                  <c:v>0.685698</c:v>
                </c:pt>
                <c:pt idx="2939">
                  <c:v>0.707828</c:v>
                </c:pt>
                <c:pt idx="2940">
                  <c:v>1.07336</c:v>
                </c:pt>
                <c:pt idx="2941">
                  <c:v>0.828952</c:v>
                </c:pt>
                <c:pt idx="2942">
                  <c:v>0.735752</c:v>
                </c:pt>
                <c:pt idx="2943">
                  <c:v>0.726648</c:v>
                </c:pt>
                <c:pt idx="2944">
                  <c:v>0.647147</c:v>
                </c:pt>
                <c:pt idx="2945">
                  <c:v>0.610337</c:v>
                </c:pt>
                <c:pt idx="2946">
                  <c:v>0.582078</c:v>
                </c:pt>
                <c:pt idx="2947">
                  <c:v>0.725713</c:v>
                </c:pt>
                <c:pt idx="2948">
                  <c:v>0.737349</c:v>
                </c:pt>
                <c:pt idx="2949">
                  <c:v>0.814374</c:v>
                </c:pt>
                <c:pt idx="2950">
                  <c:v>0.68497</c:v>
                </c:pt>
                <c:pt idx="2951">
                  <c:v>0.590677</c:v>
                </c:pt>
                <c:pt idx="2952">
                  <c:v>0.576593</c:v>
                </c:pt>
                <c:pt idx="2953">
                  <c:v>0.531319</c:v>
                </c:pt>
                <c:pt idx="2954">
                  <c:v>0.608309</c:v>
                </c:pt>
                <c:pt idx="2955">
                  <c:v>0.568438</c:v>
                </c:pt>
                <c:pt idx="2956">
                  <c:v>0.489249</c:v>
                </c:pt>
                <c:pt idx="2957">
                  <c:v>0.620721</c:v>
                </c:pt>
                <c:pt idx="2958">
                  <c:v>0.545899</c:v>
                </c:pt>
                <c:pt idx="2959">
                  <c:v>0.531695</c:v>
                </c:pt>
                <c:pt idx="2960">
                  <c:v>0.443578</c:v>
                </c:pt>
                <c:pt idx="2961">
                  <c:v>0.38898</c:v>
                </c:pt>
                <c:pt idx="2962">
                  <c:v>0.552377</c:v>
                </c:pt>
                <c:pt idx="2963">
                  <c:v>0.536925</c:v>
                </c:pt>
                <c:pt idx="2964">
                  <c:v>0.453355</c:v>
                </c:pt>
                <c:pt idx="2965">
                  <c:v>0.383438</c:v>
                </c:pt>
                <c:pt idx="2966">
                  <c:v>0.433459</c:v>
                </c:pt>
                <c:pt idx="2967">
                  <c:v>0.469394</c:v>
                </c:pt>
                <c:pt idx="2968">
                  <c:v>0.41006</c:v>
                </c:pt>
                <c:pt idx="2969">
                  <c:v>0.352502</c:v>
                </c:pt>
                <c:pt idx="2970">
                  <c:v>0.394221</c:v>
                </c:pt>
                <c:pt idx="2971">
                  <c:v>0.468029</c:v>
                </c:pt>
                <c:pt idx="2972">
                  <c:v>0.413298</c:v>
                </c:pt>
                <c:pt idx="2973">
                  <c:v>0.43298</c:v>
                </c:pt>
                <c:pt idx="2974">
                  <c:v>0.410722</c:v>
                </c:pt>
                <c:pt idx="2975">
                  <c:v>0.453854</c:v>
                </c:pt>
                <c:pt idx="2976">
                  <c:v>0.504423</c:v>
                </c:pt>
                <c:pt idx="2977">
                  <c:v>0.595952</c:v>
                </c:pt>
                <c:pt idx="2978">
                  <c:v>0.62674</c:v>
                </c:pt>
                <c:pt idx="2979">
                  <c:v>0.656802</c:v>
                </c:pt>
                <c:pt idx="2980">
                  <c:v>0.745854</c:v>
                </c:pt>
                <c:pt idx="2981">
                  <c:v>0.900193</c:v>
                </c:pt>
                <c:pt idx="2982">
                  <c:v>0.864738</c:v>
                </c:pt>
                <c:pt idx="2983">
                  <c:v>0.966486</c:v>
                </c:pt>
                <c:pt idx="2984">
                  <c:v>1.1188</c:v>
                </c:pt>
                <c:pt idx="2985">
                  <c:v>0.961983</c:v>
                </c:pt>
                <c:pt idx="2986">
                  <c:v>0.896329</c:v>
                </c:pt>
                <c:pt idx="2987">
                  <c:v>0.742044</c:v>
                </c:pt>
                <c:pt idx="2988">
                  <c:v>0.824273</c:v>
                </c:pt>
                <c:pt idx="2989">
                  <c:v>0.837018</c:v>
                </c:pt>
                <c:pt idx="2990">
                  <c:v>0.880526</c:v>
                </c:pt>
                <c:pt idx="2991">
                  <c:v>0.919332</c:v>
                </c:pt>
                <c:pt idx="2992">
                  <c:v>0.93199</c:v>
                </c:pt>
                <c:pt idx="2993">
                  <c:v>0.822667</c:v>
                </c:pt>
                <c:pt idx="2994">
                  <c:v>0.804475</c:v>
                </c:pt>
                <c:pt idx="2995">
                  <c:v>0.859147</c:v>
                </c:pt>
                <c:pt idx="2996">
                  <c:v>1.0165</c:v>
                </c:pt>
                <c:pt idx="2997">
                  <c:v>1.03415</c:v>
                </c:pt>
                <c:pt idx="2998">
                  <c:v>0.936576</c:v>
                </c:pt>
                <c:pt idx="2999">
                  <c:v>1.10377</c:v>
                </c:pt>
                <c:pt idx="3000">
                  <c:v>0.736181</c:v>
                </c:pt>
                <c:pt idx="3001">
                  <c:v>0.842303</c:v>
                </c:pt>
                <c:pt idx="3002">
                  <c:v>0.760752</c:v>
                </c:pt>
                <c:pt idx="3003">
                  <c:v>0.846235</c:v>
                </c:pt>
                <c:pt idx="3004">
                  <c:v>0.895152</c:v>
                </c:pt>
                <c:pt idx="3005">
                  <c:v>0.827544</c:v>
                </c:pt>
                <c:pt idx="3006">
                  <c:v>0.840043</c:v>
                </c:pt>
                <c:pt idx="3007">
                  <c:v>0.908204</c:v>
                </c:pt>
                <c:pt idx="3008">
                  <c:v>0.977034</c:v>
                </c:pt>
                <c:pt idx="3009">
                  <c:v>0.907823</c:v>
                </c:pt>
                <c:pt idx="3010">
                  <c:v>1.05574</c:v>
                </c:pt>
                <c:pt idx="3011">
                  <c:v>1.1539</c:v>
                </c:pt>
                <c:pt idx="3012">
                  <c:v>0.946206</c:v>
                </c:pt>
                <c:pt idx="3013">
                  <c:v>0.956646</c:v>
                </c:pt>
                <c:pt idx="3014">
                  <c:v>1.09163</c:v>
                </c:pt>
                <c:pt idx="3015">
                  <c:v>1.20178</c:v>
                </c:pt>
                <c:pt idx="3016">
                  <c:v>1.20592</c:v>
                </c:pt>
                <c:pt idx="3017">
                  <c:v>0.945992</c:v>
                </c:pt>
                <c:pt idx="3018">
                  <c:v>0.844272</c:v>
                </c:pt>
                <c:pt idx="3019">
                  <c:v>0.906839</c:v>
                </c:pt>
                <c:pt idx="3020">
                  <c:v>0.688756</c:v>
                </c:pt>
                <c:pt idx="3021">
                  <c:v>0.683621</c:v>
                </c:pt>
                <c:pt idx="3022">
                  <c:v>0.753223</c:v>
                </c:pt>
                <c:pt idx="3023">
                  <c:v>0.671338</c:v>
                </c:pt>
                <c:pt idx="3024">
                  <c:v>0.890146</c:v>
                </c:pt>
                <c:pt idx="3025">
                  <c:v>0.788027</c:v>
                </c:pt>
                <c:pt idx="3026">
                  <c:v>0.79041</c:v>
                </c:pt>
                <c:pt idx="3027">
                  <c:v>0.89948</c:v>
                </c:pt>
                <c:pt idx="3028">
                  <c:v>0.811199</c:v>
                </c:pt>
                <c:pt idx="3029">
                  <c:v>0.776018</c:v>
                </c:pt>
                <c:pt idx="3030">
                  <c:v>0.888957</c:v>
                </c:pt>
                <c:pt idx="3031">
                  <c:v>1.02054</c:v>
                </c:pt>
                <c:pt idx="3032">
                  <c:v>1.09931</c:v>
                </c:pt>
                <c:pt idx="3033">
                  <c:v>0.983562</c:v>
                </c:pt>
                <c:pt idx="3034">
                  <c:v>0.814629</c:v>
                </c:pt>
                <c:pt idx="3035">
                  <c:v>1.00693</c:v>
                </c:pt>
                <c:pt idx="3036">
                  <c:v>0.782566</c:v>
                </c:pt>
                <c:pt idx="3037">
                  <c:v>0.743429</c:v>
                </c:pt>
                <c:pt idx="3038">
                  <c:v>0.799607</c:v>
                </c:pt>
                <c:pt idx="3039">
                  <c:v>0.911725</c:v>
                </c:pt>
                <c:pt idx="3040">
                  <c:v>0.946148</c:v>
                </c:pt>
                <c:pt idx="3041">
                  <c:v>0.947555</c:v>
                </c:pt>
                <c:pt idx="3042">
                  <c:v>1.01713</c:v>
                </c:pt>
                <c:pt idx="3043">
                  <c:v>0.742301</c:v>
                </c:pt>
                <c:pt idx="3044">
                  <c:v>1.10257</c:v>
                </c:pt>
                <c:pt idx="3045">
                  <c:v>0.972874</c:v>
                </c:pt>
                <c:pt idx="3046">
                  <c:v>0.802876</c:v>
                </c:pt>
                <c:pt idx="3047">
                  <c:v>0.789824</c:v>
                </c:pt>
                <c:pt idx="3048">
                  <c:v>0.662053</c:v>
                </c:pt>
                <c:pt idx="3049">
                  <c:v>0.690413</c:v>
                </c:pt>
                <c:pt idx="3050">
                  <c:v>0.724596</c:v>
                </c:pt>
                <c:pt idx="3051">
                  <c:v>0.528315</c:v>
                </c:pt>
                <c:pt idx="3052">
                  <c:v>0.492666</c:v>
                </c:pt>
                <c:pt idx="3053">
                  <c:v>0.468149</c:v>
                </c:pt>
                <c:pt idx="3054">
                  <c:v>0.593468</c:v>
                </c:pt>
                <c:pt idx="3055">
                  <c:v>0.5195</c:v>
                </c:pt>
                <c:pt idx="3056">
                  <c:v>0.573133</c:v>
                </c:pt>
                <c:pt idx="3057">
                  <c:v>0.528945</c:v>
                </c:pt>
                <c:pt idx="3058">
                  <c:v>0.516862</c:v>
                </c:pt>
                <c:pt idx="3059">
                  <c:v>0.537192</c:v>
                </c:pt>
                <c:pt idx="3060">
                  <c:v>0.499016</c:v>
                </c:pt>
                <c:pt idx="3061">
                  <c:v>0.503815</c:v>
                </c:pt>
                <c:pt idx="3062">
                  <c:v>0.458188</c:v>
                </c:pt>
                <c:pt idx="3063">
                  <c:v>0.378731</c:v>
                </c:pt>
                <c:pt idx="3064">
                  <c:v>0.514844</c:v>
                </c:pt>
                <c:pt idx="3065">
                  <c:v>0.467464</c:v>
                </c:pt>
                <c:pt idx="3066">
                  <c:v>0.394624</c:v>
                </c:pt>
                <c:pt idx="3067">
                  <c:v>0.422236</c:v>
                </c:pt>
                <c:pt idx="3068">
                  <c:v>0.520283</c:v>
                </c:pt>
                <c:pt idx="3069">
                  <c:v>0.495114</c:v>
                </c:pt>
                <c:pt idx="3070">
                  <c:v>0.447004</c:v>
                </c:pt>
                <c:pt idx="3071">
                  <c:v>0.412146</c:v>
                </c:pt>
                <c:pt idx="3072">
                  <c:v>0.409301</c:v>
                </c:pt>
                <c:pt idx="3073">
                  <c:v>0.380666</c:v>
                </c:pt>
                <c:pt idx="3074">
                  <c:v>0.375776</c:v>
                </c:pt>
                <c:pt idx="3075">
                  <c:v>0.341387</c:v>
                </c:pt>
                <c:pt idx="3076">
                  <c:v>0.40117</c:v>
                </c:pt>
                <c:pt idx="3077">
                  <c:v>0.432193</c:v>
                </c:pt>
                <c:pt idx="3078">
                  <c:v>0.437746</c:v>
                </c:pt>
                <c:pt idx="3079">
                  <c:v>0.540404</c:v>
                </c:pt>
                <c:pt idx="3080">
                  <c:v>0.52754</c:v>
                </c:pt>
                <c:pt idx="3081">
                  <c:v>0.694158</c:v>
                </c:pt>
                <c:pt idx="3082">
                  <c:v>0.710761</c:v>
                </c:pt>
                <c:pt idx="3083">
                  <c:v>0.467098</c:v>
                </c:pt>
                <c:pt idx="3084">
                  <c:v>0.500772</c:v>
                </c:pt>
                <c:pt idx="3085">
                  <c:v>0.379733</c:v>
                </c:pt>
                <c:pt idx="3086">
                  <c:v>0.423108</c:v>
                </c:pt>
                <c:pt idx="3087">
                  <c:v>0.479156</c:v>
                </c:pt>
                <c:pt idx="3088">
                  <c:v>0.526134</c:v>
                </c:pt>
                <c:pt idx="3089">
                  <c:v>0.583743</c:v>
                </c:pt>
                <c:pt idx="3090">
                  <c:v>0.531635</c:v>
                </c:pt>
                <c:pt idx="3091">
                  <c:v>0.495905</c:v>
                </c:pt>
                <c:pt idx="3092">
                  <c:v>0.577065</c:v>
                </c:pt>
                <c:pt idx="3093">
                  <c:v>0.639603</c:v>
                </c:pt>
                <c:pt idx="3094">
                  <c:v>0.734878</c:v>
                </c:pt>
                <c:pt idx="3095">
                  <c:v>0.656688</c:v>
                </c:pt>
                <c:pt idx="3096">
                  <c:v>0.706413</c:v>
                </c:pt>
                <c:pt idx="3097">
                  <c:v>1.01256</c:v>
                </c:pt>
                <c:pt idx="3098">
                  <c:v>0.752304</c:v>
                </c:pt>
                <c:pt idx="3099">
                  <c:v>1.07688</c:v>
                </c:pt>
                <c:pt idx="3100">
                  <c:v>1.13561</c:v>
                </c:pt>
                <c:pt idx="3101">
                  <c:v>0.735726</c:v>
                </c:pt>
                <c:pt idx="3102">
                  <c:v>0.743911</c:v>
                </c:pt>
                <c:pt idx="3103">
                  <c:v>0.874731</c:v>
                </c:pt>
                <c:pt idx="3104">
                  <c:v>0.757027</c:v>
                </c:pt>
                <c:pt idx="3105">
                  <c:v>0.694269</c:v>
                </c:pt>
                <c:pt idx="3106">
                  <c:v>0.696381</c:v>
                </c:pt>
                <c:pt idx="3107">
                  <c:v>0.583035</c:v>
                </c:pt>
                <c:pt idx="3108">
                  <c:v>0.523388</c:v>
                </c:pt>
                <c:pt idx="3109">
                  <c:v>0.597591</c:v>
                </c:pt>
                <c:pt idx="3110">
                  <c:v>0.507113</c:v>
                </c:pt>
                <c:pt idx="3111">
                  <c:v>0.444403</c:v>
                </c:pt>
                <c:pt idx="3112">
                  <c:v>0.539372</c:v>
                </c:pt>
                <c:pt idx="3113">
                  <c:v>0.441996</c:v>
                </c:pt>
                <c:pt idx="3114">
                  <c:v>0.458467</c:v>
                </c:pt>
                <c:pt idx="3115">
                  <c:v>0.416219</c:v>
                </c:pt>
                <c:pt idx="3116">
                  <c:v>0.461659</c:v>
                </c:pt>
                <c:pt idx="3117">
                  <c:v>0.435763</c:v>
                </c:pt>
                <c:pt idx="3118">
                  <c:v>0.395499</c:v>
                </c:pt>
                <c:pt idx="3119">
                  <c:v>0.388824</c:v>
                </c:pt>
                <c:pt idx="3120">
                  <c:v>0.309823</c:v>
                </c:pt>
                <c:pt idx="3121">
                  <c:v>0.350029</c:v>
                </c:pt>
                <c:pt idx="3122">
                  <c:v>0.328815</c:v>
                </c:pt>
                <c:pt idx="3123">
                  <c:v>0.277268</c:v>
                </c:pt>
                <c:pt idx="3124">
                  <c:v>0.270013</c:v>
                </c:pt>
                <c:pt idx="3125">
                  <c:v>0.30802</c:v>
                </c:pt>
                <c:pt idx="3126">
                  <c:v>0.323003</c:v>
                </c:pt>
                <c:pt idx="3127">
                  <c:v>0.367501</c:v>
                </c:pt>
                <c:pt idx="3128">
                  <c:v>0.364043</c:v>
                </c:pt>
                <c:pt idx="3129">
                  <c:v>0.350092</c:v>
                </c:pt>
                <c:pt idx="3130">
                  <c:v>0.311227</c:v>
                </c:pt>
                <c:pt idx="3131">
                  <c:v>0.320316</c:v>
                </c:pt>
                <c:pt idx="3132">
                  <c:v>0.345672</c:v>
                </c:pt>
                <c:pt idx="3133">
                  <c:v>0.46003</c:v>
                </c:pt>
                <c:pt idx="3134">
                  <c:v>0.483386</c:v>
                </c:pt>
                <c:pt idx="3135">
                  <c:v>0.369193</c:v>
                </c:pt>
                <c:pt idx="3136">
                  <c:v>0.332886</c:v>
                </c:pt>
                <c:pt idx="3137">
                  <c:v>0.344626</c:v>
                </c:pt>
                <c:pt idx="3138">
                  <c:v>0.368806</c:v>
                </c:pt>
                <c:pt idx="3139">
                  <c:v>0.362003</c:v>
                </c:pt>
                <c:pt idx="3140">
                  <c:v>0.334445</c:v>
                </c:pt>
                <c:pt idx="3141">
                  <c:v>0.402868</c:v>
                </c:pt>
                <c:pt idx="3142">
                  <c:v>0.343933</c:v>
                </c:pt>
                <c:pt idx="3143">
                  <c:v>0.292571</c:v>
                </c:pt>
                <c:pt idx="3144">
                  <c:v>0.327153</c:v>
                </c:pt>
                <c:pt idx="3145">
                  <c:v>0.255682</c:v>
                </c:pt>
                <c:pt idx="3146">
                  <c:v>0.307414</c:v>
                </c:pt>
                <c:pt idx="3147">
                  <c:v>0.277936</c:v>
                </c:pt>
                <c:pt idx="3148">
                  <c:v>0.350343</c:v>
                </c:pt>
                <c:pt idx="3149">
                  <c:v>0.266085</c:v>
                </c:pt>
                <c:pt idx="3150">
                  <c:v>0.23048</c:v>
                </c:pt>
                <c:pt idx="3151">
                  <c:v>0.30789</c:v>
                </c:pt>
                <c:pt idx="3152">
                  <c:v>0.346487</c:v>
                </c:pt>
                <c:pt idx="3153">
                  <c:v>0.273105</c:v>
                </c:pt>
                <c:pt idx="3154">
                  <c:v>0.243514</c:v>
                </c:pt>
                <c:pt idx="3155">
                  <c:v>0.317608</c:v>
                </c:pt>
                <c:pt idx="3156">
                  <c:v>0.242803</c:v>
                </c:pt>
                <c:pt idx="3157">
                  <c:v>0.277255</c:v>
                </c:pt>
                <c:pt idx="3158">
                  <c:v>0.293069</c:v>
                </c:pt>
                <c:pt idx="3159">
                  <c:v>0.268923</c:v>
                </c:pt>
                <c:pt idx="3160">
                  <c:v>0.374743</c:v>
                </c:pt>
                <c:pt idx="3161">
                  <c:v>0.354765</c:v>
                </c:pt>
                <c:pt idx="3162">
                  <c:v>0.294051</c:v>
                </c:pt>
                <c:pt idx="3163">
                  <c:v>0.261622</c:v>
                </c:pt>
                <c:pt idx="3164">
                  <c:v>0.2154</c:v>
                </c:pt>
                <c:pt idx="3165">
                  <c:v>0.246163</c:v>
                </c:pt>
                <c:pt idx="3166">
                  <c:v>0.294084</c:v>
                </c:pt>
                <c:pt idx="3167">
                  <c:v>0.199399</c:v>
                </c:pt>
                <c:pt idx="3168">
                  <c:v>0.209413</c:v>
                </c:pt>
                <c:pt idx="3169">
                  <c:v>0.242122</c:v>
                </c:pt>
                <c:pt idx="3170">
                  <c:v>0.197717</c:v>
                </c:pt>
                <c:pt idx="3171">
                  <c:v>0.205764</c:v>
                </c:pt>
                <c:pt idx="3172">
                  <c:v>0.176991</c:v>
                </c:pt>
                <c:pt idx="3173">
                  <c:v>0.175021</c:v>
                </c:pt>
                <c:pt idx="3174">
                  <c:v>0.113846</c:v>
                </c:pt>
                <c:pt idx="3175">
                  <c:v>0.167357</c:v>
                </c:pt>
                <c:pt idx="3176">
                  <c:v>0.126455</c:v>
                </c:pt>
                <c:pt idx="3177">
                  <c:v>0.159239</c:v>
                </c:pt>
                <c:pt idx="3178">
                  <c:v>0.160099</c:v>
                </c:pt>
                <c:pt idx="3179">
                  <c:v>0.173996</c:v>
                </c:pt>
                <c:pt idx="3180">
                  <c:v>0.161783</c:v>
                </c:pt>
                <c:pt idx="3181">
                  <c:v>0.172957</c:v>
                </c:pt>
                <c:pt idx="3182">
                  <c:v>0.156176</c:v>
                </c:pt>
                <c:pt idx="3183">
                  <c:v>0.147893</c:v>
                </c:pt>
                <c:pt idx="3184">
                  <c:v>0.134683</c:v>
                </c:pt>
                <c:pt idx="3185">
                  <c:v>0.163153</c:v>
                </c:pt>
                <c:pt idx="3186">
                  <c:v>0.157088</c:v>
                </c:pt>
                <c:pt idx="3187">
                  <c:v>0.162839</c:v>
                </c:pt>
                <c:pt idx="3188">
                  <c:v>0.177482</c:v>
                </c:pt>
                <c:pt idx="3189">
                  <c:v>0.21321</c:v>
                </c:pt>
                <c:pt idx="3190">
                  <c:v>0.151374</c:v>
                </c:pt>
                <c:pt idx="3191">
                  <c:v>0.179792</c:v>
                </c:pt>
                <c:pt idx="3192">
                  <c:v>0.191342</c:v>
                </c:pt>
                <c:pt idx="3193">
                  <c:v>0.168507</c:v>
                </c:pt>
                <c:pt idx="3194">
                  <c:v>0.145933</c:v>
                </c:pt>
                <c:pt idx="3195">
                  <c:v>0.161466</c:v>
                </c:pt>
                <c:pt idx="3196">
                  <c:v>0.135952</c:v>
                </c:pt>
                <c:pt idx="3197">
                  <c:v>0.133735</c:v>
                </c:pt>
                <c:pt idx="3198">
                  <c:v>0.186613</c:v>
                </c:pt>
                <c:pt idx="3199">
                  <c:v>0.23495</c:v>
                </c:pt>
              </c:numCache>
            </c:numRef>
          </c:yVal>
          <c:smooth val="0"/>
        </c:ser>
        <c:ser>
          <c:idx val="0"/>
          <c:order val="2"/>
          <c:tx>
            <c:strRef>
              <c:f>TF!$G$1</c:f>
              <c:strCache>
                <c:ptCount val="1"/>
                <c:pt idx="0">
                  <c:v>IP_TT_V</c:v>
                </c:pt>
              </c:strCache>
            </c:strRef>
          </c:tx>
          <c:spPr>
            <a:ln w="19050" cap="rnd">
              <a:solidFill>
                <a:schemeClr val="accent1"/>
              </a:solidFill>
              <a:round/>
            </a:ln>
            <a:effectLst/>
          </c:spPr>
          <c:marker>
            <c:symbol val="none"/>
          </c:marker>
          <c:xVal>
            <c:numRef>
              <c:f>TF!$A$2:$A$3201</c:f>
              <c:numCache>
                <c:formatCode>0.000</c:formatCode>
                <c:ptCount val="3200"/>
                <c:pt idx="0">
                  <c:v>0.125</c:v>
                </c:pt>
                <c:pt idx="1">
                  <c:v>0.25</c:v>
                </c:pt>
                <c:pt idx="2">
                  <c:v>0.375</c:v>
                </c:pt>
                <c:pt idx="3">
                  <c:v>0.5</c:v>
                </c:pt>
                <c:pt idx="4">
                  <c:v>0.625</c:v>
                </c:pt>
                <c:pt idx="5">
                  <c:v>0.75</c:v>
                </c:pt>
                <c:pt idx="6">
                  <c:v>0.875</c:v>
                </c:pt>
                <c:pt idx="7">
                  <c:v>1.0</c:v>
                </c:pt>
                <c:pt idx="8">
                  <c:v>1.125</c:v>
                </c:pt>
                <c:pt idx="9">
                  <c:v>1.25</c:v>
                </c:pt>
                <c:pt idx="10">
                  <c:v>1.375</c:v>
                </c:pt>
                <c:pt idx="11">
                  <c:v>1.5</c:v>
                </c:pt>
                <c:pt idx="12">
                  <c:v>1.625</c:v>
                </c:pt>
                <c:pt idx="13">
                  <c:v>1.75</c:v>
                </c:pt>
                <c:pt idx="14">
                  <c:v>1.875</c:v>
                </c:pt>
                <c:pt idx="15">
                  <c:v>2.0</c:v>
                </c:pt>
                <c:pt idx="16">
                  <c:v>2.125</c:v>
                </c:pt>
                <c:pt idx="17">
                  <c:v>2.25</c:v>
                </c:pt>
                <c:pt idx="18">
                  <c:v>2.375</c:v>
                </c:pt>
                <c:pt idx="19">
                  <c:v>2.5</c:v>
                </c:pt>
                <c:pt idx="20">
                  <c:v>2.625</c:v>
                </c:pt>
                <c:pt idx="21">
                  <c:v>2.75</c:v>
                </c:pt>
                <c:pt idx="22">
                  <c:v>2.875</c:v>
                </c:pt>
                <c:pt idx="23">
                  <c:v>3.0</c:v>
                </c:pt>
                <c:pt idx="24">
                  <c:v>3.125</c:v>
                </c:pt>
                <c:pt idx="25">
                  <c:v>3.25</c:v>
                </c:pt>
                <c:pt idx="26">
                  <c:v>3.375</c:v>
                </c:pt>
                <c:pt idx="27">
                  <c:v>3.5</c:v>
                </c:pt>
                <c:pt idx="28">
                  <c:v>3.625</c:v>
                </c:pt>
                <c:pt idx="29">
                  <c:v>3.75</c:v>
                </c:pt>
                <c:pt idx="30">
                  <c:v>3.875</c:v>
                </c:pt>
                <c:pt idx="31">
                  <c:v>4.0</c:v>
                </c:pt>
                <c:pt idx="32">
                  <c:v>4.124999999999999</c:v>
                </c:pt>
                <c:pt idx="33">
                  <c:v>4.25</c:v>
                </c:pt>
                <c:pt idx="34">
                  <c:v>4.375</c:v>
                </c:pt>
                <c:pt idx="35">
                  <c:v>4.5</c:v>
                </c:pt>
                <c:pt idx="36">
                  <c:v>4.624999999999999</c:v>
                </c:pt>
                <c:pt idx="37">
                  <c:v>4.75</c:v>
                </c:pt>
                <c:pt idx="38">
                  <c:v>4.875</c:v>
                </c:pt>
                <c:pt idx="39">
                  <c:v>5.0</c:v>
                </c:pt>
                <c:pt idx="40">
                  <c:v>5.124999999999999</c:v>
                </c:pt>
                <c:pt idx="41">
                  <c:v>5.25</c:v>
                </c:pt>
                <c:pt idx="42">
                  <c:v>5.375</c:v>
                </c:pt>
                <c:pt idx="43">
                  <c:v>5.5</c:v>
                </c:pt>
                <c:pt idx="44">
                  <c:v>5.624999999999999</c:v>
                </c:pt>
                <c:pt idx="45">
                  <c:v>5.75</c:v>
                </c:pt>
                <c:pt idx="46">
                  <c:v>5.875</c:v>
                </c:pt>
                <c:pt idx="47">
                  <c:v>6.0</c:v>
                </c:pt>
                <c:pt idx="48">
                  <c:v>6.124999999999999</c:v>
                </c:pt>
                <c:pt idx="49">
                  <c:v>6.25</c:v>
                </c:pt>
                <c:pt idx="50">
                  <c:v>6.375</c:v>
                </c:pt>
                <c:pt idx="51">
                  <c:v>6.5</c:v>
                </c:pt>
                <c:pt idx="52">
                  <c:v>6.624999999999999</c:v>
                </c:pt>
                <c:pt idx="53">
                  <c:v>6.75</c:v>
                </c:pt>
                <c:pt idx="54">
                  <c:v>6.875</c:v>
                </c:pt>
                <c:pt idx="55">
                  <c:v>7.0</c:v>
                </c:pt>
                <c:pt idx="56">
                  <c:v>7.124999999999999</c:v>
                </c:pt>
                <c:pt idx="57">
                  <c:v>7.25</c:v>
                </c:pt>
                <c:pt idx="58">
                  <c:v>7.375</c:v>
                </c:pt>
                <c:pt idx="59">
                  <c:v>7.5</c:v>
                </c:pt>
                <c:pt idx="60">
                  <c:v>7.624999999999999</c:v>
                </c:pt>
                <c:pt idx="61">
                  <c:v>7.75</c:v>
                </c:pt>
                <c:pt idx="62">
                  <c:v>7.875</c:v>
                </c:pt>
                <c:pt idx="63">
                  <c:v>8.0</c:v>
                </c:pt>
                <c:pt idx="64">
                  <c:v>8.125</c:v>
                </c:pt>
                <c:pt idx="65">
                  <c:v>8.25</c:v>
                </c:pt>
                <c:pt idx="66">
                  <c:v>8.375</c:v>
                </c:pt>
                <c:pt idx="67">
                  <c:v>8.5</c:v>
                </c:pt>
                <c:pt idx="68">
                  <c:v>8.625</c:v>
                </c:pt>
                <c:pt idx="69">
                  <c:v>8.75</c:v>
                </c:pt>
                <c:pt idx="70">
                  <c:v>8.875</c:v>
                </c:pt>
                <c:pt idx="71">
                  <c:v>9.0</c:v>
                </c:pt>
                <c:pt idx="72">
                  <c:v>9.125</c:v>
                </c:pt>
                <c:pt idx="73">
                  <c:v>9.25</c:v>
                </c:pt>
                <c:pt idx="74">
                  <c:v>9.375</c:v>
                </c:pt>
                <c:pt idx="75">
                  <c:v>9.5</c:v>
                </c:pt>
                <c:pt idx="76">
                  <c:v>9.625</c:v>
                </c:pt>
                <c:pt idx="77">
                  <c:v>9.75</c:v>
                </c:pt>
                <c:pt idx="78">
                  <c:v>9.875</c:v>
                </c:pt>
                <c:pt idx="79">
                  <c:v>10.0</c:v>
                </c:pt>
                <c:pt idx="80">
                  <c:v>10.125</c:v>
                </c:pt>
                <c:pt idx="81">
                  <c:v>10.25</c:v>
                </c:pt>
                <c:pt idx="82">
                  <c:v>10.375</c:v>
                </c:pt>
                <c:pt idx="83">
                  <c:v>10.5</c:v>
                </c:pt>
                <c:pt idx="84">
                  <c:v>10.625</c:v>
                </c:pt>
                <c:pt idx="85">
                  <c:v>10.75</c:v>
                </c:pt>
                <c:pt idx="86">
                  <c:v>10.875</c:v>
                </c:pt>
                <c:pt idx="87">
                  <c:v>11.0</c:v>
                </c:pt>
                <c:pt idx="88">
                  <c:v>11.125</c:v>
                </c:pt>
                <c:pt idx="89">
                  <c:v>11.25</c:v>
                </c:pt>
                <c:pt idx="90">
                  <c:v>11.375</c:v>
                </c:pt>
                <c:pt idx="91">
                  <c:v>11.5</c:v>
                </c:pt>
                <c:pt idx="92">
                  <c:v>11.625</c:v>
                </c:pt>
                <c:pt idx="93">
                  <c:v>11.75</c:v>
                </c:pt>
                <c:pt idx="94">
                  <c:v>11.875</c:v>
                </c:pt>
                <c:pt idx="95">
                  <c:v>12.0</c:v>
                </c:pt>
                <c:pt idx="96">
                  <c:v>12.125</c:v>
                </c:pt>
                <c:pt idx="97">
                  <c:v>12.25</c:v>
                </c:pt>
                <c:pt idx="98">
                  <c:v>12.375</c:v>
                </c:pt>
                <c:pt idx="99">
                  <c:v>12.5</c:v>
                </c:pt>
                <c:pt idx="100">
                  <c:v>12.625</c:v>
                </c:pt>
                <c:pt idx="101">
                  <c:v>12.75</c:v>
                </c:pt>
                <c:pt idx="102">
                  <c:v>12.875</c:v>
                </c:pt>
                <c:pt idx="103">
                  <c:v>13.0</c:v>
                </c:pt>
                <c:pt idx="104">
                  <c:v>13.125</c:v>
                </c:pt>
                <c:pt idx="105">
                  <c:v>13.25</c:v>
                </c:pt>
                <c:pt idx="106">
                  <c:v>13.375</c:v>
                </c:pt>
                <c:pt idx="107">
                  <c:v>13.5</c:v>
                </c:pt>
                <c:pt idx="108">
                  <c:v>13.625</c:v>
                </c:pt>
                <c:pt idx="109">
                  <c:v>13.75</c:v>
                </c:pt>
                <c:pt idx="110">
                  <c:v>13.875</c:v>
                </c:pt>
                <c:pt idx="111">
                  <c:v>14.0</c:v>
                </c:pt>
                <c:pt idx="112">
                  <c:v>14.125</c:v>
                </c:pt>
                <c:pt idx="113">
                  <c:v>14.25</c:v>
                </c:pt>
                <c:pt idx="114">
                  <c:v>14.375</c:v>
                </c:pt>
                <c:pt idx="115">
                  <c:v>14.5</c:v>
                </c:pt>
                <c:pt idx="116">
                  <c:v>14.625</c:v>
                </c:pt>
                <c:pt idx="117">
                  <c:v>14.75</c:v>
                </c:pt>
                <c:pt idx="118">
                  <c:v>14.875</c:v>
                </c:pt>
                <c:pt idx="119">
                  <c:v>15.0</c:v>
                </c:pt>
                <c:pt idx="120">
                  <c:v>15.125</c:v>
                </c:pt>
                <c:pt idx="121">
                  <c:v>15.25</c:v>
                </c:pt>
                <c:pt idx="122">
                  <c:v>15.375</c:v>
                </c:pt>
                <c:pt idx="123">
                  <c:v>15.5</c:v>
                </c:pt>
                <c:pt idx="124">
                  <c:v>15.625</c:v>
                </c:pt>
                <c:pt idx="125">
                  <c:v>15.75</c:v>
                </c:pt>
                <c:pt idx="126">
                  <c:v>15.875</c:v>
                </c:pt>
                <c:pt idx="127">
                  <c:v>16.0</c:v>
                </c:pt>
                <c:pt idx="128">
                  <c:v>16.125</c:v>
                </c:pt>
                <c:pt idx="129">
                  <c:v>16.25</c:v>
                </c:pt>
                <c:pt idx="130">
                  <c:v>16.375</c:v>
                </c:pt>
                <c:pt idx="131">
                  <c:v>16.5</c:v>
                </c:pt>
                <c:pt idx="132">
                  <c:v>16.625</c:v>
                </c:pt>
                <c:pt idx="133">
                  <c:v>16.75</c:v>
                </c:pt>
                <c:pt idx="134">
                  <c:v>16.875</c:v>
                </c:pt>
                <c:pt idx="135">
                  <c:v>17.0</c:v>
                </c:pt>
                <c:pt idx="136">
                  <c:v>17.125</c:v>
                </c:pt>
                <c:pt idx="137">
                  <c:v>17.25</c:v>
                </c:pt>
                <c:pt idx="138">
                  <c:v>17.375</c:v>
                </c:pt>
                <c:pt idx="139">
                  <c:v>17.5</c:v>
                </c:pt>
                <c:pt idx="140">
                  <c:v>17.625</c:v>
                </c:pt>
                <c:pt idx="141">
                  <c:v>17.75</c:v>
                </c:pt>
                <c:pt idx="142">
                  <c:v>17.875</c:v>
                </c:pt>
                <c:pt idx="143">
                  <c:v>18.0</c:v>
                </c:pt>
                <c:pt idx="144">
                  <c:v>18.125</c:v>
                </c:pt>
                <c:pt idx="145">
                  <c:v>18.25</c:v>
                </c:pt>
                <c:pt idx="146">
                  <c:v>18.375</c:v>
                </c:pt>
                <c:pt idx="147">
                  <c:v>18.5</c:v>
                </c:pt>
                <c:pt idx="148">
                  <c:v>18.625</c:v>
                </c:pt>
                <c:pt idx="149">
                  <c:v>18.75</c:v>
                </c:pt>
                <c:pt idx="150">
                  <c:v>18.875</c:v>
                </c:pt>
                <c:pt idx="151">
                  <c:v>19.0</c:v>
                </c:pt>
                <c:pt idx="152">
                  <c:v>19.125</c:v>
                </c:pt>
                <c:pt idx="153">
                  <c:v>19.25</c:v>
                </c:pt>
                <c:pt idx="154">
                  <c:v>19.375</c:v>
                </c:pt>
                <c:pt idx="155">
                  <c:v>19.5</c:v>
                </c:pt>
                <c:pt idx="156">
                  <c:v>19.625</c:v>
                </c:pt>
                <c:pt idx="157">
                  <c:v>19.75</c:v>
                </c:pt>
                <c:pt idx="158">
                  <c:v>19.875</c:v>
                </c:pt>
                <c:pt idx="159">
                  <c:v>20.0</c:v>
                </c:pt>
                <c:pt idx="160">
                  <c:v>20.125</c:v>
                </c:pt>
                <c:pt idx="161">
                  <c:v>20.25</c:v>
                </c:pt>
                <c:pt idx="162">
                  <c:v>20.375</c:v>
                </c:pt>
                <c:pt idx="163">
                  <c:v>20.5</c:v>
                </c:pt>
                <c:pt idx="164">
                  <c:v>20.625</c:v>
                </c:pt>
                <c:pt idx="165">
                  <c:v>20.75</c:v>
                </c:pt>
                <c:pt idx="166">
                  <c:v>20.875</c:v>
                </c:pt>
                <c:pt idx="167">
                  <c:v>21.0</c:v>
                </c:pt>
                <c:pt idx="168">
                  <c:v>21.125</c:v>
                </c:pt>
                <c:pt idx="169">
                  <c:v>21.25</c:v>
                </c:pt>
                <c:pt idx="170">
                  <c:v>21.375</c:v>
                </c:pt>
                <c:pt idx="171">
                  <c:v>21.5</c:v>
                </c:pt>
                <c:pt idx="172">
                  <c:v>21.625</c:v>
                </c:pt>
                <c:pt idx="173">
                  <c:v>21.75</c:v>
                </c:pt>
                <c:pt idx="174">
                  <c:v>21.875</c:v>
                </c:pt>
                <c:pt idx="175">
                  <c:v>22.0</c:v>
                </c:pt>
                <c:pt idx="176">
                  <c:v>22.125</c:v>
                </c:pt>
                <c:pt idx="177">
                  <c:v>22.25</c:v>
                </c:pt>
                <c:pt idx="178">
                  <c:v>22.375</c:v>
                </c:pt>
                <c:pt idx="179">
                  <c:v>22.5</c:v>
                </c:pt>
                <c:pt idx="180">
                  <c:v>22.625</c:v>
                </c:pt>
                <c:pt idx="181">
                  <c:v>22.75</c:v>
                </c:pt>
                <c:pt idx="182">
                  <c:v>22.875</c:v>
                </c:pt>
                <c:pt idx="183">
                  <c:v>23.0</c:v>
                </c:pt>
                <c:pt idx="184">
                  <c:v>23.125</c:v>
                </c:pt>
                <c:pt idx="185">
                  <c:v>23.25</c:v>
                </c:pt>
                <c:pt idx="186">
                  <c:v>23.375</c:v>
                </c:pt>
                <c:pt idx="187">
                  <c:v>23.5</c:v>
                </c:pt>
                <c:pt idx="188">
                  <c:v>23.625</c:v>
                </c:pt>
                <c:pt idx="189">
                  <c:v>23.75</c:v>
                </c:pt>
                <c:pt idx="190">
                  <c:v>23.875</c:v>
                </c:pt>
                <c:pt idx="191">
                  <c:v>24.0</c:v>
                </c:pt>
                <c:pt idx="192">
                  <c:v>24.125</c:v>
                </c:pt>
                <c:pt idx="193">
                  <c:v>24.25</c:v>
                </c:pt>
                <c:pt idx="194">
                  <c:v>24.375</c:v>
                </c:pt>
                <c:pt idx="195">
                  <c:v>24.5</c:v>
                </c:pt>
                <c:pt idx="196">
                  <c:v>24.625</c:v>
                </c:pt>
                <c:pt idx="197">
                  <c:v>24.75</c:v>
                </c:pt>
                <c:pt idx="198">
                  <c:v>24.875</c:v>
                </c:pt>
                <c:pt idx="199">
                  <c:v>25.0</c:v>
                </c:pt>
                <c:pt idx="200">
                  <c:v>25.125</c:v>
                </c:pt>
                <c:pt idx="201">
                  <c:v>25.25</c:v>
                </c:pt>
                <c:pt idx="202">
                  <c:v>25.375</c:v>
                </c:pt>
                <c:pt idx="203">
                  <c:v>25.5</c:v>
                </c:pt>
                <c:pt idx="204">
                  <c:v>25.625</c:v>
                </c:pt>
                <c:pt idx="205">
                  <c:v>25.75</c:v>
                </c:pt>
                <c:pt idx="206">
                  <c:v>25.875</c:v>
                </c:pt>
                <c:pt idx="207">
                  <c:v>26.0</c:v>
                </c:pt>
                <c:pt idx="208">
                  <c:v>26.125</c:v>
                </c:pt>
                <c:pt idx="209">
                  <c:v>26.25</c:v>
                </c:pt>
                <c:pt idx="210">
                  <c:v>26.375</c:v>
                </c:pt>
                <c:pt idx="211">
                  <c:v>26.5</c:v>
                </c:pt>
                <c:pt idx="212">
                  <c:v>26.625</c:v>
                </c:pt>
                <c:pt idx="213">
                  <c:v>26.75</c:v>
                </c:pt>
                <c:pt idx="214">
                  <c:v>26.875</c:v>
                </c:pt>
                <c:pt idx="215">
                  <c:v>27.0</c:v>
                </c:pt>
                <c:pt idx="216">
                  <c:v>27.125</c:v>
                </c:pt>
                <c:pt idx="217">
                  <c:v>27.25</c:v>
                </c:pt>
                <c:pt idx="218">
                  <c:v>27.375</c:v>
                </c:pt>
                <c:pt idx="219">
                  <c:v>27.5</c:v>
                </c:pt>
                <c:pt idx="220">
                  <c:v>27.625</c:v>
                </c:pt>
                <c:pt idx="221">
                  <c:v>27.75</c:v>
                </c:pt>
                <c:pt idx="222">
                  <c:v>27.875</c:v>
                </c:pt>
                <c:pt idx="223">
                  <c:v>28.0</c:v>
                </c:pt>
                <c:pt idx="224">
                  <c:v>28.125</c:v>
                </c:pt>
                <c:pt idx="225">
                  <c:v>28.25</c:v>
                </c:pt>
                <c:pt idx="226">
                  <c:v>28.375</c:v>
                </c:pt>
                <c:pt idx="227">
                  <c:v>28.5</c:v>
                </c:pt>
                <c:pt idx="228">
                  <c:v>28.625</c:v>
                </c:pt>
                <c:pt idx="229">
                  <c:v>28.75</c:v>
                </c:pt>
                <c:pt idx="230">
                  <c:v>28.875</c:v>
                </c:pt>
                <c:pt idx="231">
                  <c:v>29.0</c:v>
                </c:pt>
                <c:pt idx="232">
                  <c:v>29.125</c:v>
                </c:pt>
                <c:pt idx="233">
                  <c:v>29.25</c:v>
                </c:pt>
                <c:pt idx="234">
                  <c:v>29.375</c:v>
                </c:pt>
                <c:pt idx="235">
                  <c:v>29.5</c:v>
                </c:pt>
                <c:pt idx="236">
                  <c:v>29.625</c:v>
                </c:pt>
                <c:pt idx="237">
                  <c:v>29.75</c:v>
                </c:pt>
                <c:pt idx="238">
                  <c:v>29.875</c:v>
                </c:pt>
                <c:pt idx="239">
                  <c:v>30.0</c:v>
                </c:pt>
                <c:pt idx="240">
                  <c:v>30.125</c:v>
                </c:pt>
                <c:pt idx="241">
                  <c:v>30.25</c:v>
                </c:pt>
                <c:pt idx="242">
                  <c:v>30.375</c:v>
                </c:pt>
                <c:pt idx="243">
                  <c:v>30.5</c:v>
                </c:pt>
                <c:pt idx="244">
                  <c:v>30.625</c:v>
                </c:pt>
                <c:pt idx="245">
                  <c:v>30.75</c:v>
                </c:pt>
                <c:pt idx="246">
                  <c:v>30.875</c:v>
                </c:pt>
                <c:pt idx="247">
                  <c:v>31.0</c:v>
                </c:pt>
                <c:pt idx="248">
                  <c:v>31.125</c:v>
                </c:pt>
                <c:pt idx="249">
                  <c:v>31.25</c:v>
                </c:pt>
                <c:pt idx="250">
                  <c:v>31.375</c:v>
                </c:pt>
                <c:pt idx="251">
                  <c:v>31.5</c:v>
                </c:pt>
                <c:pt idx="252">
                  <c:v>31.625</c:v>
                </c:pt>
                <c:pt idx="253">
                  <c:v>31.75</c:v>
                </c:pt>
                <c:pt idx="254">
                  <c:v>31.875</c:v>
                </c:pt>
                <c:pt idx="255">
                  <c:v>32.0</c:v>
                </c:pt>
                <c:pt idx="256">
                  <c:v>32.125</c:v>
                </c:pt>
                <c:pt idx="257">
                  <c:v>32.25</c:v>
                </c:pt>
                <c:pt idx="258">
                  <c:v>32.375</c:v>
                </c:pt>
                <c:pt idx="259">
                  <c:v>32.5</c:v>
                </c:pt>
                <c:pt idx="260">
                  <c:v>32.625</c:v>
                </c:pt>
                <c:pt idx="261">
                  <c:v>32.75</c:v>
                </c:pt>
                <c:pt idx="262">
                  <c:v>32.875</c:v>
                </c:pt>
                <c:pt idx="263">
                  <c:v>33.0</c:v>
                </c:pt>
                <c:pt idx="264">
                  <c:v>33.125</c:v>
                </c:pt>
                <c:pt idx="265">
                  <c:v>33.25</c:v>
                </c:pt>
                <c:pt idx="266">
                  <c:v>33.375</c:v>
                </c:pt>
                <c:pt idx="267">
                  <c:v>33.5</c:v>
                </c:pt>
                <c:pt idx="268">
                  <c:v>33.625</c:v>
                </c:pt>
                <c:pt idx="269">
                  <c:v>33.75</c:v>
                </c:pt>
                <c:pt idx="270">
                  <c:v>33.875</c:v>
                </c:pt>
                <c:pt idx="271">
                  <c:v>34.0</c:v>
                </c:pt>
                <c:pt idx="272">
                  <c:v>34.125</c:v>
                </c:pt>
                <c:pt idx="273">
                  <c:v>34.25</c:v>
                </c:pt>
                <c:pt idx="274">
                  <c:v>34.375</c:v>
                </c:pt>
                <c:pt idx="275">
                  <c:v>34.5</c:v>
                </c:pt>
                <c:pt idx="276">
                  <c:v>34.625</c:v>
                </c:pt>
                <c:pt idx="277">
                  <c:v>34.75</c:v>
                </c:pt>
                <c:pt idx="278">
                  <c:v>34.875</c:v>
                </c:pt>
                <c:pt idx="279">
                  <c:v>35.0</c:v>
                </c:pt>
                <c:pt idx="280">
                  <c:v>35.125</c:v>
                </c:pt>
                <c:pt idx="281">
                  <c:v>35.25</c:v>
                </c:pt>
                <c:pt idx="282">
                  <c:v>35.375</c:v>
                </c:pt>
                <c:pt idx="283">
                  <c:v>35.5</c:v>
                </c:pt>
                <c:pt idx="284">
                  <c:v>35.625</c:v>
                </c:pt>
                <c:pt idx="285">
                  <c:v>35.75</c:v>
                </c:pt>
                <c:pt idx="286">
                  <c:v>35.875</c:v>
                </c:pt>
                <c:pt idx="287">
                  <c:v>36.0</c:v>
                </c:pt>
                <c:pt idx="288">
                  <c:v>36.125</c:v>
                </c:pt>
                <c:pt idx="289">
                  <c:v>36.25</c:v>
                </c:pt>
                <c:pt idx="290">
                  <c:v>36.375</c:v>
                </c:pt>
                <c:pt idx="291">
                  <c:v>36.5</c:v>
                </c:pt>
                <c:pt idx="292">
                  <c:v>36.625</c:v>
                </c:pt>
                <c:pt idx="293">
                  <c:v>36.75</c:v>
                </c:pt>
                <c:pt idx="294">
                  <c:v>36.875</c:v>
                </c:pt>
                <c:pt idx="295">
                  <c:v>37.0</c:v>
                </c:pt>
                <c:pt idx="296">
                  <c:v>37.125</c:v>
                </c:pt>
                <c:pt idx="297">
                  <c:v>37.25</c:v>
                </c:pt>
                <c:pt idx="298">
                  <c:v>37.375</c:v>
                </c:pt>
                <c:pt idx="299">
                  <c:v>37.5</c:v>
                </c:pt>
                <c:pt idx="300">
                  <c:v>37.625</c:v>
                </c:pt>
                <c:pt idx="301">
                  <c:v>37.75</c:v>
                </c:pt>
                <c:pt idx="302">
                  <c:v>37.875</c:v>
                </c:pt>
                <c:pt idx="303">
                  <c:v>38.0</c:v>
                </c:pt>
                <c:pt idx="304">
                  <c:v>38.125</c:v>
                </c:pt>
                <c:pt idx="305">
                  <c:v>38.25</c:v>
                </c:pt>
                <c:pt idx="306">
                  <c:v>38.375</c:v>
                </c:pt>
                <c:pt idx="307">
                  <c:v>38.5</c:v>
                </c:pt>
                <c:pt idx="308">
                  <c:v>38.625</c:v>
                </c:pt>
                <c:pt idx="309">
                  <c:v>38.75</c:v>
                </c:pt>
                <c:pt idx="310">
                  <c:v>38.875</c:v>
                </c:pt>
                <c:pt idx="311">
                  <c:v>39.0</c:v>
                </c:pt>
                <c:pt idx="312">
                  <c:v>39.125</c:v>
                </c:pt>
                <c:pt idx="313">
                  <c:v>39.25</c:v>
                </c:pt>
                <c:pt idx="314">
                  <c:v>39.375</c:v>
                </c:pt>
                <c:pt idx="315">
                  <c:v>39.5</c:v>
                </c:pt>
                <c:pt idx="316">
                  <c:v>39.625</c:v>
                </c:pt>
                <c:pt idx="317">
                  <c:v>39.75</c:v>
                </c:pt>
                <c:pt idx="318">
                  <c:v>39.875</c:v>
                </c:pt>
                <c:pt idx="319">
                  <c:v>40.0</c:v>
                </c:pt>
                <c:pt idx="320">
                  <c:v>40.125</c:v>
                </c:pt>
                <c:pt idx="321">
                  <c:v>40.25</c:v>
                </c:pt>
                <c:pt idx="322">
                  <c:v>40.375</c:v>
                </c:pt>
                <c:pt idx="323">
                  <c:v>40.5</c:v>
                </c:pt>
                <c:pt idx="324">
                  <c:v>40.625</c:v>
                </c:pt>
                <c:pt idx="325">
                  <c:v>40.75</c:v>
                </c:pt>
                <c:pt idx="326">
                  <c:v>40.875</c:v>
                </c:pt>
                <c:pt idx="327">
                  <c:v>41.0</c:v>
                </c:pt>
                <c:pt idx="328">
                  <c:v>41.125</c:v>
                </c:pt>
                <c:pt idx="329">
                  <c:v>41.25</c:v>
                </c:pt>
                <c:pt idx="330">
                  <c:v>41.375</c:v>
                </c:pt>
                <c:pt idx="331">
                  <c:v>41.5</c:v>
                </c:pt>
                <c:pt idx="332">
                  <c:v>41.625</c:v>
                </c:pt>
                <c:pt idx="333">
                  <c:v>41.75</c:v>
                </c:pt>
                <c:pt idx="334">
                  <c:v>41.875</c:v>
                </c:pt>
                <c:pt idx="335">
                  <c:v>42.0</c:v>
                </c:pt>
                <c:pt idx="336">
                  <c:v>42.125</c:v>
                </c:pt>
                <c:pt idx="337">
                  <c:v>42.25</c:v>
                </c:pt>
                <c:pt idx="338">
                  <c:v>42.375</c:v>
                </c:pt>
                <c:pt idx="339">
                  <c:v>42.5</c:v>
                </c:pt>
                <c:pt idx="340">
                  <c:v>42.625</c:v>
                </c:pt>
                <c:pt idx="341">
                  <c:v>42.75</c:v>
                </c:pt>
                <c:pt idx="342">
                  <c:v>42.875</c:v>
                </c:pt>
                <c:pt idx="343">
                  <c:v>43.0</c:v>
                </c:pt>
                <c:pt idx="344">
                  <c:v>43.125</c:v>
                </c:pt>
                <c:pt idx="345">
                  <c:v>43.25</c:v>
                </c:pt>
                <c:pt idx="346">
                  <c:v>43.375</c:v>
                </c:pt>
                <c:pt idx="347">
                  <c:v>43.5</c:v>
                </c:pt>
                <c:pt idx="348">
                  <c:v>43.625</c:v>
                </c:pt>
                <c:pt idx="349">
                  <c:v>43.75</c:v>
                </c:pt>
                <c:pt idx="350">
                  <c:v>43.875</c:v>
                </c:pt>
                <c:pt idx="351">
                  <c:v>44.0</c:v>
                </c:pt>
                <c:pt idx="352">
                  <c:v>44.125</c:v>
                </c:pt>
                <c:pt idx="353">
                  <c:v>44.25</c:v>
                </c:pt>
                <c:pt idx="354">
                  <c:v>44.375</c:v>
                </c:pt>
                <c:pt idx="355">
                  <c:v>44.5</c:v>
                </c:pt>
                <c:pt idx="356">
                  <c:v>44.625</c:v>
                </c:pt>
                <c:pt idx="357">
                  <c:v>44.75</c:v>
                </c:pt>
                <c:pt idx="358">
                  <c:v>44.875</c:v>
                </c:pt>
                <c:pt idx="359">
                  <c:v>45.0</c:v>
                </c:pt>
                <c:pt idx="360">
                  <c:v>45.125</c:v>
                </c:pt>
                <c:pt idx="361">
                  <c:v>45.25</c:v>
                </c:pt>
                <c:pt idx="362">
                  <c:v>45.375</c:v>
                </c:pt>
                <c:pt idx="363">
                  <c:v>45.5</c:v>
                </c:pt>
                <c:pt idx="364">
                  <c:v>45.625</c:v>
                </c:pt>
                <c:pt idx="365">
                  <c:v>45.75</c:v>
                </c:pt>
                <c:pt idx="366">
                  <c:v>45.875</c:v>
                </c:pt>
                <c:pt idx="367">
                  <c:v>46.0</c:v>
                </c:pt>
                <c:pt idx="368">
                  <c:v>46.125</c:v>
                </c:pt>
                <c:pt idx="369">
                  <c:v>46.25</c:v>
                </c:pt>
                <c:pt idx="370">
                  <c:v>46.375</c:v>
                </c:pt>
                <c:pt idx="371">
                  <c:v>46.5</c:v>
                </c:pt>
                <c:pt idx="372">
                  <c:v>46.625</c:v>
                </c:pt>
                <c:pt idx="373">
                  <c:v>46.75</c:v>
                </c:pt>
                <c:pt idx="374">
                  <c:v>46.875</c:v>
                </c:pt>
                <c:pt idx="375">
                  <c:v>47.0</c:v>
                </c:pt>
                <c:pt idx="376">
                  <c:v>47.125</c:v>
                </c:pt>
                <c:pt idx="377">
                  <c:v>47.25</c:v>
                </c:pt>
                <c:pt idx="378">
                  <c:v>47.375</c:v>
                </c:pt>
                <c:pt idx="379">
                  <c:v>47.5</c:v>
                </c:pt>
                <c:pt idx="380">
                  <c:v>47.625</c:v>
                </c:pt>
                <c:pt idx="381">
                  <c:v>47.75</c:v>
                </c:pt>
                <c:pt idx="382">
                  <c:v>47.875</c:v>
                </c:pt>
                <c:pt idx="383">
                  <c:v>48.0</c:v>
                </c:pt>
                <c:pt idx="384">
                  <c:v>48.125</c:v>
                </c:pt>
                <c:pt idx="385">
                  <c:v>48.25</c:v>
                </c:pt>
                <c:pt idx="386">
                  <c:v>48.375</c:v>
                </c:pt>
                <c:pt idx="387">
                  <c:v>48.5</c:v>
                </c:pt>
                <c:pt idx="388">
                  <c:v>48.625</c:v>
                </c:pt>
                <c:pt idx="389">
                  <c:v>48.75</c:v>
                </c:pt>
                <c:pt idx="390">
                  <c:v>48.875</c:v>
                </c:pt>
                <c:pt idx="391">
                  <c:v>49.0</c:v>
                </c:pt>
                <c:pt idx="392">
                  <c:v>49.125</c:v>
                </c:pt>
                <c:pt idx="393">
                  <c:v>49.25</c:v>
                </c:pt>
                <c:pt idx="394">
                  <c:v>49.375</c:v>
                </c:pt>
                <c:pt idx="395">
                  <c:v>49.5</c:v>
                </c:pt>
                <c:pt idx="396">
                  <c:v>49.625</c:v>
                </c:pt>
                <c:pt idx="397">
                  <c:v>49.75</c:v>
                </c:pt>
                <c:pt idx="398">
                  <c:v>49.875</c:v>
                </c:pt>
                <c:pt idx="399">
                  <c:v>50.0</c:v>
                </c:pt>
                <c:pt idx="400">
                  <c:v>50.125</c:v>
                </c:pt>
                <c:pt idx="401">
                  <c:v>50.25</c:v>
                </c:pt>
                <c:pt idx="402">
                  <c:v>50.375</c:v>
                </c:pt>
                <c:pt idx="403">
                  <c:v>50.5</c:v>
                </c:pt>
                <c:pt idx="404">
                  <c:v>50.625</c:v>
                </c:pt>
                <c:pt idx="405">
                  <c:v>50.75</c:v>
                </c:pt>
                <c:pt idx="406">
                  <c:v>50.875</c:v>
                </c:pt>
                <c:pt idx="407">
                  <c:v>51.0</c:v>
                </c:pt>
                <c:pt idx="408">
                  <c:v>51.125</c:v>
                </c:pt>
                <c:pt idx="409">
                  <c:v>51.25</c:v>
                </c:pt>
                <c:pt idx="410">
                  <c:v>51.375</c:v>
                </c:pt>
                <c:pt idx="411">
                  <c:v>51.5</c:v>
                </c:pt>
                <c:pt idx="412">
                  <c:v>51.625</c:v>
                </c:pt>
                <c:pt idx="413">
                  <c:v>51.75</c:v>
                </c:pt>
                <c:pt idx="414">
                  <c:v>51.875</c:v>
                </c:pt>
                <c:pt idx="415">
                  <c:v>52.0</c:v>
                </c:pt>
                <c:pt idx="416">
                  <c:v>52.125</c:v>
                </c:pt>
                <c:pt idx="417">
                  <c:v>52.25</c:v>
                </c:pt>
                <c:pt idx="418">
                  <c:v>52.375</c:v>
                </c:pt>
                <c:pt idx="419">
                  <c:v>52.5</c:v>
                </c:pt>
                <c:pt idx="420">
                  <c:v>52.625</c:v>
                </c:pt>
                <c:pt idx="421">
                  <c:v>52.75</c:v>
                </c:pt>
                <c:pt idx="422">
                  <c:v>52.875</c:v>
                </c:pt>
                <c:pt idx="423">
                  <c:v>53.0</c:v>
                </c:pt>
                <c:pt idx="424">
                  <c:v>53.125</c:v>
                </c:pt>
                <c:pt idx="425">
                  <c:v>53.25</c:v>
                </c:pt>
                <c:pt idx="426">
                  <c:v>53.375</c:v>
                </c:pt>
                <c:pt idx="427">
                  <c:v>53.5</c:v>
                </c:pt>
                <c:pt idx="428">
                  <c:v>53.625</c:v>
                </c:pt>
                <c:pt idx="429">
                  <c:v>53.75</c:v>
                </c:pt>
                <c:pt idx="430">
                  <c:v>53.875</c:v>
                </c:pt>
                <c:pt idx="431">
                  <c:v>54.0</c:v>
                </c:pt>
                <c:pt idx="432">
                  <c:v>54.125</c:v>
                </c:pt>
                <c:pt idx="433">
                  <c:v>54.25</c:v>
                </c:pt>
                <c:pt idx="434">
                  <c:v>54.375</c:v>
                </c:pt>
                <c:pt idx="435">
                  <c:v>54.5</c:v>
                </c:pt>
                <c:pt idx="436">
                  <c:v>54.625</c:v>
                </c:pt>
                <c:pt idx="437">
                  <c:v>54.75</c:v>
                </c:pt>
                <c:pt idx="438">
                  <c:v>54.875</c:v>
                </c:pt>
                <c:pt idx="439">
                  <c:v>55.0</c:v>
                </c:pt>
                <c:pt idx="440">
                  <c:v>55.125</c:v>
                </c:pt>
                <c:pt idx="441">
                  <c:v>55.25</c:v>
                </c:pt>
                <c:pt idx="442">
                  <c:v>55.375</c:v>
                </c:pt>
                <c:pt idx="443">
                  <c:v>55.5</c:v>
                </c:pt>
                <c:pt idx="444">
                  <c:v>55.625</c:v>
                </c:pt>
                <c:pt idx="445">
                  <c:v>55.75</c:v>
                </c:pt>
                <c:pt idx="446">
                  <c:v>55.875</c:v>
                </c:pt>
                <c:pt idx="447">
                  <c:v>56.0</c:v>
                </c:pt>
                <c:pt idx="448">
                  <c:v>56.125</c:v>
                </c:pt>
                <c:pt idx="449">
                  <c:v>56.25</c:v>
                </c:pt>
                <c:pt idx="450">
                  <c:v>56.375</c:v>
                </c:pt>
                <c:pt idx="451">
                  <c:v>56.5</c:v>
                </c:pt>
                <c:pt idx="452">
                  <c:v>56.625</c:v>
                </c:pt>
                <c:pt idx="453">
                  <c:v>56.75</c:v>
                </c:pt>
                <c:pt idx="454">
                  <c:v>56.875</c:v>
                </c:pt>
                <c:pt idx="455">
                  <c:v>57.0</c:v>
                </c:pt>
                <c:pt idx="456">
                  <c:v>57.125</c:v>
                </c:pt>
                <c:pt idx="457">
                  <c:v>57.25</c:v>
                </c:pt>
                <c:pt idx="458">
                  <c:v>57.375</c:v>
                </c:pt>
                <c:pt idx="459">
                  <c:v>57.5</c:v>
                </c:pt>
                <c:pt idx="460">
                  <c:v>57.625</c:v>
                </c:pt>
                <c:pt idx="461">
                  <c:v>57.75</c:v>
                </c:pt>
                <c:pt idx="462">
                  <c:v>57.875</c:v>
                </c:pt>
                <c:pt idx="463">
                  <c:v>58.0</c:v>
                </c:pt>
                <c:pt idx="464">
                  <c:v>58.125</c:v>
                </c:pt>
                <c:pt idx="465">
                  <c:v>58.25</c:v>
                </c:pt>
                <c:pt idx="466">
                  <c:v>58.375</c:v>
                </c:pt>
                <c:pt idx="467">
                  <c:v>58.5</c:v>
                </c:pt>
                <c:pt idx="468">
                  <c:v>58.625</c:v>
                </c:pt>
                <c:pt idx="469">
                  <c:v>58.75</c:v>
                </c:pt>
                <c:pt idx="470">
                  <c:v>58.875</c:v>
                </c:pt>
                <c:pt idx="471">
                  <c:v>59.0</c:v>
                </c:pt>
                <c:pt idx="472">
                  <c:v>59.125</c:v>
                </c:pt>
                <c:pt idx="473">
                  <c:v>59.25</c:v>
                </c:pt>
                <c:pt idx="474">
                  <c:v>59.375</c:v>
                </c:pt>
                <c:pt idx="475">
                  <c:v>59.5</c:v>
                </c:pt>
                <c:pt idx="476">
                  <c:v>59.625</c:v>
                </c:pt>
                <c:pt idx="477">
                  <c:v>59.75</c:v>
                </c:pt>
                <c:pt idx="478">
                  <c:v>59.875</c:v>
                </c:pt>
                <c:pt idx="479">
                  <c:v>60.0</c:v>
                </c:pt>
                <c:pt idx="480">
                  <c:v>60.125</c:v>
                </c:pt>
                <c:pt idx="481">
                  <c:v>60.25</c:v>
                </c:pt>
                <c:pt idx="482">
                  <c:v>60.375</c:v>
                </c:pt>
                <c:pt idx="483">
                  <c:v>60.5</c:v>
                </c:pt>
                <c:pt idx="484">
                  <c:v>60.625</c:v>
                </c:pt>
                <c:pt idx="485">
                  <c:v>60.75</c:v>
                </c:pt>
                <c:pt idx="486">
                  <c:v>60.875</c:v>
                </c:pt>
                <c:pt idx="487">
                  <c:v>61.0</c:v>
                </c:pt>
                <c:pt idx="488">
                  <c:v>61.125</c:v>
                </c:pt>
                <c:pt idx="489">
                  <c:v>61.25</c:v>
                </c:pt>
                <c:pt idx="490">
                  <c:v>61.375</c:v>
                </c:pt>
                <c:pt idx="491">
                  <c:v>61.5</c:v>
                </c:pt>
                <c:pt idx="492">
                  <c:v>61.625</c:v>
                </c:pt>
                <c:pt idx="493">
                  <c:v>61.75</c:v>
                </c:pt>
                <c:pt idx="494">
                  <c:v>61.875</c:v>
                </c:pt>
                <c:pt idx="495">
                  <c:v>62.0</c:v>
                </c:pt>
                <c:pt idx="496">
                  <c:v>62.125</c:v>
                </c:pt>
                <c:pt idx="497">
                  <c:v>62.25</c:v>
                </c:pt>
                <c:pt idx="498">
                  <c:v>62.375</c:v>
                </c:pt>
                <c:pt idx="499">
                  <c:v>62.5</c:v>
                </c:pt>
                <c:pt idx="500">
                  <c:v>62.625</c:v>
                </c:pt>
                <c:pt idx="501">
                  <c:v>62.75</c:v>
                </c:pt>
                <c:pt idx="502">
                  <c:v>62.875</c:v>
                </c:pt>
                <c:pt idx="503">
                  <c:v>63.0</c:v>
                </c:pt>
                <c:pt idx="504">
                  <c:v>63.125</c:v>
                </c:pt>
                <c:pt idx="505">
                  <c:v>63.25</c:v>
                </c:pt>
                <c:pt idx="506">
                  <c:v>63.375</c:v>
                </c:pt>
                <c:pt idx="507">
                  <c:v>63.5</c:v>
                </c:pt>
                <c:pt idx="508">
                  <c:v>63.625</c:v>
                </c:pt>
                <c:pt idx="509">
                  <c:v>63.75</c:v>
                </c:pt>
                <c:pt idx="510">
                  <c:v>63.875</c:v>
                </c:pt>
                <c:pt idx="511">
                  <c:v>64.0</c:v>
                </c:pt>
                <c:pt idx="512">
                  <c:v>64.12499999999998</c:v>
                </c:pt>
                <c:pt idx="513">
                  <c:v>64.25</c:v>
                </c:pt>
                <c:pt idx="514">
                  <c:v>64.37499999999998</c:v>
                </c:pt>
                <c:pt idx="515">
                  <c:v>64.5</c:v>
                </c:pt>
                <c:pt idx="516">
                  <c:v>64.62499999999998</c:v>
                </c:pt>
                <c:pt idx="517">
                  <c:v>64.75</c:v>
                </c:pt>
                <c:pt idx="518">
                  <c:v>64.87499999999998</c:v>
                </c:pt>
                <c:pt idx="519">
                  <c:v>65.0</c:v>
                </c:pt>
                <c:pt idx="520">
                  <c:v>65.12499999999998</c:v>
                </c:pt>
                <c:pt idx="521">
                  <c:v>65.25</c:v>
                </c:pt>
                <c:pt idx="522">
                  <c:v>65.37499999999998</c:v>
                </c:pt>
                <c:pt idx="523">
                  <c:v>65.5</c:v>
                </c:pt>
                <c:pt idx="524">
                  <c:v>65.62499999999998</c:v>
                </c:pt>
                <c:pt idx="525">
                  <c:v>65.75</c:v>
                </c:pt>
                <c:pt idx="526">
                  <c:v>65.87499999999998</c:v>
                </c:pt>
                <c:pt idx="527">
                  <c:v>66.0</c:v>
                </c:pt>
                <c:pt idx="528">
                  <c:v>66.12499999999998</c:v>
                </c:pt>
                <c:pt idx="529">
                  <c:v>66.25</c:v>
                </c:pt>
                <c:pt idx="530">
                  <c:v>66.37499999999998</c:v>
                </c:pt>
                <c:pt idx="531">
                  <c:v>66.5</c:v>
                </c:pt>
                <c:pt idx="532">
                  <c:v>66.62499999999998</c:v>
                </c:pt>
                <c:pt idx="533">
                  <c:v>66.75</c:v>
                </c:pt>
                <c:pt idx="534">
                  <c:v>66.87499999999998</c:v>
                </c:pt>
                <c:pt idx="535">
                  <c:v>67.0</c:v>
                </c:pt>
                <c:pt idx="536">
                  <c:v>67.12499999999998</c:v>
                </c:pt>
                <c:pt idx="537">
                  <c:v>67.25</c:v>
                </c:pt>
                <c:pt idx="538">
                  <c:v>67.37499999999998</c:v>
                </c:pt>
                <c:pt idx="539">
                  <c:v>67.5</c:v>
                </c:pt>
                <c:pt idx="540">
                  <c:v>67.62499999999998</c:v>
                </c:pt>
                <c:pt idx="541">
                  <c:v>67.75</c:v>
                </c:pt>
                <c:pt idx="542">
                  <c:v>67.87499999999998</c:v>
                </c:pt>
                <c:pt idx="543">
                  <c:v>68.0</c:v>
                </c:pt>
                <c:pt idx="544">
                  <c:v>68.12499999999998</c:v>
                </c:pt>
                <c:pt idx="545">
                  <c:v>68.25</c:v>
                </c:pt>
                <c:pt idx="546">
                  <c:v>68.37499999999998</c:v>
                </c:pt>
                <c:pt idx="547">
                  <c:v>68.5</c:v>
                </c:pt>
                <c:pt idx="548">
                  <c:v>68.62499999999998</c:v>
                </c:pt>
                <c:pt idx="549">
                  <c:v>68.75</c:v>
                </c:pt>
                <c:pt idx="550">
                  <c:v>68.87499999999998</c:v>
                </c:pt>
                <c:pt idx="551">
                  <c:v>69.0</c:v>
                </c:pt>
                <c:pt idx="552">
                  <c:v>69.12499999999998</c:v>
                </c:pt>
                <c:pt idx="553">
                  <c:v>69.25</c:v>
                </c:pt>
                <c:pt idx="554">
                  <c:v>69.37499999999998</c:v>
                </c:pt>
                <c:pt idx="555">
                  <c:v>69.5</c:v>
                </c:pt>
                <c:pt idx="556">
                  <c:v>69.62499999999998</c:v>
                </c:pt>
                <c:pt idx="557">
                  <c:v>69.75</c:v>
                </c:pt>
                <c:pt idx="558">
                  <c:v>69.87499999999998</c:v>
                </c:pt>
                <c:pt idx="559">
                  <c:v>70.0</c:v>
                </c:pt>
                <c:pt idx="560">
                  <c:v>70.12499999999998</c:v>
                </c:pt>
                <c:pt idx="561">
                  <c:v>70.25</c:v>
                </c:pt>
                <c:pt idx="562">
                  <c:v>70.37499999999998</c:v>
                </c:pt>
                <c:pt idx="563">
                  <c:v>70.5</c:v>
                </c:pt>
                <c:pt idx="564">
                  <c:v>70.62499999999998</c:v>
                </c:pt>
                <c:pt idx="565">
                  <c:v>70.75</c:v>
                </c:pt>
                <c:pt idx="566">
                  <c:v>70.87499999999998</c:v>
                </c:pt>
                <c:pt idx="567">
                  <c:v>71.0</c:v>
                </c:pt>
                <c:pt idx="568">
                  <c:v>71.12499999999998</c:v>
                </c:pt>
                <c:pt idx="569">
                  <c:v>71.25</c:v>
                </c:pt>
                <c:pt idx="570">
                  <c:v>71.37499999999998</c:v>
                </c:pt>
                <c:pt idx="571">
                  <c:v>71.5</c:v>
                </c:pt>
                <c:pt idx="572">
                  <c:v>71.62499999999998</c:v>
                </c:pt>
                <c:pt idx="573">
                  <c:v>71.75</c:v>
                </c:pt>
                <c:pt idx="574">
                  <c:v>71.87499999999998</c:v>
                </c:pt>
                <c:pt idx="575">
                  <c:v>72.0</c:v>
                </c:pt>
                <c:pt idx="576">
                  <c:v>72.12499999999998</c:v>
                </c:pt>
                <c:pt idx="577">
                  <c:v>72.25</c:v>
                </c:pt>
                <c:pt idx="578">
                  <c:v>72.37499999999998</c:v>
                </c:pt>
                <c:pt idx="579">
                  <c:v>72.5</c:v>
                </c:pt>
                <c:pt idx="580">
                  <c:v>72.62499999999998</c:v>
                </c:pt>
                <c:pt idx="581">
                  <c:v>72.75</c:v>
                </c:pt>
                <c:pt idx="582">
                  <c:v>72.87499999999998</c:v>
                </c:pt>
                <c:pt idx="583">
                  <c:v>73.0</c:v>
                </c:pt>
                <c:pt idx="584">
                  <c:v>73.12499999999998</c:v>
                </c:pt>
                <c:pt idx="585">
                  <c:v>73.25</c:v>
                </c:pt>
                <c:pt idx="586">
                  <c:v>73.37499999999998</c:v>
                </c:pt>
                <c:pt idx="587">
                  <c:v>73.5</c:v>
                </c:pt>
                <c:pt idx="588">
                  <c:v>73.62499999999998</c:v>
                </c:pt>
                <c:pt idx="589">
                  <c:v>73.75</c:v>
                </c:pt>
                <c:pt idx="590">
                  <c:v>73.87499999999998</c:v>
                </c:pt>
                <c:pt idx="591">
                  <c:v>74.0</c:v>
                </c:pt>
                <c:pt idx="592">
                  <c:v>74.12499999999998</c:v>
                </c:pt>
                <c:pt idx="593">
                  <c:v>74.25</c:v>
                </c:pt>
                <c:pt idx="594">
                  <c:v>74.37499999999998</c:v>
                </c:pt>
                <c:pt idx="595">
                  <c:v>74.5</c:v>
                </c:pt>
                <c:pt idx="596">
                  <c:v>74.62499999999998</c:v>
                </c:pt>
                <c:pt idx="597">
                  <c:v>74.75</c:v>
                </c:pt>
                <c:pt idx="598">
                  <c:v>74.87499999999998</c:v>
                </c:pt>
                <c:pt idx="599">
                  <c:v>75.0</c:v>
                </c:pt>
                <c:pt idx="600">
                  <c:v>75.12499999999998</c:v>
                </c:pt>
                <c:pt idx="601">
                  <c:v>75.25</c:v>
                </c:pt>
                <c:pt idx="602">
                  <c:v>75.37499999999998</c:v>
                </c:pt>
                <c:pt idx="603">
                  <c:v>75.5</c:v>
                </c:pt>
                <c:pt idx="604">
                  <c:v>75.62499999999998</c:v>
                </c:pt>
                <c:pt idx="605">
                  <c:v>75.75</c:v>
                </c:pt>
                <c:pt idx="606">
                  <c:v>75.87499999999998</c:v>
                </c:pt>
                <c:pt idx="607">
                  <c:v>76.0</c:v>
                </c:pt>
                <c:pt idx="608">
                  <c:v>76.12499999999998</c:v>
                </c:pt>
                <c:pt idx="609">
                  <c:v>76.25</c:v>
                </c:pt>
                <c:pt idx="610">
                  <c:v>76.37499999999998</c:v>
                </c:pt>
                <c:pt idx="611">
                  <c:v>76.5</c:v>
                </c:pt>
                <c:pt idx="612">
                  <c:v>76.62499999999998</c:v>
                </c:pt>
                <c:pt idx="613">
                  <c:v>76.75</c:v>
                </c:pt>
                <c:pt idx="614">
                  <c:v>76.87499999999998</c:v>
                </c:pt>
                <c:pt idx="615">
                  <c:v>77.0</c:v>
                </c:pt>
                <c:pt idx="616">
                  <c:v>77.12499999999998</c:v>
                </c:pt>
                <c:pt idx="617">
                  <c:v>77.25</c:v>
                </c:pt>
                <c:pt idx="618">
                  <c:v>77.37499999999998</c:v>
                </c:pt>
                <c:pt idx="619">
                  <c:v>77.5</c:v>
                </c:pt>
                <c:pt idx="620">
                  <c:v>77.62499999999998</c:v>
                </c:pt>
                <c:pt idx="621">
                  <c:v>77.75</c:v>
                </c:pt>
                <c:pt idx="622">
                  <c:v>77.87499999999998</c:v>
                </c:pt>
                <c:pt idx="623">
                  <c:v>78.0</c:v>
                </c:pt>
                <c:pt idx="624">
                  <c:v>78.12499999999998</c:v>
                </c:pt>
                <c:pt idx="625">
                  <c:v>78.25</c:v>
                </c:pt>
                <c:pt idx="626">
                  <c:v>78.37499999999998</c:v>
                </c:pt>
                <c:pt idx="627">
                  <c:v>78.5</c:v>
                </c:pt>
                <c:pt idx="628">
                  <c:v>78.62499999999998</c:v>
                </c:pt>
                <c:pt idx="629">
                  <c:v>78.75</c:v>
                </c:pt>
                <c:pt idx="630">
                  <c:v>78.87499999999998</c:v>
                </c:pt>
                <c:pt idx="631">
                  <c:v>79.0</c:v>
                </c:pt>
                <c:pt idx="632">
                  <c:v>79.12499999999998</c:v>
                </c:pt>
                <c:pt idx="633">
                  <c:v>79.25</c:v>
                </c:pt>
                <c:pt idx="634">
                  <c:v>79.37499999999998</c:v>
                </c:pt>
                <c:pt idx="635">
                  <c:v>79.5</c:v>
                </c:pt>
                <c:pt idx="636">
                  <c:v>79.62499999999998</c:v>
                </c:pt>
                <c:pt idx="637">
                  <c:v>79.75</c:v>
                </c:pt>
                <c:pt idx="638">
                  <c:v>79.87499999999998</c:v>
                </c:pt>
                <c:pt idx="639">
                  <c:v>80.0</c:v>
                </c:pt>
                <c:pt idx="640">
                  <c:v>80.12499999999998</c:v>
                </c:pt>
                <c:pt idx="641">
                  <c:v>80.25</c:v>
                </c:pt>
                <c:pt idx="642">
                  <c:v>80.37499999999998</c:v>
                </c:pt>
                <c:pt idx="643">
                  <c:v>80.5</c:v>
                </c:pt>
                <c:pt idx="644">
                  <c:v>80.62499999999998</c:v>
                </c:pt>
                <c:pt idx="645">
                  <c:v>80.75</c:v>
                </c:pt>
                <c:pt idx="646">
                  <c:v>80.87499999999998</c:v>
                </c:pt>
                <c:pt idx="647">
                  <c:v>81.0</c:v>
                </c:pt>
                <c:pt idx="648">
                  <c:v>81.12499999999998</c:v>
                </c:pt>
                <c:pt idx="649">
                  <c:v>81.25</c:v>
                </c:pt>
                <c:pt idx="650">
                  <c:v>81.37499999999998</c:v>
                </c:pt>
                <c:pt idx="651">
                  <c:v>81.5</c:v>
                </c:pt>
                <c:pt idx="652">
                  <c:v>81.62499999999998</c:v>
                </c:pt>
                <c:pt idx="653">
                  <c:v>81.75</c:v>
                </c:pt>
                <c:pt idx="654">
                  <c:v>81.87499999999998</c:v>
                </c:pt>
                <c:pt idx="655">
                  <c:v>82.0</c:v>
                </c:pt>
                <c:pt idx="656">
                  <c:v>82.12499999999998</c:v>
                </c:pt>
                <c:pt idx="657">
                  <c:v>82.25</c:v>
                </c:pt>
                <c:pt idx="658">
                  <c:v>82.37499999999998</c:v>
                </c:pt>
                <c:pt idx="659">
                  <c:v>82.5</c:v>
                </c:pt>
                <c:pt idx="660">
                  <c:v>82.62499999999998</c:v>
                </c:pt>
                <c:pt idx="661">
                  <c:v>82.75</c:v>
                </c:pt>
                <c:pt idx="662">
                  <c:v>82.87499999999998</c:v>
                </c:pt>
                <c:pt idx="663">
                  <c:v>83.0</c:v>
                </c:pt>
                <c:pt idx="664">
                  <c:v>83.12499999999998</c:v>
                </c:pt>
                <c:pt idx="665">
                  <c:v>83.25</c:v>
                </c:pt>
                <c:pt idx="666">
                  <c:v>83.37499999999998</c:v>
                </c:pt>
                <c:pt idx="667">
                  <c:v>83.5</c:v>
                </c:pt>
                <c:pt idx="668">
                  <c:v>83.62499999999998</c:v>
                </c:pt>
                <c:pt idx="669">
                  <c:v>83.75</c:v>
                </c:pt>
                <c:pt idx="670">
                  <c:v>83.87499999999998</c:v>
                </c:pt>
                <c:pt idx="671">
                  <c:v>84.0</c:v>
                </c:pt>
                <c:pt idx="672">
                  <c:v>84.12499999999998</c:v>
                </c:pt>
                <c:pt idx="673">
                  <c:v>84.25</c:v>
                </c:pt>
                <c:pt idx="674">
                  <c:v>84.37499999999998</c:v>
                </c:pt>
                <c:pt idx="675">
                  <c:v>84.5</c:v>
                </c:pt>
                <c:pt idx="676">
                  <c:v>84.62499999999998</c:v>
                </c:pt>
                <c:pt idx="677">
                  <c:v>84.75</c:v>
                </c:pt>
                <c:pt idx="678">
                  <c:v>84.87499999999998</c:v>
                </c:pt>
                <c:pt idx="679">
                  <c:v>85.0</c:v>
                </c:pt>
                <c:pt idx="680">
                  <c:v>85.12499999999998</c:v>
                </c:pt>
                <c:pt idx="681">
                  <c:v>85.25</c:v>
                </c:pt>
                <c:pt idx="682">
                  <c:v>85.37499999999998</c:v>
                </c:pt>
                <c:pt idx="683">
                  <c:v>85.5</c:v>
                </c:pt>
                <c:pt idx="684">
                  <c:v>85.62499999999998</c:v>
                </c:pt>
                <c:pt idx="685">
                  <c:v>85.75</c:v>
                </c:pt>
                <c:pt idx="686">
                  <c:v>85.87499999999998</c:v>
                </c:pt>
                <c:pt idx="687">
                  <c:v>86.0</c:v>
                </c:pt>
                <c:pt idx="688">
                  <c:v>86.12499999999998</c:v>
                </c:pt>
                <c:pt idx="689">
                  <c:v>86.25</c:v>
                </c:pt>
                <c:pt idx="690">
                  <c:v>86.37499999999998</c:v>
                </c:pt>
                <c:pt idx="691">
                  <c:v>86.5</c:v>
                </c:pt>
                <c:pt idx="692">
                  <c:v>86.62499999999998</c:v>
                </c:pt>
                <c:pt idx="693">
                  <c:v>86.75</c:v>
                </c:pt>
                <c:pt idx="694">
                  <c:v>86.87499999999998</c:v>
                </c:pt>
                <c:pt idx="695">
                  <c:v>87.0</c:v>
                </c:pt>
                <c:pt idx="696">
                  <c:v>87.12499999999998</c:v>
                </c:pt>
                <c:pt idx="697">
                  <c:v>87.25</c:v>
                </c:pt>
                <c:pt idx="698">
                  <c:v>87.37499999999998</c:v>
                </c:pt>
                <c:pt idx="699">
                  <c:v>87.5</c:v>
                </c:pt>
                <c:pt idx="700">
                  <c:v>87.62499999999998</c:v>
                </c:pt>
                <c:pt idx="701">
                  <c:v>87.75</c:v>
                </c:pt>
                <c:pt idx="702">
                  <c:v>87.87499999999998</c:v>
                </c:pt>
                <c:pt idx="703">
                  <c:v>88.0</c:v>
                </c:pt>
                <c:pt idx="704">
                  <c:v>88.12499999999998</c:v>
                </c:pt>
                <c:pt idx="705">
                  <c:v>88.25</c:v>
                </c:pt>
                <c:pt idx="706">
                  <c:v>88.37499999999998</c:v>
                </c:pt>
                <c:pt idx="707">
                  <c:v>88.5</c:v>
                </c:pt>
                <c:pt idx="708">
                  <c:v>88.62499999999998</c:v>
                </c:pt>
                <c:pt idx="709">
                  <c:v>88.75</c:v>
                </c:pt>
                <c:pt idx="710">
                  <c:v>88.87499999999998</c:v>
                </c:pt>
                <c:pt idx="711">
                  <c:v>89.0</c:v>
                </c:pt>
                <c:pt idx="712">
                  <c:v>89.12499999999998</c:v>
                </c:pt>
                <c:pt idx="713">
                  <c:v>89.25</c:v>
                </c:pt>
                <c:pt idx="714">
                  <c:v>89.37499999999998</c:v>
                </c:pt>
                <c:pt idx="715">
                  <c:v>89.5</c:v>
                </c:pt>
                <c:pt idx="716">
                  <c:v>89.62499999999998</c:v>
                </c:pt>
                <c:pt idx="717">
                  <c:v>89.75</c:v>
                </c:pt>
                <c:pt idx="718">
                  <c:v>89.87499999999998</c:v>
                </c:pt>
                <c:pt idx="719">
                  <c:v>90.0</c:v>
                </c:pt>
                <c:pt idx="720">
                  <c:v>90.12499999999998</c:v>
                </c:pt>
                <c:pt idx="721">
                  <c:v>90.25</c:v>
                </c:pt>
                <c:pt idx="722">
                  <c:v>90.37499999999998</c:v>
                </c:pt>
                <c:pt idx="723">
                  <c:v>90.5</c:v>
                </c:pt>
                <c:pt idx="724">
                  <c:v>90.62499999999998</c:v>
                </c:pt>
                <c:pt idx="725">
                  <c:v>90.75</c:v>
                </c:pt>
                <c:pt idx="726">
                  <c:v>90.87499999999998</c:v>
                </c:pt>
                <c:pt idx="727">
                  <c:v>91.0</c:v>
                </c:pt>
                <c:pt idx="728">
                  <c:v>91.12499999999998</c:v>
                </c:pt>
                <c:pt idx="729">
                  <c:v>91.25</c:v>
                </c:pt>
                <c:pt idx="730">
                  <c:v>91.37499999999998</c:v>
                </c:pt>
                <c:pt idx="731">
                  <c:v>91.5</c:v>
                </c:pt>
                <c:pt idx="732">
                  <c:v>91.62499999999998</c:v>
                </c:pt>
                <c:pt idx="733">
                  <c:v>91.75</c:v>
                </c:pt>
                <c:pt idx="734">
                  <c:v>91.87499999999998</c:v>
                </c:pt>
                <c:pt idx="735">
                  <c:v>92.0</c:v>
                </c:pt>
                <c:pt idx="736">
                  <c:v>92.12499999999998</c:v>
                </c:pt>
                <c:pt idx="737">
                  <c:v>92.25</c:v>
                </c:pt>
                <c:pt idx="738">
                  <c:v>92.37499999999998</c:v>
                </c:pt>
                <c:pt idx="739">
                  <c:v>92.5</c:v>
                </c:pt>
                <c:pt idx="740">
                  <c:v>92.62499999999998</c:v>
                </c:pt>
                <c:pt idx="741">
                  <c:v>92.75</c:v>
                </c:pt>
                <c:pt idx="742">
                  <c:v>92.87499999999998</c:v>
                </c:pt>
                <c:pt idx="743">
                  <c:v>93.0</c:v>
                </c:pt>
                <c:pt idx="744">
                  <c:v>93.12499999999998</c:v>
                </c:pt>
                <c:pt idx="745">
                  <c:v>93.25</c:v>
                </c:pt>
                <c:pt idx="746">
                  <c:v>93.37499999999998</c:v>
                </c:pt>
                <c:pt idx="747">
                  <c:v>93.5</c:v>
                </c:pt>
                <c:pt idx="748">
                  <c:v>93.62499999999998</c:v>
                </c:pt>
                <c:pt idx="749">
                  <c:v>93.75</c:v>
                </c:pt>
                <c:pt idx="750">
                  <c:v>93.87499999999998</c:v>
                </c:pt>
                <c:pt idx="751">
                  <c:v>94.0</c:v>
                </c:pt>
                <c:pt idx="752">
                  <c:v>94.12499999999998</c:v>
                </c:pt>
                <c:pt idx="753">
                  <c:v>94.25</c:v>
                </c:pt>
                <c:pt idx="754">
                  <c:v>94.37499999999998</c:v>
                </c:pt>
                <c:pt idx="755">
                  <c:v>94.5</c:v>
                </c:pt>
                <c:pt idx="756">
                  <c:v>94.62499999999998</c:v>
                </c:pt>
                <c:pt idx="757">
                  <c:v>94.75</c:v>
                </c:pt>
                <c:pt idx="758">
                  <c:v>94.87499999999998</c:v>
                </c:pt>
                <c:pt idx="759">
                  <c:v>95.0</c:v>
                </c:pt>
                <c:pt idx="760">
                  <c:v>95.12499999999998</c:v>
                </c:pt>
                <c:pt idx="761">
                  <c:v>95.25</c:v>
                </c:pt>
                <c:pt idx="762">
                  <c:v>95.37499999999998</c:v>
                </c:pt>
                <c:pt idx="763">
                  <c:v>95.5</c:v>
                </c:pt>
                <c:pt idx="764">
                  <c:v>95.62499999999998</c:v>
                </c:pt>
                <c:pt idx="765">
                  <c:v>95.75</c:v>
                </c:pt>
                <c:pt idx="766">
                  <c:v>95.87499999999998</c:v>
                </c:pt>
                <c:pt idx="767">
                  <c:v>96.0</c:v>
                </c:pt>
                <c:pt idx="768">
                  <c:v>96.12499999999998</c:v>
                </c:pt>
                <c:pt idx="769">
                  <c:v>96.25</c:v>
                </c:pt>
                <c:pt idx="770">
                  <c:v>96.37499999999998</c:v>
                </c:pt>
                <c:pt idx="771">
                  <c:v>96.5</c:v>
                </c:pt>
                <c:pt idx="772">
                  <c:v>96.62499999999998</c:v>
                </c:pt>
                <c:pt idx="773">
                  <c:v>96.75</c:v>
                </c:pt>
                <c:pt idx="774">
                  <c:v>96.87499999999998</c:v>
                </c:pt>
                <c:pt idx="775">
                  <c:v>97.0</c:v>
                </c:pt>
                <c:pt idx="776">
                  <c:v>97.12499999999998</c:v>
                </c:pt>
                <c:pt idx="777">
                  <c:v>97.25</c:v>
                </c:pt>
                <c:pt idx="778">
                  <c:v>97.37499999999998</c:v>
                </c:pt>
                <c:pt idx="779">
                  <c:v>97.5</c:v>
                </c:pt>
                <c:pt idx="780">
                  <c:v>97.62499999999998</c:v>
                </c:pt>
                <c:pt idx="781">
                  <c:v>97.75</c:v>
                </c:pt>
                <c:pt idx="782">
                  <c:v>97.87499999999998</c:v>
                </c:pt>
                <c:pt idx="783">
                  <c:v>98.0</c:v>
                </c:pt>
                <c:pt idx="784">
                  <c:v>98.12499999999998</c:v>
                </c:pt>
                <c:pt idx="785">
                  <c:v>98.25</c:v>
                </c:pt>
                <c:pt idx="786">
                  <c:v>98.37499999999998</c:v>
                </c:pt>
                <c:pt idx="787">
                  <c:v>98.5</c:v>
                </c:pt>
                <c:pt idx="788">
                  <c:v>98.62499999999998</c:v>
                </c:pt>
                <c:pt idx="789">
                  <c:v>98.75</c:v>
                </c:pt>
                <c:pt idx="790">
                  <c:v>98.87499999999998</c:v>
                </c:pt>
                <c:pt idx="791">
                  <c:v>99.0</c:v>
                </c:pt>
                <c:pt idx="792">
                  <c:v>99.12499999999998</c:v>
                </c:pt>
                <c:pt idx="793">
                  <c:v>99.25</c:v>
                </c:pt>
                <c:pt idx="794">
                  <c:v>99.37499999999998</c:v>
                </c:pt>
                <c:pt idx="795">
                  <c:v>99.5</c:v>
                </c:pt>
                <c:pt idx="796">
                  <c:v>99.62499999999998</c:v>
                </c:pt>
                <c:pt idx="797">
                  <c:v>99.75</c:v>
                </c:pt>
                <c:pt idx="798">
                  <c:v>99.87499999999998</c:v>
                </c:pt>
                <c:pt idx="799">
                  <c:v>100.0</c:v>
                </c:pt>
                <c:pt idx="800">
                  <c:v>100.125</c:v>
                </c:pt>
                <c:pt idx="801">
                  <c:v>100.25</c:v>
                </c:pt>
                <c:pt idx="802">
                  <c:v>100.375</c:v>
                </c:pt>
                <c:pt idx="803">
                  <c:v>100.5</c:v>
                </c:pt>
                <c:pt idx="804">
                  <c:v>100.625</c:v>
                </c:pt>
                <c:pt idx="805">
                  <c:v>100.75</c:v>
                </c:pt>
                <c:pt idx="806">
                  <c:v>100.875</c:v>
                </c:pt>
                <c:pt idx="807">
                  <c:v>101.0</c:v>
                </c:pt>
                <c:pt idx="808">
                  <c:v>101.125</c:v>
                </c:pt>
                <c:pt idx="809">
                  <c:v>101.25</c:v>
                </c:pt>
                <c:pt idx="810">
                  <c:v>101.375</c:v>
                </c:pt>
                <c:pt idx="811">
                  <c:v>101.5</c:v>
                </c:pt>
                <c:pt idx="812">
                  <c:v>101.625</c:v>
                </c:pt>
                <c:pt idx="813">
                  <c:v>101.75</c:v>
                </c:pt>
                <c:pt idx="814">
                  <c:v>101.875</c:v>
                </c:pt>
                <c:pt idx="815">
                  <c:v>102.0</c:v>
                </c:pt>
                <c:pt idx="816">
                  <c:v>102.125</c:v>
                </c:pt>
                <c:pt idx="817">
                  <c:v>102.25</c:v>
                </c:pt>
                <c:pt idx="818">
                  <c:v>102.375</c:v>
                </c:pt>
                <c:pt idx="819">
                  <c:v>102.5</c:v>
                </c:pt>
                <c:pt idx="820">
                  <c:v>102.625</c:v>
                </c:pt>
                <c:pt idx="821">
                  <c:v>102.75</c:v>
                </c:pt>
                <c:pt idx="822">
                  <c:v>102.875</c:v>
                </c:pt>
                <c:pt idx="823">
                  <c:v>103.0</c:v>
                </c:pt>
                <c:pt idx="824">
                  <c:v>103.125</c:v>
                </c:pt>
                <c:pt idx="825">
                  <c:v>103.25</c:v>
                </c:pt>
                <c:pt idx="826">
                  <c:v>103.375</c:v>
                </c:pt>
                <c:pt idx="827">
                  <c:v>103.5</c:v>
                </c:pt>
                <c:pt idx="828">
                  <c:v>103.625</c:v>
                </c:pt>
                <c:pt idx="829">
                  <c:v>103.75</c:v>
                </c:pt>
                <c:pt idx="830">
                  <c:v>103.875</c:v>
                </c:pt>
                <c:pt idx="831">
                  <c:v>104.0</c:v>
                </c:pt>
                <c:pt idx="832">
                  <c:v>104.125</c:v>
                </c:pt>
                <c:pt idx="833">
                  <c:v>104.25</c:v>
                </c:pt>
                <c:pt idx="834">
                  <c:v>104.375</c:v>
                </c:pt>
                <c:pt idx="835">
                  <c:v>104.5</c:v>
                </c:pt>
                <c:pt idx="836">
                  <c:v>104.625</c:v>
                </c:pt>
                <c:pt idx="837">
                  <c:v>104.75</c:v>
                </c:pt>
                <c:pt idx="838">
                  <c:v>104.875</c:v>
                </c:pt>
                <c:pt idx="839">
                  <c:v>105.0</c:v>
                </c:pt>
                <c:pt idx="840">
                  <c:v>105.125</c:v>
                </c:pt>
                <c:pt idx="841">
                  <c:v>105.25</c:v>
                </c:pt>
                <c:pt idx="842">
                  <c:v>105.375</c:v>
                </c:pt>
                <c:pt idx="843">
                  <c:v>105.5</c:v>
                </c:pt>
                <c:pt idx="844">
                  <c:v>105.625</c:v>
                </c:pt>
                <c:pt idx="845">
                  <c:v>105.75</c:v>
                </c:pt>
                <c:pt idx="846">
                  <c:v>105.875</c:v>
                </c:pt>
                <c:pt idx="847">
                  <c:v>106.0</c:v>
                </c:pt>
                <c:pt idx="848">
                  <c:v>106.125</c:v>
                </c:pt>
                <c:pt idx="849">
                  <c:v>106.25</c:v>
                </c:pt>
                <c:pt idx="850">
                  <c:v>106.375</c:v>
                </c:pt>
                <c:pt idx="851">
                  <c:v>106.5</c:v>
                </c:pt>
                <c:pt idx="852">
                  <c:v>106.625</c:v>
                </c:pt>
                <c:pt idx="853">
                  <c:v>106.75</c:v>
                </c:pt>
                <c:pt idx="854">
                  <c:v>106.875</c:v>
                </c:pt>
                <c:pt idx="855">
                  <c:v>107.0</c:v>
                </c:pt>
                <c:pt idx="856">
                  <c:v>107.125</c:v>
                </c:pt>
                <c:pt idx="857">
                  <c:v>107.25</c:v>
                </c:pt>
                <c:pt idx="858">
                  <c:v>107.375</c:v>
                </c:pt>
                <c:pt idx="859">
                  <c:v>107.5</c:v>
                </c:pt>
                <c:pt idx="860">
                  <c:v>107.625</c:v>
                </c:pt>
                <c:pt idx="861">
                  <c:v>107.75</c:v>
                </c:pt>
                <c:pt idx="862">
                  <c:v>107.875</c:v>
                </c:pt>
                <c:pt idx="863">
                  <c:v>108.0</c:v>
                </c:pt>
                <c:pt idx="864">
                  <c:v>108.125</c:v>
                </c:pt>
                <c:pt idx="865">
                  <c:v>108.25</c:v>
                </c:pt>
                <c:pt idx="866">
                  <c:v>108.375</c:v>
                </c:pt>
                <c:pt idx="867">
                  <c:v>108.5</c:v>
                </c:pt>
                <c:pt idx="868">
                  <c:v>108.625</c:v>
                </c:pt>
                <c:pt idx="869">
                  <c:v>108.75</c:v>
                </c:pt>
                <c:pt idx="870">
                  <c:v>108.875</c:v>
                </c:pt>
                <c:pt idx="871">
                  <c:v>109.0</c:v>
                </c:pt>
                <c:pt idx="872">
                  <c:v>109.125</c:v>
                </c:pt>
                <c:pt idx="873">
                  <c:v>109.25</c:v>
                </c:pt>
                <c:pt idx="874">
                  <c:v>109.375</c:v>
                </c:pt>
                <c:pt idx="875">
                  <c:v>109.5</c:v>
                </c:pt>
                <c:pt idx="876">
                  <c:v>109.625</c:v>
                </c:pt>
                <c:pt idx="877">
                  <c:v>109.75</c:v>
                </c:pt>
                <c:pt idx="878">
                  <c:v>109.875</c:v>
                </c:pt>
                <c:pt idx="879">
                  <c:v>110.0</c:v>
                </c:pt>
                <c:pt idx="880">
                  <c:v>110.125</c:v>
                </c:pt>
                <c:pt idx="881">
                  <c:v>110.25</c:v>
                </c:pt>
                <c:pt idx="882">
                  <c:v>110.375</c:v>
                </c:pt>
                <c:pt idx="883">
                  <c:v>110.5</c:v>
                </c:pt>
                <c:pt idx="884">
                  <c:v>110.625</c:v>
                </c:pt>
                <c:pt idx="885">
                  <c:v>110.75</c:v>
                </c:pt>
                <c:pt idx="886">
                  <c:v>110.875</c:v>
                </c:pt>
                <c:pt idx="887">
                  <c:v>111.0</c:v>
                </c:pt>
                <c:pt idx="888">
                  <c:v>111.125</c:v>
                </c:pt>
                <c:pt idx="889">
                  <c:v>111.25</c:v>
                </c:pt>
                <c:pt idx="890">
                  <c:v>111.375</c:v>
                </c:pt>
                <c:pt idx="891">
                  <c:v>111.5</c:v>
                </c:pt>
                <c:pt idx="892">
                  <c:v>111.625</c:v>
                </c:pt>
                <c:pt idx="893">
                  <c:v>111.75</c:v>
                </c:pt>
                <c:pt idx="894">
                  <c:v>111.875</c:v>
                </c:pt>
                <c:pt idx="895">
                  <c:v>112.0</c:v>
                </c:pt>
                <c:pt idx="896">
                  <c:v>112.125</c:v>
                </c:pt>
                <c:pt idx="897">
                  <c:v>112.25</c:v>
                </c:pt>
                <c:pt idx="898">
                  <c:v>112.375</c:v>
                </c:pt>
                <c:pt idx="899">
                  <c:v>112.5</c:v>
                </c:pt>
                <c:pt idx="900">
                  <c:v>112.625</c:v>
                </c:pt>
                <c:pt idx="901">
                  <c:v>112.75</c:v>
                </c:pt>
                <c:pt idx="902">
                  <c:v>112.875</c:v>
                </c:pt>
                <c:pt idx="903">
                  <c:v>113.0</c:v>
                </c:pt>
                <c:pt idx="904">
                  <c:v>113.125</c:v>
                </c:pt>
                <c:pt idx="905">
                  <c:v>113.25</c:v>
                </c:pt>
                <c:pt idx="906">
                  <c:v>113.375</c:v>
                </c:pt>
                <c:pt idx="907">
                  <c:v>113.5</c:v>
                </c:pt>
                <c:pt idx="908">
                  <c:v>113.625</c:v>
                </c:pt>
                <c:pt idx="909">
                  <c:v>113.75</c:v>
                </c:pt>
                <c:pt idx="910">
                  <c:v>113.875</c:v>
                </c:pt>
                <c:pt idx="911">
                  <c:v>114.0</c:v>
                </c:pt>
                <c:pt idx="912">
                  <c:v>114.125</c:v>
                </c:pt>
                <c:pt idx="913">
                  <c:v>114.25</c:v>
                </c:pt>
                <c:pt idx="914">
                  <c:v>114.375</c:v>
                </c:pt>
                <c:pt idx="915">
                  <c:v>114.5</c:v>
                </c:pt>
                <c:pt idx="916">
                  <c:v>114.625</c:v>
                </c:pt>
                <c:pt idx="917">
                  <c:v>114.75</c:v>
                </c:pt>
                <c:pt idx="918">
                  <c:v>114.875</c:v>
                </c:pt>
                <c:pt idx="919">
                  <c:v>115.0</c:v>
                </c:pt>
                <c:pt idx="920">
                  <c:v>115.125</c:v>
                </c:pt>
                <c:pt idx="921">
                  <c:v>115.25</c:v>
                </c:pt>
                <c:pt idx="922">
                  <c:v>115.375</c:v>
                </c:pt>
                <c:pt idx="923">
                  <c:v>115.5</c:v>
                </c:pt>
                <c:pt idx="924">
                  <c:v>115.625</c:v>
                </c:pt>
                <c:pt idx="925">
                  <c:v>115.75</c:v>
                </c:pt>
                <c:pt idx="926">
                  <c:v>115.875</c:v>
                </c:pt>
                <c:pt idx="927">
                  <c:v>116.0</c:v>
                </c:pt>
                <c:pt idx="928">
                  <c:v>116.125</c:v>
                </c:pt>
                <c:pt idx="929">
                  <c:v>116.25</c:v>
                </c:pt>
                <c:pt idx="930">
                  <c:v>116.375</c:v>
                </c:pt>
                <c:pt idx="931">
                  <c:v>116.5</c:v>
                </c:pt>
                <c:pt idx="932">
                  <c:v>116.625</c:v>
                </c:pt>
                <c:pt idx="933">
                  <c:v>116.75</c:v>
                </c:pt>
                <c:pt idx="934">
                  <c:v>116.875</c:v>
                </c:pt>
                <c:pt idx="935">
                  <c:v>117.0</c:v>
                </c:pt>
                <c:pt idx="936">
                  <c:v>117.125</c:v>
                </c:pt>
                <c:pt idx="937">
                  <c:v>117.25</c:v>
                </c:pt>
                <c:pt idx="938">
                  <c:v>117.375</c:v>
                </c:pt>
                <c:pt idx="939">
                  <c:v>117.5</c:v>
                </c:pt>
                <c:pt idx="940">
                  <c:v>117.625</c:v>
                </c:pt>
                <c:pt idx="941">
                  <c:v>117.75</c:v>
                </c:pt>
                <c:pt idx="942">
                  <c:v>117.875</c:v>
                </c:pt>
                <c:pt idx="943">
                  <c:v>118.0</c:v>
                </c:pt>
                <c:pt idx="944">
                  <c:v>118.125</c:v>
                </c:pt>
                <c:pt idx="945">
                  <c:v>118.25</c:v>
                </c:pt>
                <c:pt idx="946">
                  <c:v>118.375</c:v>
                </c:pt>
                <c:pt idx="947">
                  <c:v>118.5</c:v>
                </c:pt>
                <c:pt idx="948">
                  <c:v>118.625</c:v>
                </c:pt>
                <c:pt idx="949">
                  <c:v>118.75</c:v>
                </c:pt>
                <c:pt idx="950">
                  <c:v>118.875</c:v>
                </c:pt>
                <c:pt idx="951">
                  <c:v>119.0</c:v>
                </c:pt>
                <c:pt idx="952">
                  <c:v>119.125</c:v>
                </c:pt>
                <c:pt idx="953">
                  <c:v>119.25</c:v>
                </c:pt>
                <c:pt idx="954">
                  <c:v>119.375</c:v>
                </c:pt>
                <c:pt idx="955">
                  <c:v>119.5</c:v>
                </c:pt>
                <c:pt idx="956">
                  <c:v>119.625</c:v>
                </c:pt>
                <c:pt idx="957">
                  <c:v>119.75</c:v>
                </c:pt>
                <c:pt idx="958">
                  <c:v>119.875</c:v>
                </c:pt>
                <c:pt idx="959">
                  <c:v>120.0</c:v>
                </c:pt>
                <c:pt idx="960">
                  <c:v>120.125</c:v>
                </c:pt>
                <c:pt idx="961">
                  <c:v>120.25</c:v>
                </c:pt>
                <c:pt idx="962">
                  <c:v>120.375</c:v>
                </c:pt>
                <c:pt idx="963">
                  <c:v>120.5</c:v>
                </c:pt>
                <c:pt idx="964">
                  <c:v>120.625</c:v>
                </c:pt>
                <c:pt idx="965">
                  <c:v>120.75</c:v>
                </c:pt>
                <c:pt idx="966">
                  <c:v>120.875</c:v>
                </c:pt>
                <c:pt idx="967">
                  <c:v>121.0</c:v>
                </c:pt>
                <c:pt idx="968">
                  <c:v>121.125</c:v>
                </c:pt>
                <c:pt idx="969">
                  <c:v>121.25</c:v>
                </c:pt>
                <c:pt idx="970">
                  <c:v>121.375</c:v>
                </c:pt>
                <c:pt idx="971">
                  <c:v>121.5</c:v>
                </c:pt>
                <c:pt idx="972">
                  <c:v>121.625</c:v>
                </c:pt>
                <c:pt idx="973">
                  <c:v>121.75</c:v>
                </c:pt>
                <c:pt idx="974">
                  <c:v>121.875</c:v>
                </c:pt>
                <c:pt idx="975">
                  <c:v>122.0</c:v>
                </c:pt>
                <c:pt idx="976">
                  <c:v>122.125</c:v>
                </c:pt>
                <c:pt idx="977">
                  <c:v>122.25</c:v>
                </c:pt>
                <c:pt idx="978">
                  <c:v>122.375</c:v>
                </c:pt>
                <c:pt idx="979">
                  <c:v>122.5</c:v>
                </c:pt>
                <c:pt idx="980">
                  <c:v>122.625</c:v>
                </c:pt>
                <c:pt idx="981">
                  <c:v>122.75</c:v>
                </c:pt>
                <c:pt idx="982">
                  <c:v>122.875</c:v>
                </c:pt>
                <c:pt idx="983">
                  <c:v>123.0</c:v>
                </c:pt>
                <c:pt idx="984">
                  <c:v>123.125</c:v>
                </c:pt>
                <c:pt idx="985">
                  <c:v>123.25</c:v>
                </c:pt>
                <c:pt idx="986">
                  <c:v>123.375</c:v>
                </c:pt>
                <c:pt idx="987">
                  <c:v>123.5</c:v>
                </c:pt>
                <c:pt idx="988">
                  <c:v>123.625</c:v>
                </c:pt>
                <c:pt idx="989">
                  <c:v>123.75</c:v>
                </c:pt>
                <c:pt idx="990">
                  <c:v>123.875</c:v>
                </c:pt>
                <c:pt idx="991">
                  <c:v>124.0</c:v>
                </c:pt>
                <c:pt idx="992">
                  <c:v>124.125</c:v>
                </c:pt>
                <c:pt idx="993">
                  <c:v>124.25</c:v>
                </c:pt>
                <c:pt idx="994">
                  <c:v>124.375</c:v>
                </c:pt>
                <c:pt idx="995">
                  <c:v>124.5</c:v>
                </c:pt>
                <c:pt idx="996">
                  <c:v>124.625</c:v>
                </c:pt>
                <c:pt idx="997">
                  <c:v>124.75</c:v>
                </c:pt>
                <c:pt idx="998">
                  <c:v>124.875</c:v>
                </c:pt>
                <c:pt idx="999">
                  <c:v>125.0</c:v>
                </c:pt>
                <c:pt idx="1000">
                  <c:v>125.125</c:v>
                </c:pt>
                <c:pt idx="1001">
                  <c:v>125.25</c:v>
                </c:pt>
                <c:pt idx="1002">
                  <c:v>125.375</c:v>
                </c:pt>
                <c:pt idx="1003">
                  <c:v>125.5</c:v>
                </c:pt>
                <c:pt idx="1004">
                  <c:v>125.625</c:v>
                </c:pt>
                <c:pt idx="1005">
                  <c:v>125.75</c:v>
                </c:pt>
                <c:pt idx="1006">
                  <c:v>125.875</c:v>
                </c:pt>
                <c:pt idx="1007">
                  <c:v>126.0</c:v>
                </c:pt>
                <c:pt idx="1008">
                  <c:v>126.125</c:v>
                </c:pt>
                <c:pt idx="1009">
                  <c:v>126.25</c:v>
                </c:pt>
                <c:pt idx="1010">
                  <c:v>126.375</c:v>
                </c:pt>
                <c:pt idx="1011">
                  <c:v>126.5</c:v>
                </c:pt>
                <c:pt idx="1012">
                  <c:v>126.625</c:v>
                </c:pt>
                <c:pt idx="1013">
                  <c:v>126.75</c:v>
                </c:pt>
                <c:pt idx="1014">
                  <c:v>126.875</c:v>
                </c:pt>
                <c:pt idx="1015">
                  <c:v>127.0</c:v>
                </c:pt>
                <c:pt idx="1016">
                  <c:v>127.125</c:v>
                </c:pt>
                <c:pt idx="1017">
                  <c:v>127.25</c:v>
                </c:pt>
                <c:pt idx="1018">
                  <c:v>127.375</c:v>
                </c:pt>
                <c:pt idx="1019">
                  <c:v>127.5</c:v>
                </c:pt>
                <c:pt idx="1020">
                  <c:v>127.625</c:v>
                </c:pt>
                <c:pt idx="1021">
                  <c:v>127.75</c:v>
                </c:pt>
                <c:pt idx="1022">
                  <c:v>127.875</c:v>
                </c:pt>
                <c:pt idx="1023">
                  <c:v>128.0</c:v>
                </c:pt>
                <c:pt idx="1024">
                  <c:v>128.125</c:v>
                </c:pt>
                <c:pt idx="1025">
                  <c:v>128.25</c:v>
                </c:pt>
                <c:pt idx="1026">
                  <c:v>128.375</c:v>
                </c:pt>
                <c:pt idx="1027">
                  <c:v>128.5</c:v>
                </c:pt>
                <c:pt idx="1028">
                  <c:v>128.625</c:v>
                </c:pt>
                <c:pt idx="1029">
                  <c:v>128.75</c:v>
                </c:pt>
                <c:pt idx="1030">
                  <c:v>128.875</c:v>
                </c:pt>
                <c:pt idx="1031">
                  <c:v>129.0</c:v>
                </c:pt>
                <c:pt idx="1032">
                  <c:v>129.125</c:v>
                </c:pt>
                <c:pt idx="1033">
                  <c:v>129.25</c:v>
                </c:pt>
                <c:pt idx="1034">
                  <c:v>129.375</c:v>
                </c:pt>
                <c:pt idx="1035">
                  <c:v>129.5</c:v>
                </c:pt>
                <c:pt idx="1036">
                  <c:v>129.625</c:v>
                </c:pt>
                <c:pt idx="1037">
                  <c:v>129.75</c:v>
                </c:pt>
                <c:pt idx="1038">
                  <c:v>129.875</c:v>
                </c:pt>
                <c:pt idx="1039">
                  <c:v>130.0</c:v>
                </c:pt>
                <c:pt idx="1040">
                  <c:v>130.125</c:v>
                </c:pt>
                <c:pt idx="1041">
                  <c:v>130.25</c:v>
                </c:pt>
                <c:pt idx="1042">
                  <c:v>130.375</c:v>
                </c:pt>
                <c:pt idx="1043">
                  <c:v>130.5</c:v>
                </c:pt>
                <c:pt idx="1044">
                  <c:v>130.625</c:v>
                </c:pt>
                <c:pt idx="1045">
                  <c:v>130.75</c:v>
                </c:pt>
                <c:pt idx="1046">
                  <c:v>130.875</c:v>
                </c:pt>
                <c:pt idx="1047">
                  <c:v>131.0</c:v>
                </c:pt>
                <c:pt idx="1048">
                  <c:v>131.125</c:v>
                </c:pt>
                <c:pt idx="1049">
                  <c:v>131.25</c:v>
                </c:pt>
                <c:pt idx="1050">
                  <c:v>131.375</c:v>
                </c:pt>
                <c:pt idx="1051">
                  <c:v>131.5</c:v>
                </c:pt>
                <c:pt idx="1052">
                  <c:v>131.625</c:v>
                </c:pt>
                <c:pt idx="1053">
                  <c:v>131.75</c:v>
                </c:pt>
                <c:pt idx="1054">
                  <c:v>131.875</c:v>
                </c:pt>
                <c:pt idx="1055">
                  <c:v>132.0</c:v>
                </c:pt>
                <c:pt idx="1056">
                  <c:v>132.125</c:v>
                </c:pt>
                <c:pt idx="1057">
                  <c:v>132.25</c:v>
                </c:pt>
                <c:pt idx="1058">
                  <c:v>132.375</c:v>
                </c:pt>
                <c:pt idx="1059">
                  <c:v>132.5</c:v>
                </c:pt>
                <c:pt idx="1060">
                  <c:v>132.625</c:v>
                </c:pt>
                <c:pt idx="1061">
                  <c:v>132.75</c:v>
                </c:pt>
                <c:pt idx="1062">
                  <c:v>132.875</c:v>
                </c:pt>
                <c:pt idx="1063">
                  <c:v>133.0</c:v>
                </c:pt>
                <c:pt idx="1064">
                  <c:v>133.125</c:v>
                </c:pt>
                <c:pt idx="1065">
                  <c:v>133.25</c:v>
                </c:pt>
                <c:pt idx="1066">
                  <c:v>133.375</c:v>
                </c:pt>
                <c:pt idx="1067">
                  <c:v>133.5</c:v>
                </c:pt>
                <c:pt idx="1068">
                  <c:v>133.625</c:v>
                </c:pt>
                <c:pt idx="1069">
                  <c:v>133.75</c:v>
                </c:pt>
                <c:pt idx="1070">
                  <c:v>133.875</c:v>
                </c:pt>
                <c:pt idx="1071">
                  <c:v>134.0</c:v>
                </c:pt>
                <c:pt idx="1072">
                  <c:v>134.125</c:v>
                </c:pt>
                <c:pt idx="1073">
                  <c:v>134.25</c:v>
                </c:pt>
                <c:pt idx="1074">
                  <c:v>134.375</c:v>
                </c:pt>
                <c:pt idx="1075">
                  <c:v>134.5</c:v>
                </c:pt>
                <c:pt idx="1076">
                  <c:v>134.625</c:v>
                </c:pt>
                <c:pt idx="1077">
                  <c:v>134.75</c:v>
                </c:pt>
                <c:pt idx="1078">
                  <c:v>134.875</c:v>
                </c:pt>
                <c:pt idx="1079">
                  <c:v>135.0</c:v>
                </c:pt>
                <c:pt idx="1080">
                  <c:v>135.125</c:v>
                </c:pt>
                <c:pt idx="1081">
                  <c:v>135.25</c:v>
                </c:pt>
                <c:pt idx="1082">
                  <c:v>135.375</c:v>
                </c:pt>
                <c:pt idx="1083">
                  <c:v>135.5</c:v>
                </c:pt>
                <c:pt idx="1084">
                  <c:v>135.625</c:v>
                </c:pt>
                <c:pt idx="1085">
                  <c:v>135.75</c:v>
                </c:pt>
                <c:pt idx="1086">
                  <c:v>135.875</c:v>
                </c:pt>
                <c:pt idx="1087">
                  <c:v>136.0</c:v>
                </c:pt>
                <c:pt idx="1088">
                  <c:v>136.125</c:v>
                </c:pt>
                <c:pt idx="1089">
                  <c:v>136.25</c:v>
                </c:pt>
                <c:pt idx="1090">
                  <c:v>136.375</c:v>
                </c:pt>
                <c:pt idx="1091">
                  <c:v>136.5</c:v>
                </c:pt>
                <c:pt idx="1092">
                  <c:v>136.625</c:v>
                </c:pt>
                <c:pt idx="1093">
                  <c:v>136.75</c:v>
                </c:pt>
                <c:pt idx="1094">
                  <c:v>136.875</c:v>
                </c:pt>
                <c:pt idx="1095">
                  <c:v>137.0</c:v>
                </c:pt>
                <c:pt idx="1096">
                  <c:v>137.125</c:v>
                </c:pt>
                <c:pt idx="1097">
                  <c:v>137.25</c:v>
                </c:pt>
                <c:pt idx="1098">
                  <c:v>137.375</c:v>
                </c:pt>
                <c:pt idx="1099">
                  <c:v>137.5</c:v>
                </c:pt>
                <c:pt idx="1100">
                  <c:v>137.625</c:v>
                </c:pt>
                <c:pt idx="1101">
                  <c:v>137.75</c:v>
                </c:pt>
                <c:pt idx="1102">
                  <c:v>137.875</c:v>
                </c:pt>
                <c:pt idx="1103">
                  <c:v>138.0</c:v>
                </c:pt>
                <c:pt idx="1104">
                  <c:v>138.125</c:v>
                </c:pt>
                <c:pt idx="1105">
                  <c:v>138.25</c:v>
                </c:pt>
                <c:pt idx="1106">
                  <c:v>138.375</c:v>
                </c:pt>
                <c:pt idx="1107">
                  <c:v>138.5</c:v>
                </c:pt>
                <c:pt idx="1108">
                  <c:v>138.625</c:v>
                </c:pt>
                <c:pt idx="1109">
                  <c:v>138.75</c:v>
                </c:pt>
                <c:pt idx="1110">
                  <c:v>138.875</c:v>
                </c:pt>
                <c:pt idx="1111">
                  <c:v>139.0</c:v>
                </c:pt>
                <c:pt idx="1112">
                  <c:v>139.125</c:v>
                </c:pt>
                <c:pt idx="1113">
                  <c:v>139.25</c:v>
                </c:pt>
                <c:pt idx="1114">
                  <c:v>139.375</c:v>
                </c:pt>
                <c:pt idx="1115">
                  <c:v>139.5</c:v>
                </c:pt>
                <c:pt idx="1116">
                  <c:v>139.625</c:v>
                </c:pt>
                <c:pt idx="1117">
                  <c:v>139.75</c:v>
                </c:pt>
                <c:pt idx="1118">
                  <c:v>139.875</c:v>
                </c:pt>
                <c:pt idx="1119">
                  <c:v>140.0</c:v>
                </c:pt>
                <c:pt idx="1120">
                  <c:v>140.125</c:v>
                </c:pt>
                <c:pt idx="1121">
                  <c:v>140.25</c:v>
                </c:pt>
                <c:pt idx="1122">
                  <c:v>140.375</c:v>
                </c:pt>
                <c:pt idx="1123">
                  <c:v>140.5</c:v>
                </c:pt>
                <c:pt idx="1124">
                  <c:v>140.625</c:v>
                </c:pt>
                <c:pt idx="1125">
                  <c:v>140.75</c:v>
                </c:pt>
                <c:pt idx="1126">
                  <c:v>140.875</c:v>
                </c:pt>
                <c:pt idx="1127">
                  <c:v>141.0</c:v>
                </c:pt>
                <c:pt idx="1128">
                  <c:v>141.125</c:v>
                </c:pt>
                <c:pt idx="1129">
                  <c:v>141.25</c:v>
                </c:pt>
                <c:pt idx="1130">
                  <c:v>141.375</c:v>
                </c:pt>
                <c:pt idx="1131">
                  <c:v>141.5</c:v>
                </c:pt>
                <c:pt idx="1132">
                  <c:v>141.625</c:v>
                </c:pt>
                <c:pt idx="1133">
                  <c:v>141.75</c:v>
                </c:pt>
                <c:pt idx="1134">
                  <c:v>141.875</c:v>
                </c:pt>
                <c:pt idx="1135">
                  <c:v>142.0</c:v>
                </c:pt>
                <c:pt idx="1136">
                  <c:v>142.125</c:v>
                </c:pt>
                <c:pt idx="1137">
                  <c:v>142.25</c:v>
                </c:pt>
                <c:pt idx="1138">
                  <c:v>142.375</c:v>
                </c:pt>
                <c:pt idx="1139">
                  <c:v>142.5</c:v>
                </c:pt>
                <c:pt idx="1140">
                  <c:v>142.625</c:v>
                </c:pt>
                <c:pt idx="1141">
                  <c:v>142.75</c:v>
                </c:pt>
                <c:pt idx="1142">
                  <c:v>142.875</c:v>
                </c:pt>
                <c:pt idx="1143">
                  <c:v>143.0</c:v>
                </c:pt>
                <c:pt idx="1144">
                  <c:v>143.125</c:v>
                </c:pt>
                <c:pt idx="1145">
                  <c:v>143.25</c:v>
                </c:pt>
                <c:pt idx="1146">
                  <c:v>143.375</c:v>
                </c:pt>
                <c:pt idx="1147">
                  <c:v>143.5</c:v>
                </c:pt>
                <c:pt idx="1148">
                  <c:v>143.625</c:v>
                </c:pt>
                <c:pt idx="1149">
                  <c:v>143.75</c:v>
                </c:pt>
                <c:pt idx="1150">
                  <c:v>143.875</c:v>
                </c:pt>
                <c:pt idx="1151">
                  <c:v>144.0</c:v>
                </c:pt>
                <c:pt idx="1152">
                  <c:v>144.125</c:v>
                </c:pt>
                <c:pt idx="1153">
                  <c:v>144.25</c:v>
                </c:pt>
                <c:pt idx="1154">
                  <c:v>144.375</c:v>
                </c:pt>
                <c:pt idx="1155">
                  <c:v>144.5</c:v>
                </c:pt>
                <c:pt idx="1156">
                  <c:v>144.625</c:v>
                </c:pt>
                <c:pt idx="1157">
                  <c:v>144.75</c:v>
                </c:pt>
                <c:pt idx="1158">
                  <c:v>144.875</c:v>
                </c:pt>
                <c:pt idx="1159">
                  <c:v>145.0</c:v>
                </c:pt>
                <c:pt idx="1160">
                  <c:v>145.125</c:v>
                </c:pt>
                <c:pt idx="1161">
                  <c:v>145.25</c:v>
                </c:pt>
                <c:pt idx="1162">
                  <c:v>145.375</c:v>
                </c:pt>
                <c:pt idx="1163">
                  <c:v>145.5</c:v>
                </c:pt>
                <c:pt idx="1164">
                  <c:v>145.625</c:v>
                </c:pt>
                <c:pt idx="1165">
                  <c:v>145.75</c:v>
                </c:pt>
                <c:pt idx="1166">
                  <c:v>145.875</c:v>
                </c:pt>
                <c:pt idx="1167">
                  <c:v>146.0</c:v>
                </c:pt>
                <c:pt idx="1168">
                  <c:v>146.125</c:v>
                </c:pt>
                <c:pt idx="1169">
                  <c:v>146.25</c:v>
                </c:pt>
                <c:pt idx="1170">
                  <c:v>146.375</c:v>
                </c:pt>
                <c:pt idx="1171">
                  <c:v>146.5</c:v>
                </c:pt>
                <c:pt idx="1172">
                  <c:v>146.625</c:v>
                </c:pt>
                <c:pt idx="1173">
                  <c:v>146.75</c:v>
                </c:pt>
                <c:pt idx="1174">
                  <c:v>146.875</c:v>
                </c:pt>
                <c:pt idx="1175">
                  <c:v>147.0</c:v>
                </c:pt>
                <c:pt idx="1176">
                  <c:v>147.125</c:v>
                </c:pt>
                <c:pt idx="1177">
                  <c:v>147.25</c:v>
                </c:pt>
                <c:pt idx="1178">
                  <c:v>147.375</c:v>
                </c:pt>
                <c:pt idx="1179">
                  <c:v>147.5</c:v>
                </c:pt>
                <c:pt idx="1180">
                  <c:v>147.625</c:v>
                </c:pt>
                <c:pt idx="1181">
                  <c:v>147.75</c:v>
                </c:pt>
                <c:pt idx="1182">
                  <c:v>147.875</c:v>
                </c:pt>
                <c:pt idx="1183">
                  <c:v>148.0</c:v>
                </c:pt>
                <c:pt idx="1184">
                  <c:v>148.125</c:v>
                </c:pt>
                <c:pt idx="1185">
                  <c:v>148.25</c:v>
                </c:pt>
                <c:pt idx="1186">
                  <c:v>148.375</c:v>
                </c:pt>
                <c:pt idx="1187">
                  <c:v>148.5</c:v>
                </c:pt>
                <c:pt idx="1188">
                  <c:v>148.625</c:v>
                </c:pt>
                <c:pt idx="1189">
                  <c:v>148.75</c:v>
                </c:pt>
                <c:pt idx="1190">
                  <c:v>148.875</c:v>
                </c:pt>
                <c:pt idx="1191">
                  <c:v>149.0</c:v>
                </c:pt>
                <c:pt idx="1192">
                  <c:v>149.125</c:v>
                </c:pt>
                <c:pt idx="1193">
                  <c:v>149.25</c:v>
                </c:pt>
                <c:pt idx="1194">
                  <c:v>149.375</c:v>
                </c:pt>
                <c:pt idx="1195">
                  <c:v>149.5</c:v>
                </c:pt>
                <c:pt idx="1196">
                  <c:v>149.625</c:v>
                </c:pt>
                <c:pt idx="1197">
                  <c:v>149.75</c:v>
                </c:pt>
                <c:pt idx="1198">
                  <c:v>149.875</c:v>
                </c:pt>
                <c:pt idx="1199">
                  <c:v>150.0</c:v>
                </c:pt>
                <c:pt idx="1200">
                  <c:v>150.125</c:v>
                </c:pt>
                <c:pt idx="1201">
                  <c:v>150.25</c:v>
                </c:pt>
                <c:pt idx="1202">
                  <c:v>150.375</c:v>
                </c:pt>
                <c:pt idx="1203">
                  <c:v>150.5</c:v>
                </c:pt>
                <c:pt idx="1204">
                  <c:v>150.625</c:v>
                </c:pt>
                <c:pt idx="1205">
                  <c:v>150.75</c:v>
                </c:pt>
                <c:pt idx="1206">
                  <c:v>150.875</c:v>
                </c:pt>
                <c:pt idx="1207">
                  <c:v>151.0</c:v>
                </c:pt>
                <c:pt idx="1208">
                  <c:v>151.125</c:v>
                </c:pt>
                <c:pt idx="1209">
                  <c:v>151.25</c:v>
                </c:pt>
                <c:pt idx="1210">
                  <c:v>151.375</c:v>
                </c:pt>
                <c:pt idx="1211">
                  <c:v>151.5</c:v>
                </c:pt>
                <c:pt idx="1212">
                  <c:v>151.625</c:v>
                </c:pt>
                <c:pt idx="1213">
                  <c:v>151.75</c:v>
                </c:pt>
                <c:pt idx="1214">
                  <c:v>151.875</c:v>
                </c:pt>
                <c:pt idx="1215">
                  <c:v>152.0</c:v>
                </c:pt>
                <c:pt idx="1216">
                  <c:v>152.125</c:v>
                </c:pt>
                <c:pt idx="1217">
                  <c:v>152.25</c:v>
                </c:pt>
                <c:pt idx="1218">
                  <c:v>152.375</c:v>
                </c:pt>
                <c:pt idx="1219">
                  <c:v>152.5</c:v>
                </c:pt>
                <c:pt idx="1220">
                  <c:v>152.625</c:v>
                </c:pt>
                <c:pt idx="1221">
                  <c:v>152.75</c:v>
                </c:pt>
                <c:pt idx="1222">
                  <c:v>152.875</c:v>
                </c:pt>
                <c:pt idx="1223">
                  <c:v>153.0</c:v>
                </c:pt>
                <c:pt idx="1224">
                  <c:v>153.125</c:v>
                </c:pt>
                <c:pt idx="1225">
                  <c:v>153.25</c:v>
                </c:pt>
                <c:pt idx="1226">
                  <c:v>153.375</c:v>
                </c:pt>
                <c:pt idx="1227">
                  <c:v>153.5</c:v>
                </c:pt>
                <c:pt idx="1228">
                  <c:v>153.625</c:v>
                </c:pt>
                <c:pt idx="1229">
                  <c:v>153.75</c:v>
                </c:pt>
                <c:pt idx="1230">
                  <c:v>153.875</c:v>
                </c:pt>
                <c:pt idx="1231">
                  <c:v>154.0</c:v>
                </c:pt>
                <c:pt idx="1232">
                  <c:v>154.125</c:v>
                </c:pt>
                <c:pt idx="1233">
                  <c:v>154.25</c:v>
                </c:pt>
                <c:pt idx="1234">
                  <c:v>154.375</c:v>
                </c:pt>
                <c:pt idx="1235">
                  <c:v>154.5</c:v>
                </c:pt>
                <c:pt idx="1236">
                  <c:v>154.625</c:v>
                </c:pt>
                <c:pt idx="1237">
                  <c:v>154.75</c:v>
                </c:pt>
                <c:pt idx="1238">
                  <c:v>154.875</c:v>
                </c:pt>
                <c:pt idx="1239">
                  <c:v>155.0</c:v>
                </c:pt>
                <c:pt idx="1240">
                  <c:v>155.125</c:v>
                </c:pt>
                <c:pt idx="1241">
                  <c:v>155.25</c:v>
                </c:pt>
                <c:pt idx="1242">
                  <c:v>155.375</c:v>
                </c:pt>
                <c:pt idx="1243">
                  <c:v>155.5</c:v>
                </c:pt>
                <c:pt idx="1244">
                  <c:v>155.625</c:v>
                </c:pt>
                <c:pt idx="1245">
                  <c:v>155.75</c:v>
                </c:pt>
                <c:pt idx="1246">
                  <c:v>155.875</c:v>
                </c:pt>
                <c:pt idx="1247">
                  <c:v>156.0</c:v>
                </c:pt>
                <c:pt idx="1248">
                  <c:v>156.125</c:v>
                </c:pt>
                <c:pt idx="1249">
                  <c:v>156.25</c:v>
                </c:pt>
                <c:pt idx="1250">
                  <c:v>156.375</c:v>
                </c:pt>
                <c:pt idx="1251">
                  <c:v>156.5</c:v>
                </c:pt>
                <c:pt idx="1252">
                  <c:v>156.625</c:v>
                </c:pt>
                <c:pt idx="1253">
                  <c:v>156.75</c:v>
                </c:pt>
                <c:pt idx="1254">
                  <c:v>156.875</c:v>
                </c:pt>
                <c:pt idx="1255">
                  <c:v>157.0</c:v>
                </c:pt>
                <c:pt idx="1256">
                  <c:v>157.125</c:v>
                </c:pt>
                <c:pt idx="1257">
                  <c:v>157.25</c:v>
                </c:pt>
                <c:pt idx="1258">
                  <c:v>157.375</c:v>
                </c:pt>
                <c:pt idx="1259">
                  <c:v>157.5</c:v>
                </c:pt>
                <c:pt idx="1260">
                  <c:v>157.625</c:v>
                </c:pt>
                <c:pt idx="1261">
                  <c:v>157.75</c:v>
                </c:pt>
                <c:pt idx="1262">
                  <c:v>157.875</c:v>
                </c:pt>
                <c:pt idx="1263">
                  <c:v>158.0</c:v>
                </c:pt>
                <c:pt idx="1264">
                  <c:v>158.125</c:v>
                </c:pt>
                <c:pt idx="1265">
                  <c:v>158.25</c:v>
                </c:pt>
                <c:pt idx="1266">
                  <c:v>158.375</c:v>
                </c:pt>
                <c:pt idx="1267">
                  <c:v>158.5</c:v>
                </c:pt>
                <c:pt idx="1268">
                  <c:v>158.625</c:v>
                </c:pt>
                <c:pt idx="1269">
                  <c:v>158.75</c:v>
                </c:pt>
                <c:pt idx="1270">
                  <c:v>158.875</c:v>
                </c:pt>
                <c:pt idx="1271">
                  <c:v>159.0</c:v>
                </c:pt>
                <c:pt idx="1272">
                  <c:v>159.125</c:v>
                </c:pt>
                <c:pt idx="1273">
                  <c:v>159.25</c:v>
                </c:pt>
                <c:pt idx="1274">
                  <c:v>159.375</c:v>
                </c:pt>
                <c:pt idx="1275">
                  <c:v>159.5</c:v>
                </c:pt>
                <c:pt idx="1276">
                  <c:v>159.625</c:v>
                </c:pt>
                <c:pt idx="1277">
                  <c:v>159.75</c:v>
                </c:pt>
                <c:pt idx="1278">
                  <c:v>159.875</c:v>
                </c:pt>
                <c:pt idx="1279">
                  <c:v>160.0</c:v>
                </c:pt>
                <c:pt idx="1280">
                  <c:v>160.125</c:v>
                </c:pt>
                <c:pt idx="1281">
                  <c:v>160.25</c:v>
                </c:pt>
                <c:pt idx="1282">
                  <c:v>160.375</c:v>
                </c:pt>
                <c:pt idx="1283">
                  <c:v>160.5</c:v>
                </c:pt>
                <c:pt idx="1284">
                  <c:v>160.625</c:v>
                </c:pt>
                <c:pt idx="1285">
                  <c:v>160.75</c:v>
                </c:pt>
                <c:pt idx="1286">
                  <c:v>160.875</c:v>
                </c:pt>
                <c:pt idx="1287">
                  <c:v>161.0</c:v>
                </c:pt>
                <c:pt idx="1288">
                  <c:v>161.125</c:v>
                </c:pt>
                <c:pt idx="1289">
                  <c:v>161.25</c:v>
                </c:pt>
                <c:pt idx="1290">
                  <c:v>161.375</c:v>
                </c:pt>
                <c:pt idx="1291">
                  <c:v>161.5</c:v>
                </c:pt>
                <c:pt idx="1292">
                  <c:v>161.625</c:v>
                </c:pt>
                <c:pt idx="1293">
                  <c:v>161.75</c:v>
                </c:pt>
                <c:pt idx="1294">
                  <c:v>161.875</c:v>
                </c:pt>
                <c:pt idx="1295">
                  <c:v>162.0</c:v>
                </c:pt>
                <c:pt idx="1296">
                  <c:v>162.125</c:v>
                </c:pt>
                <c:pt idx="1297">
                  <c:v>162.25</c:v>
                </c:pt>
                <c:pt idx="1298">
                  <c:v>162.375</c:v>
                </c:pt>
                <c:pt idx="1299">
                  <c:v>162.5</c:v>
                </c:pt>
                <c:pt idx="1300">
                  <c:v>162.625</c:v>
                </c:pt>
                <c:pt idx="1301">
                  <c:v>162.75</c:v>
                </c:pt>
                <c:pt idx="1302">
                  <c:v>162.875</c:v>
                </c:pt>
                <c:pt idx="1303">
                  <c:v>163.0</c:v>
                </c:pt>
                <c:pt idx="1304">
                  <c:v>163.125</c:v>
                </c:pt>
                <c:pt idx="1305">
                  <c:v>163.25</c:v>
                </c:pt>
                <c:pt idx="1306">
                  <c:v>163.375</c:v>
                </c:pt>
                <c:pt idx="1307">
                  <c:v>163.5</c:v>
                </c:pt>
                <c:pt idx="1308">
                  <c:v>163.625</c:v>
                </c:pt>
                <c:pt idx="1309">
                  <c:v>163.75</c:v>
                </c:pt>
                <c:pt idx="1310">
                  <c:v>163.875</c:v>
                </c:pt>
                <c:pt idx="1311">
                  <c:v>164.0</c:v>
                </c:pt>
                <c:pt idx="1312">
                  <c:v>164.125</c:v>
                </c:pt>
                <c:pt idx="1313">
                  <c:v>164.25</c:v>
                </c:pt>
                <c:pt idx="1314">
                  <c:v>164.375</c:v>
                </c:pt>
                <c:pt idx="1315">
                  <c:v>164.5</c:v>
                </c:pt>
                <c:pt idx="1316">
                  <c:v>164.625</c:v>
                </c:pt>
                <c:pt idx="1317">
                  <c:v>164.75</c:v>
                </c:pt>
                <c:pt idx="1318">
                  <c:v>164.875</c:v>
                </c:pt>
                <c:pt idx="1319">
                  <c:v>165.0</c:v>
                </c:pt>
                <c:pt idx="1320">
                  <c:v>165.125</c:v>
                </c:pt>
                <c:pt idx="1321">
                  <c:v>165.25</c:v>
                </c:pt>
                <c:pt idx="1322">
                  <c:v>165.375</c:v>
                </c:pt>
                <c:pt idx="1323">
                  <c:v>165.5</c:v>
                </c:pt>
                <c:pt idx="1324">
                  <c:v>165.625</c:v>
                </c:pt>
                <c:pt idx="1325">
                  <c:v>165.75</c:v>
                </c:pt>
                <c:pt idx="1326">
                  <c:v>165.875</c:v>
                </c:pt>
                <c:pt idx="1327">
                  <c:v>166.0</c:v>
                </c:pt>
                <c:pt idx="1328">
                  <c:v>166.125</c:v>
                </c:pt>
                <c:pt idx="1329">
                  <c:v>166.25</c:v>
                </c:pt>
                <c:pt idx="1330">
                  <c:v>166.375</c:v>
                </c:pt>
                <c:pt idx="1331">
                  <c:v>166.5</c:v>
                </c:pt>
                <c:pt idx="1332">
                  <c:v>166.625</c:v>
                </c:pt>
                <c:pt idx="1333">
                  <c:v>166.75</c:v>
                </c:pt>
                <c:pt idx="1334">
                  <c:v>166.875</c:v>
                </c:pt>
                <c:pt idx="1335">
                  <c:v>167.0</c:v>
                </c:pt>
                <c:pt idx="1336">
                  <c:v>167.125</c:v>
                </c:pt>
                <c:pt idx="1337">
                  <c:v>167.25</c:v>
                </c:pt>
                <c:pt idx="1338">
                  <c:v>167.375</c:v>
                </c:pt>
                <c:pt idx="1339">
                  <c:v>167.5</c:v>
                </c:pt>
                <c:pt idx="1340">
                  <c:v>167.625</c:v>
                </c:pt>
                <c:pt idx="1341">
                  <c:v>167.75</c:v>
                </c:pt>
                <c:pt idx="1342">
                  <c:v>167.875</c:v>
                </c:pt>
                <c:pt idx="1343">
                  <c:v>168.0</c:v>
                </c:pt>
                <c:pt idx="1344">
                  <c:v>168.125</c:v>
                </c:pt>
                <c:pt idx="1345">
                  <c:v>168.25</c:v>
                </c:pt>
                <c:pt idx="1346">
                  <c:v>168.375</c:v>
                </c:pt>
                <c:pt idx="1347">
                  <c:v>168.5</c:v>
                </c:pt>
                <c:pt idx="1348">
                  <c:v>168.625</c:v>
                </c:pt>
                <c:pt idx="1349">
                  <c:v>168.75</c:v>
                </c:pt>
                <c:pt idx="1350">
                  <c:v>168.875</c:v>
                </c:pt>
                <c:pt idx="1351">
                  <c:v>169.0</c:v>
                </c:pt>
                <c:pt idx="1352">
                  <c:v>169.125</c:v>
                </c:pt>
                <c:pt idx="1353">
                  <c:v>169.25</c:v>
                </c:pt>
                <c:pt idx="1354">
                  <c:v>169.375</c:v>
                </c:pt>
                <c:pt idx="1355">
                  <c:v>169.5</c:v>
                </c:pt>
                <c:pt idx="1356">
                  <c:v>169.625</c:v>
                </c:pt>
                <c:pt idx="1357">
                  <c:v>169.75</c:v>
                </c:pt>
                <c:pt idx="1358">
                  <c:v>169.875</c:v>
                </c:pt>
                <c:pt idx="1359">
                  <c:v>170.0</c:v>
                </c:pt>
                <c:pt idx="1360">
                  <c:v>170.125</c:v>
                </c:pt>
                <c:pt idx="1361">
                  <c:v>170.25</c:v>
                </c:pt>
                <c:pt idx="1362">
                  <c:v>170.375</c:v>
                </c:pt>
                <c:pt idx="1363">
                  <c:v>170.5</c:v>
                </c:pt>
                <c:pt idx="1364">
                  <c:v>170.625</c:v>
                </c:pt>
                <c:pt idx="1365">
                  <c:v>170.75</c:v>
                </c:pt>
                <c:pt idx="1366">
                  <c:v>170.875</c:v>
                </c:pt>
                <c:pt idx="1367">
                  <c:v>171.0</c:v>
                </c:pt>
                <c:pt idx="1368">
                  <c:v>171.125</c:v>
                </c:pt>
                <c:pt idx="1369">
                  <c:v>171.25</c:v>
                </c:pt>
                <c:pt idx="1370">
                  <c:v>171.375</c:v>
                </c:pt>
                <c:pt idx="1371">
                  <c:v>171.5</c:v>
                </c:pt>
                <c:pt idx="1372">
                  <c:v>171.625</c:v>
                </c:pt>
                <c:pt idx="1373">
                  <c:v>171.75</c:v>
                </c:pt>
                <c:pt idx="1374">
                  <c:v>171.875</c:v>
                </c:pt>
                <c:pt idx="1375">
                  <c:v>172.0</c:v>
                </c:pt>
                <c:pt idx="1376">
                  <c:v>172.125</c:v>
                </c:pt>
                <c:pt idx="1377">
                  <c:v>172.25</c:v>
                </c:pt>
                <c:pt idx="1378">
                  <c:v>172.375</c:v>
                </c:pt>
                <c:pt idx="1379">
                  <c:v>172.5</c:v>
                </c:pt>
                <c:pt idx="1380">
                  <c:v>172.625</c:v>
                </c:pt>
                <c:pt idx="1381">
                  <c:v>172.75</c:v>
                </c:pt>
                <c:pt idx="1382">
                  <c:v>172.875</c:v>
                </c:pt>
                <c:pt idx="1383">
                  <c:v>173.0</c:v>
                </c:pt>
                <c:pt idx="1384">
                  <c:v>173.125</c:v>
                </c:pt>
                <c:pt idx="1385">
                  <c:v>173.25</c:v>
                </c:pt>
                <c:pt idx="1386">
                  <c:v>173.375</c:v>
                </c:pt>
                <c:pt idx="1387">
                  <c:v>173.5</c:v>
                </c:pt>
                <c:pt idx="1388">
                  <c:v>173.625</c:v>
                </c:pt>
                <c:pt idx="1389">
                  <c:v>173.75</c:v>
                </c:pt>
                <c:pt idx="1390">
                  <c:v>173.875</c:v>
                </c:pt>
                <c:pt idx="1391">
                  <c:v>174.0</c:v>
                </c:pt>
                <c:pt idx="1392">
                  <c:v>174.125</c:v>
                </c:pt>
                <c:pt idx="1393">
                  <c:v>174.25</c:v>
                </c:pt>
                <c:pt idx="1394">
                  <c:v>174.375</c:v>
                </c:pt>
                <c:pt idx="1395">
                  <c:v>174.5</c:v>
                </c:pt>
                <c:pt idx="1396">
                  <c:v>174.625</c:v>
                </c:pt>
                <c:pt idx="1397">
                  <c:v>174.75</c:v>
                </c:pt>
                <c:pt idx="1398">
                  <c:v>174.875</c:v>
                </c:pt>
                <c:pt idx="1399">
                  <c:v>175.0</c:v>
                </c:pt>
                <c:pt idx="1400">
                  <c:v>175.125</c:v>
                </c:pt>
                <c:pt idx="1401">
                  <c:v>175.25</c:v>
                </c:pt>
                <c:pt idx="1402">
                  <c:v>175.375</c:v>
                </c:pt>
                <c:pt idx="1403">
                  <c:v>175.5</c:v>
                </c:pt>
                <c:pt idx="1404">
                  <c:v>175.625</c:v>
                </c:pt>
                <c:pt idx="1405">
                  <c:v>175.75</c:v>
                </c:pt>
                <c:pt idx="1406">
                  <c:v>175.875</c:v>
                </c:pt>
                <c:pt idx="1407">
                  <c:v>176.0</c:v>
                </c:pt>
                <c:pt idx="1408">
                  <c:v>176.125</c:v>
                </c:pt>
                <c:pt idx="1409">
                  <c:v>176.25</c:v>
                </c:pt>
                <c:pt idx="1410">
                  <c:v>176.375</c:v>
                </c:pt>
                <c:pt idx="1411">
                  <c:v>176.5</c:v>
                </c:pt>
                <c:pt idx="1412">
                  <c:v>176.625</c:v>
                </c:pt>
                <c:pt idx="1413">
                  <c:v>176.75</c:v>
                </c:pt>
                <c:pt idx="1414">
                  <c:v>176.875</c:v>
                </c:pt>
                <c:pt idx="1415">
                  <c:v>177.0</c:v>
                </c:pt>
                <c:pt idx="1416">
                  <c:v>177.125</c:v>
                </c:pt>
                <c:pt idx="1417">
                  <c:v>177.25</c:v>
                </c:pt>
                <c:pt idx="1418">
                  <c:v>177.375</c:v>
                </c:pt>
                <c:pt idx="1419">
                  <c:v>177.5</c:v>
                </c:pt>
                <c:pt idx="1420">
                  <c:v>177.625</c:v>
                </c:pt>
                <c:pt idx="1421">
                  <c:v>177.75</c:v>
                </c:pt>
                <c:pt idx="1422">
                  <c:v>177.875</c:v>
                </c:pt>
                <c:pt idx="1423">
                  <c:v>178.0</c:v>
                </c:pt>
                <c:pt idx="1424">
                  <c:v>178.125</c:v>
                </c:pt>
                <c:pt idx="1425">
                  <c:v>178.25</c:v>
                </c:pt>
                <c:pt idx="1426">
                  <c:v>178.375</c:v>
                </c:pt>
                <c:pt idx="1427">
                  <c:v>178.5</c:v>
                </c:pt>
                <c:pt idx="1428">
                  <c:v>178.625</c:v>
                </c:pt>
                <c:pt idx="1429">
                  <c:v>178.75</c:v>
                </c:pt>
                <c:pt idx="1430">
                  <c:v>178.875</c:v>
                </c:pt>
                <c:pt idx="1431">
                  <c:v>179.0</c:v>
                </c:pt>
                <c:pt idx="1432">
                  <c:v>179.125</c:v>
                </c:pt>
                <c:pt idx="1433">
                  <c:v>179.25</c:v>
                </c:pt>
                <c:pt idx="1434">
                  <c:v>179.375</c:v>
                </c:pt>
                <c:pt idx="1435">
                  <c:v>179.5</c:v>
                </c:pt>
                <c:pt idx="1436">
                  <c:v>179.625</c:v>
                </c:pt>
                <c:pt idx="1437">
                  <c:v>179.75</c:v>
                </c:pt>
                <c:pt idx="1438">
                  <c:v>179.875</c:v>
                </c:pt>
                <c:pt idx="1439">
                  <c:v>180.0</c:v>
                </c:pt>
                <c:pt idx="1440">
                  <c:v>180.125</c:v>
                </c:pt>
                <c:pt idx="1441">
                  <c:v>180.25</c:v>
                </c:pt>
                <c:pt idx="1442">
                  <c:v>180.375</c:v>
                </c:pt>
                <c:pt idx="1443">
                  <c:v>180.5</c:v>
                </c:pt>
                <c:pt idx="1444">
                  <c:v>180.625</c:v>
                </c:pt>
                <c:pt idx="1445">
                  <c:v>180.75</c:v>
                </c:pt>
                <c:pt idx="1446">
                  <c:v>180.875</c:v>
                </c:pt>
                <c:pt idx="1447">
                  <c:v>181.0</c:v>
                </c:pt>
                <c:pt idx="1448">
                  <c:v>181.125</c:v>
                </c:pt>
                <c:pt idx="1449">
                  <c:v>181.25</c:v>
                </c:pt>
                <c:pt idx="1450">
                  <c:v>181.375</c:v>
                </c:pt>
                <c:pt idx="1451">
                  <c:v>181.5</c:v>
                </c:pt>
                <c:pt idx="1452">
                  <c:v>181.625</c:v>
                </c:pt>
                <c:pt idx="1453">
                  <c:v>181.75</c:v>
                </c:pt>
                <c:pt idx="1454">
                  <c:v>181.875</c:v>
                </c:pt>
                <c:pt idx="1455">
                  <c:v>182.0</c:v>
                </c:pt>
                <c:pt idx="1456">
                  <c:v>182.125</c:v>
                </c:pt>
                <c:pt idx="1457">
                  <c:v>182.25</c:v>
                </c:pt>
                <c:pt idx="1458">
                  <c:v>182.375</c:v>
                </c:pt>
                <c:pt idx="1459">
                  <c:v>182.5</c:v>
                </c:pt>
                <c:pt idx="1460">
                  <c:v>182.625</c:v>
                </c:pt>
                <c:pt idx="1461">
                  <c:v>182.75</c:v>
                </c:pt>
                <c:pt idx="1462">
                  <c:v>182.875</c:v>
                </c:pt>
                <c:pt idx="1463">
                  <c:v>183.0</c:v>
                </c:pt>
                <c:pt idx="1464">
                  <c:v>183.125</c:v>
                </c:pt>
                <c:pt idx="1465">
                  <c:v>183.25</c:v>
                </c:pt>
                <c:pt idx="1466">
                  <c:v>183.375</c:v>
                </c:pt>
                <c:pt idx="1467">
                  <c:v>183.5</c:v>
                </c:pt>
                <c:pt idx="1468">
                  <c:v>183.625</c:v>
                </c:pt>
                <c:pt idx="1469">
                  <c:v>183.75</c:v>
                </c:pt>
                <c:pt idx="1470">
                  <c:v>183.875</c:v>
                </c:pt>
                <c:pt idx="1471">
                  <c:v>184.0</c:v>
                </c:pt>
                <c:pt idx="1472">
                  <c:v>184.125</c:v>
                </c:pt>
                <c:pt idx="1473">
                  <c:v>184.25</c:v>
                </c:pt>
                <c:pt idx="1474">
                  <c:v>184.375</c:v>
                </c:pt>
                <c:pt idx="1475">
                  <c:v>184.5</c:v>
                </c:pt>
                <c:pt idx="1476">
                  <c:v>184.625</c:v>
                </c:pt>
                <c:pt idx="1477">
                  <c:v>184.75</c:v>
                </c:pt>
                <c:pt idx="1478">
                  <c:v>184.875</c:v>
                </c:pt>
                <c:pt idx="1479">
                  <c:v>185.0</c:v>
                </c:pt>
                <c:pt idx="1480">
                  <c:v>185.125</c:v>
                </c:pt>
                <c:pt idx="1481">
                  <c:v>185.25</c:v>
                </c:pt>
                <c:pt idx="1482">
                  <c:v>185.375</c:v>
                </c:pt>
                <c:pt idx="1483">
                  <c:v>185.5</c:v>
                </c:pt>
                <c:pt idx="1484">
                  <c:v>185.625</c:v>
                </c:pt>
                <c:pt idx="1485">
                  <c:v>185.75</c:v>
                </c:pt>
                <c:pt idx="1486">
                  <c:v>185.875</c:v>
                </c:pt>
                <c:pt idx="1487">
                  <c:v>186.0</c:v>
                </c:pt>
                <c:pt idx="1488">
                  <c:v>186.125</c:v>
                </c:pt>
                <c:pt idx="1489">
                  <c:v>186.25</c:v>
                </c:pt>
                <c:pt idx="1490">
                  <c:v>186.375</c:v>
                </c:pt>
                <c:pt idx="1491">
                  <c:v>186.5</c:v>
                </c:pt>
                <c:pt idx="1492">
                  <c:v>186.625</c:v>
                </c:pt>
                <c:pt idx="1493">
                  <c:v>186.75</c:v>
                </c:pt>
                <c:pt idx="1494">
                  <c:v>186.875</c:v>
                </c:pt>
                <c:pt idx="1495">
                  <c:v>187.0</c:v>
                </c:pt>
                <c:pt idx="1496">
                  <c:v>187.125</c:v>
                </c:pt>
                <c:pt idx="1497">
                  <c:v>187.25</c:v>
                </c:pt>
                <c:pt idx="1498">
                  <c:v>187.375</c:v>
                </c:pt>
                <c:pt idx="1499">
                  <c:v>187.5</c:v>
                </c:pt>
                <c:pt idx="1500">
                  <c:v>187.625</c:v>
                </c:pt>
                <c:pt idx="1501">
                  <c:v>187.75</c:v>
                </c:pt>
                <c:pt idx="1502">
                  <c:v>187.875</c:v>
                </c:pt>
                <c:pt idx="1503">
                  <c:v>188.0</c:v>
                </c:pt>
                <c:pt idx="1504">
                  <c:v>188.125</c:v>
                </c:pt>
                <c:pt idx="1505">
                  <c:v>188.25</c:v>
                </c:pt>
                <c:pt idx="1506">
                  <c:v>188.375</c:v>
                </c:pt>
                <c:pt idx="1507">
                  <c:v>188.5</c:v>
                </c:pt>
                <c:pt idx="1508">
                  <c:v>188.625</c:v>
                </c:pt>
                <c:pt idx="1509">
                  <c:v>188.75</c:v>
                </c:pt>
                <c:pt idx="1510">
                  <c:v>188.875</c:v>
                </c:pt>
                <c:pt idx="1511">
                  <c:v>189.0</c:v>
                </c:pt>
                <c:pt idx="1512">
                  <c:v>189.125</c:v>
                </c:pt>
                <c:pt idx="1513">
                  <c:v>189.25</c:v>
                </c:pt>
                <c:pt idx="1514">
                  <c:v>189.375</c:v>
                </c:pt>
                <c:pt idx="1515">
                  <c:v>189.5</c:v>
                </c:pt>
                <c:pt idx="1516">
                  <c:v>189.625</c:v>
                </c:pt>
                <c:pt idx="1517">
                  <c:v>189.75</c:v>
                </c:pt>
                <c:pt idx="1518">
                  <c:v>189.875</c:v>
                </c:pt>
                <c:pt idx="1519">
                  <c:v>190.0</c:v>
                </c:pt>
                <c:pt idx="1520">
                  <c:v>190.125</c:v>
                </c:pt>
                <c:pt idx="1521">
                  <c:v>190.25</c:v>
                </c:pt>
                <c:pt idx="1522">
                  <c:v>190.375</c:v>
                </c:pt>
                <c:pt idx="1523">
                  <c:v>190.5</c:v>
                </c:pt>
                <c:pt idx="1524">
                  <c:v>190.625</c:v>
                </c:pt>
                <c:pt idx="1525">
                  <c:v>190.75</c:v>
                </c:pt>
                <c:pt idx="1526">
                  <c:v>190.875</c:v>
                </c:pt>
                <c:pt idx="1527">
                  <c:v>191.0</c:v>
                </c:pt>
                <c:pt idx="1528">
                  <c:v>191.125</c:v>
                </c:pt>
                <c:pt idx="1529">
                  <c:v>191.25</c:v>
                </c:pt>
                <c:pt idx="1530">
                  <c:v>191.375</c:v>
                </c:pt>
                <c:pt idx="1531">
                  <c:v>191.5</c:v>
                </c:pt>
                <c:pt idx="1532">
                  <c:v>191.625</c:v>
                </c:pt>
                <c:pt idx="1533">
                  <c:v>191.75</c:v>
                </c:pt>
                <c:pt idx="1534">
                  <c:v>191.875</c:v>
                </c:pt>
                <c:pt idx="1535">
                  <c:v>192.0</c:v>
                </c:pt>
                <c:pt idx="1536">
                  <c:v>192.125</c:v>
                </c:pt>
                <c:pt idx="1537">
                  <c:v>192.25</c:v>
                </c:pt>
                <c:pt idx="1538">
                  <c:v>192.375</c:v>
                </c:pt>
                <c:pt idx="1539">
                  <c:v>192.5</c:v>
                </c:pt>
                <c:pt idx="1540">
                  <c:v>192.625</c:v>
                </c:pt>
                <c:pt idx="1541">
                  <c:v>192.75</c:v>
                </c:pt>
                <c:pt idx="1542">
                  <c:v>192.875</c:v>
                </c:pt>
                <c:pt idx="1543">
                  <c:v>193.0</c:v>
                </c:pt>
                <c:pt idx="1544">
                  <c:v>193.125</c:v>
                </c:pt>
                <c:pt idx="1545">
                  <c:v>193.25</c:v>
                </c:pt>
                <c:pt idx="1546">
                  <c:v>193.375</c:v>
                </c:pt>
                <c:pt idx="1547">
                  <c:v>193.5</c:v>
                </c:pt>
                <c:pt idx="1548">
                  <c:v>193.625</c:v>
                </c:pt>
                <c:pt idx="1549">
                  <c:v>193.75</c:v>
                </c:pt>
                <c:pt idx="1550">
                  <c:v>193.875</c:v>
                </c:pt>
                <c:pt idx="1551">
                  <c:v>194.0</c:v>
                </c:pt>
                <c:pt idx="1552">
                  <c:v>194.125</c:v>
                </c:pt>
                <c:pt idx="1553">
                  <c:v>194.25</c:v>
                </c:pt>
                <c:pt idx="1554">
                  <c:v>194.375</c:v>
                </c:pt>
                <c:pt idx="1555">
                  <c:v>194.5</c:v>
                </c:pt>
                <c:pt idx="1556">
                  <c:v>194.625</c:v>
                </c:pt>
                <c:pt idx="1557">
                  <c:v>194.75</c:v>
                </c:pt>
                <c:pt idx="1558">
                  <c:v>194.875</c:v>
                </c:pt>
                <c:pt idx="1559">
                  <c:v>195.0</c:v>
                </c:pt>
                <c:pt idx="1560">
                  <c:v>195.125</c:v>
                </c:pt>
                <c:pt idx="1561">
                  <c:v>195.25</c:v>
                </c:pt>
                <c:pt idx="1562">
                  <c:v>195.375</c:v>
                </c:pt>
                <c:pt idx="1563">
                  <c:v>195.5</c:v>
                </c:pt>
                <c:pt idx="1564">
                  <c:v>195.625</c:v>
                </c:pt>
                <c:pt idx="1565">
                  <c:v>195.75</c:v>
                </c:pt>
                <c:pt idx="1566">
                  <c:v>195.875</c:v>
                </c:pt>
                <c:pt idx="1567">
                  <c:v>196.0</c:v>
                </c:pt>
                <c:pt idx="1568">
                  <c:v>196.125</c:v>
                </c:pt>
                <c:pt idx="1569">
                  <c:v>196.25</c:v>
                </c:pt>
                <c:pt idx="1570">
                  <c:v>196.375</c:v>
                </c:pt>
                <c:pt idx="1571">
                  <c:v>196.5</c:v>
                </c:pt>
                <c:pt idx="1572">
                  <c:v>196.625</c:v>
                </c:pt>
                <c:pt idx="1573">
                  <c:v>196.75</c:v>
                </c:pt>
                <c:pt idx="1574">
                  <c:v>196.875</c:v>
                </c:pt>
                <c:pt idx="1575">
                  <c:v>197.0</c:v>
                </c:pt>
                <c:pt idx="1576">
                  <c:v>197.125</c:v>
                </c:pt>
                <c:pt idx="1577">
                  <c:v>197.25</c:v>
                </c:pt>
                <c:pt idx="1578">
                  <c:v>197.375</c:v>
                </c:pt>
                <c:pt idx="1579">
                  <c:v>197.5</c:v>
                </c:pt>
                <c:pt idx="1580">
                  <c:v>197.625</c:v>
                </c:pt>
                <c:pt idx="1581">
                  <c:v>197.75</c:v>
                </c:pt>
                <c:pt idx="1582">
                  <c:v>197.875</c:v>
                </c:pt>
                <c:pt idx="1583">
                  <c:v>198.0</c:v>
                </c:pt>
                <c:pt idx="1584">
                  <c:v>198.125</c:v>
                </c:pt>
                <c:pt idx="1585">
                  <c:v>198.25</c:v>
                </c:pt>
                <c:pt idx="1586">
                  <c:v>198.375</c:v>
                </c:pt>
                <c:pt idx="1587">
                  <c:v>198.5</c:v>
                </c:pt>
                <c:pt idx="1588">
                  <c:v>198.625</c:v>
                </c:pt>
                <c:pt idx="1589">
                  <c:v>198.75</c:v>
                </c:pt>
                <c:pt idx="1590">
                  <c:v>198.875</c:v>
                </c:pt>
                <c:pt idx="1591">
                  <c:v>199.0</c:v>
                </c:pt>
                <c:pt idx="1592">
                  <c:v>199.125</c:v>
                </c:pt>
                <c:pt idx="1593">
                  <c:v>199.25</c:v>
                </c:pt>
                <c:pt idx="1594">
                  <c:v>199.375</c:v>
                </c:pt>
                <c:pt idx="1595">
                  <c:v>199.5</c:v>
                </c:pt>
                <c:pt idx="1596">
                  <c:v>199.625</c:v>
                </c:pt>
                <c:pt idx="1597">
                  <c:v>199.75</c:v>
                </c:pt>
                <c:pt idx="1598">
                  <c:v>199.875</c:v>
                </c:pt>
                <c:pt idx="1599">
                  <c:v>200.0</c:v>
                </c:pt>
                <c:pt idx="1600">
                  <c:v>200.125</c:v>
                </c:pt>
                <c:pt idx="1601">
                  <c:v>200.25</c:v>
                </c:pt>
                <c:pt idx="1602">
                  <c:v>200.375</c:v>
                </c:pt>
                <c:pt idx="1603">
                  <c:v>200.5</c:v>
                </c:pt>
                <c:pt idx="1604">
                  <c:v>200.625</c:v>
                </c:pt>
                <c:pt idx="1605">
                  <c:v>200.75</c:v>
                </c:pt>
                <c:pt idx="1606">
                  <c:v>200.875</c:v>
                </c:pt>
                <c:pt idx="1607">
                  <c:v>201.0</c:v>
                </c:pt>
                <c:pt idx="1608">
                  <c:v>201.125</c:v>
                </c:pt>
                <c:pt idx="1609">
                  <c:v>201.25</c:v>
                </c:pt>
                <c:pt idx="1610">
                  <c:v>201.375</c:v>
                </c:pt>
                <c:pt idx="1611">
                  <c:v>201.5</c:v>
                </c:pt>
                <c:pt idx="1612">
                  <c:v>201.625</c:v>
                </c:pt>
                <c:pt idx="1613">
                  <c:v>201.75</c:v>
                </c:pt>
                <c:pt idx="1614">
                  <c:v>201.875</c:v>
                </c:pt>
                <c:pt idx="1615">
                  <c:v>202.0</c:v>
                </c:pt>
                <c:pt idx="1616">
                  <c:v>202.125</c:v>
                </c:pt>
                <c:pt idx="1617">
                  <c:v>202.25</c:v>
                </c:pt>
                <c:pt idx="1618">
                  <c:v>202.375</c:v>
                </c:pt>
                <c:pt idx="1619">
                  <c:v>202.5</c:v>
                </c:pt>
                <c:pt idx="1620">
                  <c:v>202.625</c:v>
                </c:pt>
                <c:pt idx="1621">
                  <c:v>202.75</c:v>
                </c:pt>
                <c:pt idx="1622">
                  <c:v>202.875</c:v>
                </c:pt>
                <c:pt idx="1623">
                  <c:v>203.0</c:v>
                </c:pt>
                <c:pt idx="1624">
                  <c:v>203.125</c:v>
                </c:pt>
                <c:pt idx="1625">
                  <c:v>203.25</c:v>
                </c:pt>
                <c:pt idx="1626">
                  <c:v>203.375</c:v>
                </c:pt>
                <c:pt idx="1627">
                  <c:v>203.5</c:v>
                </c:pt>
                <c:pt idx="1628">
                  <c:v>203.625</c:v>
                </c:pt>
                <c:pt idx="1629">
                  <c:v>203.75</c:v>
                </c:pt>
                <c:pt idx="1630">
                  <c:v>203.875</c:v>
                </c:pt>
                <c:pt idx="1631">
                  <c:v>204.0</c:v>
                </c:pt>
                <c:pt idx="1632">
                  <c:v>204.125</c:v>
                </c:pt>
                <c:pt idx="1633">
                  <c:v>204.25</c:v>
                </c:pt>
                <c:pt idx="1634">
                  <c:v>204.375</c:v>
                </c:pt>
                <c:pt idx="1635">
                  <c:v>204.5</c:v>
                </c:pt>
                <c:pt idx="1636">
                  <c:v>204.625</c:v>
                </c:pt>
                <c:pt idx="1637">
                  <c:v>204.75</c:v>
                </c:pt>
                <c:pt idx="1638">
                  <c:v>204.875</c:v>
                </c:pt>
                <c:pt idx="1639">
                  <c:v>205.0</c:v>
                </c:pt>
                <c:pt idx="1640">
                  <c:v>205.125</c:v>
                </c:pt>
                <c:pt idx="1641">
                  <c:v>205.25</c:v>
                </c:pt>
                <c:pt idx="1642">
                  <c:v>205.375</c:v>
                </c:pt>
                <c:pt idx="1643">
                  <c:v>205.5</c:v>
                </c:pt>
                <c:pt idx="1644">
                  <c:v>205.625</c:v>
                </c:pt>
                <c:pt idx="1645">
                  <c:v>205.75</c:v>
                </c:pt>
                <c:pt idx="1646">
                  <c:v>205.875</c:v>
                </c:pt>
                <c:pt idx="1647">
                  <c:v>206.0</c:v>
                </c:pt>
                <c:pt idx="1648">
                  <c:v>206.125</c:v>
                </c:pt>
                <c:pt idx="1649">
                  <c:v>206.25</c:v>
                </c:pt>
                <c:pt idx="1650">
                  <c:v>206.375</c:v>
                </c:pt>
                <c:pt idx="1651">
                  <c:v>206.5</c:v>
                </c:pt>
                <c:pt idx="1652">
                  <c:v>206.625</c:v>
                </c:pt>
                <c:pt idx="1653">
                  <c:v>206.75</c:v>
                </c:pt>
                <c:pt idx="1654">
                  <c:v>206.875</c:v>
                </c:pt>
                <c:pt idx="1655">
                  <c:v>207.0</c:v>
                </c:pt>
                <c:pt idx="1656">
                  <c:v>207.125</c:v>
                </c:pt>
                <c:pt idx="1657">
                  <c:v>207.25</c:v>
                </c:pt>
                <c:pt idx="1658">
                  <c:v>207.375</c:v>
                </c:pt>
                <c:pt idx="1659">
                  <c:v>207.5</c:v>
                </c:pt>
                <c:pt idx="1660">
                  <c:v>207.625</c:v>
                </c:pt>
                <c:pt idx="1661">
                  <c:v>207.75</c:v>
                </c:pt>
                <c:pt idx="1662">
                  <c:v>207.875</c:v>
                </c:pt>
                <c:pt idx="1663">
                  <c:v>208.0</c:v>
                </c:pt>
                <c:pt idx="1664">
                  <c:v>208.125</c:v>
                </c:pt>
                <c:pt idx="1665">
                  <c:v>208.25</c:v>
                </c:pt>
                <c:pt idx="1666">
                  <c:v>208.375</c:v>
                </c:pt>
                <c:pt idx="1667">
                  <c:v>208.5</c:v>
                </c:pt>
                <c:pt idx="1668">
                  <c:v>208.625</c:v>
                </c:pt>
                <c:pt idx="1669">
                  <c:v>208.75</c:v>
                </c:pt>
                <c:pt idx="1670">
                  <c:v>208.875</c:v>
                </c:pt>
                <c:pt idx="1671">
                  <c:v>209.0</c:v>
                </c:pt>
                <c:pt idx="1672">
                  <c:v>209.125</c:v>
                </c:pt>
                <c:pt idx="1673">
                  <c:v>209.25</c:v>
                </c:pt>
                <c:pt idx="1674">
                  <c:v>209.375</c:v>
                </c:pt>
                <c:pt idx="1675">
                  <c:v>209.5</c:v>
                </c:pt>
                <c:pt idx="1676">
                  <c:v>209.625</c:v>
                </c:pt>
                <c:pt idx="1677">
                  <c:v>209.75</c:v>
                </c:pt>
                <c:pt idx="1678">
                  <c:v>209.875</c:v>
                </c:pt>
                <c:pt idx="1679">
                  <c:v>210.0</c:v>
                </c:pt>
                <c:pt idx="1680">
                  <c:v>210.125</c:v>
                </c:pt>
                <c:pt idx="1681">
                  <c:v>210.25</c:v>
                </c:pt>
                <c:pt idx="1682">
                  <c:v>210.375</c:v>
                </c:pt>
                <c:pt idx="1683">
                  <c:v>210.5</c:v>
                </c:pt>
                <c:pt idx="1684">
                  <c:v>210.625</c:v>
                </c:pt>
                <c:pt idx="1685">
                  <c:v>210.75</c:v>
                </c:pt>
                <c:pt idx="1686">
                  <c:v>210.875</c:v>
                </c:pt>
                <c:pt idx="1687">
                  <c:v>211.0</c:v>
                </c:pt>
                <c:pt idx="1688">
                  <c:v>211.125</c:v>
                </c:pt>
                <c:pt idx="1689">
                  <c:v>211.25</c:v>
                </c:pt>
                <c:pt idx="1690">
                  <c:v>211.375</c:v>
                </c:pt>
                <c:pt idx="1691">
                  <c:v>211.5</c:v>
                </c:pt>
                <c:pt idx="1692">
                  <c:v>211.625</c:v>
                </c:pt>
                <c:pt idx="1693">
                  <c:v>211.75</c:v>
                </c:pt>
                <c:pt idx="1694">
                  <c:v>211.875</c:v>
                </c:pt>
                <c:pt idx="1695">
                  <c:v>212.0</c:v>
                </c:pt>
                <c:pt idx="1696">
                  <c:v>212.125</c:v>
                </c:pt>
                <c:pt idx="1697">
                  <c:v>212.25</c:v>
                </c:pt>
                <c:pt idx="1698">
                  <c:v>212.375</c:v>
                </c:pt>
                <c:pt idx="1699">
                  <c:v>212.5</c:v>
                </c:pt>
                <c:pt idx="1700">
                  <c:v>212.625</c:v>
                </c:pt>
                <c:pt idx="1701">
                  <c:v>212.75</c:v>
                </c:pt>
                <c:pt idx="1702">
                  <c:v>212.875</c:v>
                </c:pt>
                <c:pt idx="1703">
                  <c:v>213.0</c:v>
                </c:pt>
                <c:pt idx="1704">
                  <c:v>213.125</c:v>
                </c:pt>
                <c:pt idx="1705">
                  <c:v>213.25</c:v>
                </c:pt>
                <c:pt idx="1706">
                  <c:v>213.375</c:v>
                </c:pt>
                <c:pt idx="1707">
                  <c:v>213.5</c:v>
                </c:pt>
                <c:pt idx="1708">
                  <c:v>213.625</c:v>
                </c:pt>
                <c:pt idx="1709">
                  <c:v>213.75</c:v>
                </c:pt>
                <c:pt idx="1710">
                  <c:v>213.875</c:v>
                </c:pt>
                <c:pt idx="1711">
                  <c:v>214.0</c:v>
                </c:pt>
                <c:pt idx="1712">
                  <c:v>214.125</c:v>
                </c:pt>
                <c:pt idx="1713">
                  <c:v>214.25</c:v>
                </c:pt>
                <c:pt idx="1714">
                  <c:v>214.375</c:v>
                </c:pt>
                <c:pt idx="1715">
                  <c:v>214.5</c:v>
                </c:pt>
                <c:pt idx="1716">
                  <c:v>214.625</c:v>
                </c:pt>
                <c:pt idx="1717">
                  <c:v>214.75</c:v>
                </c:pt>
                <c:pt idx="1718">
                  <c:v>214.875</c:v>
                </c:pt>
                <c:pt idx="1719">
                  <c:v>215.0</c:v>
                </c:pt>
                <c:pt idx="1720">
                  <c:v>215.125</c:v>
                </c:pt>
                <c:pt idx="1721">
                  <c:v>215.25</c:v>
                </c:pt>
                <c:pt idx="1722">
                  <c:v>215.375</c:v>
                </c:pt>
                <c:pt idx="1723">
                  <c:v>215.5</c:v>
                </c:pt>
                <c:pt idx="1724">
                  <c:v>215.625</c:v>
                </c:pt>
                <c:pt idx="1725">
                  <c:v>215.75</c:v>
                </c:pt>
                <c:pt idx="1726">
                  <c:v>215.875</c:v>
                </c:pt>
                <c:pt idx="1727">
                  <c:v>216.0</c:v>
                </c:pt>
                <c:pt idx="1728">
                  <c:v>216.125</c:v>
                </c:pt>
                <c:pt idx="1729">
                  <c:v>216.25</c:v>
                </c:pt>
                <c:pt idx="1730">
                  <c:v>216.375</c:v>
                </c:pt>
                <c:pt idx="1731">
                  <c:v>216.5</c:v>
                </c:pt>
                <c:pt idx="1732">
                  <c:v>216.625</c:v>
                </c:pt>
                <c:pt idx="1733">
                  <c:v>216.75</c:v>
                </c:pt>
                <c:pt idx="1734">
                  <c:v>216.875</c:v>
                </c:pt>
                <c:pt idx="1735">
                  <c:v>217.0</c:v>
                </c:pt>
                <c:pt idx="1736">
                  <c:v>217.125</c:v>
                </c:pt>
                <c:pt idx="1737">
                  <c:v>217.25</c:v>
                </c:pt>
                <c:pt idx="1738">
                  <c:v>217.375</c:v>
                </c:pt>
                <c:pt idx="1739">
                  <c:v>217.5</c:v>
                </c:pt>
                <c:pt idx="1740">
                  <c:v>217.625</c:v>
                </c:pt>
                <c:pt idx="1741">
                  <c:v>217.75</c:v>
                </c:pt>
                <c:pt idx="1742">
                  <c:v>217.875</c:v>
                </c:pt>
                <c:pt idx="1743">
                  <c:v>218.0</c:v>
                </c:pt>
                <c:pt idx="1744">
                  <c:v>218.125</c:v>
                </c:pt>
                <c:pt idx="1745">
                  <c:v>218.25</c:v>
                </c:pt>
                <c:pt idx="1746">
                  <c:v>218.375</c:v>
                </c:pt>
                <c:pt idx="1747">
                  <c:v>218.5</c:v>
                </c:pt>
                <c:pt idx="1748">
                  <c:v>218.625</c:v>
                </c:pt>
                <c:pt idx="1749">
                  <c:v>218.75</c:v>
                </c:pt>
                <c:pt idx="1750">
                  <c:v>218.875</c:v>
                </c:pt>
                <c:pt idx="1751">
                  <c:v>219.0</c:v>
                </c:pt>
                <c:pt idx="1752">
                  <c:v>219.125</c:v>
                </c:pt>
                <c:pt idx="1753">
                  <c:v>219.25</c:v>
                </c:pt>
                <c:pt idx="1754">
                  <c:v>219.375</c:v>
                </c:pt>
                <c:pt idx="1755">
                  <c:v>219.5</c:v>
                </c:pt>
                <c:pt idx="1756">
                  <c:v>219.625</c:v>
                </c:pt>
                <c:pt idx="1757">
                  <c:v>219.75</c:v>
                </c:pt>
                <c:pt idx="1758">
                  <c:v>219.875</c:v>
                </c:pt>
                <c:pt idx="1759">
                  <c:v>220.0</c:v>
                </c:pt>
                <c:pt idx="1760">
                  <c:v>220.125</c:v>
                </c:pt>
                <c:pt idx="1761">
                  <c:v>220.25</c:v>
                </c:pt>
                <c:pt idx="1762">
                  <c:v>220.375</c:v>
                </c:pt>
                <c:pt idx="1763">
                  <c:v>220.5</c:v>
                </c:pt>
                <c:pt idx="1764">
                  <c:v>220.625</c:v>
                </c:pt>
                <c:pt idx="1765">
                  <c:v>220.75</c:v>
                </c:pt>
                <c:pt idx="1766">
                  <c:v>220.875</c:v>
                </c:pt>
                <c:pt idx="1767">
                  <c:v>221.0</c:v>
                </c:pt>
                <c:pt idx="1768">
                  <c:v>221.125</c:v>
                </c:pt>
                <c:pt idx="1769">
                  <c:v>221.25</c:v>
                </c:pt>
                <c:pt idx="1770">
                  <c:v>221.375</c:v>
                </c:pt>
                <c:pt idx="1771">
                  <c:v>221.5</c:v>
                </c:pt>
                <c:pt idx="1772">
                  <c:v>221.625</c:v>
                </c:pt>
                <c:pt idx="1773">
                  <c:v>221.75</c:v>
                </c:pt>
                <c:pt idx="1774">
                  <c:v>221.875</c:v>
                </c:pt>
                <c:pt idx="1775">
                  <c:v>222.0</c:v>
                </c:pt>
                <c:pt idx="1776">
                  <c:v>222.125</c:v>
                </c:pt>
                <c:pt idx="1777">
                  <c:v>222.25</c:v>
                </c:pt>
                <c:pt idx="1778">
                  <c:v>222.375</c:v>
                </c:pt>
                <c:pt idx="1779">
                  <c:v>222.5</c:v>
                </c:pt>
                <c:pt idx="1780">
                  <c:v>222.625</c:v>
                </c:pt>
                <c:pt idx="1781">
                  <c:v>222.75</c:v>
                </c:pt>
                <c:pt idx="1782">
                  <c:v>222.875</c:v>
                </c:pt>
                <c:pt idx="1783">
                  <c:v>223.0</c:v>
                </c:pt>
                <c:pt idx="1784">
                  <c:v>223.125</c:v>
                </c:pt>
                <c:pt idx="1785">
                  <c:v>223.25</c:v>
                </c:pt>
                <c:pt idx="1786">
                  <c:v>223.375</c:v>
                </c:pt>
                <c:pt idx="1787">
                  <c:v>223.5</c:v>
                </c:pt>
                <c:pt idx="1788">
                  <c:v>223.625</c:v>
                </c:pt>
                <c:pt idx="1789">
                  <c:v>223.75</c:v>
                </c:pt>
                <c:pt idx="1790">
                  <c:v>223.875</c:v>
                </c:pt>
                <c:pt idx="1791">
                  <c:v>224.0</c:v>
                </c:pt>
                <c:pt idx="1792">
                  <c:v>224.125</c:v>
                </c:pt>
                <c:pt idx="1793">
                  <c:v>224.25</c:v>
                </c:pt>
                <c:pt idx="1794">
                  <c:v>224.375</c:v>
                </c:pt>
                <c:pt idx="1795">
                  <c:v>224.5</c:v>
                </c:pt>
                <c:pt idx="1796">
                  <c:v>224.625</c:v>
                </c:pt>
                <c:pt idx="1797">
                  <c:v>224.75</c:v>
                </c:pt>
                <c:pt idx="1798">
                  <c:v>224.875</c:v>
                </c:pt>
                <c:pt idx="1799">
                  <c:v>225.0</c:v>
                </c:pt>
                <c:pt idx="1800">
                  <c:v>225.125</c:v>
                </c:pt>
                <c:pt idx="1801">
                  <c:v>225.25</c:v>
                </c:pt>
                <c:pt idx="1802">
                  <c:v>225.375</c:v>
                </c:pt>
                <c:pt idx="1803">
                  <c:v>225.5</c:v>
                </c:pt>
                <c:pt idx="1804">
                  <c:v>225.625</c:v>
                </c:pt>
                <c:pt idx="1805">
                  <c:v>225.75</c:v>
                </c:pt>
                <c:pt idx="1806">
                  <c:v>225.875</c:v>
                </c:pt>
                <c:pt idx="1807">
                  <c:v>226.0</c:v>
                </c:pt>
                <c:pt idx="1808">
                  <c:v>226.125</c:v>
                </c:pt>
                <c:pt idx="1809">
                  <c:v>226.25</c:v>
                </c:pt>
                <c:pt idx="1810">
                  <c:v>226.375</c:v>
                </c:pt>
                <c:pt idx="1811">
                  <c:v>226.5</c:v>
                </c:pt>
                <c:pt idx="1812">
                  <c:v>226.625</c:v>
                </c:pt>
                <c:pt idx="1813">
                  <c:v>226.75</c:v>
                </c:pt>
                <c:pt idx="1814">
                  <c:v>226.875</c:v>
                </c:pt>
                <c:pt idx="1815">
                  <c:v>227.0</c:v>
                </c:pt>
                <c:pt idx="1816">
                  <c:v>227.125</c:v>
                </c:pt>
                <c:pt idx="1817">
                  <c:v>227.25</c:v>
                </c:pt>
                <c:pt idx="1818">
                  <c:v>227.375</c:v>
                </c:pt>
                <c:pt idx="1819">
                  <c:v>227.5</c:v>
                </c:pt>
                <c:pt idx="1820">
                  <c:v>227.625</c:v>
                </c:pt>
                <c:pt idx="1821">
                  <c:v>227.75</c:v>
                </c:pt>
                <c:pt idx="1822">
                  <c:v>227.875</c:v>
                </c:pt>
                <c:pt idx="1823">
                  <c:v>228.0</c:v>
                </c:pt>
                <c:pt idx="1824">
                  <c:v>228.125</c:v>
                </c:pt>
                <c:pt idx="1825">
                  <c:v>228.25</c:v>
                </c:pt>
                <c:pt idx="1826">
                  <c:v>228.375</c:v>
                </c:pt>
                <c:pt idx="1827">
                  <c:v>228.5</c:v>
                </c:pt>
                <c:pt idx="1828">
                  <c:v>228.625</c:v>
                </c:pt>
                <c:pt idx="1829">
                  <c:v>228.75</c:v>
                </c:pt>
                <c:pt idx="1830">
                  <c:v>228.875</c:v>
                </c:pt>
                <c:pt idx="1831">
                  <c:v>229.0</c:v>
                </c:pt>
                <c:pt idx="1832">
                  <c:v>229.125</c:v>
                </c:pt>
                <c:pt idx="1833">
                  <c:v>229.25</c:v>
                </c:pt>
                <c:pt idx="1834">
                  <c:v>229.375</c:v>
                </c:pt>
                <c:pt idx="1835">
                  <c:v>229.5</c:v>
                </c:pt>
                <c:pt idx="1836">
                  <c:v>229.625</c:v>
                </c:pt>
                <c:pt idx="1837">
                  <c:v>229.75</c:v>
                </c:pt>
                <c:pt idx="1838">
                  <c:v>229.875</c:v>
                </c:pt>
                <c:pt idx="1839">
                  <c:v>230.0</c:v>
                </c:pt>
                <c:pt idx="1840">
                  <c:v>230.125</c:v>
                </c:pt>
                <c:pt idx="1841">
                  <c:v>230.25</c:v>
                </c:pt>
                <c:pt idx="1842">
                  <c:v>230.375</c:v>
                </c:pt>
                <c:pt idx="1843">
                  <c:v>230.5</c:v>
                </c:pt>
                <c:pt idx="1844">
                  <c:v>230.625</c:v>
                </c:pt>
                <c:pt idx="1845">
                  <c:v>230.75</c:v>
                </c:pt>
                <c:pt idx="1846">
                  <c:v>230.875</c:v>
                </c:pt>
                <c:pt idx="1847">
                  <c:v>231.0</c:v>
                </c:pt>
                <c:pt idx="1848">
                  <c:v>231.125</c:v>
                </c:pt>
                <c:pt idx="1849">
                  <c:v>231.25</c:v>
                </c:pt>
                <c:pt idx="1850">
                  <c:v>231.375</c:v>
                </c:pt>
                <c:pt idx="1851">
                  <c:v>231.5</c:v>
                </c:pt>
                <c:pt idx="1852">
                  <c:v>231.625</c:v>
                </c:pt>
                <c:pt idx="1853">
                  <c:v>231.75</c:v>
                </c:pt>
                <c:pt idx="1854">
                  <c:v>231.875</c:v>
                </c:pt>
                <c:pt idx="1855">
                  <c:v>232.0</c:v>
                </c:pt>
                <c:pt idx="1856">
                  <c:v>232.125</c:v>
                </c:pt>
                <c:pt idx="1857">
                  <c:v>232.25</c:v>
                </c:pt>
                <c:pt idx="1858">
                  <c:v>232.375</c:v>
                </c:pt>
                <c:pt idx="1859">
                  <c:v>232.5</c:v>
                </c:pt>
                <c:pt idx="1860">
                  <c:v>232.625</c:v>
                </c:pt>
                <c:pt idx="1861">
                  <c:v>232.75</c:v>
                </c:pt>
                <c:pt idx="1862">
                  <c:v>232.875</c:v>
                </c:pt>
                <c:pt idx="1863">
                  <c:v>233.0</c:v>
                </c:pt>
                <c:pt idx="1864">
                  <c:v>233.125</c:v>
                </c:pt>
                <c:pt idx="1865">
                  <c:v>233.25</c:v>
                </c:pt>
                <c:pt idx="1866">
                  <c:v>233.375</c:v>
                </c:pt>
                <c:pt idx="1867">
                  <c:v>233.5</c:v>
                </c:pt>
                <c:pt idx="1868">
                  <c:v>233.625</c:v>
                </c:pt>
                <c:pt idx="1869">
                  <c:v>233.75</c:v>
                </c:pt>
                <c:pt idx="1870">
                  <c:v>233.875</c:v>
                </c:pt>
                <c:pt idx="1871">
                  <c:v>234.0</c:v>
                </c:pt>
                <c:pt idx="1872">
                  <c:v>234.125</c:v>
                </c:pt>
                <c:pt idx="1873">
                  <c:v>234.25</c:v>
                </c:pt>
                <c:pt idx="1874">
                  <c:v>234.375</c:v>
                </c:pt>
                <c:pt idx="1875">
                  <c:v>234.5</c:v>
                </c:pt>
                <c:pt idx="1876">
                  <c:v>234.625</c:v>
                </c:pt>
                <c:pt idx="1877">
                  <c:v>234.75</c:v>
                </c:pt>
                <c:pt idx="1878">
                  <c:v>234.875</c:v>
                </c:pt>
                <c:pt idx="1879">
                  <c:v>235.0</c:v>
                </c:pt>
                <c:pt idx="1880">
                  <c:v>235.125</c:v>
                </c:pt>
                <c:pt idx="1881">
                  <c:v>235.25</c:v>
                </c:pt>
                <c:pt idx="1882">
                  <c:v>235.375</c:v>
                </c:pt>
                <c:pt idx="1883">
                  <c:v>235.5</c:v>
                </c:pt>
                <c:pt idx="1884">
                  <c:v>235.625</c:v>
                </c:pt>
                <c:pt idx="1885">
                  <c:v>235.75</c:v>
                </c:pt>
                <c:pt idx="1886">
                  <c:v>235.875</c:v>
                </c:pt>
                <c:pt idx="1887">
                  <c:v>236.0</c:v>
                </c:pt>
                <c:pt idx="1888">
                  <c:v>236.125</c:v>
                </c:pt>
                <c:pt idx="1889">
                  <c:v>236.25</c:v>
                </c:pt>
                <c:pt idx="1890">
                  <c:v>236.375</c:v>
                </c:pt>
                <c:pt idx="1891">
                  <c:v>236.5</c:v>
                </c:pt>
                <c:pt idx="1892">
                  <c:v>236.625</c:v>
                </c:pt>
                <c:pt idx="1893">
                  <c:v>236.75</c:v>
                </c:pt>
                <c:pt idx="1894">
                  <c:v>236.875</c:v>
                </c:pt>
                <c:pt idx="1895">
                  <c:v>237.0</c:v>
                </c:pt>
                <c:pt idx="1896">
                  <c:v>237.125</c:v>
                </c:pt>
                <c:pt idx="1897">
                  <c:v>237.25</c:v>
                </c:pt>
                <c:pt idx="1898">
                  <c:v>237.375</c:v>
                </c:pt>
                <c:pt idx="1899">
                  <c:v>237.5</c:v>
                </c:pt>
                <c:pt idx="1900">
                  <c:v>237.625</c:v>
                </c:pt>
                <c:pt idx="1901">
                  <c:v>237.75</c:v>
                </c:pt>
                <c:pt idx="1902">
                  <c:v>237.875</c:v>
                </c:pt>
                <c:pt idx="1903">
                  <c:v>238.0</c:v>
                </c:pt>
                <c:pt idx="1904">
                  <c:v>238.125</c:v>
                </c:pt>
                <c:pt idx="1905">
                  <c:v>238.25</c:v>
                </c:pt>
                <c:pt idx="1906">
                  <c:v>238.375</c:v>
                </c:pt>
                <c:pt idx="1907">
                  <c:v>238.5</c:v>
                </c:pt>
                <c:pt idx="1908">
                  <c:v>238.625</c:v>
                </c:pt>
                <c:pt idx="1909">
                  <c:v>238.75</c:v>
                </c:pt>
                <c:pt idx="1910">
                  <c:v>238.875</c:v>
                </c:pt>
                <c:pt idx="1911">
                  <c:v>239.0</c:v>
                </c:pt>
                <c:pt idx="1912">
                  <c:v>239.125</c:v>
                </c:pt>
                <c:pt idx="1913">
                  <c:v>239.25</c:v>
                </c:pt>
                <c:pt idx="1914">
                  <c:v>239.375</c:v>
                </c:pt>
                <c:pt idx="1915">
                  <c:v>239.5</c:v>
                </c:pt>
                <c:pt idx="1916">
                  <c:v>239.625</c:v>
                </c:pt>
                <c:pt idx="1917">
                  <c:v>239.75</c:v>
                </c:pt>
                <c:pt idx="1918">
                  <c:v>239.875</c:v>
                </c:pt>
                <c:pt idx="1919">
                  <c:v>240.0</c:v>
                </c:pt>
                <c:pt idx="1920">
                  <c:v>240.125</c:v>
                </c:pt>
                <c:pt idx="1921">
                  <c:v>240.25</c:v>
                </c:pt>
                <c:pt idx="1922">
                  <c:v>240.375</c:v>
                </c:pt>
                <c:pt idx="1923">
                  <c:v>240.5</c:v>
                </c:pt>
                <c:pt idx="1924">
                  <c:v>240.625</c:v>
                </c:pt>
                <c:pt idx="1925">
                  <c:v>240.75</c:v>
                </c:pt>
                <c:pt idx="1926">
                  <c:v>240.875</c:v>
                </c:pt>
                <c:pt idx="1927">
                  <c:v>241.0</c:v>
                </c:pt>
                <c:pt idx="1928">
                  <c:v>241.125</c:v>
                </c:pt>
                <c:pt idx="1929">
                  <c:v>241.25</c:v>
                </c:pt>
                <c:pt idx="1930">
                  <c:v>241.375</c:v>
                </c:pt>
                <c:pt idx="1931">
                  <c:v>241.5</c:v>
                </c:pt>
                <c:pt idx="1932">
                  <c:v>241.625</c:v>
                </c:pt>
                <c:pt idx="1933">
                  <c:v>241.75</c:v>
                </c:pt>
                <c:pt idx="1934">
                  <c:v>241.875</c:v>
                </c:pt>
                <c:pt idx="1935">
                  <c:v>242.0</c:v>
                </c:pt>
                <c:pt idx="1936">
                  <c:v>242.125</c:v>
                </c:pt>
                <c:pt idx="1937">
                  <c:v>242.25</c:v>
                </c:pt>
                <c:pt idx="1938">
                  <c:v>242.375</c:v>
                </c:pt>
                <c:pt idx="1939">
                  <c:v>242.5</c:v>
                </c:pt>
                <c:pt idx="1940">
                  <c:v>242.625</c:v>
                </c:pt>
                <c:pt idx="1941">
                  <c:v>242.75</c:v>
                </c:pt>
                <c:pt idx="1942">
                  <c:v>242.875</c:v>
                </c:pt>
                <c:pt idx="1943">
                  <c:v>243.0</c:v>
                </c:pt>
                <c:pt idx="1944">
                  <c:v>243.125</c:v>
                </c:pt>
                <c:pt idx="1945">
                  <c:v>243.25</c:v>
                </c:pt>
                <c:pt idx="1946">
                  <c:v>243.375</c:v>
                </c:pt>
                <c:pt idx="1947">
                  <c:v>243.5</c:v>
                </c:pt>
                <c:pt idx="1948">
                  <c:v>243.625</c:v>
                </c:pt>
                <c:pt idx="1949">
                  <c:v>243.75</c:v>
                </c:pt>
                <c:pt idx="1950">
                  <c:v>243.875</c:v>
                </c:pt>
                <c:pt idx="1951">
                  <c:v>244.0</c:v>
                </c:pt>
                <c:pt idx="1952">
                  <c:v>244.125</c:v>
                </c:pt>
                <c:pt idx="1953">
                  <c:v>244.25</c:v>
                </c:pt>
                <c:pt idx="1954">
                  <c:v>244.375</c:v>
                </c:pt>
                <c:pt idx="1955">
                  <c:v>244.5</c:v>
                </c:pt>
                <c:pt idx="1956">
                  <c:v>244.625</c:v>
                </c:pt>
                <c:pt idx="1957">
                  <c:v>244.75</c:v>
                </c:pt>
                <c:pt idx="1958">
                  <c:v>244.875</c:v>
                </c:pt>
                <c:pt idx="1959">
                  <c:v>245.0</c:v>
                </c:pt>
                <c:pt idx="1960">
                  <c:v>245.125</c:v>
                </c:pt>
                <c:pt idx="1961">
                  <c:v>245.25</c:v>
                </c:pt>
                <c:pt idx="1962">
                  <c:v>245.375</c:v>
                </c:pt>
                <c:pt idx="1963">
                  <c:v>245.5</c:v>
                </c:pt>
                <c:pt idx="1964">
                  <c:v>245.625</c:v>
                </c:pt>
                <c:pt idx="1965">
                  <c:v>245.75</c:v>
                </c:pt>
                <c:pt idx="1966">
                  <c:v>245.875</c:v>
                </c:pt>
                <c:pt idx="1967">
                  <c:v>246.0</c:v>
                </c:pt>
                <c:pt idx="1968">
                  <c:v>246.125</c:v>
                </c:pt>
                <c:pt idx="1969">
                  <c:v>246.25</c:v>
                </c:pt>
                <c:pt idx="1970">
                  <c:v>246.375</c:v>
                </c:pt>
                <c:pt idx="1971">
                  <c:v>246.5</c:v>
                </c:pt>
                <c:pt idx="1972">
                  <c:v>246.625</c:v>
                </c:pt>
                <c:pt idx="1973">
                  <c:v>246.75</c:v>
                </c:pt>
                <c:pt idx="1974">
                  <c:v>246.875</c:v>
                </c:pt>
                <c:pt idx="1975">
                  <c:v>247.0</c:v>
                </c:pt>
                <c:pt idx="1976">
                  <c:v>247.125</c:v>
                </c:pt>
                <c:pt idx="1977">
                  <c:v>247.25</c:v>
                </c:pt>
                <c:pt idx="1978">
                  <c:v>247.375</c:v>
                </c:pt>
                <c:pt idx="1979">
                  <c:v>247.5</c:v>
                </c:pt>
                <c:pt idx="1980">
                  <c:v>247.625</c:v>
                </c:pt>
                <c:pt idx="1981">
                  <c:v>247.75</c:v>
                </c:pt>
                <c:pt idx="1982">
                  <c:v>247.875</c:v>
                </c:pt>
                <c:pt idx="1983">
                  <c:v>248.0</c:v>
                </c:pt>
                <c:pt idx="1984">
                  <c:v>248.125</c:v>
                </c:pt>
                <c:pt idx="1985">
                  <c:v>248.25</c:v>
                </c:pt>
                <c:pt idx="1986">
                  <c:v>248.375</c:v>
                </c:pt>
                <c:pt idx="1987">
                  <c:v>248.5</c:v>
                </c:pt>
                <c:pt idx="1988">
                  <c:v>248.625</c:v>
                </c:pt>
                <c:pt idx="1989">
                  <c:v>248.75</c:v>
                </c:pt>
                <c:pt idx="1990">
                  <c:v>248.875</c:v>
                </c:pt>
                <c:pt idx="1991">
                  <c:v>249.0</c:v>
                </c:pt>
                <c:pt idx="1992">
                  <c:v>249.125</c:v>
                </c:pt>
                <c:pt idx="1993">
                  <c:v>249.25</c:v>
                </c:pt>
                <c:pt idx="1994">
                  <c:v>249.375</c:v>
                </c:pt>
                <c:pt idx="1995">
                  <c:v>249.5</c:v>
                </c:pt>
                <c:pt idx="1996">
                  <c:v>249.625</c:v>
                </c:pt>
                <c:pt idx="1997">
                  <c:v>249.75</c:v>
                </c:pt>
                <c:pt idx="1998">
                  <c:v>249.875</c:v>
                </c:pt>
                <c:pt idx="1999">
                  <c:v>250.0</c:v>
                </c:pt>
                <c:pt idx="2000">
                  <c:v>250.125</c:v>
                </c:pt>
                <c:pt idx="2001">
                  <c:v>250.25</c:v>
                </c:pt>
                <c:pt idx="2002">
                  <c:v>250.375</c:v>
                </c:pt>
                <c:pt idx="2003">
                  <c:v>250.5</c:v>
                </c:pt>
                <c:pt idx="2004">
                  <c:v>250.625</c:v>
                </c:pt>
                <c:pt idx="2005">
                  <c:v>250.75</c:v>
                </c:pt>
                <c:pt idx="2006">
                  <c:v>250.875</c:v>
                </c:pt>
                <c:pt idx="2007">
                  <c:v>251.0</c:v>
                </c:pt>
                <c:pt idx="2008">
                  <c:v>251.125</c:v>
                </c:pt>
                <c:pt idx="2009">
                  <c:v>251.25</c:v>
                </c:pt>
                <c:pt idx="2010">
                  <c:v>251.375</c:v>
                </c:pt>
                <c:pt idx="2011">
                  <c:v>251.5</c:v>
                </c:pt>
                <c:pt idx="2012">
                  <c:v>251.625</c:v>
                </c:pt>
                <c:pt idx="2013">
                  <c:v>251.75</c:v>
                </c:pt>
                <c:pt idx="2014">
                  <c:v>251.875</c:v>
                </c:pt>
                <c:pt idx="2015">
                  <c:v>252.0</c:v>
                </c:pt>
                <c:pt idx="2016">
                  <c:v>252.125</c:v>
                </c:pt>
                <c:pt idx="2017">
                  <c:v>252.25</c:v>
                </c:pt>
                <c:pt idx="2018">
                  <c:v>252.375</c:v>
                </c:pt>
                <c:pt idx="2019">
                  <c:v>252.5</c:v>
                </c:pt>
                <c:pt idx="2020">
                  <c:v>252.625</c:v>
                </c:pt>
                <c:pt idx="2021">
                  <c:v>252.75</c:v>
                </c:pt>
                <c:pt idx="2022">
                  <c:v>252.875</c:v>
                </c:pt>
                <c:pt idx="2023">
                  <c:v>253.0</c:v>
                </c:pt>
                <c:pt idx="2024">
                  <c:v>253.125</c:v>
                </c:pt>
                <c:pt idx="2025">
                  <c:v>253.25</c:v>
                </c:pt>
                <c:pt idx="2026">
                  <c:v>253.375</c:v>
                </c:pt>
                <c:pt idx="2027">
                  <c:v>253.5</c:v>
                </c:pt>
                <c:pt idx="2028">
                  <c:v>253.625</c:v>
                </c:pt>
                <c:pt idx="2029">
                  <c:v>253.75</c:v>
                </c:pt>
                <c:pt idx="2030">
                  <c:v>253.875</c:v>
                </c:pt>
                <c:pt idx="2031">
                  <c:v>254.0</c:v>
                </c:pt>
                <c:pt idx="2032">
                  <c:v>254.125</c:v>
                </c:pt>
                <c:pt idx="2033">
                  <c:v>254.25</c:v>
                </c:pt>
                <c:pt idx="2034">
                  <c:v>254.375</c:v>
                </c:pt>
                <c:pt idx="2035">
                  <c:v>254.5</c:v>
                </c:pt>
                <c:pt idx="2036">
                  <c:v>254.625</c:v>
                </c:pt>
                <c:pt idx="2037">
                  <c:v>254.75</c:v>
                </c:pt>
                <c:pt idx="2038">
                  <c:v>254.875</c:v>
                </c:pt>
                <c:pt idx="2039">
                  <c:v>255.0</c:v>
                </c:pt>
                <c:pt idx="2040">
                  <c:v>255.125</c:v>
                </c:pt>
                <c:pt idx="2041">
                  <c:v>255.25</c:v>
                </c:pt>
                <c:pt idx="2042">
                  <c:v>255.375</c:v>
                </c:pt>
                <c:pt idx="2043">
                  <c:v>255.5</c:v>
                </c:pt>
                <c:pt idx="2044">
                  <c:v>255.625</c:v>
                </c:pt>
                <c:pt idx="2045">
                  <c:v>255.75</c:v>
                </c:pt>
                <c:pt idx="2046">
                  <c:v>255.875</c:v>
                </c:pt>
                <c:pt idx="2047">
                  <c:v>256.0</c:v>
                </c:pt>
                <c:pt idx="2048">
                  <c:v>256.125</c:v>
                </c:pt>
                <c:pt idx="2049">
                  <c:v>256.25</c:v>
                </c:pt>
                <c:pt idx="2050">
                  <c:v>256.375</c:v>
                </c:pt>
                <c:pt idx="2051">
                  <c:v>256.5</c:v>
                </c:pt>
                <c:pt idx="2052">
                  <c:v>256.625</c:v>
                </c:pt>
                <c:pt idx="2053">
                  <c:v>256.75</c:v>
                </c:pt>
                <c:pt idx="2054">
                  <c:v>256.875</c:v>
                </c:pt>
                <c:pt idx="2055">
                  <c:v>257.0</c:v>
                </c:pt>
                <c:pt idx="2056">
                  <c:v>257.125</c:v>
                </c:pt>
                <c:pt idx="2057">
                  <c:v>257.25</c:v>
                </c:pt>
                <c:pt idx="2058">
                  <c:v>257.375</c:v>
                </c:pt>
                <c:pt idx="2059">
                  <c:v>257.5</c:v>
                </c:pt>
                <c:pt idx="2060">
                  <c:v>257.625</c:v>
                </c:pt>
                <c:pt idx="2061">
                  <c:v>257.75</c:v>
                </c:pt>
                <c:pt idx="2062">
                  <c:v>257.875</c:v>
                </c:pt>
                <c:pt idx="2063">
                  <c:v>258.0</c:v>
                </c:pt>
                <c:pt idx="2064">
                  <c:v>258.125</c:v>
                </c:pt>
                <c:pt idx="2065">
                  <c:v>258.25</c:v>
                </c:pt>
                <c:pt idx="2066">
                  <c:v>258.375</c:v>
                </c:pt>
                <c:pt idx="2067">
                  <c:v>258.5</c:v>
                </c:pt>
                <c:pt idx="2068">
                  <c:v>258.625</c:v>
                </c:pt>
                <c:pt idx="2069">
                  <c:v>258.75</c:v>
                </c:pt>
                <c:pt idx="2070">
                  <c:v>258.875</c:v>
                </c:pt>
                <c:pt idx="2071">
                  <c:v>259.0</c:v>
                </c:pt>
                <c:pt idx="2072">
                  <c:v>259.125</c:v>
                </c:pt>
                <c:pt idx="2073">
                  <c:v>259.25</c:v>
                </c:pt>
                <c:pt idx="2074">
                  <c:v>259.375</c:v>
                </c:pt>
                <c:pt idx="2075">
                  <c:v>259.5</c:v>
                </c:pt>
                <c:pt idx="2076">
                  <c:v>259.625</c:v>
                </c:pt>
                <c:pt idx="2077">
                  <c:v>259.75</c:v>
                </c:pt>
                <c:pt idx="2078">
                  <c:v>259.875</c:v>
                </c:pt>
                <c:pt idx="2079">
                  <c:v>260.0</c:v>
                </c:pt>
                <c:pt idx="2080">
                  <c:v>260.125</c:v>
                </c:pt>
                <c:pt idx="2081">
                  <c:v>260.25</c:v>
                </c:pt>
                <c:pt idx="2082">
                  <c:v>260.375</c:v>
                </c:pt>
                <c:pt idx="2083">
                  <c:v>260.5</c:v>
                </c:pt>
                <c:pt idx="2084">
                  <c:v>260.625</c:v>
                </c:pt>
                <c:pt idx="2085">
                  <c:v>260.75</c:v>
                </c:pt>
                <c:pt idx="2086">
                  <c:v>260.875</c:v>
                </c:pt>
                <c:pt idx="2087">
                  <c:v>261.0</c:v>
                </c:pt>
                <c:pt idx="2088">
                  <c:v>261.125</c:v>
                </c:pt>
                <c:pt idx="2089">
                  <c:v>261.25</c:v>
                </c:pt>
                <c:pt idx="2090">
                  <c:v>261.375</c:v>
                </c:pt>
                <c:pt idx="2091">
                  <c:v>261.5</c:v>
                </c:pt>
                <c:pt idx="2092">
                  <c:v>261.625</c:v>
                </c:pt>
                <c:pt idx="2093">
                  <c:v>261.75</c:v>
                </c:pt>
                <c:pt idx="2094">
                  <c:v>261.875</c:v>
                </c:pt>
                <c:pt idx="2095">
                  <c:v>262.0</c:v>
                </c:pt>
                <c:pt idx="2096">
                  <c:v>262.125</c:v>
                </c:pt>
                <c:pt idx="2097">
                  <c:v>262.25</c:v>
                </c:pt>
                <c:pt idx="2098">
                  <c:v>262.375</c:v>
                </c:pt>
                <c:pt idx="2099">
                  <c:v>262.5</c:v>
                </c:pt>
                <c:pt idx="2100">
                  <c:v>262.625</c:v>
                </c:pt>
                <c:pt idx="2101">
                  <c:v>262.75</c:v>
                </c:pt>
                <c:pt idx="2102">
                  <c:v>262.875</c:v>
                </c:pt>
                <c:pt idx="2103">
                  <c:v>263.0</c:v>
                </c:pt>
                <c:pt idx="2104">
                  <c:v>263.125</c:v>
                </c:pt>
                <c:pt idx="2105">
                  <c:v>263.25</c:v>
                </c:pt>
                <c:pt idx="2106">
                  <c:v>263.375</c:v>
                </c:pt>
                <c:pt idx="2107">
                  <c:v>263.5</c:v>
                </c:pt>
                <c:pt idx="2108">
                  <c:v>263.625</c:v>
                </c:pt>
                <c:pt idx="2109">
                  <c:v>263.75</c:v>
                </c:pt>
                <c:pt idx="2110">
                  <c:v>263.875</c:v>
                </c:pt>
                <c:pt idx="2111">
                  <c:v>264.0</c:v>
                </c:pt>
                <c:pt idx="2112">
                  <c:v>264.125</c:v>
                </c:pt>
                <c:pt idx="2113">
                  <c:v>264.25</c:v>
                </c:pt>
                <c:pt idx="2114">
                  <c:v>264.375</c:v>
                </c:pt>
                <c:pt idx="2115">
                  <c:v>264.5</c:v>
                </c:pt>
                <c:pt idx="2116">
                  <c:v>264.625</c:v>
                </c:pt>
                <c:pt idx="2117">
                  <c:v>264.75</c:v>
                </c:pt>
                <c:pt idx="2118">
                  <c:v>264.875</c:v>
                </c:pt>
                <c:pt idx="2119">
                  <c:v>265.0</c:v>
                </c:pt>
                <c:pt idx="2120">
                  <c:v>265.125</c:v>
                </c:pt>
                <c:pt idx="2121">
                  <c:v>265.25</c:v>
                </c:pt>
                <c:pt idx="2122">
                  <c:v>265.375</c:v>
                </c:pt>
                <c:pt idx="2123">
                  <c:v>265.5</c:v>
                </c:pt>
                <c:pt idx="2124">
                  <c:v>265.625</c:v>
                </c:pt>
                <c:pt idx="2125">
                  <c:v>265.75</c:v>
                </c:pt>
                <c:pt idx="2126">
                  <c:v>265.875</c:v>
                </c:pt>
                <c:pt idx="2127">
                  <c:v>266.0</c:v>
                </c:pt>
                <c:pt idx="2128">
                  <c:v>266.125</c:v>
                </c:pt>
                <c:pt idx="2129">
                  <c:v>266.25</c:v>
                </c:pt>
                <c:pt idx="2130">
                  <c:v>266.375</c:v>
                </c:pt>
                <c:pt idx="2131">
                  <c:v>266.5</c:v>
                </c:pt>
                <c:pt idx="2132">
                  <c:v>266.625</c:v>
                </c:pt>
                <c:pt idx="2133">
                  <c:v>266.75</c:v>
                </c:pt>
                <c:pt idx="2134">
                  <c:v>266.875</c:v>
                </c:pt>
                <c:pt idx="2135">
                  <c:v>267.0</c:v>
                </c:pt>
                <c:pt idx="2136">
                  <c:v>267.125</c:v>
                </c:pt>
                <c:pt idx="2137">
                  <c:v>267.25</c:v>
                </c:pt>
                <c:pt idx="2138">
                  <c:v>267.375</c:v>
                </c:pt>
                <c:pt idx="2139">
                  <c:v>267.5</c:v>
                </c:pt>
                <c:pt idx="2140">
                  <c:v>267.625</c:v>
                </c:pt>
                <c:pt idx="2141">
                  <c:v>267.75</c:v>
                </c:pt>
                <c:pt idx="2142">
                  <c:v>267.875</c:v>
                </c:pt>
                <c:pt idx="2143">
                  <c:v>268.0</c:v>
                </c:pt>
                <c:pt idx="2144">
                  <c:v>268.125</c:v>
                </c:pt>
                <c:pt idx="2145">
                  <c:v>268.25</c:v>
                </c:pt>
                <c:pt idx="2146">
                  <c:v>268.375</c:v>
                </c:pt>
                <c:pt idx="2147">
                  <c:v>268.5</c:v>
                </c:pt>
                <c:pt idx="2148">
                  <c:v>268.625</c:v>
                </c:pt>
                <c:pt idx="2149">
                  <c:v>268.75</c:v>
                </c:pt>
                <c:pt idx="2150">
                  <c:v>268.875</c:v>
                </c:pt>
                <c:pt idx="2151">
                  <c:v>269.0</c:v>
                </c:pt>
                <c:pt idx="2152">
                  <c:v>269.125</c:v>
                </c:pt>
                <c:pt idx="2153">
                  <c:v>269.25</c:v>
                </c:pt>
                <c:pt idx="2154">
                  <c:v>269.375</c:v>
                </c:pt>
                <c:pt idx="2155">
                  <c:v>269.5</c:v>
                </c:pt>
                <c:pt idx="2156">
                  <c:v>269.625</c:v>
                </c:pt>
                <c:pt idx="2157">
                  <c:v>269.75</c:v>
                </c:pt>
                <c:pt idx="2158">
                  <c:v>269.875</c:v>
                </c:pt>
                <c:pt idx="2159">
                  <c:v>270.0</c:v>
                </c:pt>
                <c:pt idx="2160">
                  <c:v>270.125</c:v>
                </c:pt>
                <c:pt idx="2161">
                  <c:v>270.25</c:v>
                </c:pt>
                <c:pt idx="2162">
                  <c:v>270.375</c:v>
                </c:pt>
                <c:pt idx="2163">
                  <c:v>270.5</c:v>
                </c:pt>
                <c:pt idx="2164">
                  <c:v>270.625</c:v>
                </c:pt>
                <c:pt idx="2165">
                  <c:v>270.75</c:v>
                </c:pt>
                <c:pt idx="2166">
                  <c:v>270.875</c:v>
                </c:pt>
                <c:pt idx="2167">
                  <c:v>271.0</c:v>
                </c:pt>
                <c:pt idx="2168">
                  <c:v>271.125</c:v>
                </c:pt>
                <c:pt idx="2169">
                  <c:v>271.25</c:v>
                </c:pt>
                <c:pt idx="2170">
                  <c:v>271.375</c:v>
                </c:pt>
                <c:pt idx="2171">
                  <c:v>271.5</c:v>
                </c:pt>
                <c:pt idx="2172">
                  <c:v>271.625</c:v>
                </c:pt>
                <c:pt idx="2173">
                  <c:v>271.75</c:v>
                </c:pt>
                <c:pt idx="2174">
                  <c:v>271.875</c:v>
                </c:pt>
                <c:pt idx="2175">
                  <c:v>272.0</c:v>
                </c:pt>
                <c:pt idx="2176">
                  <c:v>272.125</c:v>
                </c:pt>
                <c:pt idx="2177">
                  <c:v>272.25</c:v>
                </c:pt>
                <c:pt idx="2178">
                  <c:v>272.375</c:v>
                </c:pt>
                <c:pt idx="2179">
                  <c:v>272.5</c:v>
                </c:pt>
                <c:pt idx="2180">
                  <c:v>272.625</c:v>
                </c:pt>
                <c:pt idx="2181">
                  <c:v>272.75</c:v>
                </c:pt>
                <c:pt idx="2182">
                  <c:v>272.875</c:v>
                </c:pt>
                <c:pt idx="2183">
                  <c:v>273.0</c:v>
                </c:pt>
                <c:pt idx="2184">
                  <c:v>273.125</c:v>
                </c:pt>
                <c:pt idx="2185">
                  <c:v>273.25</c:v>
                </c:pt>
                <c:pt idx="2186">
                  <c:v>273.375</c:v>
                </c:pt>
                <c:pt idx="2187">
                  <c:v>273.5</c:v>
                </c:pt>
                <c:pt idx="2188">
                  <c:v>273.625</c:v>
                </c:pt>
                <c:pt idx="2189">
                  <c:v>273.75</c:v>
                </c:pt>
                <c:pt idx="2190">
                  <c:v>273.875</c:v>
                </c:pt>
                <c:pt idx="2191">
                  <c:v>274.0</c:v>
                </c:pt>
                <c:pt idx="2192">
                  <c:v>274.125</c:v>
                </c:pt>
                <c:pt idx="2193">
                  <c:v>274.25</c:v>
                </c:pt>
                <c:pt idx="2194">
                  <c:v>274.375</c:v>
                </c:pt>
                <c:pt idx="2195">
                  <c:v>274.5</c:v>
                </c:pt>
                <c:pt idx="2196">
                  <c:v>274.625</c:v>
                </c:pt>
                <c:pt idx="2197">
                  <c:v>274.75</c:v>
                </c:pt>
                <c:pt idx="2198">
                  <c:v>274.875</c:v>
                </c:pt>
                <c:pt idx="2199">
                  <c:v>275.0</c:v>
                </c:pt>
                <c:pt idx="2200">
                  <c:v>275.125</c:v>
                </c:pt>
                <c:pt idx="2201">
                  <c:v>275.25</c:v>
                </c:pt>
                <c:pt idx="2202">
                  <c:v>275.375</c:v>
                </c:pt>
                <c:pt idx="2203">
                  <c:v>275.5</c:v>
                </c:pt>
                <c:pt idx="2204">
                  <c:v>275.625</c:v>
                </c:pt>
                <c:pt idx="2205">
                  <c:v>275.75</c:v>
                </c:pt>
                <c:pt idx="2206">
                  <c:v>275.875</c:v>
                </c:pt>
                <c:pt idx="2207">
                  <c:v>276.0</c:v>
                </c:pt>
                <c:pt idx="2208">
                  <c:v>276.125</c:v>
                </c:pt>
                <c:pt idx="2209">
                  <c:v>276.25</c:v>
                </c:pt>
                <c:pt idx="2210">
                  <c:v>276.375</c:v>
                </c:pt>
                <c:pt idx="2211">
                  <c:v>276.5</c:v>
                </c:pt>
                <c:pt idx="2212">
                  <c:v>276.625</c:v>
                </c:pt>
                <c:pt idx="2213">
                  <c:v>276.75</c:v>
                </c:pt>
                <c:pt idx="2214">
                  <c:v>276.875</c:v>
                </c:pt>
                <c:pt idx="2215">
                  <c:v>277.0</c:v>
                </c:pt>
                <c:pt idx="2216">
                  <c:v>277.125</c:v>
                </c:pt>
                <c:pt idx="2217">
                  <c:v>277.25</c:v>
                </c:pt>
                <c:pt idx="2218">
                  <c:v>277.375</c:v>
                </c:pt>
                <c:pt idx="2219">
                  <c:v>277.5</c:v>
                </c:pt>
                <c:pt idx="2220">
                  <c:v>277.625</c:v>
                </c:pt>
                <c:pt idx="2221">
                  <c:v>277.75</c:v>
                </c:pt>
                <c:pt idx="2222">
                  <c:v>277.875</c:v>
                </c:pt>
                <c:pt idx="2223">
                  <c:v>278.0</c:v>
                </c:pt>
                <c:pt idx="2224">
                  <c:v>278.125</c:v>
                </c:pt>
                <c:pt idx="2225">
                  <c:v>278.25</c:v>
                </c:pt>
                <c:pt idx="2226">
                  <c:v>278.375</c:v>
                </c:pt>
                <c:pt idx="2227">
                  <c:v>278.5</c:v>
                </c:pt>
                <c:pt idx="2228">
                  <c:v>278.625</c:v>
                </c:pt>
                <c:pt idx="2229">
                  <c:v>278.75</c:v>
                </c:pt>
                <c:pt idx="2230">
                  <c:v>278.875</c:v>
                </c:pt>
                <c:pt idx="2231">
                  <c:v>279.0</c:v>
                </c:pt>
                <c:pt idx="2232">
                  <c:v>279.125</c:v>
                </c:pt>
                <c:pt idx="2233">
                  <c:v>279.25</c:v>
                </c:pt>
                <c:pt idx="2234">
                  <c:v>279.375</c:v>
                </c:pt>
                <c:pt idx="2235">
                  <c:v>279.5</c:v>
                </c:pt>
                <c:pt idx="2236">
                  <c:v>279.625</c:v>
                </c:pt>
                <c:pt idx="2237">
                  <c:v>279.75</c:v>
                </c:pt>
                <c:pt idx="2238">
                  <c:v>279.875</c:v>
                </c:pt>
                <c:pt idx="2239">
                  <c:v>280.0</c:v>
                </c:pt>
                <c:pt idx="2240">
                  <c:v>280.125</c:v>
                </c:pt>
                <c:pt idx="2241">
                  <c:v>280.25</c:v>
                </c:pt>
                <c:pt idx="2242">
                  <c:v>280.375</c:v>
                </c:pt>
                <c:pt idx="2243">
                  <c:v>280.5</c:v>
                </c:pt>
                <c:pt idx="2244">
                  <c:v>280.625</c:v>
                </c:pt>
                <c:pt idx="2245">
                  <c:v>280.75</c:v>
                </c:pt>
                <c:pt idx="2246">
                  <c:v>280.875</c:v>
                </c:pt>
                <c:pt idx="2247">
                  <c:v>281.0</c:v>
                </c:pt>
                <c:pt idx="2248">
                  <c:v>281.125</c:v>
                </c:pt>
                <c:pt idx="2249">
                  <c:v>281.25</c:v>
                </c:pt>
                <c:pt idx="2250">
                  <c:v>281.375</c:v>
                </c:pt>
                <c:pt idx="2251">
                  <c:v>281.5</c:v>
                </c:pt>
                <c:pt idx="2252">
                  <c:v>281.625</c:v>
                </c:pt>
                <c:pt idx="2253">
                  <c:v>281.75</c:v>
                </c:pt>
                <c:pt idx="2254">
                  <c:v>281.875</c:v>
                </c:pt>
                <c:pt idx="2255">
                  <c:v>282.0</c:v>
                </c:pt>
                <c:pt idx="2256">
                  <c:v>282.125</c:v>
                </c:pt>
                <c:pt idx="2257">
                  <c:v>282.25</c:v>
                </c:pt>
                <c:pt idx="2258">
                  <c:v>282.375</c:v>
                </c:pt>
                <c:pt idx="2259">
                  <c:v>282.5</c:v>
                </c:pt>
                <c:pt idx="2260">
                  <c:v>282.625</c:v>
                </c:pt>
                <c:pt idx="2261">
                  <c:v>282.75</c:v>
                </c:pt>
                <c:pt idx="2262">
                  <c:v>282.875</c:v>
                </c:pt>
                <c:pt idx="2263">
                  <c:v>283.0</c:v>
                </c:pt>
                <c:pt idx="2264">
                  <c:v>283.125</c:v>
                </c:pt>
                <c:pt idx="2265">
                  <c:v>283.25</c:v>
                </c:pt>
                <c:pt idx="2266">
                  <c:v>283.375</c:v>
                </c:pt>
                <c:pt idx="2267">
                  <c:v>283.5</c:v>
                </c:pt>
                <c:pt idx="2268">
                  <c:v>283.625</c:v>
                </c:pt>
                <c:pt idx="2269">
                  <c:v>283.75</c:v>
                </c:pt>
                <c:pt idx="2270">
                  <c:v>283.875</c:v>
                </c:pt>
                <c:pt idx="2271">
                  <c:v>284.0</c:v>
                </c:pt>
                <c:pt idx="2272">
                  <c:v>284.125</c:v>
                </c:pt>
                <c:pt idx="2273">
                  <c:v>284.25</c:v>
                </c:pt>
                <c:pt idx="2274">
                  <c:v>284.375</c:v>
                </c:pt>
                <c:pt idx="2275">
                  <c:v>284.5</c:v>
                </c:pt>
                <c:pt idx="2276">
                  <c:v>284.625</c:v>
                </c:pt>
                <c:pt idx="2277">
                  <c:v>284.75</c:v>
                </c:pt>
                <c:pt idx="2278">
                  <c:v>284.875</c:v>
                </c:pt>
                <c:pt idx="2279">
                  <c:v>285.0</c:v>
                </c:pt>
                <c:pt idx="2280">
                  <c:v>285.125</c:v>
                </c:pt>
                <c:pt idx="2281">
                  <c:v>285.25</c:v>
                </c:pt>
                <c:pt idx="2282">
                  <c:v>285.375</c:v>
                </c:pt>
                <c:pt idx="2283">
                  <c:v>285.5</c:v>
                </c:pt>
                <c:pt idx="2284">
                  <c:v>285.625</c:v>
                </c:pt>
                <c:pt idx="2285">
                  <c:v>285.75</c:v>
                </c:pt>
                <c:pt idx="2286">
                  <c:v>285.875</c:v>
                </c:pt>
                <c:pt idx="2287">
                  <c:v>286.0</c:v>
                </c:pt>
                <c:pt idx="2288">
                  <c:v>286.125</c:v>
                </c:pt>
                <c:pt idx="2289">
                  <c:v>286.25</c:v>
                </c:pt>
                <c:pt idx="2290">
                  <c:v>286.375</c:v>
                </c:pt>
                <c:pt idx="2291">
                  <c:v>286.5</c:v>
                </c:pt>
                <c:pt idx="2292">
                  <c:v>286.625</c:v>
                </c:pt>
                <c:pt idx="2293">
                  <c:v>286.75</c:v>
                </c:pt>
                <c:pt idx="2294">
                  <c:v>286.875</c:v>
                </c:pt>
                <c:pt idx="2295">
                  <c:v>287.0</c:v>
                </c:pt>
                <c:pt idx="2296">
                  <c:v>287.125</c:v>
                </c:pt>
                <c:pt idx="2297">
                  <c:v>287.25</c:v>
                </c:pt>
                <c:pt idx="2298">
                  <c:v>287.375</c:v>
                </c:pt>
                <c:pt idx="2299">
                  <c:v>287.5</c:v>
                </c:pt>
                <c:pt idx="2300">
                  <c:v>287.625</c:v>
                </c:pt>
                <c:pt idx="2301">
                  <c:v>287.75</c:v>
                </c:pt>
                <c:pt idx="2302">
                  <c:v>287.875</c:v>
                </c:pt>
                <c:pt idx="2303">
                  <c:v>288.0</c:v>
                </c:pt>
                <c:pt idx="2304">
                  <c:v>288.125</c:v>
                </c:pt>
                <c:pt idx="2305">
                  <c:v>288.25</c:v>
                </c:pt>
                <c:pt idx="2306">
                  <c:v>288.375</c:v>
                </c:pt>
                <c:pt idx="2307">
                  <c:v>288.5</c:v>
                </c:pt>
                <c:pt idx="2308">
                  <c:v>288.625</c:v>
                </c:pt>
                <c:pt idx="2309">
                  <c:v>288.75</c:v>
                </c:pt>
                <c:pt idx="2310">
                  <c:v>288.875</c:v>
                </c:pt>
                <c:pt idx="2311">
                  <c:v>289.0</c:v>
                </c:pt>
                <c:pt idx="2312">
                  <c:v>289.125</c:v>
                </c:pt>
                <c:pt idx="2313">
                  <c:v>289.25</c:v>
                </c:pt>
                <c:pt idx="2314">
                  <c:v>289.375</c:v>
                </c:pt>
                <c:pt idx="2315">
                  <c:v>289.5</c:v>
                </c:pt>
                <c:pt idx="2316">
                  <c:v>289.625</c:v>
                </c:pt>
                <c:pt idx="2317">
                  <c:v>289.75</c:v>
                </c:pt>
                <c:pt idx="2318">
                  <c:v>289.875</c:v>
                </c:pt>
                <c:pt idx="2319">
                  <c:v>290.0</c:v>
                </c:pt>
                <c:pt idx="2320">
                  <c:v>290.125</c:v>
                </c:pt>
                <c:pt idx="2321">
                  <c:v>290.25</c:v>
                </c:pt>
                <c:pt idx="2322">
                  <c:v>290.375</c:v>
                </c:pt>
                <c:pt idx="2323">
                  <c:v>290.5</c:v>
                </c:pt>
                <c:pt idx="2324">
                  <c:v>290.625</c:v>
                </c:pt>
                <c:pt idx="2325">
                  <c:v>290.75</c:v>
                </c:pt>
                <c:pt idx="2326">
                  <c:v>290.875</c:v>
                </c:pt>
                <c:pt idx="2327">
                  <c:v>291.0</c:v>
                </c:pt>
                <c:pt idx="2328">
                  <c:v>291.125</c:v>
                </c:pt>
                <c:pt idx="2329">
                  <c:v>291.25</c:v>
                </c:pt>
                <c:pt idx="2330">
                  <c:v>291.375</c:v>
                </c:pt>
                <c:pt idx="2331">
                  <c:v>291.5</c:v>
                </c:pt>
                <c:pt idx="2332">
                  <c:v>291.625</c:v>
                </c:pt>
                <c:pt idx="2333">
                  <c:v>291.75</c:v>
                </c:pt>
                <c:pt idx="2334">
                  <c:v>291.875</c:v>
                </c:pt>
                <c:pt idx="2335">
                  <c:v>292.0</c:v>
                </c:pt>
                <c:pt idx="2336">
                  <c:v>292.125</c:v>
                </c:pt>
                <c:pt idx="2337">
                  <c:v>292.25</c:v>
                </c:pt>
                <c:pt idx="2338">
                  <c:v>292.375</c:v>
                </c:pt>
                <c:pt idx="2339">
                  <c:v>292.5</c:v>
                </c:pt>
                <c:pt idx="2340">
                  <c:v>292.625</c:v>
                </c:pt>
                <c:pt idx="2341">
                  <c:v>292.75</c:v>
                </c:pt>
                <c:pt idx="2342">
                  <c:v>292.875</c:v>
                </c:pt>
                <c:pt idx="2343">
                  <c:v>293.0</c:v>
                </c:pt>
                <c:pt idx="2344">
                  <c:v>293.125</c:v>
                </c:pt>
                <c:pt idx="2345">
                  <c:v>293.25</c:v>
                </c:pt>
                <c:pt idx="2346">
                  <c:v>293.375</c:v>
                </c:pt>
                <c:pt idx="2347">
                  <c:v>293.5</c:v>
                </c:pt>
                <c:pt idx="2348">
                  <c:v>293.625</c:v>
                </c:pt>
                <c:pt idx="2349">
                  <c:v>293.75</c:v>
                </c:pt>
                <c:pt idx="2350">
                  <c:v>293.875</c:v>
                </c:pt>
                <c:pt idx="2351">
                  <c:v>294.0</c:v>
                </c:pt>
                <c:pt idx="2352">
                  <c:v>294.125</c:v>
                </c:pt>
                <c:pt idx="2353">
                  <c:v>294.25</c:v>
                </c:pt>
                <c:pt idx="2354">
                  <c:v>294.375</c:v>
                </c:pt>
                <c:pt idx="2355">
                  <c:v>294.5</c:v>
                </c:pt>
                <c:pt idx="2356">
                  <c:v>294.625</c:v>
                </c:pt>
                <c:pt idx="2357">
                  <c:v>294.75</c:v>
                </c:pt>
                <c:pt idx="2358">
                  <c:v>294.875</c:v>
                </c:pt>
                <c:pt idx="2359">
                  <c:v>295.0</c:v>
                </c:pt>
                <c:pt idx="2360">
                  <c:v>295.125</c:v>
                </c:pt>
                <c:pt idx="2361">
                  <c:v>295.25</c:v>
                </c:pt>
                <c:pt idx="2362">
                  <c:v>295.375</c:v>
                </c:pt>
                <c:pt idx="2363">
                  <c:v>295.5</c:v>
                </c:pt>
                <c:pt idx="2364">
                  <c:v>295.625</c:v>
                </c:pt>
                <c:pt idx="2365">
                  <c:v>295.75</c:v>
                </c:pt>
                <c:pt idx="2366">
                  <c:v>295.875</c:v>
                </c:pt>
                <c:pt idx="2367">
                  <c:v>296.0</c:v>
                </c:pt>
                <c:pt idx="2368">
                  <c:v>296.125</c:v>
                </c:pt>
                <c:pt idx="2369">
                  <c:v>296.25</c:v>
                </c:pt>
                <c:pt idx="2370">
                  <c:v>296.375</c:v>
                </c:pt>
                <c:pt idx="2371">
                  <c:v>296.5</c:v>
                </c:pt>
                <c:pt idx="2372">
                  <c:v>296.625</c:v>
                </c:pt>
                <c:pt idx="2373">
                  <c:v>296.75</c:v>
                </c:pt>
                <c:pt idx="2374">
                  <c:v>296.875</c:v>
                </c:pt>
                <c:pt idx="2375">
                  <c:v>297.0</c:v>
                </c:pt>
                <c:pt idx="2376">
                  <c:v>297.125</c:v>
                </c:pt>
                <c:pt idx="2377">
                  <c:v>297.25</c:v>
                </c:pt>
                <c:pt idx="2378">
                  <c:v>297.375</c:v>
                </c:pt>
                <c:pt idx="2379">
                  <c:v>297.5</c:v>
                </c:pt>
                <c:pt idx="2380">
                  <c:v>297.625</c:v>
                </c:pt>
                <c:pt idx="2381">
                  <c:v>297.75</c:v>
                </c:pt>
                <c:pt idx="2382">
                  <c:v>297.875</c:v>
                </c:pt>
                <c:pt idx="2383">
                  <c:v>298.0</c:v>
                </c:pt>
                <c:pt idx="2384">
                  <c:v>298.125</c:v>
                </c:pt>
                <c:pt idx="2385">
                  <c:v>298.25</c:v>
                </c:pt>
                <c:pt idx="2386">
                  <c:v>298.375</c:v>
                </c:pt>
                <c:pt idx="2387">
                  <c:v>298.5</c:v>
                </c:pt>
                <c:pt idx="2388">
                  <c:v>298.625</c:v>
                </c:pt>
                <c:pt idx="2389">
                  <c:v>298.75</c:v>
                </c:pt>
                <c:pt idx="2390">
                  <c:v>298.875</c:v>
                </c:pt>
                <c:pt idx="2391">
                  <c:v>299.0</c:v>
                </c:pt>
                <c:pt idx="2392">
                  <c:v>299.125</c:v>
                </c:pt>
                <c:pt idx="2393">
                  <c:v>299.25</c:v>
                </c:pt>
                <c:pt idx="2394">
                  <c:v>299.375</c:v>
                </c:pt>
                <c:pt idx="2395">
                  <c:v>299.5</c:v>
                </c:pt>
                <c:pt idx="2396">
                  <c:v>299.625</c:v>
                </c:pt>
                <c:pt idx="2397">
                  <c:v>299.75</c:v>
                </c:pt>
                <c:pt idx="2398">
                  <c:v>299.875</c:v>
                </c:pt>
                <c:pt idx="2399">
                  <c:v>300.0</c:v>
                </c:pt>
                <c:pt idx="2400">
                  <c:v>300.125</c:v>
                </c:pt>
                <c:pt idx="2401">
                  <c:v>300.25</c:v>
                </c:pt>
                <c:pt idx="2402">
                  <c:v>300.375</c:v>
                </c:pt>
                <c:pt idx="2403">
                  <c:v>300.5</c:v>
                </c:pt>
                <c:pt idx="2404">
                  <c:v>300.625</c:v>
                </c:pt>
                <c:pt idx="2405">
                  <c:v>300.75</c:v>
                </c:pt>
                <c:pt idx="2406">
                  <c:v>300.875</c:v>
                </c:pt>
                <c:pt idx="2407">
                  <c:v>301.0</c:v>
                </c:pt>
                <c:pt idx="2408">
                  <c:v>301.125</c:v>
                </c:pt>
                <c:pt idx="2409">
                  <c:v>301.25</c:v>
                </c:pt>
                <c:pt idx="2410">
                  <c:v>301.375</c:v>
                </c:pt>
                <c:pt idx="2411">
                  <c:v>301.5</c:v>
                </c:pt>
                <c:pt idx="2412">
                  <c:v>301.625</c:v>
                </c:pt>
                <c:pt idx="2413">
                  <c:v>301.75</c:v>
                </c:pt>
                <c:pt idx="2414">
                  <c:v>301.875</c:v>
                </c:pt>
                <c:pt idx="2415">
                  <c:v>302.0</c:v>
                </c:pt>
                <c:pt idx="2416">
                  <c:v>302.125</c:v>
                </c:pt>
                <c:pt idx="2417">
                  <c:v>302.25</c:v>
                </c:pt>
                <c:pt idx="2418">
                  <c:v>302.375</c:v>
                </c:pt>
                <c:pt idx="2419">
                  <c:v>302.5</c:v>
                </c:pt>
                <c:pt idx="2420">
                  <c:v>302.625</c:v>
                </c:pt>
                <c:pt idx="2421">
                  <c:v>302.75</c:v>
                </c:pt>
                <c:pt idx="2422">
                  <c:v>302.875</c:v>
                </c:pt>
                <c:pt idx="2423">
                  <c:v>303.0</c:v>
                </c:pt>
                <c:pt idx="2424">
                  <c:v>303.125</c:v>
                </c:pt>
                <c:pt idx="2425">
                  <c:v>303.25</c:v>
                </c:pt>
                <c:pt idx="2426">
                  <c:v>303.375</c:v>
                </c:pt>
                <c:pt idx="2427">
                  <c:v>303.5</c:v>
                </c:pt>
                <c:pt idx="2428">
                  <c:v>303.625</c:v>
                </c:pt>
                <c:pt idx="2429">
                  <c:v>303.75</c:v>
                </c:pt>
                <c:pt idx="2430">
                  <c:v>303.875</c:v>
                </c:pt>
                <c:pt idx="2431">
                  <c:v>304.0</c:v>
                </c:pt>
                <c:pt idx="2432">
                  <c:v>304.125</c:v>
                </c:pt>
                <c:pt idx="2433">
                  <c:v>304.25</c:v>
                </c:pt>
                <c:pt idx="2434">
                  <c:v>304.375</c:v>
                </c:pt>
                <c:pt idx="2435">
                  <c:v>304.5</c:v>
                </c:pt>
                <c:pt idx="2436">
                  <c:v>304.625</c:v>
                </c:pt>
                <c:pt idx="2437">
                  <c:v>304.75</c:v>
                </c:pt>
                <c:pt idx="2438">
                  <c:v>304.875</c:v>
                </c:pt>
                <c:pt idx="2439">
                  <c:v>305.0</c:v>
                </c:pt>
                <c:pt idx="2440">
                  <c:v>305.125</c:v>
                </c:pt>
                <c:pt idx="2441">
                  <c:v>305.25</c:v>
                </c:pt>
                <c:pt idx="2442">
                  <c:v>305.375</c:v>
                </c:pt>
                <c:pt idx="2443">
                  <c:v>305.5</c:v>
                </c:pt>
                <c:pt idx="2444">
                  <c:v>305.625</c:v>
                </c:pt>
                <c:pt idx="2445">
                  <c:v>305.75</c:v>
                </c:pt>
                <c:pt idx="2446">
                  <c:v>305.875</c:v>
                </c:pt>
                <c:pt idx="2447">
                  <c:v>306.0</c:v>
                </c:pt>
                <c:pt idx="2448">
                  <c:v>306.125</c:v>
                </c:pt>
                <c:pt idx="2449">
                  <c:v>306.25</c:v>
                </c:pt>
                <c:pt idx="2450">
                  <c:v>306.375</c:v>
                </c:pt>
                <c:pt idx="2451">
                  <c:v>306.5</c:v>
                </c:pt>
                <c:pt idx="2452">
                  <c:v>306.625</c:v>
                </c:pt>
                <c:pt idx="2453">
                  <c:v>306.75</c:v>
                </c:pt>
                <c:pt idx="2454">
                  <c:v>306.875</c:v>
                </c:pt>
                <c:pt idx="2455">
                  <c:v>307.0</c:v>
                </c:pt>
                <c:pt idx="2456">
                  <c:v>307.125</c:v>
                </c:pt>
                <c:pt idx="2457">
                  <c:v>307.25</c:v>
                </c:pt>
                <c:pt idx="2458">
                  <c:v>307.375</c:v>
                </c:pt>
                <c:pt idx="2459">
                  <c:v>307.5</c:v>
                </c:pt>
                <c:pt idx="2460">
                  <c:v>307.625</c:v>
                </c:pt>
                <c:pt idx="2461">
                  <c:v>307.75</c:v>
                </c:pt>
                <c:pt idx="2462">
                  <c:v>307.875</c:v>
                </c:pt>
                <c:pt idx="2463">
                  <c:v>308.0</c:v>
                </c:pt>
                <c:pt idx="2464">
                  <c:v>308.125</c:v>
                </c:pt>
                <c:pt idx="2465">
                  <c:v>308.25</c:v>
                </c:pt>
                <c:pt idx="2466">
                  <c:v>308.375</c:v>
                </c:pt>
                <c:pt idx="2467">
                  <c:v>308.5</c:v>
                </c:pt>
                <c:pt idx="2468">
                  <c:v>308.625</c:v>
                </c:pt>
                <c:pt idx="2469">
                  <c:v>308.75</c:v>
                </c:pt>
                <c:pt idx="2470">
                  <c:v>308.875</c:v>
                </c:pt>
                <c:pt idx="2471">
                  <c:v>309.0</c:v>
                </c:pt>
                <c:pt idx="2472">
                  <c:v>309.125</c:v>
                </c:pt>
                <c:pt idx="2473">
                  <c:v>309.25</c:v>
                </c:pt>
                <c:pt idx="2474">
                  <c:v>309.375</c:v>
                </c:pt>
                <c:pt idx="2475">
                  <c:v>309.5</c:v>
                </c:pt>
                <c:pt idx="2476">
                  <c:v>309.625</c:v>
                </c:pt>
                <c:pt idx="2477">
                  <c:v>309.75</c:v>
                </c:pt>
                <c:pt idx="2478">
                  <c:v>309.875</c:v>
                </c:pt>
                <c:pt idx="2479">
                  <c:v>310.0</c:v>
                </c:pt>
                <c:pt idx="2480">
                  <c:v>310.125</c:v>
                </c:pt>
                <c:pt idx="2481">
                  <c:v>310.25</c:v>
                </c:pt>
                <c:pt idx="2482">
                  <c:v>310.375</c:v>
                </c:pt>
                <c:pt idx="2483">
                  <c:v>310.5</c:v>
                </c:pt>
                <c:pt idx="2484">
                  <c:v>310.625</c:v>
                </c:pt>
                <c:pt idx="2485">
                  <c:v>310.75</c:v>
                </c:pt>
                <c:pt idx="2486">
                  <c:v>310.875</c:v>
                </c:pt>
                <c:pt idx="2487">
                  <c:v>311.0</c:v>
                </c:pt>
                <c:pt idx="2488">
                  <c:v>311.125</c:v>
                </c:pt>
                <c:pt idx="2489">
                  <c:v>311.25</c:v>
                </c:pt>
                <c:pt idx="2490">
                  <c:v>311.375</c:v>
                </c:pt>
                <c:pt idx="2491">
                  <c:v>311.5</c:v>
                </c:pt>
                <c:pt idx="2492">
                  <c:v>311.625</c:v>
                </c:pt>
                <c:pt idx="2493">
                  <c:v>311.75</c:v>
                </c:pt>
                <c:pt idx="2494">
                  <c:v>311.875</c:v>
                </c:pt>
                <c:pt idx="2495">
                  <c:v>312.0</c:v>
                </c:pt>
                <c:pt idx="2496">
                  <c:v>312.125</c:v>
                </c:pt>
                <c:pt idx="2497">
                  <c:v>312.25</c:v>
                </c:pt>
                <c:pt idx="2498">
                  <c:v>312.375</c:v>
                </c:pt>
                <c:pt idx="2499">
                  <c:v>312.5</c:v>
                </c:pt>
                <c:pt idx="2500">
                  <c:v>312.625</c:v>
                </c:pt>
                <c:pt idx="2501">
                  <c:v>312.75</c:v>
                </c:pt>
                <c:pt idx="2502">
                  <c:v>312.875</c:v>
                </c:pt>
                <c:pt idx="2503">
                  <c:v>313.0</c:v>
                </c:pt>
                <c:pt idx="2504">
                  <c:v>313.125</c:v>
                </c:pt>
                <c:pt idx="2505">
                  <c:v>313.25</c:v>
                </c:pt>
                <c:pt idx="2506">
                  <c:v>313.375</c:v>
                </c:pt>
                <c:pt idx="2507">
                  <c:v>313.5</c:v>
                </c:pt>
                <c:pt idx="2508">
                  <c:v>313.625</c:v>
                </c:pt>
                <c:pt idx="2509">
                  <c:v>313.75</c:v>
                </c:pt>
                <c:pt idx="2510">
                  <c:v>313.875</c:v>
                </c:pt>
                <c:pt idx="2511">
                  <c:v>314.0</c:v>
                </c:pt>
                <c:pt idx="2512">
                  <c:v>314.125</c:v>
                </c:pt>
                <c:pt idx="2513">
                  <c:v>314.25</c:v>
                </c:pt>
                <c:pt idx="2514">
                  <c:v>314.375</c:v>
                </c:pt>
                <c:pt idx="2515">
                  <c:v>314.5</c:v>
                </c:pt>
                <c:pt idx="2516">
                  <c:v>314.625</c:v>
                </c:pt>
                <c:pt idx="2517">
                  <c:v>314.75</c:v>
                </c:pt>
                <c:pt idx="2518">
                  <c:v>314.875</c:v>
                </c:pt>
                <c:pt idx="2519">
                  <c:v>315.0</c:v>
                </c:pt>
                <c:pt idx="2520">
                  <c:v>315.125</c:v>
                </c:pt>
                <c:pt idx="2521">
                  <c:v>315.25</c:v>
                </c:pt>
                <c:pt idx="2522">
                  <c:v>315.375</c:v>
                </c:pt>
                <c:pt idx="2523">
                  <c:v>315.5</c:v>
                </c:pt>
                <c:pt idx="2524">
                  <c:v>315.625</c:v>
                </c:pt>
                <c:pt idx="2525">
                  <c:v>315.75</c:v>
                </c:pt>
                <c:pt idx="2526">
                  <c:v>315.875</c:v>
                </c:pt>
                <c:pt idx="2527">
                  <c:v>316.0</c:v>
                </c:pt>
                <c:pt idx="2528">
                  <c:v>316.125</c:v>
                </c:pt>
                <c:pt idx="2529">
                  <c:v>316.25</c:v>
                </c:pt>
                <c:pt idx="2530">
                  <c:v>316.375</c:v>
                </c:pt>
                <c:pt idx="2531">
                  <c:v>316.5</c:v>
                </c:pt>
                <c:pt idx="2532">
                  <c:v>316.625</c:v>
                </c:pt>
                <c:pt idx="2533">
                  <c:v>316.75</c:v>
                </c:pt>
                <c:pt idx="2534">
                  <c:v>316.875</c:v>
                </c:pt>
                <c:pt idx="2535">
                  <c:v>317.0</c:v>
                </c:pt>
                <c:pt idx="2536">
                  <c:v>317.125</c:v>
                </c:pt>
                <c:pt idx="2537">
                  <c:v>317.25</c:v>
                </c:pt>
                <c:pt idx="2538">
                  <c:v>317.375</c:v>
                </c:pt>
                <c:pt idx="2539">
                  <c:v>317.5</c:v>
                </c:pt>
                <c:pt idx="2540">
                  <c:v>317.625</c:v>
                </c:pt>
                <c:pt idx="2541">
                  <c:v>317.75</c:v>
                </c:pt>
                <c:pt idx="2542">
                  <c:v>317.875</c:v>
                </c:pt>
                <c:pt idx="2543">
                  <c:v>318.0</c:v>
                </c:pt>
                <c:pt idx="2544">
                  <c:v>318.125</c:v>
                </c:pt>
                <c:pt idx="2545">
                  <c:v>318.25</c:v>
                </c:pt>
                <c:pt idx="2546">
                  <c:v>318.375</c:v>
                </c:pt>
                <c:pt idx="2547">
                  <c:v>318.5</c:v>
                </c:pt>
                <c:pt idx="2548">
                  <c:v>318.625</c:v>
                </c:pt>
                <c:pt idx="2549">
                  <c:v>318.75</c:v>
                </c:pt>
                <c:pt idx="2550">
                  <c:v>318.875</c:v>
                </c:pt>
                <c:pt idx="2551">
                  <c:v>319.0</c:v>
                </c:pt>
                <c:pt idx="2552">
                  <c:v>319.125</c:v>
                </c:pt>
                <c:pt idx="2553">
                  <c:v>319.25</c:v>
                </c:pt>
                <c:pt idx="2554">
                  <c:v>319.375</c:v>
                </c:pt>
                <c:pt idx="2555">
                  <c:v>319.5</c:v>
                </c:pt>
                <c:pt idx="2556">
                  <c:v>319.625</c:v>
                </c:pt>
                <c:pt idx="2557">
                  <c:v>319.75</c:v>
                </c:pt>
                <c:pt idx="2558">
                  <c:v>319.875</c:v>
                </c:pt>
                <c:pt idx="2559">
                  <c:v>320.0</c:v>
                </c:pt>
                <c:pt idx="2560">
                  <c:v>320.125</c:v>
                </c:pt>
                <c:pt idx="2561">
                  <c:v>320.25</c:v>
                </c:pt>
                <c:pt idx="2562">
                  <c:v>320.375</c:v>
                </c:pt>
                <c:pt idx="2563">
                  <c:v>320.5</c:v>
                </c:pt>
                <c:pt idx="2564">
                  <c:v>320.625</c:v>
                </c:pt>
                <c:pt idx="2565">
                  <c:v>320.75</c:v>
                </c:pt>
                <c:pt idx="2566">
                  <c:v>320.875</c:v>
                </c:pt>
                <c:pt idx="2567">
                  <c:v>321.0</c:v>
                </c:pt>
                <c:pt idx="2568">
                  <c:v>321.125</c:v>
                </c:pt>
                <c:pt idx="2569">
                  <c:v>321.25</c:v>
                </c:pt>
                <c:pt idx="2570">
                  <c:v>321.375</c:v>
                </c:pt>
                <c:pt idx="2571">
                  <c:v>321.5</c:v>
                </c:pt>
                <c:pt idx="2572">
                  <c:v>321.625</c:v>
                </c:pt>
                <c:pt idx="2573">
                  <c:v>321.75</c:v>
                </c:pt>
                <c:pt idx="2574">
                  <c:v>321.875</c:v>
                </c:pt>
                <c:pt idx="2575">
                  <c:v>322.0</c:v>
                </c:pt>
                <c:pt idx="2576">
                  <c:v>322.125</c:v>
                </c:pt>
                <c:pt idx="2577">
                  <c:v>322.25</c:v>
                </c:pt>
                <c:pt idx="2578">
                  <c:v>322.375</c:v>
                </c:pt>
                <c:pt idx="2579">
                  <c:v>322.5</c:v>
                </c:pt>
                <c:pt idx="2580">
                  <c:v>322.625</c:v>
                </c:pt>
                <c:pt idx="2581">
                  <c:v>322.75</c:v>
                </c:pt>
                <c:pt idx="2582">
                  <c:v>322.875</c:v>
                </c:pt>
                <c:pt idx="2583">
                  <c:v>323.0</c:v>
                </c:pt>
                <c:pt idx="2584">
                  <c:v>323.125</c:v>
                </c:pt>
                <c:pt idx="2585">
                  <c:v>323.25</c:v>
                </c:pt>
                <c:pt idx="2586">
                  <c:v>323.375</c:v>
                </c:pt>
                <c:pt idx="2587">
                  <c:v>323.5</c:v>
                </c:pt>
                <c:pt idx="2588">
                  <c:v>323.625</c:v>
                </c:pt>
                <c:pt idx="2589">
                  <c:v>323.75</c:v>
                </c:pt>
                <c:pt idx="2590">
                  <c:v>323.875</c:v>
                </c:pt>
                <c:pt idx="2591">
                  <c:v>324.0</c:v>
                </c:pt>
                <c:pt idx="2592">
                  <c:v>324.125</c:v>
                </c:pt>
                <c:pt idx="2593">
                  <c:v>324.25</c:v>
                </c:pt>
                <c:pt idx="2594">
                  <c:v>324.375</c:v>
                </c:pt>
                <c:pt idx="2595">
                  <c:v>324.5</c:v>
                </c:pt>
                <c:pt idx="2596">
                  <c:v>324.625</c:v>
                </c:pt>
                <c:pt idx="2597">
                  <c:v>324.75</c:v>
                </c:pt>
                <c:pt idx="2598">
                  <c:v>324.875</c:v>
                </c:pt>
                <c:pt idx="2599">
                  <c:v>325.0</c:v>
                </c:pt>
                <c:pt idx="2600">
                  <c:v>325.125</c:v>
                </c:pt>
                <c:pt idx="2601">
                  <c:v>325.25</c:v>
                </c:pt>
                <c:pt idx="2602">
                  <c:v>325.375</c:v>
                </c:pt>
                <c:pt idx="2603">
                  <c:v>325.5</c:v>
                </c:pt>
                <c:pt idx="2604">
                  <c:v>325.625</c:v>
                </c:pt>
                <c:pt idx="2605">
                  <c:v>325.75</c:v>
                </c:pt>
                <c:pt idx="2606">
                  <c:v>325.875</c:v>
                </c:pt>
                <c:pt idx="2607">
                  <c:v>326.0</c:v>
                </c:pt>
                <c:pt idx="2608">
                  <c:v>326.125</c:v>
                </c:pt>
                <c:pt idx="2609">
                  <c:v>326.25</c:v>
                </c:pt>
                <c:pt idx="2610">
                  <c:v>326.375</c:v>
                </c:pt>
                <c:pt idx="2611">
                  <c:v>326.5</c:v>
                </c:pt>
                <c:pt idx="2612">
                  <c:v>326.625</c:v>
                </c:pt>
                <c:pt idx="2613">
                  <c:v>326.75</c:v>
                </c:pt>
                <c:pt idx="2614">
                  <c:v>326.875</c:v>
                </c:pt>
                <c:pt idx="2615">
                  <c:v>327.0</c:v>
                </c:pt>
                <c:pt idx="2616">
                  <c:v>327.125</c:v>
                </c:pt>
                <c:pt idx="2617">
                  <c:v>327.25</c:v>
                </c:pt>
                <c:pt idx="2618">
                  <c:v>327.375</c:v>
                </c:pt>
                <c:pt idx="2619">
                  <c:v>327.5</c:v>
                </c:pt>
                <c:pt idx="2620">
                  <c:v>327.625</c:v>
                </c:pt>
                <c:pt idx="2621">
                  <c:v>327.75</c:v>
                </c:pt>
                <c:pt idx="2622">
                  <c:v>327.875</c:v>
                </c:pt>
                <c:pt idx="2623">
                  <c:v>328.0</c:v>
                </c:pt>
                <c:pt idx="2624">
                  <c:v>328.125</c:v>
                </c:pt>
                <c:pt idx="2625">
                  <c:v>328.25</c:v>
                </c:pt>
                <c:pt idx="2626">
                  <c:v>328.375</c:v>
                </c:pt>
                <c:pt idx="2627">
                  <c:v>328.5</c:v>
                </c:pt>
                <c:pt idx="2628">
                  <c:v>328.625</c:v>
                </c:pt>
                <c:pt idx="2629">
                  <c:v>328.75</c:v>
                </c:pt>
                <c:pt idx="2630">
                  <c:v>328.875</c:v>
                </c:pt>
                <c:pt idx="2631">
                  <c:v>329.0</c:v>
                </c:pt>
                <c:pt idx="2632">
                  <c:v>329.125</c:v>
                </c:pt>
                <c:pt idx="2633">
                  <c:v>329.25</c:v>
                </c:pt>
                <c:pt idx="2634">
                  <c:v>329.375</c:v>
                </c:pt>
                <c:pt idx="2635">
                  <c:v>329.5</c:v>
                </c:pt>
                <c:pt idx="2636">
                  <c:v>329.625</c:v>
                </c:pt>
                <c:pt idx="2637">
                  <c:v>329.75</c:v>
                </c:pt>
                <c:pt idx="2638">
                  <c:v>329.875</c:v>
                </c:pt>
                <c:pt idx="2639">
                  <c:v>330.0</c:v>
                </c:pt>
                <c:pt idx="2640">
                  <c:v>330.125</c:v>
                </c:pt>
                <c:pt idx="2641">
                  <c:v>330.25</c:v>
                </c:pt>
                <c:pt idx="2642">
                  <c:v>330.375</c:v>
                </c:pt>
                <c:pt idx="2643">
                  <c:v>330.5</c:v>
                </c:pt>
                <c:pt idx="2644">
                  <c:v>330.625</c:v>
                </c:pt>
                <c:pt idx="2645">
                  <c:v>330.75</c:v>
                </c:pt>
                <c:pt idx="2646">
                  <c:v>330.875</c:v>
                </c:pt>
                <c:pt idx="2647">
                  <c:v>331.0</c:v>
                </c:pt>
                <c:pt idx="2648">
                  <c:v>331.125</c:v>
                </c:pt>
                <c:pt idx="2649">
                  <c:v>331.25</c:v>
                </c:pt>
                <c:pt idx="2650">
                  <c:v>331.375</c:v>
                </c:pt>
                <c:pt idx="2651">
                  <c:v>331.5</c:v>
                </c:pt>
                <c:pt idx="2652">
                  <c:v>331.625</c:v>
                </c:pt>
                <c:pt idx="2653">
                  <c:v>331.75</c:v>
                </c:pt>
                <c:pt idx="2654">
                  <c:v>331.875</c:v>
                </c:pt>
                <c:pt idx="2655">
                  <c:v>332.0</c:v>
                </c:pt>
                <c:pt idx="2656">
                  <c:v>332.125</c:v>
                </c:pt>
                <c:pt idx="2657">
                  <c:v>332.25</c:v>
                </c:pt>
                <c:pt idx="2658">
                  <c:v>332.375</c:v>
                </c:pt>
                <c:pt idx="2659">
                  <c:v>332.5</c:v>
                </c:pt>
                <c:pt idx="2660">
                  <c:v>332.625</c:v>
                </c:pt>
                <c:pt idx="2661">
                  <c:v>332.75</c:v>
                </c:pt>
                <c:pt idx="2662">
                  <c:v>332.875</c:v>
                </c:pt>
                <c:pt idx="2663">
                  <c:v>333.0</c:v>
                </c:pt>
                <c:pt idx="2664">
                  <c:v>333.125</c:v>
                </c:pt>
                <c:pt idx="2665">
                  <c:v>333.25</c:v>
                </c:pt>
                <c:pt idx="2666">
                  <c:v>333.375</c:v>
                </c:pt>
                <c:pt idx="2667">
                  <c:v>333.5</c:v>
                </c:pt>
                <c:pt idx="2668">
                  <c:v>333.625</c:v>
                </c:pt>
                <c:pt idx="2669">
                  <c:v>333.75</c:v>
                </c:pt>
                <c:pt idx="2670">
                  <c:v>333.875</c:v>
                </c:pt>
                <c:pt idx="2671">
                  <c:v>334.0</c:v>
                </c:pt>
                <c:pt idx="2672">
                  <c:v>334.125</c:v>
                </c:pt>
                <c:pt idx="2673">
                  <c:v>334.25</c:v>
                </c:pt>
                <c:pt idx="2674">
                  <c:v>334.375</c:v>
                </c:pt>
                <c:pt idx="2675">
                  <c:v>334.5</c:v>
                </c:pt>
                <c:pt idx="2676">
                  <c:v>334.625</c:v>
                </c:pt>
                <c:pt idx="2677">
                  <c:v>334.75</c:v>
                </c:pt>
                <c:pt idx="2678">
                  <c:v>334.875</c:v>
                </c:pt>
                <c:pt idx="2679">
                  <c:v>335.0</c:v>
                </c:pt>
                <c:pt idx="2680">
                  <c:v>335.125</c:v>
                </c:pt>
                <c:pt idx="2681">
                  <c:v>335.25</c:v>
                </c:pt>
                <c:pt idx="2682">
                  <c:v>335.375</c:v>
                </c:pt>
                <c:pt idx="2683">
                  <c:v>335.5</c:v>
                </c:pt>
                <c:pt idx="2684">
                  <c:v>335.625</c:v>
                </c:pt>
                <c:pt idx="2685">
                  <c:v>335.75</c:v>
                </c:pt>
                <c:pt idx="2686">
                  <c:v>335.875</c:v>
                </c:pt>
                <c:pt idx="2687">
                  <c:v>336.0</c:v>
                </c:pt>
                <c:pt idx="2688">
                  <c:v>336.125</c:v>
                </c:pt>
                <c:pt idx="2689">
                  <c:v>336.25</c:v>
                </c:pt>
                <c:pt idx="2690">
                  <c:v>336.375</c:v>
                </c:pt>
                <c:pt idx="2691">
                  <c:v>336.5</c:v>
                </c:pt>
                <c:pt idx="2692">
                  <c:v>336.625</c:v>
                </c:pt>
                <c:pt idx="2693">
                  <c:v>336.75</c:v>
                </c:pt>
                <c:pt idx="2694">
                  <c:v>336.875</c:v>
                </c:pt>
                <c:pt idx="2695">
                  <c:v>337.0</c:v>
                </c:pt>
                <c:pt idx="2696">
                  <c:v>337.125</c:v>
                </c:pt>
                <c:pt idx="2697">
                  <c:v>337.25</c:v>
                </c:pt>
                <c:pt idx="2698">
                  <c:v>337.375</c:v>
                </c:pt>
                <c:pt idx="2699">
                  <c:v>337.5</c:v>
                </c:pt>
                <c:pt idx="2700">
                  <c:v>337.625</c:v>
                </c:pt>
                <c:pt idx="2701">
                  <c:v>337.75</c:v>
                </c:pt>
                <c:pt idx="2702">
                  <c:v>337.875</c:v>
                </c:pt>
                <c:pt idx="2703">
                  <c:v>338.0</c:v>
                </c:pt>
                <c:pt idx="2704">
                  <c:v>338.125</c:v>
                </c:pt>
                <c:pt idx="2705">
                  <c:v>338.25</c:v>
                </c:pt>
                <c:pt idx="2706">
                  <c:v>338.375</c:v>
                </c:pt>
                <c:pt idx="2707">
                  <c:v>338.5</c:v>
                </c:pt>
                <c:pt idx="2708">
                  <c:v>338.625</c:v>
                </c:pt>
                <c:pt idx="2709">
                  <c:v>338.75</c:v>
                </c:pt>
                <c:pt idx="2710">
                  <c:v>338.875</c:v>
                </c:pt>
                <c:pt idx="2711">
                  <c:v>339.0</c:v>
                </c:pt>
                <c:pt idx="2712">
                  <c:v>339.125</c:v>
                </c:pt>
                <c:pt idx="2713">
                  <c:v>339.25</c:v>
                </c:pt>
                <c:pt idx="2714">
                  <c:v>339.375</c:v>
                </c:pt>
                <c:pt idx="2715">
                  <c:v>339.5</c:v>
                </c:pt>
                <c:pt idx="2716">
                  <c:v>339.625</c:v>
                </c:pt>
                <c:pt idx="2717">
                  <c:v>339.75</c:v>
                </c:pt>
                <c:pt idx="2718">
                  <c:v>339.875</c:v>
                </c:pt>
                <c:pt idx="2719">
                  <c:v>340.0</c:v>
                </c:pt>
                <c:pt idx="2720">
                  <c:v>340.125</c:v>
                </c:pt>
                <c:pt idx="2721">
                  <c:v>340.25</c:v>
                </c:pt>
                <c:pt idx="2722">
                  <c:v>340.375</c:v>
                </c:pt>
                <c:pt idx="2723">
                  <c:v>340.5</c:v>
                </c:pt>
                <c:pt idx="2724">
                  <c:v>340.625</c:v>
                </c:pt>
                <c:pt idx="2725">
                  <c:v>340.75</c:v>
                </c:pt>
                <c:pt idx="2726">
                  <c:v>340.875</c:v>
                </c:pt>
                <c:pt idx="2727">
                  <c:v>341.0</c:v>
                </c:pt>
                <c:pt idx="2728">
                  <c:v>341.125</c:v>
                </c:pt>
                <c:pt idx="2729">
                  <c:v>341.25</c:v>
                </c:pt>
                <c:pt idx="2730">
                  <c:v>341.375</c:v>
                </c:pt>
                <c:pt idx="2731">
                  <c:v>341.5</c:v>
                </c:pt>
                <c:pt idx="2732">
                  <c:v>341.625</c:v>
                </c:pt>
                <c:pt idx="2733">
                  <c:v>341.75</c:v>
                </c:pt>
                <c:pt idx="2734">
                  <c:v>341.875</c:v>
                </c:pt>
                <c:pt idx="2735">
                  <c:v>342.0</c:v>
                </c:pt>
                <c:pt idx="2736">
                  <c:v>342.125</c:v>
                </c:pt>
                <c:pt idx="2737">
                  <c:v>342.25</c:v>
                </c:pt>
                <c:pt idx="2738">
                  <c:v>342.375</c:v>
                </c:pt>
                <c:pt idx="2739">
                  <c:v>342.5</c:v>
                </c:pt>
                <c:pt idx="2740">
                  <c:v>342.625</c:v>
                </c:pt>
                <c:pt idx="2741">
                  <c:v>342.75</c:v>
                </c:pt>
                <c:pt idx="2742">
                  <c:v>342.875</c:v>
                </c:pt>
                <c:pt idx="2743">
                  <c:v>343.0</c:v>
                </c:pt>
                <c:pt idx="2744">
                  <c:v>343.125</c:v>
                </c:pt>
                <c:pt idx="2745">
                  <c:v>343.25</c:v>
                </c:pt>
                <c:pt idx="2746">
                  <c:v>343.375</c:v>
                </c:pt>
                <c:pt idx="2747">
                  <c:v>343.5</c:v>
                </c:pt>
                <c:pt idx="2748">
                  <c:v>343.625</c:v>
                </c:pt>
                <c:pt idx="2749">
                  <c:v>343.75</c:v>
                </c:pt>
                <c:pt idx="2750">
                  <c:v>343.875</c:v>
                </c:pt>
                <c:pt idx="2751">
                  <c:v>344.0</c:v>
                </c:pt>
                <c:pt idx="2752">
                  <c:v>344.125</c:v>
                </c:pt>
                <c:pt idx="2753">
                  <c:v>344.25</c:v>
                </c:pt>
                <c:pt idx="2754">
                  <c:v>344.375</c:v>
                </c:pt>
                <c:pt idx="2755">
                  <c:v>344.5</c:v>
                </c:pt>
                <c:pt idx="2756">
                  <c:v>344.625</c:v>
                </c:pt>
                <c:pt idx="2757">
                  <c:v>344.75</c:v>
                </c:pt>
                <c:pt idx="2758">
                  <c:v>344.875</c:v>
                </c:pt>
                <c:pt idx="2759">
                  <c:v>345.0</c:v>
                </c:pt>
                <c:pt idx="2760">
                  <c:v>345.125</c:v>
                </c:pt>
                <c:pt idx="2761">
                  <c:v>345.25</c:v>
                </c:pt>
                <c:pt idx="2762">
                  <c:v>345.375</c:v>
                </c:pt>
                <c:pt idx="2763">
                  <c:v>345.5</c:v>
                </c:pt>
                <c:pt idx="2764">
                  <c:v>345.625</c:v>
                </c:pt>
                <c:pt idx="2765">
                  <c:v>345.75</c:v>
                </c:pt>
                <c:pt idx="2766">
                  <c:v>345.875</c:v>
                </c:pt>
                <c:pt idx="2767">
                  <c:v>346.0</c:v>
                </c:pt>
                <c:pt idx="2768">
                  <c:v>346.125</c:v>
                </c:pt>
                <c:pt idx="2769">
                  <c:v>346.25</c:v>
                </c:pt>
                <c:pt idx="2770">
                  <c:v>346.375</c:v>
                </c:pt>
                <c:pt idx="2771">
                  <c:v>346.5</c:v>
                </c:pt>
                <c:pt idx="2772">
                  <c:v>346.625</c:v>
                </c:pt>
                <c:pt idx="2773">
                  <c:v>346.75</c:v>
                </c:pt>
                <c:pt idx="2774">
                  <c:v>346.875</c:v>
                </c:pt>
                <c:pt idx="2775">
                  <c:v>347.0</c:v>
                </c:pt>
                <c:pt idx="2776">
                  <c:v>347.125</c:v>
                </c:pt>
                <c:pt idx="2777">
                  <c:v>347.25</c:v>
                </c:pt>
                <c:pt idx="2778">
                  <c:v>347.375</c:v>
                </c:pt>
                <c:pt idx="2779">
                  <c:v>347.5</c:v>
                </c:pt>
                <c:pt idx="2780">
                  <c:v>347.625</c:v>
                </c:pt>
                <c:pt idx="2781">
                  <c:v>347.75</c:v>
                </c:pt>
                <c:pt idx="2782">
                  <c:v>347.875</c:v>
                </c:pt>
                <c:pt idx="2783">
                  <c:v>348.0</c:v>
                </c:pt>
                <c:pt idx="2784">
                  <c:v>348.125</c:v>
                </c:pt>
                <c:pt idx="2785">
                  <c:v>348.25</c:v>
                </c:pt>
                <c:pt idx="2786">
                  <c:v>348.375</c:v>
                </c:pt>
                <c:pt idx="2787">
                  <c:v>348.5</c:v>
                </c:pt>
                <c:pt idx="2788">
                  <c:v>348.625</c:v>
                </c:pt>
                <c:pt idx="2789">
                  <c:v>348.75</c:v>
                </c:pt>
                <c:pt idx="2790">
                  <c:v>348.875</c:v>
                </c:pt>
                <c:pt idx="2791">
                  <c:v>349.0</c:v>
                </c:pt>
                <c:pt idx="2792">
                  <c:v>349.125</c:v>
                </c:pt>
                <c:pt idx="2793">
                  <c:v>349.25</c:v>
                </c:pt>
                <c:pt idx="2794">
                  <c:v>349.375</c:v>
                </c:pt>
                <c:pt idx="2795">
                  <c:v>349.5</c:v>
                </c:pt>
                <c:pt idx="2796">
                  <c:v>349.625</c:v>
                </c:pt>
                <c:pt idx="2797">
                  <c:v>349.75</c:v>
                </c:pt>
                <c:pt idx="2798">
                  <c:v>349.875</c:v>
                </c:pt>
                <c:pt idx="2799">
                  <c:v>350.0</c:v>
                </c:pt>
                <c:pt idx="2800">
                  <c:v>350.125</c:v>
                </c:pt>
                <c:pt idx="2801">
                  <c:v>350.25</c:v>
                </c:pt>
                <c:pt idx="2802">
                  <c:v>350.375</c:v>
                </c:pt>
                <c:pt idx="2803">
                  <c:v>350.5</c:v>
                </c:pt>
                <c:pt idx="2804">
                  <c:v>350.625</c:v>
                </c:pt>
                <c:pt idx="2805">
                  <c:v>350.75</c:v>
                </c:pt>
                <c:pt idx="2806">
                  <c:v>350.875</c:v>
                </c:pt>
                <c:pt idx="2807">
                  <c:v>351.0</c:v>
                </c:pt>
                <c:pt idx="2808">
                  <c:v>351.125</c:v>
                </c:pt>
                <c:pt idx="2809">
                  <c:v>351.25</c:v>
                </c:pt>
                <c:pt idx="2810">
                  <c:v>351.375</c:v>
                </c:pt>
                <c:pt idx="2811">
                  <c:v>351.5</c:v>
                </c:pt>
                <c:pt idx="2812">
                  <c:v>351.625</c:v>
                </c:pt>
                <c:pt idx="2813">
                  <c:v>351.75</c:v>
                </c:pt>
                <c:pt idx="2814">
                  <c:v>351.875</c:v>
                </c:pt>
                <c:pt idx="2815">
                  <c:v>352.0</c:v>
                </c:pt>
                <c:pt idx="2816">
                  <c:v>352.125</c:v>
                </c:pt>
                <c:pt idx="2817">
                  <c:v>352.25</c:v>
                </c:pt>
                <c:pt idx="2818">
                  <c:v>352.375</c:v>
                </c:pt>
                <c:pt idx="2819">
                  <c:v>352.5</c:v>
                </c:pt>
                <c:pt idx="2820">
                  <c:v>352.625</c:v>
                </c:pt>
                <c:pt idx="2821">
                  <c:v>352.75</c:v>
                </c:pt>
                <c:pt idx="2822">
                  <c:v>352.875</c:v>
                </c:pt>
                <c:pt idx="2823">
                  <c:v>353.0</c:v>
                </c:pt>
                <c:pt idx="2824">
                  <c:v>353.125</c:v>
                </c:pt>
                <c:pt idx="2825">
                  <c:v>353.25</c:v>
                </c:pt>
                <c:pt idx="2826">
                  <c:v>353.375</c:v>
                </c:pt>
                <c:pt idx="2827">
                  <c:v>353.5</c:v>
                </c:pt>
                <c:pt idx="2828">
                  <c:v>353.625</c:v>
                </c:pt>
                <c:pt idx="2829">
                  <c:v>353.75</c:v>
                </c:pt>
                <c:pt idx="2830">
                  <c:v>353.875</c:v>
                </c:pt>
                <c:pt idx="2831">
                  <c:v>354.0</c:v>
                </c:pt>
                <c:pt idx="2832">
                  <c:v>354.125</c:v>
                </c:pt>
                <c:pt idx="2833">
                  <c:v>354.25</c:v>
                </c:pt>
                <c:pt idx="2834">
                  <c:v>354.375</c:v>
                </c:pt>
                <c:pt idx="2835">
                  <c:v>354.5</c:v>
                </c:pt>
                <c:pt idx="2836">
                  <c:v>354.625</c:v>
                </c:pt>
                <c:pt idx="2837">
                  <c:v>354.75</c:v>
                </c:pt>
                <c:pt idx="2838">
                  <c:v>354.875</c:v>
                </c:pt>
                <c:pt idx="2839">
                  <c:v>355.0</c:v>
                </c:pt>
                <c:pt idx="2840">
                  <c:v>355.125</c:v>
                </c:pt>
                <c:pt idx="2841">
                  <c:v>355.25</c:v>
                </c:pt>
                <c:pt idx="2842">
                  <c:v>355.375</c:v>
                </c:pt>
                <c:pt idx="2843">
                  <c:v>355.5</c:v>
                </c:pt>
                <c:pt idx="2844">
                  <c:v>355.625</c:v>
                </c:pt>
                <c:pt idx="2845">
                  <c:v>355.75</c:v>
                </c:pt>
                <c:pt idx="2846">
                  <c:v>355.875</c:v>
                </c:pt>
                <c:pt idx="2847">
                  <c:v>356.0</c:v>
                </c:pt>
                <c:pt idx="2848">
                  <c:v>356.125</c:v>
                </c:pt>
                <c:pt idx="2849">
                  <c:v>356.25</c:v>
                </c:pt>
                <c:pt idx="2850">
                  <c:v>356.375</c:v>
                </c:pt>
                <c:pt idx="2851">
                  <c:v>356.5</c:v>
                </c:pt>
                <c:pt idx="2852">
                  <c:v>356.625</c:v>
                </c:pt>
                <c:pt idx="2853">
                  <c:v>356.75</c:v>
                </c:pt>
                <c:pt idx="2854">
                  <c:v>356.875</c:v>
                </c:pt>
                <c:pt idx="2855">
                  <c:v>357.0</c:v>
                </c:pt>
                <c:pt idx="2856">
                  <c:v>357.125</c:v>
                </c:pt>
                <c:pt idx="2857">
                  <c:v>357.25</c:v>
                </c:pt>
                <c:pt idx="2858">
                  <c:v>357.375</c:v>
                </c:pt>
                <c:pt idx="2859">
                  <c:v>357.5</c:v>
                </c:pt>
                <c:pt idx="2860">
                  <c:v>357.625</c:v>
                </c:pt>
                <c:pt idx="2861">
                  <c:v>357.75</c:v>
                </c:pt>
                <c:pt idx="2862">
                  <c:v>357.875</c:v>
                </c:pt>
                <c:pt idx="2863">
                  <c:v>358.0</c:v>
                </c:pt>
                <c:pt idx="2864">
                  <c:v>358.125</c:v>
                </c:pt>
                <c:pt idx="2865">
                  <c:v>358.25</c:v>
                </c:pt>
                <c:pt idx="2866">
                  <c:v>358.375</c:v>
                </c:pt>
                <c:pt idx="2867">
                  <c:v>358.5</c:v>
                </c:pt>
                <c:pt idx="2868">
                  <c:v>358.625</c:v>
                </c:pt>
                <c:pt idx="2869">
                  <c:v>358.75</c:v>
                </c:pt>
                <c:pt idx="2870">
                  <c:v>358.875</c:v>
                </c:pt>
                <c:pt idx="2871">
                  <c:v>359.0</c:v>
                </c:pt>
                <c:pt idx="2872">
                  <c:v>359.125</c:v>
                </c:pt>
                <c:pt idx="2873">
                  <c:v>359.25</c:v>
                </c:pt>
                <c:pt idx="2874">
                  <c:v>359.375</c:v>
                </c:pt>
                <c:pt idx="2875">
                  <c:v>359.5</c:v>
                </c:pt>
                <c:pt idx="2876">
                  <c:v>359.625</c:v>
                </c:pt>
                <c:pt idx="2877">
                  <c:v>359.75</c:v>
                </c:pt>
                <c:pt idx="2878">
                  <c:v>359.875</c:v>
                </c:pt>
                <c:pt idx="2879">
                  <c:v>360.0</c:v>
                </c:pt>
                <c:pt idx="2880">
                  <c:v>360.125</c:v>
                </c:pt>
                <c:pt idx="2881">
                  <c:v>360.25</c:v>
                </c:pt>
                <c:pt idx="2882">
                  <c:v>360.375</c:v>
                </c:pt>
                <c:pt idx="2883">
                  <c:v>360.5</c:v>
                </c:pt>
                <c:pt idx="2884">
                  <c:v>360.625</c:v>
                </c:pt>
                <c:pt idx="2885">
                  <c:v>360.75</c:v>
                </c:pt>
                <c:pt idx="2886">
                  <c:v>360.875</c:v>
                </c:pt>
                <c:pt idx="2887">
                  <c:v>361.0</c:v>
                </c:pt>
                <c:pt idx="2888">
                  <c:v>361.125</c:v>
                </c:pt>
                <c:pt idx="2889">
                  <c:v>361.25</c:v>
                </c:pt>
                <c:pt idx="2890">
                  <c:v>361.375</c:v>
                </c:pt>
                <c:pt idx="2891">
                  <c:v>361.5</c:v>
                </c:pt>
                <c:pt idx="2892">
                  <c:v>361.625</c:v>
                </c:pt>
                <c:pt idx="2893">
                  <c:v>361.75</c:v>
                </c:pt>
                <c:pt idx="2894">
                  <c:v>361.875</c:v>
                </c:pt>
                <c:pt idx="2895">
                  <c:v>362.0</c:v>
                </c:pt>
                <c:pt idx="2896">
                  <c:v>362.125</c:v>
                </c:pt>
                <c:pt idx="2897">
                  <c:v>362.25</c:v>
                </c:pt>
                <c:pt idx="2898">
                  <c:v>362.375</c:v>
                </c:pt>
                <c:pt idx="2899">
                  <c:v>362.5</c:v>
                </c:pt>
                <c:pt idx="2900">
                  <c:v>362.625</c:v>
                </c:pt>
                <c:pt idx="2901">
                  <c:v>362.75</c:v>
                </c:pt>
                <c:pt idx="2902">
                  <c:v>362.875</c:v>
                </c:pt>
                <c:pt idx="2903">
                  <c:v>363.0</c:v>
                </c:pt>
                <c:pt idx="2904">
                  <c:v>363.125</c:v>
                </c:pt>
                <c:pt idx="2905">
                  <c:v>363.25</c:v>
                </c:pt>
                <c:pt idx="2906">
                  <c:v>363.375</c:v>
                </c:pt>
                <c:pt idx="2907">
                  <c:v>363.5</c:v>
                </c:pt>
                <c:pt idx="2908">
                  <c:v>363.625</c:v>
                </c:pt>
                <c:pt idx="2909">
                  <c:v>363.75</c:v>
                </c:pt>
                <c:pt idx="2910">
                  <c:v>363.875</c:v>
                </c:pt>
                <c:pt idx="2911">
                  <c:v>364.0</c:v>
                </c:pt>
                <c:pt idx="2912">
                  <c:v>364.125</c:v>
                </c:pt>
                <c:pt idx="2913">
                  <c:v>364.25</c:v>
                </c:pt>
                <c:pt idx="2914">
                  <c:v>364.375</c:v>
                </c:pt>
                <c:pt idx="2915">
                  <c:v>364.5</c:v>
                </c:pt>
                <c:pt idx="2916">
                  <c:v>364.625</c:v>
                </c:pt>
                <c:pt idx="2917">
                  <c:v>364.75</c:v>
                </c:pt>
                <c:pt idx="2918">
                  <c:v>364.875</c:v>
                </c:pt>
                <c:pt idx="2919">
                  <c:v>365.0</c:v>
                </c:pt>
                <c:pt idx="2920">
                  <c:v>365.125</c:v>
                </c:pt>
                <c:pt idx="2921">
                  <c:v>365.25</c:v>
                </c:pt>
                <c:pt idx="2922">
                  <c:v>365.375</c:v>
                </c:pt>
                <c:pt idx="2923">
                  <c:v>365.5</c:v>
                </c:pt>
                <c:pt idx="2924">
                  <c:v>365.625</c:v>
                </c:pt>
                <c:pt idx="2925">
                  <c:v>365.75</c:v>
                </c:pt>
                <c:pt idx="2926">
                  <c:v>365.875</c:v>
                </c:pt>
                <c:pt idx="2927">
                  <c:v>366.0</c:v>
                </c:pt>
                <c:pt idx="2928">
                  <c:v>366.125</c:v>
                </c:pt>
                <c:pt idx="2929">
                  <c:v>366.25</c:v>
                </c:pt>
                <c:pt idx="2930">
                  <c:v>366.375</c:v>
                </c:pt>
                <c:pt idx="2931">
                  <c:v>366.5</c:v>
                </c:pt>
                <c:pt idx="2932">
                  <c:v>366.625</c:v>
                </c:pt>
                <c:pt idx="2933">
                  <c:v>366.75</c:v>
                </c:pt>
                <c:pt idx="2934">
                  <c:v>366.875</c:v>
                </c:pt>
                <c:pt idx="2935">
                  <c:v>367.0</c:v>
                </c:pt>
                <c:pt idx="2936">
                  <c:v>367.125</c:v>
                </c:pt>
                <c:pt idx="2937">
                  <c:v>367.25</c:v>
                </c:pt>
                <c:pt idx="2938">
                  <c:v>367.375</c:v>
                </c:pt>
                <c:pt idx="2939">
                  <c:v>367.5</c:v>
                </c:pt>
                <c:pt idx="2940">
                  <c:v>367.625</c:v>
                </c:pt>
                <c:pt idx="2941">
                  <c:v>367.75</c:v>
                </c:pt>
                <c:pt idx="2942">
                  <c:v>367.875</c:v>
                </c:pt>
                <c:pt idx="2943">
                  <c:v>368.0</c:v>
                </c:pt>
                <c:pt idx="2944">
                  <c:v>368.125</c:v>
                </c:pt>
                <c:pt idx="2945">
                  <c:v>368.25</c:v>
                </c:pt>
                <c:pt idx="2946">
                  <c:v>368.375</c:v>
                </c:pt>
                <c:pt idx="2947">
                  <c:v>368.5</c:v>
                </c:pt>
                <c:pt idx="2948">
                  <c:v>368.625</c:v>
                </c:pt>
                <c:pt idx="2949">
                  <c:v>368.75</c:v>
                </c:pt>
                <c:pt idx="2950">
                  <c:v>368.875</c:v>
                </c:pt>
                <c:pt idx="2951">
                  <c:v>369.0</c:v>
                </c:pt>
                <c:pt idx="2952">
                  <c:v>369.125</c:v>
                </c:pt>
                <c:pt idx="2953">
                  <c:v>369.25</c:v>
                </c:pt>
                <c:pt idx="2954">
                  <c:v>369.375</c:v>
                </c:pt>
                <c:pt idx="2955">
                  <c:v>369.5</c:v>
                </c:pt>
                <c:pt idx="2956">
                  <c:v>369.625</c:v>
                </c:pt>
                <c:pt idx="2957">
                  <c:v>369.75</c:v>
                </c:pt>
                <c:pt idx="2958">
                  <c:v>369.875</c:v>
                </c:pt>
                <c:pt idx="2959">
                  <c:v>370.0</c:v>
                </c:pt>
                <c:pt idx="2960">
                  <c:v>370.125</c:v>
                </c:pt>
                <c:pt idx="2961">
                  <c:v>370.25</c:v>
                </c:pt>
                <c:pt idx="2962">
                  <c:v>370.375</c:v>
                </c:pt>
                <c:pt idx="2963">
                  <c:v>370.5</c:v>
                </c:pt>
                <c:pt idx="2964">
                  <c:v>370.625</c:v>
                </c:pt>
                <c:pt idx="2965">
                  <c:v>370.75</c:v>
                </c:pt>
                <c:pt idx="2966">
                  <c:v>370.875</c:v>
                </c:pt>
                <c:pt idx="2967">
                  <c:v>371.0</c:v>
                </c:pt>
                <c:pt idx="2968">
                  <c:v>371.125</c:v>
                </c:pt>
                <c:pt idx="2969">
                  <c:v>371.25</c:v>
                </c:pt>
                <c:pt idx="2970">
                  <c:v>371.375</c:v>
                </c:pt>
                <c:pt idx="2971">
                  <c:v>371.5</c:v>
                </c:pt>
                <c:pt idx="2972">
                  <c:v>371.625</c:v>
                </c:pt>
                <c:pt idx="2973">
                  <c:v>371.75</c:v>
                </c:pt>
                <c:pt idx="2974">
                  <c:v>371.875</c:v>
                </c:pt>
                <c:pt idx="2975">
                  <c:v>372.0</c:v>
                </c:pt>
                <c:pt idx="2976">
                  <c:v>372.125</c:v>
                </c:pt>
                <c:pt idx="2977">
                  <c:v>372.25</c:v>
                </c:pt>
                <c:pt idx="2978">
                  <c:v>372.375</c:v>
                </c:pt>
                <c:pt idx="2979">
                  <c:v>372.5</c:v>
                </c:pt>
                <c:pt idx="2980">
                  <c:v>372.625</c:v>
                </c:pt>
                <c:pt idx="2981">
                  <c:v>372.75</c:v>
                </c:pt>
                <c:pt idx="2982">
                  <c:v>372.875</c:v>
                </c:pt>
                <c:pt idx="2983">
                  <c:v>373.0</c:v>
                </c:pt>
                <c:pt idx="2984">
                  <c:v>373.125</c:v>
                </c:pt>
                <c:pt idx="2985">
                  <c:v>373.25</c:v>
                </c:pt>
                <c:pt idx="2986">
                  <c:v>373.375</c:v>
                </c:pt>
                <c:pt idx="2987">
                  <c:v>373.5</c:v>
                </c:pt>
                <c:pt idx="2988">
                  <c:v>373.625</c:v>
                </c:pt>
                <c:pt idx="2989">
                  <c:v>373.75</c:v>
                </c:pt>
                <c:pt idx="2990">
                  <c:v>373.875</c:v>
                </c:pt>
                <c:pt idx="2991">
                  <c:v>374.0</c:v>
                </c:pt>
                <c:pt idx="2992">
                  <c:v>374.125</c:v>
                </c:pt>
                <c:pt idx="2993">
                  <c:v>374.25</c:v>
                </c:pt>
                <c:pt idx="2994">
                  <c:v>374.375</c:v>
                </c:pt>
                <c:pt idx="2995">
                  <c:v>374.5</c:v>
                </c:pt>
                <c:pt idx="2996">
                  <c:v>374.625</c:v>
                </c:pt>
                <c:pt idx="2997">
                  <c:v>374.75</c:v>
                </c:pt>
                <c:pt idx="2998">
                  <c:v>374.875</c:v>
                </c:pt>
                <c:pt idx="2999">
                  <c:v>375.0</c:v>
                </c:pt>
                <c:pt idx="3000">
                  <c:v>375.125</c:v>
                </c:pt>
                <c:pt idx="3001">
                  <c:v>375.25</c:v>
                </c:pt>
                <c:pt idx="3002">
                  <c:v>375.375</c:v>
                </c:pt>
                <c:pt idx="3003">
                  <c:v>375.5</c:v>
                </c:pt>
                <c:pt idx="3004">
                  <c:v>375.625</c:v>
                </c:pt>
                <c:pt idx="3005">
                  <c:v>375.75</c:v>
                </c:pt>
                <c:pt idx="3006">
                  <c:v>375.875</c:v>
                </c:pt>
                <c:pt idx="3007">
                  <c:v>376.0</c:v>
                </c:pt>
                <c:pt idx="3008">
                  <c:v>376.125</c:v>
                </c:pt>
                <c:pt idx="3009">
                  <c:v>376.25</c:v>
                </c:pt>
                <c:pt idx="3010">
                  <c:v>376.375</c:v>
                </c:pt>
                <c:pt idx="3011">
                  <c:v>376.5</c:v>
                </c:pt>
                <c:pt idx="3012">
                  <c:v>376.625</c:v>
                </c:pt>
                <c:pt idx="3013">
                  <c:v>376.75</c:v>
                </c:pt>
                <c:pt idx="3014">
                  <c:v>376.875</c:v>
                </c:pt>
                <c:pt idx="3015">
                  <c:v>377.0</c:v>
                </c:pt>
                <c:pt idx="3016">
                  <c:v>377.125</c:v>
                </c:pt>
                <c:pt idx="3017">
                  <c:v>377.25</c:v>
                </c:pt>
                <c:pt idx="3018">
                  <c:v>377.375</c:v>
                </c:pt>
                <c:pt idx="3019">
                  <c:v>377.5</c:v>
                </c:pt>
                <c:pt idx="3020">
                  <c:v>377.625</c:v>
                </c:pt>
                <c:pt idx="3021">
                  <c:v>377.75</c:v>
                </c:pt>
                <c:pt idx="3022">
                  <c:v>377.875</c:v>
                </c:pt>
                <c:pt idx="3023">
                  <c:v>378.0</c:v>
                </c:pt>
                <c:pt idx="3024">
                  <c:v>378.125</c:v>
                </c:pt>
                <c:pt idx="3025">
                  <c:v>378.25</c:v>
                </c:pt>
                <c:pt idx="3026">
                  <c:v>378.375</c:v>
                </c:pt>
                <c:pt idx="3027">
                  <c:v>378.5</c:v>
                </c:pt>
                <c:pt idx="3028">
                  <c:v>378.625</c:v>
                </c:pt>
                <c:pt idx="3029">
                  <c:v>378.75</c:v>
                </c:pt>
                <c:pt idx="3030">
                  <c:v>378.875</c:v>
                </c:pt>
                <c:pt idx="3031">
                  <c:v>379.0</c:v>
                </c:pt>
                <c:pt idx="3032">
                  <c:v>379.125</c:v>
                </c:pt>
                <c:pt idx="3033">
                  <c:v>379.25</c:v>
                </c:pt>
                <c:pt idx="3034">
                  <c:v>379.375</c:v>
                </c:pt>
                <c:pt idx="3035">
                  <c:v>379.5</c:v>
                </c:pt>
                <c:pt idx="3036">
                  <c:v>379.625</c:v>
                </c:pt>
                <c:pt idx="3037">
                  <c:v>379.75</c:v>
                </c:pt>
                <c:pt idx="3038">
                  <c:v>379.875</c:v>
                </c:pt>
                <c:pt idx="3039">
                  <c:v>380.0</c:v>
                </c:pt>
                <c:pt idx="3040">
                  <c:v>380.125</c:v>
                </c:pt>
                <c:pt idx="3041">
                  <c:v>380.25</c:v>
                </c:pt>
                <c:pt idx="3042">
                  <c:v>380.375</c:v>
                </c:pt>
                <c:pt idx="3043">
                  <c:v>380.5</c:v>
                </c:pt>
                <c:pt idx="3044">
                  <c:v>380.625</c:v>
                </c:pt>
                <c:pt idx="3045">
                  <c:v>380.75</c:v>
                </c:pt>
                <c:pt idx="3046">
                  <c:v>380.875</c:v>
                </c:pt>
                <c:pt idx="3047">
                  <c:v>381.0</c:v>
                </c:pt>
                <c:pt idx="3048">
                  <c:v>381.125</c:v>
                </c:pt>
                <c:pt idx="3049">
                  <c:v>381.25</c:v>
                </c:pt>
                <c:pt idx="3050">
                  <c:v>381.375</c:v>
                </c:pt>
                <c:pt idx="3051">
                  <c:v>381.5</c:v>
                </c:pt>
                <c:pt idx="3052">
                  <c:v>381.625</c:v>
                </c:pt>
                <c:pt idx="3053">
                  <c:v>381.75</c:v>
                </c:pt>
                <c:pt idx="3054">
                  <c:v>381.875</c:v>
                </c:pt>
                <c:pt idx="3055">
                  <c:v>382.0</c:v>
                </c:pt>
                <c:pt idx="3056">
                  <c:v>382.125</c:v>
                </c:pt>
                <c:pt idx="3057">
                  <c:v>382.25</c:v>
                </c:pt>
                <c:pt idx="3058">
                  <c:v>382.375</c:v>
                </c:pt>
                <c:pt idx="3059">
                  <c:v>382.5</c:v>
                </c:pt>
                <c:pt idx="3060">
                  <c:v>382.625</c:v>
                </c:pt>
                <c:pt idx="3061">
                  <c:v>382.75</c:v>
                </c:pt>
                <c:pt idx="3062">
                  <c:v>382.875</c:v>
                </c:pt>
                <c:pt idx="3063">
                  <c:v>383.0</c:v>
                </c:pt>
                <c:pt idx="3064">
                  <c:v>383.125</c:v>
                </c:pt>
                <c:pt idx="3065">
                  <c:v>383.25</c:v>
                </c:pt>
                <c:pt idx="3066">
                  <c:v>383.375</c:v>
                </c:pt>
                <c:pt idx="3067">
                  <c:v>383.5</c:v>
                </c:pt>
                <c:pt idx="3068">
                  <c:v>383.625</c:v>
                </c:pt>
                <c:pt idx="3069">
                  <c:v>383.75</c:v>
                </c:pt>
                <c:pt idx="3070">
                  <c:v>383.875</c:v>
                </c:pt>
                <c:pt idx="3071">
                  <c:v>384.0</c:v>
                </c:pt>
                <c:pt idx="3072">
                  <c:v>384.125</c:v>
                </c:pt>
                <c:pt idx="3073">
                  <c:v>384.25</c:v>
                </c:pt>
                <c:pt idx="3074">
                  <c:v>384.375</c:v>
                </c:pt>
                <c:pt idx="3075">
                  <c:v>384.5</c:v>
                </c:pt>
                <c:pt idx="3076">
                  <c:v>384.625</c:v>
                </c:pt>
                <c:pt idx="3077">
                  <c:v>384.75</c:v>
                </c:pt>
                <c:pt idx="3078">
                  <c:v>384.875</c:v>
                </c:pt>
                <c:pt idx="3079">
                  <c:v>385.0</c:v>
                </c:pt>
                <c:pt idx="3080">
                  <c:v>385.125</c:v>
                </c:pt>
                <c:pt idx="3081">
                  <c:v>385.25</c:v>
                </c:pt>
                <c:pt idx="3082">
                  <c:v>385.375</c:v>
                </c:pt>
                <c:pt idx="3083">
                  <c:v>385.5</c:v>
                </c:pt>
                <c:pt idx="3084">
                  <c:v>385.625</c:v>
                </c:pt>
                <c:pt idx="3085">
                  <c:v>385.75</c:v>
                </c:pt>
                <c:pt idx="3086">
                  <c:v>385.875</c:v>
                </c:pt>
                <c:pt idx="3087">
                  <c:v>386.0</c:v>
                </c:pt>
                <c:pt idx="3088">
                  <c:v>386.125</c:v>
                </c:pt>
                <c:pt idx="3089">
                  <c:v>386.25</c:v>
                </c:pt>
                <c:pt idx="3090">
                  <c:v>386.375</c:v>
                </c:pt>
                <c:pt idx="3091">
                  <c:v>386.5</c:v>
                </c:pt>
                <c:pt idx="3092">
                  <c:v>386.625</c:v>
                </c:pt>
                <c:pt idx="3093">
                  <c:v>386.75</c:v>
                </c:pt>
                <c:pt idx="3094">
                  <c:v>386.875</c:v>
                </c:pt>
                <c:pt idx="3095">
                  <c:v>387.0</c:v>
                </c:pt>
                <c:pt idx="3096">
                  <c:v>387.125</c:v>
                </c:pt>
                <c:pt idx="3097">
                  <c:v>387.25</c:v>
                </c:pt>
                <c:pt idx="3098">
                  <c:v>387.375</c:v>
                </c:pt>
                <c:pt idx="3099">
                  <c:v>387.5</c:v>
                </c:pt>
                <c:pt idx="3100">
                  <c:v>387.625</c:v>
                </c:pt>
                <c:pt idx="3101">
                  <c:v>387.75</c:v>
                </c:pt>
                <c:pt idx="3102">
                  <c:v>387.875</c:v>
                </c:pt>
                <c:pt idx="3103">
                  <c:v>388.0</c:v>
                </c:pt>
                <c:pt idx="3104">
                  <c:v>388.125</c:v>
                </c:pt>
                <c:pt idx="3105">
                  <c:v>388.25</c:v>
                </c:pt>
                <c:pt idx="3106">
                  <c:v>388.375</c:v>
                </c:pt>
                <c:pt idx="3107">
                  <c:v>388.5</c:v>
                </c:pt>
                <c:pt idx="3108">
                  <c:v>388.625</c:v>
                </c:pt>
                <c:pt idx="3109">
                  <c:v>388.75</c:v>
                </c:pt>
                <c:pt idx="3110">
                  <c:v>388.875</c:v>
                </c:pt>
                <c:pt idx="3111">
                  <c:v>389.0</c:v>
                </c:pt>
                <c:pt idx="3112">
                  <c:v>389.125</c:v>
                </c:pt>
                <c:pt idx="3113">
                  <c:v>389.25</c:v>
                </c:pt>
                <c:pt idx="3114">
                  <c:v>389.375</c:v>
                </c:pt>
                <c:pt idx="3115">
                  <c:v>389.5</c:v>
                </c:pt>
                <c:pt idx="3116">
                  <c:v>389.625</c:v>
                </c:pt>
                <c:pt idx="3117">
                  <c:v>389.75</c:v>
                </c:pt>
                <c:pt idx="3118">
                  <c:v>389.875</c:v>
                </c:pt>
                <c:pt idx="3119">
                  <c:v>390.0</c:v>
                </c:pt>
                <c:pt idx="3120">
                  <c:v>390.125</c:v>
                </c:pt>
                <c:pt idx="3121">
                  <c:v>390.25</c:v>
                </c:pt>
                <c:pt idx="3122">
                  <c:v>390.375</c:v>
                </c:pt>
                <c:pt idx="3123">
                  <c:v>390.5</c:v>
                </c:pt>
                <c:pt idx="3124">
                  <c:v>390.625</c:v>
                </c:pt>
                <c:pt idx="3125">
                  <c:v>390.75</c:v>
                </c:pt>
                <c:pt idx="3126">
                  <c:v>390.875</c:v>
                </c:pt>
                <c:pt idx="3127">
                  <c:v>391.0</c:v>
                </c:pt>
                <c:pt idx="3128">
                  <c:v>391.125</c:v>
                </c:pt>
                <c:pt idx="3129">
                  <c:v>391.25</c:v>
                </c:pt>
                <c:pt idx="3130">
                  <c:v>391.375</c:v>
                </c:pt>
                <c:pt idx="3131">
                  <c:v>391.5</c:v>
                </c:pt>
                <c:pt idx="3132">
                  <c:v>391.625</c:v>
                </c:pt>
                <c:pt idx="3133">
                  <c:v>391.75</c:v>
                </c:pt>
                <c:pt idx="3134">
                  <c:v>391.875</c:v>
                </c:pt>
                <c:pt idx="3135">
                  <c:v>392.0</c:v>
                </c:pt>
                <c:pt idx="3136">
                  <c:v>392.125</c:v>
                </c:pt>
                <c:pt idx="3137">
                  <c:v>392.25</c:v>
                </c:pt>
                <c:pt idx="3138">
                  <c:v>392.375</c:v>
                </c:pt>
                <c:pt idx="3139">
                  <c:v>392.5</c:v>
                </c:pt>
                <c:pt idx="3140">
                  <c:v>392.625</c:v>
                </c:pt>
                <c:pt idx="3141">
                  <c:v>392.75</c:v>
                </c:pt>
                <c:pt idx="3142">
                  <c:v>392.875</c:v>
                </c:pt>
                <c:pt idx="3143">
                  <c:v>393.0</c:v>
                </c:pt>
                <c:pt idx="3144">
                  <c:v>393.125</c:v>
                </c:pt>
                <c:pt idx="3145">
                  <c:v>393.25</c:v>
                </c:pt>
                <c:pt idx="3146">
                  <c:v>393.375</c:v>
                </c:pt>
                <c:pt idx="3147">
                  <c:v>393.5</c:v>
                </c:pt>
                <c:pt idx="3148">
                  <c:v>393.625</c:v>
                </c:pt>
                <c:pt idx="3149">
                  <c:v>393.75</c:v>
                </c:pt>
                <c:pt idx="3150">
                  <c:v>393.875</c:v>
                </c:pt>
                <c:pt idx="3151">
                  <c:v>394.0</c:v>
                </c:pt>
                <c:pt idx="3152">
                  <c:v>394.125</c:v>
                </c:pt>
                <c:pt idx="3153">
                  <c:v>394.25</c:v>
                </c:pt>
                <c:pt idx="3154">
                  <c:v>394.375</c:v>
                </c:pt>
                <c:pt idx="3155">
                  <c:v>394.5</c:v>
                </c:pt>
                <c:pt idx="3156">
                  <c:v>394.625</c:v>
                </c:pt>
                <c:pt idx="3157">
                  <c:v>394.75</c:v>
                </c:pt>
                <c:pt idx="3158">
                  <c:v>394.875</c:v>
                </c:pt>
                <c:pt idx="3159">
                  <c:v>395.0</c:v>
                </c:pt>
                <c:pt idx="3160">
                  <c:v>395.125</c:v>
                </c:pt>
                <c:pt idx="3161">
                  <c:v>395.25</c:v>
                </c:pt>
                <c:pt idx="3162">
                  <c:v>395.375</c:v>
                </c:pt>
                <c:pt idx="3163">
                  <c:v>395.5</c:v>
                </c:pt>
                <c:pt idx="3164">
                  <c:v>395.625</c:v>
                </c:pt>
                <c:pt idx="3165">
                  <c:v>395.75</c:v>
                </c:pt>
                <c:pt idx="3166">
                  <c:v>395.875</c:v>
                </c:pt>
                <c:pt idx="3167">
                  <c:v>396.0</c:v>
                </c:pt>
                <c:pt idx="3168">
                  <c:v>396.125</c:v>
                </c:pt>
                <c:pt idx="3169">
                  <c:v>396.25</c:v>
                </c:pt>
                <c:pt idx="3170">
                  <c:v>396.375</c:v>
                </c:pt>
                <c:pt idx="3171">
                  <c:v>396.5</c:v>
                </c:pt>
                <c:pt idx="3172">
                  <c:v>396.625</c:v>
                </c:pt>
                <c:pt idx="3173">
                  <c:v>396.75</c:v>
                </c:pt>
                <c:pt idx="3174">
                  <c:v>396.875</c:v>
                </c:pt>
                <c:pt idx="3175">
                  <c:v>397.0</c:v>
                </c:pt>
                <c:pt idx="3176">
                  <c:v>397.125</c:v>
                </c:pt>
                <c:pt idx="3177">
                  <c:v>397.25</c:v>
                </c:pt>
                <c:pt idx="3178">
                  <c:v>397.375</c:v>
                </c:pt>
                <c:pt idx="3179">
                  <c:v>397.5</c:v>
                </c:pt>
                <c:pt idx="3180">
                  <c:v>397.625</c:v>
                </c:pt>
                <c:pt idx="3181">
                  <c:v>397.75</c:v>
                </c:pt>
                <c:pt idx="3182">
                  <c:v>397.875</c:v>
                </c:pt>
                <c:pt idx="3183">
                  <c:v>398.0</c:v>
                </c:pt>
                <c:pt idx="3184">
                  <c:v>398.125</c:v>
                </c:pt>
                <c:pt idx="3185">
                  <c:v>398.25</c:v>
                </c:pt>
                <c:pt idx="3186">
                  <c:v>398.375</c:v>
                </c:pt>
                <c:pt idx="3187">
                  <c:v>398.5</c:v>
                </c:pt>
                <c:pt idx="3188">
                  <c:v>398.625</c:v>
                </c:pt>
                <c:pt idx="3189">
                  <c:v>398.75</c:v>
                </c:pt>
                <c:pt idx="3190">
                  <c:v>398.875</c:v>
                </c:pt>
                <c:pt idx="3191">
                  <c:v>399.0</c:v>
                </c:pt>
                <c:pt idx="3192">
                  <c:v>399.125</c:v>
                </c:pt>
                <c:pt idx="3193">
                  <c:v>399.25</c:v>
                </c:pt>
                <c:pt idx="3194">
                  <c:v>399.375</c:v>
                </c:pt>
                <c:pt idx="3195">
                  <c:v>399.5</c:v>
                </c:pt>
                <c:pt idx="3196">
                  <c:v>399.625</c:v>
                </c:pt>
                <c:pt idx="3197">
                  <c:v>399.75</c:v>
                </c:pt>
                <c:pt idx="3198">
                  <c:v>399.875</c:v>
                </c:pt>
                <c:pt idx="3199">
                  <c:v>400.0</c:v>
                </c:pt>
              </c:numCache>
            </c:numRef>
          </c:xVal>
          <c:yVal>
            <c:numRef>
              <c:f>TF!$G$2:$G$3201</c:f>
              <c:numCache>
                <c:formatCode>0.00E+00</c:formatCode>
                <c:ptCount val="3200"/>
                <c:pt idx="0">
                  <c:v>0.329174413861272</c:v>
                </c:pt>
                <c:pt idx="1">
                  <c:v>1.07186518275159</c:v>
                </c:pt>
                <c:pt idx="2">
                  <c:v>1.261403769751111</c:v>
                </c:pt>
                <c:pt idx="3">
                  <c:v>2.071866150316055</c:v>
                </c:pt>
                <c:pt idx="4">
                  <c:v>2.51981417868106</c:v>
                </c:pt>
                <c:pt idx="5">
                  <c:v>3.973196317621208</c:v>
                </c:pt>
                <c:pt idx="6">
                  <c:v>3.63723098899062</c:v>
                </c:pt>
                <c:pt idx="7">
                  <c:v>3.94269412</c:v>
                </c:pt>
                <c:pt idx="8">
                  <c:v>3.086658999780477</c:v>
                </c:pt>
                <c:pt idx="9">
                  <c:v>2.224199007864269</c:v>
                </c:pt>
                <c:pt idx="10">
                  <c:v>1.294289088591116</c:v>
                </c:pt>
                <c:pt idx="11">
                  <c:v>0.761238018019293</c:v>
                </c:pt>
                <c:pt idx="12">
                  <c:v>0.544134760950776</c:v>
                </c:pt>
                <c:pt idx="13">
                  <c:v>0.376762939794147</c:v>
                </c:pt>
                <c:pt idx="14">
                  <c:v>0.239554753765176</c:v>
                </c:pt>
                <c:pt idx="15">
                  <c:v>0.268622662062319</c:v>
                </c:pt>
                <c:pt idx="16">
                  <c:v>0.181226554200878</c:v>
                </c:pt>
                <c:pt idx="17">
                  <c:v>0.144270379651774</c:v>
                </c:pt>
                <c:pt idx="18">
                  <c:v>0.140029643372685</c:v>
                </c:pt>
                <c:pt idx="19">
                  <c:v>0.138400481712088</c:v>
                </c:pt>
                <c:pt idx="20">
                  <c:v>0.107308090546832</c:v>
                </c:pt>
                <c:pt idx="21">
                  <c:v>0.0895573001444026</c:v>
                </c:pt>
                <c:pt idx="22">
                  <c:v>0.102290600272681</c:v>
                </c:pt>
                <c:pt idx="23">
                  <c:v>0.0704300183810498</c:v>
                </c:pt>
                <c:pt idx="24">
                  <c:v>0.0753722942573947</c:v>
                </c:pt>
                <c:pt idx="25">
                  <c:v>0.0836358306254857</c:v>
                </c:pt>
                <c:pt idx="26">
                  <c:v>0.0771093235384968</c:v>
                </c:pt>
                <c:pt idx="27">
                  <c:v>0.0856214649414777</c:v>
                </c:pt>
                <c:pt idx="28">
                  <c:v>0.0637050645246969</c:v>
                </c:pt>
                <c:pt idx="29">
                  <c:v>0.0546540912789913</c:v>
                </c:pt>
                <c:pt idx="30">
                  <c:v>0.0616541269782628</c:v>
                </c:pt>
                <c:pt idx="31">
                  <c:v>0.0678823428707493</c:v>
                </c:pt>
                <c:pt idx="32">
                  <c:v>0.0715217684969995</c:v>
                </c:pt>
                <c:pt idx="33">
                  <c:v>0.0704660451567425</c:v>
                </c:pt>
                <c:pt idx="34">
                  <c:v>0.0586852545530946</c:v>
                </c:pt>
                <c:pt idx="35">
                  <c:v>0.0593039149709572</c:v>
                </c:pt>
                <c:pt idx="36">
                  <c:v>0.0480543585857526</c:v>
                </c:pt>
                <c:pt idx="37">
                  <c:v>0.0522250121309808</c:v>
                </c:pt>
                <c:pt idx="38">
                  <c:v>0.0541590299172556</c:v>
                </c:pt>
                <c:pt idx="39">
                  <c:v>0.0450451807872878</c:v>
                </c:pt>
                <c:pt idx="40">
                  <c:v>0.0455481829742302</c:v>
                </c:pt>
                <c:pt idx="41">
                  <c:v>0.048798897087374</c:v>
                </c:pt>
                <c:pt idx="42">
                  <c:v>0.0531075347557684</c:v>
                </c:pt>
                <c:pt idx="43">
                  <c:v>0.0552541475570751</c:v>
                </c:pt>
                <c:pt idx="44">
                  <c:v>0.0461463578288219</c:v>
                </c:pt>
                <c:pt idx="45">
                  <c:v>0.0496811140085927</c:v>
                </c:pt>
                <c:pt idx="46">
                  <c:v>0.0482353053083912</c:v>
                </c:pt>
                <c:pt idx="47">
                  <c:v>0.0440697675637223</c:v>
                </c:pt>
                <c:pt idx="48">
                  <c:v>0.0630910816513649</c:v>
                </c:pt>
                <c:pt idx="49">
                  <c:v>0.0652662675781351</c:v>
                </c:pt>
                <c:pt idx="50">
                  <c:v>0.0521081472545116</c:v>
                </c:pt>
                <c:pt idx="51">
                  <c:v>0.0714793601425256</c:v>
                </c:pt>
                <c:pt idx="52">
                  <c:v>0.0552773561255754</c:v>
                </c:pt>
                <c:pt idx="53">
                  <c:v>0.0633091418207659</c:v>
                </c:pt>
                <c:pt idx="54">
                  <c:v>0.0549890033505392</c:v>
                </c:pt>
                <c:pt idx="55">
                  <c:v>0.0543281710474202</c:v>
                </c:pt>
                <c:pt idx="56">
                  <c:v>0.0623174941128773</c:v>
                </c:pt>
                <c:pt idx="57">
                  <c:v>0.065048580354083</c:v>
                </c:pt>
                <c:pt idx="58">
                  <c:v>0.0572784306161827</c:v>
                </c:pt>
                <c:pt idx="59">
                  <c:v>0.0831060741084443</c:v>
                </c:pt>
                <c:pt idx="60">
                  <c:v>0.0747623040292899</c:v>
                </c:pt>
                <c:pt idx="61">
                  <c:v>0.108453860624993</c:v>
                </c:pt>
                <c:pt idx="62">
                  <c:v>0.105880157848344</c:v>
                </c:pt>
                <c:pt idx="63">
                  <c:v>0.133751914317729</c:v>
                </c:pt>
                <c:pt idx="64">
                  <c:v>0.132505727874104</c:v>
                </c:pt>
                <c:pt idx="65">
                  <c:v>0.139996077196975</c:v>
                </c:pt>
                <c:pt idx="66">
                  <c:v>0.114495168026642</c:v>
                </c:pt>
                <c:pt idx="67">
                  <c:v>0.121315103018449</c:v>
                </c:pt>
                <c:pt idx="68">
                  <c:v>0.125945581479405</c:v>
                </c:pt>
                <c:pt idx="69">
                  <c:v>0.143733447836743</c:v>
                </c:pt>
                <c:pt idx="70">
                  <c:v>0.124177954102332</c:v>
                </c:pt>
                <c:pt idx="71">
                  <c:v>0.105136944893265</c:v>
                </c:pt>
                <c:pt idx="72">
                  <c:v>0.103799376179754</c:v>
                </c:pt>
                <c:pt idx="73">
                  <c:v>0.110684730336229</c:v>
                </c:pt>
                <c:pt idx="74">
                  <c:v>0.12504689498835</c:v>
                </c:pt>
                <c:pt idx="75">
                  <c:v>0.104875171230044</c:v>
                </c:pt>
                <c:pt idx="76">
                  <c:v>0.102435288814919</c:v>
                </c:pt>
                <c:pt idx="77">
                  <c:v>0.117310836964264</c:v>
                </c:pt>
                <c:pt idx="78">
                  <c:v>0.10617645258479</c:v>
                </c:pt>
                <c:pt idx="79">
                  <c:v>0.1104229533595</c:v>
                </c:pt>
                <c:pt idx="80">
                  <c:v>0.124239904670282</c:v>
                </c:pt>
                <c:pt idx="81">
                  <c:v>0.151980628555228</c:v>
                </c:pt>
                <c:pt idx="82">
                  <c:v>0.210135848265013</c:v>
                </c:pt>
                <c:pt idx="83">
                  <c:v>0.159830000329576</c:v>
                </c:pt>
                <c:pt idx="84">
                  <c:v>0.186680918085801</c:v>
                </c:pt>
                <c:pt idx="85">
                  <c:v>0.161573700268372</c:v>
                </c:pt>
                <c:pt idx="86">
                  <c:v>0.163098973660462</c:v>
                </c:pt>
                <c:pt idx="87">
                  <c:v>0.112338911681658</c:v>
                </c:pt>
                <c:pt idx="88">
                  <c:v>0.11302842825523</c:v>
                </c:pt>
                <c:pt idx="89">
                  <c:v>0.0933947112662213</c:v>
                </c:pt>
                <c:pt idx="90">
                  <c:v>0.0718773282393933</c:v>
                </c:pt>
                <c:pt idx="91">
                  <c:v>0.0732323602450928</c:v>
                </c:pt>
                <c:pt idx="92">
                  <c:v>0.0732574147380136</c:v>
                </c:pt>
                <c:pt idx="93">
                  <c:v>0.128302369673833</c:v>
                </c:pt>
                <c:pt idx="94">
                  <c:v>0.249043379272006</c:v>
                </c:pt>
                <c:pt idx="95">
                  <c:v>0.189076269958554</c:v>
                </c:pt>
                <c:pt idx="96">
                  <c:v>0.134591297901675</c:v>
                </c:pt>
                <c:pt idx="97">
                  <c:v>0.116452868811489</c:v>
                </c:pt>
                <c:pt idx="98">
                  <c:v>0.0827095069528</c:v>
                </c:pt>
                <c:pt idx="99">
                  <c:v>0.0743171546280422</c:v>
                </c:pt>
                <c:pt idx="100">
                  <c:v>0.0762423129057033</c:v>
                </c:pt>
                <c:pt idx="101">
                  <c:v>0.0728812637270372</c:v>
                </c:pt>
                <c:pt idx="102">
                  <c:v>0.0718857194328516</c:v>
                </c:pt>
                <c:pt idx="103">
                  <c:v>0.0784619677688413</c:v>
                </c:pt>
                <c:pt idx="104">
                  <c:v>0.0762594630032887</c:v>
                </c:pt>
                <c:pt idx="105">
                  <c:v>0.0719908939749788</c:v>
                </c:pt>
                <c:pt idx="106">
                  <c:v>0.0686979580941759</c:v>
                </c:pt>
                <c:pt idx="107">
                  <c:v>0.069884094651819</c:v>
                </c:pt>
                <c:pt idx="108">
                  <c:v>0.0735788424462631</c:v>
                </c:pt>
                <c:pt idx="109">
                  <c:v>0.0660471802246419</c:v>
                </c:pt>
                <c:pt idx="110">
                  <c:v>0.0773684418385475</c:v>
                </c:pt>
                <c:pt idx="111">
                  <c:v>0.0867697844405386</c:v>
                </c:pt>
                <c:pt idx="112">
                  <c:v>0.0991993991529065</c:v>
                </c:pt>
                <c:pt idx="113">
                  <c:v>0.14771941683405</c:v>
                </c:pt>
                <c:pt idx="114">
                  <c:v>0.134321031856893</c:v>
                </c:pt>
                <c:pt idx="115">
                  <c:v>0.101693287664412</c:v>
                </c:pt>
                <c:pt idx="116">
                  <c:v>0.100197385120824</c:v>
                </c:pt>
                <c:pt idx="117">
                  <c:v>0.0970502249041724</c:v>
                </c:pt>
                <c:pt idx="118">
                  <c:v>0.111149839820828</c:v>
                </c:pt>
                <c:pt idx="119">
                  <c:v>0.132681501611634</c:v>
                </c:pt>
                <c:pt idx="120">
                  <c:v>0.253516149493546</c:v>
                </c:pt>
                <c:pt idx="121">
                  <c:v>0.653061979630207</c:v>
                </c:pt>
                <c:pt idx="122">
                  <c:v>0.589250499500567</c:v>
                </c:pt>
                <c:pt idx="123">
                  <c:v>0.295774758150735</c:v>
                </c:pt>
                <c:pt idx="124">
                  <c:v>0.0798598836943478</c:v>
                </c:pt>
                <c:pt idx="125">
                  <c:v>0.0920439835248968</c:v>
                </c:pt>
                <c:pt idx="126">
                  <c:v>0.247452450503199</c:v>
                </c:pt>
                <c:pt idx="127">
                  <c:v>0.28148970383486</c:v>
                </c:pt>
                <c:pt idx="128">
                  <c:v>0.0584860901899862</c:v>
                </c:pt>
                <c:pt idx="129">
                  <c:v>0.0331604971414001</c:v>
                </c:pt>
                <c:pt idx="130">
                  <c:v>0.0368368808203738</c:v>
                </c:pt>
                <c:pt idx="131">
                  <c:v>0.0490346369737472</c:v>
                </c:pt>
                <c:pt idx="132">
                  <c:v>0.076397556007946</c:v>
                </c:pt>
                <c:pt idx="133">
                  <c:v>0.0625969229774808</c:v>
                </c:pt>
                <c:pt idx="134">
                  <c:v>0.0712155143611455</c:v>
                </c:pt>
                <c:pt idx="135">
                  <c:v>0.0795509749646315</c:v>
                </c:pt>
                <c:pt idx="136">
                  <c:v>0.143008696099828</c:v>
                </c:pt>
                <c:pt idx="137">
                  <c:v>0.154802731757551</c:v>
                </c:pt>
                <c:pt idx="138">
                  <c:v>0.0940019241122605</c:v>
                </c:pt>
                <c:pt idx="139">
                  <c:v>0.125340325211308</c:v>
                </c:pt>
                <c:pt idx="140">
                  <c:v>0.16233195550599</c:v>
                </c:pt>
                <c:pt idx="141">
                  <c:v>0.201935187038717</c:v>
                </c:pt>
                <c:pt idx="142">
                  <c:v>0.229330068130067</c:v>
                </c:pt>
                <c:pt idx="143">
                  <c:v>0.240639193109592</c:v>
                </c:pt>
                <c:pt idx="144">
                  <c:v>0.472047903698518</c:v>
                </c:pt>
                <c:pt idx="145">
                  <c:v>0.401880960474273</c:v>
                </c:pt>
                <c:pt idx="146">
                  <c:v>0.440901722513893</c:v>
                </c:pt>
                <c:pt idx="147">
                  <c:v>0.579186846098966</c:v>
                </c:pt>
                <c:pt idx="148">
                  <c:v>0.289926693077122</c:v>
                </c:pt>
                <c:pt idx="149">
                  <c:v>0.251725453953294</c:v>
                </c:pt>
                <c:pt idx="150">
                  <c:v>0.243435670141254</c:v>
                </c:pt>
                <c:pt idx="151">
                  <c:v>0.241025169003285</c:v>
                </c:pt>
                <c:pt idx="152">
                  <c:v>0.239804765700183</c:v>
                </c:pt>
                <c:pt idx="153">
                  <c:v>0.251180271606252</c:v>
                </c:pt>
                <c:pt idx="154">
                  <c:v>0.271876074234464</c:v>
                </c:pt>
                <c:pt idx="155">
                  <c:v>0.295300894301983</c:v>
                </c:pt>
                <c:pt idx="156">
                  <c:v>0.31688958308174</c:v>
                </c:pt>
                <c:pt idx="157">
                  <c:v>0.35103476009241</c:v>
                </c:pt>
                <c:pt idx="158">
                  <c:v>0.382253751045527</c:v>
                </c:pt>
                <c:pt idx="159">
                  <c:v>0.385173972035765</c:v>
                </c:pt>
                <c:pt idx="160">
                  <c:v>0.402743845910406</c:v>
                </c:pt>
                <c:pt idx="161">
                  <c:v>0.358241753177508</c:v>
                </c:pt>
                <c:pt idx="162">
                  <c:v>0.277197875978272</c:v>
                </c:pt>
                <c:pt idx="163">
                  <c:v>0.24345905600088</c:v>
                </c:pt>
                <c:pt idx="164">
                  <c:v>0.247348187372367</c:v>
                </c:pt>
                <c:pt idx="165">
                  <c:v>0.206030296878911</c:v>
                </c:pt>
                <c:pt idx="166">
                  <c:v>0.178420000718161</c:v>
                </c:pt>
                <c:pt idx="167">
                  <c:v>0.190536985386457</c:v>
                </c:pt>
                <c:pt idx="168">
                  <c:v>0.139144075018253</c:v>
                </c:pt>
                <c:pt idx="169">
                  <c:v>0.125335134057486</c:v>
                </c:pt>
                <c:pt idx="170">
                  <c:v>0.113539341169773</c:v>
                </c:pt>
                <c:pt idx="171">
                  <c:v>0.107545117926979</c:v>
                </c:pt>
                <c:pt idx="172">
                  <c:v>0.103346657941126</c:v>
                </c:pt>
                <c:pt idx="173">
                  <c:v>0.098612076902542</c:v>
                </c:pt>
                <c:pt idx="174">
                  <c:v>0.0962568698192915</c:v>
                </c:pt>
                <c:pt idx="175">
                  <c:v>0.0898426601444018</c:v>
                </c:pt>
                <c:pt idx="176">
                  <c:v>0.0830720211808829</c:v>
                </c:pt>
                <c:pt idx="177">
                  <c:v>0.0889212783709926</c:v>
                </c:pt>
                <c:pt idx="178">
                  <c:v>0.0890940763079378</c:v>
                </c:pt>
                <c:pt idx="179">
                  <c:v>0.086995415141151</c:v>
                </c:pt>
                <c:pt idx="180">
                  <c:v>0.0866272946207791</c:v>
                </c:pt>
                <c:pt idx="181">
                  <c:v>0.0846115535356774</c:v>
                </c:pt>
                <c:pt idx="182">
                  <c:v>0.0834893345722403</c:v>
                </c:pt>
                <c:pt idx="183">
                  <c:v>0.0808312561583014</c:v>
                </c:pt>
                <c:pt idx="184">
                  <c:v>0.0828218154247755</c:v>
                </c:pt>
                <c:pt idx="185">
                  <c:v>0.0832059661078173</c:v>
                </c:pt>
                <c:pt idx="186">
                  <c:v>0.0819414013488672</c:v>
                </c:pt>
                <c:pt idx="187">
                  <c:v>0.082524326208038</c:v>
                </c:pt>
                <c:pt idx="188">
                  <c:v>0.0851812539493188</c:v>
                </c:pt>
                <c:pt idx="189">
                  <c:v>0.0855143255581336</c:v>
                </c:pt>
                <c:pt idx="190">
                  <c:v>0.0885250035921777</c:v>
                </c:pt>
                <c:pt idx="191">
                  <c:v>0.0957040170506399</c:v>
                </c:pt>
                <c:pt idx="192">
                  <c:v>0.0967876243186619</c:v>
                </c:pt>
                <c:pt idx="193">
                  <c:v>0.103143982540445</c:v>
                </c:pt>
                <c:pt idx="194">
                  <c:v>0.11321533956226</c:v>
                </c:pt>
                <c:pt idx="195">
                  <c:v>0.1206617115491</c:v>
                </c:pt>
                <c:pt idx="196">
                  <c:v>0.136970663584299</c:v>
                </c:pt>
                <c:pt idx="197">
                  <c:v>0.145799994199063</c:v>
                </c:pt>
                <c:pt idx="198">
                  <c:v>0.163216284052171</c:v>
                </c:pt>
                <c:pt idx="199">
                  <c:v>0.177455816690579</c:v>
                </c:pt>
                <c:pt idx="200">
                  <c:v>0.187725130001672</c:v>
                </c:pt>
                <c:pt idx="201">
                  <c:v>0.211441010068063</c:v>
                </c:pt>
                <c:pt idx="202">
                  <c:v>0.24722592915149</c:v>
                </c:pt>
                <c:pt idx="203">
                  <c:v>0.300904771111518</c:v>
                </c:pt>
                <c:pt idx="204">
                  <c:v>0.337046679132701</c:v>
                </c:pt>
                <c:pt idx="205">
                  <c:v>0.407224066629984</c:v>
                </c:pt>
                <c:pt idx="206">
                  <c:v>0.509914176060169</c:v>
                </c:pt>
                <c:pt idx="207">
                  <c:v>0.712160568394512</c:v>
                </c:pt>
                <c:pt idx="208">
                  <c:v>1.02966047748741</c:v>
                </c:pt>
                <c:pt idx="209">
                  <c:v>1.281895746418977</c:v>
                </c:pt>
                <c:pt idx="210">
                  <c:v>1.104048260417921</c:v>
                </c:pt>
                <c:pt idx="211">
                  <c:v>0.770959412828147</c:v>
                </c:pt>
                <c:pt idx="212">
                  <c:v>0.706454183874279</c:v>
                </c:pt>
                <c:pt idx="213">
                  <c:v>0.515345655257668</c:v>
                </c:pt>
                <c:pt idx="214">
                  <c:v>0.377912554415115</c:v>
                </c:pt>
                <c:pt idx="215">
                  <c:v>0.336476760544139</c:v>
                </c:pt>
                <c:pt idx="216">
                  <c:v>0.306774331107124</c:v>
                </c:pt>
                <c:pt idx="217">
                  <c:v>0.277443394137641</c:v>
                </c:pt>
                <c:pt idx="218">
                  <c:v>0.255405487677971</c:v>
                </c:pt>
                <c:pt idx="219">
                  <c:v>0.240508583580848</c:v>
                </c:pt>
                <c:pt idx="220">
                  <c:v>0.243226507424954</c:v>
                </c:pt>
                <c:pt idx="221">
                  <c:v>0.205805940365569</c:v>
                </c:pt>
                <c:pt idx="222">
                  <c:v>0.185540682517766</c:v>
                </c:pt>
                <c:pt idx="223">
                  <c:v>0.172030366508293</c:v>
                </c:pt>
                <c:pt idx="224">
                  <c:v>0.153277719707809</c:v>
                </c:pt>
                <c:pt idx="225">
                  <c:v>0.139204832356192</c:v>
                </c:pt>
                <c:pt idx="226">
                  <c:v>0.134652674398113</c:v>
                </c:pt>
                <c:pt idx="227">
                  <c:v>0.13006563666266</c:v>
                </c:pt>
                <c:pt idx="228">
                  <c:v>0.120688022353434</c:v>
                </c:pt>
                <c:pt idx="229">
                  <c:v>0.119759498740972</c:v>
                </c:pt>
                <c:pt idx="230">
                  <c:v>0.111982531121832</c:v>
                </c:pt>
                <c:pt idx="231">
                  <c:v>0.110279126907715</c:v>
                </c:pt>
                <c:pt idx="232">
                  <c:v>0.104676356465481</c:v>
                </c:pt>
                <c:pt idx="233">
                  <c:v>0.105492681218191</c:v>
                </c:pt>
                <c:pt idx="234">
                  <c:v>0.102372057512287</c:v>
                </c:pt>
                <c:pt idx="235">
                  <c:v>0.097583044704023</c:v>
                </c:pt>
                <c:pt idx="236">
                  <c:v>0.100329252521394</c:v>
                </c:pt>
                <c:pt idx="237">
                  <c:v>0.0929879618865169</c:v>
                </c:pt>
                <c:pt idx="238">
                  <c:v>0.0906162497486992</c:v>
                </c:pt>
                <c:pt idx="239">
                  <c:v>0.0888819332645692</c:v>
                </c:pt>
                <c:pt idx="240">
                  <c:v>0.0959143339945201</c:v>
                </c:pt>
                <c:pt idx="241">
                  <c:v>0.0967787622525748</c:v>
                </c:pt>
                <c:pt idx="242">
                  <c:v>0.0959643482331012</c:v>
                </c:pt>
                <c:pt idx="243">
                  <c:v>0.0835458033403055</c:v>
                </c:pt>
                <c:pt idx="244">
                  <c:v>0.073217387044191</c:v>
                </c:pt>
                <c:pt idx="245">
                  <c:v>0.0709356140161489</c:v>
                </c:pt>
                <c:pt idx="246">
                  <c:v>0.0642671449435906</c:v>
                </c:pt>
                <c:pt idx="247">
                  <c:v>0.0637820485136676</c:v>
                </c:pt>
                <c:pt idx="248">
                  <c:v>0.0585708257743734</c:v>
                </c:pt>
                <c:pt idx="249">
                  <c:v>0.0625344615640751</c:v>
                </c:pt>
                <c:pt idx="250">
                  <c:v>0.0818318199583044</c:v>
                </c:pt>
                <c:pt idx="251">
                  <c:v>0.115524249031434</c:v>
                </c:pt>
                <c:pt idx="252">
                  <c:v>0.119334691787383</c:v>
                </c:pt>
                <c:pt idx="253">
                  <c:v>0.104833503349664</c:v>
                </c:pt>
                <c:pt idx="254">
                  <c:v>0.135124169757868</c:v>
                </c:pt>
                <c:pt idx="255">
                  <c:v>0.138477170201624</c:v>
                </c:pt>
                <c:pt idx="256">
                  <c:v>0.0945087124115662</c:v>
                </c:pt>
                <c:pt idx="257">
                  <c:v>0.0957456291631618</c:v>
                </c:pt>
                <c:pt idx="258">
                  <c:v>0.099307284740023</c:v>
                </c:pt>
                <c:pt idx="259">
                  <c:v>0.0946925000946137</c:v>
                </c:pt>
                <c:pt idx="260">
                  <c:v>0.0992511542319999</c:v>
                </c:pt>
                <c:pt idx="261">
                  <c:v>0.0940191215640142</c:v>
                </c:pt>
                <c:pt idx="262">
                  <c:v>0.0899338391099472</c:v>
                </c:pt>
                <c:pt idx="263">
                  <c:v>0.0907404680669157</c:v>
                </c:pt>
                <c:pt idx="264">
                  <c:v>0.0847291509197276</c:v>
                </c:pt>
                <c:pt idx="265">
                  <c:v>0.0922200482975047</c:v>
                </c:pt>
                <c:pt idx="266">
                  <c:v>0.088417846795648</c:v>
                </c:pt>
                <c:pt idx="267">
                  <c:v>0.0903635005664107</c:v>
                </c:pt>
                <c:pt idx="268">
                  <c:v>0.0826407032010048</c:v>
                </c:pt>
                <c:pt idx="269">
                  <c:v>0.0855209013744767</c:v>
                </c:pt>
                <c:pt idx="270">
                  <c:v>0.104448753614393</c:v>
                </c:pt>
                <c:pt idx="271">
                  <c:v>0.0895874943330725</c:v>
                </c:pt>
                <c:pt idx="272">
                  <c:v>0.0825008785351536</c:v>
                </c:pt>
                <c:pt idx="273">
                  <c:v>0.0861759273727576</c:v>
                </c:pt>
                <c:pt idx="274">
                  <c:v>0.0873067528579955</c:v>
                </c:pt>
                <c:pt idx="275">
                  <c:v>0.0785278059658531</c:v>
                </c:pt>
                <c:pt idx="276">
                  <c:v>0.0858576804178582</c:v>
                </c:pt>
                <c:pt idx="277">
                  <c:v>0.0838095291897928</c:v>
                </c:pt>
                <c:pt idx="278">
                  <c:v>0.111787950916041</c:v>
                </c:pt>
                <c:pt idx="279">
                  <c:v>0.0929661501741537</c:v>
                </c:pt>
                <c:pt idx="280">
                  <c:v>0.0900503027975064</c:v>
                </c:pt>
                <c:pt idx="281">
                  <c:v>0.0729878664608904</c:v>
                </c:pt>
                <c:pt idx="282">
                  <c:v>0.0728928643074025</c:v>
                </c:pt>
                <c:pt idx="283">
                  <c:v>0.0815307409614567</c:v>
                </c:pt>
                <c:pt idx="284">
                  <c:v>0.077430058091181</c:v>
                </c:pt>
                <c:pt idx="285">
                  <c:v>0.0906162870158496</c:v>
                </c:pt>
                <c:pt idx="286">
                  <c:v>0.0951688380803872</c:v>
                </c:pt>
                <c:pt idx="287">
                  <c:v>0.106007918469938</c:v>
                </c:pt>
                <c:pt idx="288">
                  <c:v>0.101616216576495</c:v>
                </c:pt>
                <c:pt idx="289">
                  <c:v>0.084980209417213</c:v>
                </c:pt>
                <c:pt idx="290">
                  <c:v>0.0884934096574811</c:v>
                </c:pt>
                <c:pt idx="291">
                  <c:v>0.0829479909577368</c:v>
                </c:pt>
                <c:pt idx="292">
                  <c:v>0.0807805562214149</c:v>
                </c:pt>
                <c:pt idx="293">
                  <c:v>0.081465422920328</c:v>
                </c:pt>
                <c:pt idx="294">
                  <c:v>0.0841249019369619</c:v>
                </c:pt>
                <c:pt idx="295">
                  <c:v>0.0712087904327246</c:v>
                </c:pt>
                <c:pt idx="296">
                  <c:v>0.0710574555705209</c:v>
                </c:pt>
                <c:pt idx="297">
                  <c:v>0.0672634812848516</c:v>
                </c:pt>
                <c:pt idx="298">
                  <c:v>0.0755236786540991</c:v>
                </c:pt>
                <c:pt idx="299">
                  <c:v>0.0916312987338205</c:v>
                </c:pt>
                <c:pt idx="300">
                  <c:v>0.0955373776057791</c:v>
                </c:pt>
                <c:pt idx="301">
                  <c:v>0.0836369743914528</c:v>
                </c:pt>
                <c:pt idx="302">
                  <c:v>0.0816223755876151</c:v>
                </c:pt>
                <c:pt idx="303">
                  <c:v>0.0918447562517613</c:v>
                </c:pt>
                <c:pt idx="304">
                  <c:v>0.0876346704485178</c:v>
                </c:pt>
                <c:pt idx="305">
                  <c:v>0.0816365517901837</c:v>
                </c:pt>
                <c:pt idx="306">
                  <c:v>0.0835643709368234</c:v>
                </c:pt>
                <c:pt idx="307">
                  <c:v>0.0878094009799967</c:v>
                </c:pt>
                <c:pt idx="308">
                  <c:v>0.0904469393081023</c:v>
                </c:pt>
                <c:pt idx="309">
                  <c:v>0.0907848990035661</c:v>
                </c:pt>
                <c:pt idx="310">
                  <c:v>0.0895558545756771</c:v>
                </c:pt>
                <c:pt idx="311">
                  <c:v>0.0924207281052497</c:v>
                </c:pt>
                <c:pt idx="312">
                  <c:v>0.0866227798889761</c:v>
                </c:pt>
                <c:pt idx="313">
                  <c:v>0.0840694761700664</c:v>
                </c:pt>
                <c:pt idx="314">
                  <c:v>0.0869579798874516</c:v>
                </c:pt>
                <c:pt idx="315">
                  <c:v>0.0916067424763498</c:v>
                </c:pt>
                <c:pt idx="316">
                  <c:v>0.0966846829414575</c:v>
                </c:pt>
                <c:pt idx="317">
                  <c:v>0.107247345101274</c:v>
                </c:pt>
                <c:pt idx="318">
                  <c:v>0.101303676976523</c:v>
                </c:pt>
                <c:pt idx="319">
                  <c:v>0.0798297634172372</c:v>
                </c:pt>
                <c:pt idx="320">
                  <c:v>0.0960993254895212</c:v>
                </c:pt>
                <c:pt idx="321">
                  <c:v>0.108016379280235</c:v>
                </c:pt>
                <c:pt idx="322">
                  <c:v>0.115725670187188</c:v>
                </c:pt>
                <c:pt idx="323">
                  <c:v>0.121601849333089</c:v>
                </c:pt>
                <c:pt idx="324">
                  <c:v>0.113711558350758</c:v>
                </c:pt>
                <c:pt idx="325">
                  <c:v>0.123901871830547</c:v>
                </c:pt>
                <c:pt idx="326">
                  <c:v>0.132547146022135</c:v>
                </c:pt>
                <c:pt idx="327">
                  <c:v>0.147675074238579</c:v>
                </c:pt>
                <c:pt idx="328">
                  <c:v>0.179408431019484</c:v>
                </c:pt>
                <c:pt idx="329">
                  <c:v>0.152143304228334</c:v>
                </c:pt>
                <c:pt idx="330">
                  <c:v>0.17095444191577</c:v>
                </c:pt>
                <c:pt idx="331">
                  <c:v>0.165426979440495</c:v>
                </c:pt>
                <c:pt idx="332">
                  <c:v>0.166465612266646</c:v>
                </c:pt>
                <c:pt idx="333">
                  <c:v>0.159996259402424</c:v>
                </c:pt>
                <c:pt idx="334">
                  <c:v>0.135490272443742</c:v>
                </c:pt>
                <c:pt idx="335">
                  <c:v>0.130535835766286</c:v>
                </c:pt>
                <c:pt idx="336">
                  <c:v>0.12125540422956</c:v>
                </c:pt>
                <c:pt idx="337">
                  <c:v>0.102870969199036</c:v>
                </c:pt>
                <c:pt idx="338">
                  <c:v>0.0826004644930013</c:v>
                </c:pt>
                <c:pt idx="339">
                  <c:v>0.0630187214611299</c:v>
                </c:pt>
                <c:pt idx="340">
                  <c:v>0.0579800337350943</c:v>
                </c:pt>
                <c:pt idx="341">
                  <c:v>0.0564571337419059</c:v>
                </c:pt>
                <c:pt idx="342">
                  <c:v>0.0453366924660946</c:v>
                </c:pt>
                <c:pt idx="343">
                  <c:v>0.0477600538684091</c:v>
                </c:pt>
                <c:pt idx="344">
                  <c:v>0.0419069582862602</c:v>
                </c:pt>
                <c:pt idx="345">
                  <c:v>0.0522563926535245</c:v>
                </c:pt>
                <c:pt idx="346">
                  <c:v>0.0520505645895746</c:v>
                </c:pt>
                <c:pt idx="347">
                  <c:v>0.0527242019567638</c:v>
                </c:pt>
                <c:pt idx="348">
                  <c:v>0.0519860373832301</c:v>
                </c:pt>
                <c:pt idx="349">
                  <c:v>0.0498110396551829</c:v>
                </c:pt>
                <c:pt idx="350">
                  <c:v>0.0503796576519251</c:v>
                </c:pt>
                <c:pt idx="351">
                  <c:v>0.0534449729859179</c:v>
                </c:pt>
                <c:pt idx="352">
                  <c:v>0.0485270418554847</c:v>
                </c:pt>
                <c:pt idx="353">
                  <c:v>0.0524307558868833</c:v>
                </c:pt>
                <c:pt idx="354">
                  <c:v>0.0604855473828359</c:v>
                </c:pt>
                <c:pt idx="355">
                  <c:v>0.0586376398090092</c:v>
                </c:pt>
                <c:pt idx="356">
                  <c:v>0.0645928683844316</c:v>
                </c:pt>
                <c:pt idx="357">
                  <c:v>0.0782856441993897</c:v>
                </c:pt>
                <c:pt idx="358">
                  <c:v>0.0798907946057054</c:v>
                </c:pt>
                <c:pt idx="359">
                  <c:v>0.0822441630627319</c:v>
                </c:pt>
                <c:pt idx="360">
                  <c:v>0.0888007687144533</c:v>
                </c:pt>
                <c:pt idx="361">
                  <c:v>0.0933018789720634</c:v>
                </c:pt>
                <c:pt idx="362">
                  <c:v>0.0847873816390555</c:v>
                </c:pt>
                <c:pt idx="363">
                  <c:v>0.0912496546850793</c:v>
                </c:pt>
                <c:pt idx="364">
                  <c:v>0.0769203413483831</c:v>
                </c:pt>
                <c:pt idx="365">
                  <c:v>0.0818065633008401</c:v>
                </c:pt>
                <c:pt idx="366">
                  <c:v>0.0977741090020107</c:v>
                </c:pt>
                <c:pt idx="367">
                  <c:v>0.0937371677408632</c:v>
                </c:pt>
                <c:pt idx="368">
                  <c:v>0.0909423674682865</c:v>
                </c:pt>
                <c:pt idx="369">
                  <c:v>0.107862310606057</c:v>
                </c:pt>
                <c:pt idx="370">
                  <c:v>0.102882387569198</c:v>
                </c:pt>
                <c:pt idx="371">
                  <c:v>0.0910984567993079</c:v>
                </c:pt>
                <c:pt idx="372">
                  <c:v>0.0993596256769781</c:v>
                </c:pt>
                <c:pt idx="373">
                  <c:v>0.105203268926608</c:v>
                </c:pt>
                <c:pt idx="374">
                  <c:v>0.104783422550534</c:v>
                </c:pt>
                <c:pt idx="375">
                  <c:v>0.10207027428107</c:v>
                </c:pt>
                <c:pt idx="376">
                  <c:v>0.113269241623279</c:v>
                </c:pt>
                <c:pt idx="377">
                  <c:v>0.114096021953172</c:v>
                </c:pt>
                <c:pt idx="378">
                  <c:v>0.117045772629711</c:v>
                </c:pt>
                <c:pt idx="379">
                  <c:v>0.138948153367638</c:v>
                </c:pt>
                <c:pt idx="380">
                  <c:v>0.107615334532909</c:v>
                </c:pt>
                <c:pt idx="381">
                  <c:v>0.118075587525925</c:v>
                </c:pt>
                <c:pt idx="382">
                  <c:v>0.106758411551945</c:v>
                </c:pt>
                <c:pt idx="383">
                  <c:v>0.105797882453961</c:v>
                </c:pt>
                <c:pt idx="384">
                  <c:v>0.107783993163563</c:v>
                </c:pt>
                <c:pt idx="385">
                  <c:v>0.109861711319301</c:v>
                </c:pt>
                <c:pt idx="386">
                  <c:v>0.114349315005974</c:v>
                </c:pt>
                <c:pt idx="387">
                  <c:v>0.09846667872643</c:v>
                </c:pt>
                <c:pt idx="388">
                  <c:v>0.100942362333136</c:v>
                </c:pt>
                <c:pt idx="389">
                  <c:v>0.0858399064346867</c:v>
                </c:pt>
                <c:pt idx="390">
                  <c:v>0.0691586398692202</c:v>
                </c:pt>
                <c:pt idx="391">
                  <c:v>0.0643356847146614</c:v>
                </c:pt>
                <c:pt idx="392">
                  <c:v>0.0343188171960163</c:v>
                </c:pt>
                <c:pt idx="393">
                  <c:v>0.0355142547940375</c:v>
                </c:pt>
                <c:pt idx="394">
                  <c:v>0.113184992923769</c:v>
                </c:pt>
                <c:pt idx="395">
                  <c:v>0.145037032841554</c:v>
                </c:pt>
                <c:pt idx="396">
                  <c:v>0.153469260838022</c:v>
                </c:pt>
                <c:pt idx="397">
                  <c:v>0.112345244965139</c:v>
                </c:pt>
                <c:pt idx="398">
                  <c:v>0.143897492059756</c:v>
                </c:pt>
                <c:pt idx="399">
                  <c:v>0.274540642130342</c:v>
                </c:pt>
                <c:pt idx="400">
                  <c:v>0.197660825995203</c:v>
                </c:pt>
                <c:pt idx="401">
                  <c:v>0.153295877008562</c:v>
                </c:pt>
                <c:pt idx="402">
                  <c:v>0.177893062740898</c:v>
                </c:pt>
                <c:pt idx="403">
                  <c:v>0.136069365872137</c:v>
                </c:pt>
                <c:pt idx="404">
                  <c:v>0.108000965884223</c:v>
                </c:pt>
                <c:pt idx="405">
                  <c:v>0.147719755608427</c:v>
                </c:pt>
                <c:pt idx="406">
                  <c:v>0.158083841039954</c:v>
                </c:pt>
                <c:pt idx="407">
                  <c:v>0.197109845122275</c:v>
                </c:pt>
                <c:pt idx="408">
                  <c:v>0.206301999813013</c:v>
                </c:pt>
                <c:pt idx="409">
                  <c:v>0.196493181129209</c:v>
                </c:pt>
                <c:pt idx="410">
                  <c:v>0.20718627520924</c:v>
                </c:pt>
                <c:pt idx="411">
                  <c:v>0.139369374163838</c:v>
                </c:pt>
                <c:pt idx="412">
                  <c:v>0.13901966483056</c:v>
                </c:pt>
                <c:pt idx="413">
                  <c:v>0.137774919590049</c:v>
                </c:pt>
                <c:pt idx="414">
                  <c:v>0.164900912451756</c:v>
                </c:pt>
                <c:pt idx="415">
                  <c:v>0.141715586257604</c:v>
                </c:pt>
                <c:pt idx="416">
                  <c:v>0.119145651885434</c:v>
                </c:pt>
                <c:pt idx="417">
                  <c:v>0.104838049485273</c:v>
                </c:pt>
                <c:pt idx="418">
                  <c:v>0.130668647723086</c:v>
                </c:pt>
                <c:pt idx="419">
                  <c:v>0.109683472836721</c:v>
                </c:pt>
                <c:pt idx="420">
                  <c:v>0.121356451930634</c:v>
                </c:pt>
                <c:pt idx="421">
                  <c:v>0.104139561042692</c:v>
                </c:pt>
                <c:pt idx="422">
                  <c:v>0.0933471171138838</c:v>
                </c:pt>
                <c:pt idx="423">
                  <c:v>0.091409742968537</c:v>
                </c:pt>
                <c:pt idx="424">
                  <c:v>0.082941251102714</c:v>
                </c:pt>
                <c:pt idx="425">
                  <c:v>0.0805044680083035</c:v>
                </c:pt>
                <c:pt idx="426">
                  <c:v>0.0840541561447474</c:v>
                </c:pt>
                <c:pt idx="427">
                  <c:v>0.084033080613812</c:v>
                </c:pt>
                <c:pt idx="428">
                  <c:v>0.0638320019514161</c:v>
                </c:pt>
                <c:pt idx="429">
                  <c:v>0.0700968729258318</c:v>
                </c:pt>
                <c:pt idx="430">
                  <c:v>0.0590884152321856</c:v>
                </c:pt>
                <c:pt idx="431">
                  <c:v>0.0635116285348078</c:v>
                </c:pt>
                <c:pt idx="432">
                  <c:v>0.0689334592515821</c:v>
                </c:pt>
                <c:pt idx="433">
                  <c:v>0.055670799107455</c:v>
                </c:pt>
                <c:pt idx="434">
                  <c:v>0.0574869662059356</c:v>
                </c:pt>
                <c:pt idx="435">
                  <c:v>0.0559168007443566</c:v>
                </c:pt>
                <c:pt idx="436">
                  <c:v>0.0533718424902504</c:v>
                </c:pt>
                <c:pt idx="437">
                  <c:v>0.0638486305363611</c:v>
                </c:pt>
                <c:pt idx="438">
                  <c:v>0.0586999500208074</c:v>
                </c:pt>
                <c:pt idx="439">
                  <c:v>0.0579480258181215</c:v>
                </c:pt>
                <c:pt idx="440">
                  <c:v>0.0630814472775685</c:v>
                </c:pt>
                <c:pt idx="441">
                  <c:v>0.0492631977397271</c:v>
                </c:pt>
                <c:pt idx="442">
                  <c:v>0.0691322920060253</c:v>
                </c:pt>
                <c:pt idx="443">
                  <c:v>0.0628872715457197</c:v>
                </c:pt>
                <c:pt idx="444">
                  <c:v>0.0553427331951993</c:v>
                </c:pt>
                <c:pt idx="445">
                  <c:v>0.0623796215608511</c:v>
                </c:pt>
                <c:pt idx="446">
                  <c:v>0.0614036285993309</c:v>
                </c:pt>
                <c:pt idx="447">
                  <c:v>0.0588619121696774</c:v>
                </c:pt>
                <c:pt idx="448">
                  <c:v>0.0557623248360345</c:v>
                </c:pt>
                <c:pt idx="449">
                  <c:v>0.0520151104714739</c:v>
                </c:pt>
                <c:pt idx="450">
                  <c:v>0.0533846335034556</c:v>
                </c:pt>
                <c:pt idx="451">
                  <c:v>0.0477467899567984</c:v>
                </c:pt>
                <c:pt idx="452">
                  <c:v>0.0427224511669524</c:v>
                </c:pt>
                <c:pt idx="453">
                  <c:v>0.0455170003022567</c:v>
                </c:pt>
                <c:pt idx="454">
                  <c:v>0.0409661159618601</c:v>
                </c:pt>
                <c:pt idx="455">
                  <c:v>0.0428097602956205</c:v>
                </c:pt>
                <c:pt idx="456">
                  <c:v>0.0391935324889432</c:v>
                </c:pt>
                <c:pt idx="457">
                  <c:v>0.0363606624789516</c:v>
                </c:pt>
                <c:pt idx="458">
                  <c:v>0.0355420888434388</c:v>
                </c:pt>
                <c:pt idx="459">
                  <c:v>0.0414504634801768</c:v>
                </c:pt>
                <c:pt idx="460">
                  <c:v>0.048896199129677</c:v>
                </c:pt>
                <c:pt idx="461">
                  <c:v>0.0378171679536037</c:v>
                </c:pt>
                <c:pt idx="462">
                  <c:v>0.0402109251740494</c:v>
                </c:pt>
                <c:pt idx="463">
                  <c:v>0.0365523295049603</c:v>
                </c:pt>
                <c:pt idx="464">
                  <c:v>0.04557972469615</c:v>
                </c:pt>
                <c:pt idx="465">
                  <c:v>0.044734063883356</c:v>
                </c:pt>
                <c:pt idx="466">
                  <c:v>0.0418071295595418</c:v>
                </c:pt>
                <c:pt idx="467">
                  <c:v>0.0350785273865797</c:v>
                </c:pt>
                <c:pt idx="468">
                  <c:v>0.0464313574173911</c:v>
                </c:pt>
                <c:pt idx="469">
                  <c:v>0.0429577457042187</c:v>
                </c:pt>
                <c:pt idx="470">
                  <c:v>0.0355217023109634</c:v>
                </c:pt>
                <c:pt idx="471">
                  <c:v>0.0335903163252019</c:v>
                </c:pt>
                <c:pt idx="472">
                  <c:v>0.0427999836113925</c:v>
                </c:pt>
                <c:pt idx="473">
                  <c:v>0.0384832524702048</c:v>
                </c:pt>
                <c:pt idx="474">
                  <c:v>0.0448919573248858</c:v>
                </c:pt>
                <c:pt idx="475">
                  <c:v>0.0558854475563544</c:v>
                </c:pt>
                <c:pt idx="476">
                  <c:v>0.0536886902557549</c:v>
                </c:pt>
                <c:pt idx="477">
                  <c:v>0.049490621759024</c:v>
                </c:pt>
                <c:pt idx="478">
                  <c:v>0.0441255721448654</c:v>
                </c:pt>
                <c:pt idx="479">
                  <c:v>0.0430862265034594</c:v>
                </c:pt>
                <c:pt idx="480">
                  <c:v>0.0467408602030173</c:v>
                </c:pt>
                <c:pt idx="481">
                  <c:v>0.044317734485012</c:v>
                </c:pt>
                <c:pt idx="482">
                  <c:v>0.0421679264494494</c:v>
                </c:pt>
                <c:pt idx="483">
                  <c:v>0.0477519462774392</c:v>
                </c:pt>
                <c:pt idx="484">
                  <c:v>0.0563724136664289</c:v>
                </c:pt>
                <c:pt idx="485">
                  <c:v>0.0640509784946486</c:v>
                </c:pt>
                <c:pt idx="486">
                  <c:v>0.0511449234874926</c:v>
                </c:pt>
                <c:pt idx="487">
                  <c:v>0.0596624504854621</c:v>
                </c:pt>
                <c:pt idx="488">
                  <c:v>0.0604722782620727</c:v>
                </c:pt>
                <c:pt idx="489">
                  <c:v>0.0670769631618999</c:v>
                </c:pt>
                <c:pt idx="490">
                  <c:v>0.0637122878694003</c:v>
                </c:pt>
                <c:pt idx="491">
                  <c:v>0.0639640349473159</c:v>
                </c:pt>
                <c:pt idx="492">
                  <c:v>0.0602265172317726</c:v>
                </c:pt>
                <c:pt idx="493">
                  <c:v>0.0544456373491348</c:v>
                </c:pt>
                <c:pt idx="494">
                  <c:v>0.0732855570104829</c:v>
                </c:pt>
                <c:pt idx="495">
                  <c:v>0.0634648078290055</c:v>
                </c:pt>
                <c:pt idx="496">
                  <c:v>0.0633425774266353</c:v>
                </c:pt>
                <c:pt idx="497">
                  <c:v>0.0488717200589178</c:v>
                </c:pt>
                <c:pt idx="498">
                  <c:v>0.0504689010735201</c:v>
                </c:pt>
                <c:pt idx="499">
                  <c:v>0.0468800257562049</c:v>
                </c:pt>
                <c:pt idx="500">
                  <c:v>0.0425019392129464</c:v>
                </c:pt>
                <c:pt idx="501">
                  <c:v>0.0401700612928197</c:v>
                </c:pt>
                <c:pt idx="502">
                  <c:v>0.0423956754626463</c:v>
                </c:pt>
                <c:pt idx="503">
                  <c:v>0.0452297188146197</c:v>
                </c:pt>
                <c:pt idx="504">
                  <c:v>0.0440107403197598</c:v>
                </c:pt>
                <c:pt idx="505">
                  <c:v>0.0409634314647435</c:v>
                </c:pt>
                <c:pt idx="506">
                  <c:v>0.0337800117212471</c:v>
                </c:pt>
                <c:pt idx="507">
                  <c:v>0.0309337441596806</c:v>
                </c:pt>
                <c:pt idx="508">
                  <c:v>0.0323528510860014</c:v>
                </c:pt>
                <c:pt idx="509">
                  <c:v>0.0225648370558054</c:v>
                </c:pt>
                <c:pt idx="510">
                  <c:v>0.0195552555341311</c:v>
                </c:pt>
                <c:pt idx="511">
                  <c:v>0.0181291902700592</c:v>
                </c:pt>
                <c:pt idx="512">
                  <c:v>0.0169536160243406</c:v>
                </c:pt>
                <c:pt idx="513">
                  <c:v>0.0150832249491944</c:v>
                </c:pt>
                <c:pt idx="514">
                  <c:v>0.0131060650509835</c:v>
                </c:pt>
                <c:pt idx="515">
                  <c:v>0.0104748684062948</c:v>
                </c:pt>
                <c:pt idx="516">
                  <c:v>0.00800923864451577</c:v>
                </c:pt>
                <c:pt idx="517">
                  <c:v>0.00864406267600058</c:v>
                </c:pt>
                <c:pt idx="518">
                  <c:v>0.0118493912198976</c:v>
                </c:pt>
                <c:pt idx="519">
                  <c:v>0.0111885119963895</c:v>
                </c:pt>
                <c:pt idx="520">
                  <c:v>0.0119162502811059</c:v>
                </c:pt>
                <c:pt idx="521">
                  <c:v>0.0123466169368818</c:v>
                </c:pt>
                <c:pt idx="522">
                  <c:v>0.0122294482571707</c:v>
                </c:pt>
                <c:pt idx="523">
                  <c:v>0.0124519986221555</c:v>
                </c:pt>
                <c:pt idx="524">
                  <c:v>0.0123311898229848</c:v>
                </c:pt>
                <c:pt idx="525">
                  <c:v>0.012501222578892</c:v>
                </c:pt>
                <c:pt idx="526">
                  <c:v>0.0118388224571668</c:v>
                </c:pt>
                <c:pt idx="527">
                  <c:v>0.0104017944691879</c:v>
                </c:pt>
                <c:pt idx="528">
                  <c:v>0.010830768910507</c:v>
                </c:pt>
                <c:pt idx="529">
                  <c:v>0.0107352584684936</c:v>
                </c:pt>
                <c:pt idx="530">
                  <c:v>0.0107075192699073</c:v>
                </c:pt>
                <c:pt idx="531">
                  <c:v>0.0111492850645214</c:v>
                </c:pt>
                <c:pt idx="532">
                  <c:v>0.0111822099825622</c:v>
                </c:pt>
                <c:pt idx="533">
                  <c:v>0.0112005691757064</c:v>
                </c:pt>
                <c:pt idx="534">
                  <c:v>0.0114600567594489</c:v>
                </c:pt>
                <c:pt idx="535">
                  <c:v>0.0111452855633072</c:v>
                </c:pt>
                <c:pt idx="536">
                  <c:v>0.010969835409809</c:v>
                </c:pt>
                <c:pt idx="537">
                  <c:v>0.0113183737015051</c:v>
                </c:pt>
                <c:pt idx="538">
                  <c:v>0.011411254534036</c:v>
                </c:pt>
                <c:pt idx="539">
                  <c:v>0.0115238051103354</c:v>
                </c:pt>
                <c:pt idx="540">
                  <c:v>0.0116735090569245</c:v>
                </c:pt>
                <c:pt idx="541">
                  <c:v>0.012215081723502</c:v>
                </c:pt>
                <c:pt idx="542">
                  <c:v>0.0126552529618294</c:v>
                </c:pt>
                <c:pt idx="543">
                  <c:v>0.0131133058774835</c:v>
                </c:pt>
                <c:pt idx="544">
                  <c:v>0.0137817166842838</c:v>
                </c:pt>
                <c:pt idx="545">
                  <c:v>0.0139197200684227</c:v>
                </c:pt>
                <c:pt idx="546">
                  <c:v>0.0143970762084239</c:v>
                </c:pt>
                <c:pt idx="547">
                  <c:v>0.0149934956938378</c:v>
                </c:pt>
                <c:pt idx="548">
                  <c:v>0.0158290999310107</c:v>
                </c:pt>
                <c:pt idx="549">
                  <c:v>0.0152801330882581</c:v>
                </c:pt>
                <c:pt idx="550">
                  <c:v>0.0148122585951176</c:v>
                </c:pt>
                <c:pt idx="551">
                  <c:v>0.0167318227893574</c:v>
                </c:pt>
                <c:pt idx="552">
                  <c:v>0.0167438536381929</c:v>
                </c:pt>
                <c:pt idx="553">
                  <c:v>0.0172859500799886</c:v>
                </c:pt>
                <c:pt idx="554">
                  <c:v>0.016582541953362</c:v>
                </c:pt>
                <c:pt idx="555">
                  <c:v>0.0174794126851042</c:v>
                </c:pt>
                <c:pt idx="556">
                  <c:v>0.0173946677829344</c:v>
                </c:pt>
                <c:pt idx="557">
                  <c:v>0.0176547905078913</c:v>
                </c:pt>
                <c:pt idx="558">
                  <c:v>0.0189670297036474</c:v>
                </c:pt>
                <c:pt idx="559">
                  <c:v>0.018937480644682</c:v>
                </c:pt>
                <c:pt idx="560">
                  <c:v>0.0201536771106685</c:v>
                </c:pt>
                <c:pt idx="561">
                  <c:v>0.0238141619091562</c:v>
                </c:pt>
                <c:pt idx="562">
                  <c:v>0.0221620181221354</c:v>
                </c:pt>
                <c:pt idx="563">
                  <c:v>0.0220317602538733</c:v>
                </c:pt>
                <c:pt idx="564">
                  <c:v>0.0232179571265153</c:v>
                </c:pt>
                <c:pt idx="565">
                  <c:v>0.0248724868858668</c:v>
                </c:pt>
                <c:pt idx="566">
                  <c:v>0.0278203329803638</c:v>
                </c:pt>
                <c:pt idx="567">
                  <c:v>0.0314501801133219</c:v>
                </c:pt>
                <c:pt idx="568">
                  <c:v>0.028369113397575</c:v>
                </c:pt>
                <c:pt idx="569">
                  <c:v>0.0235121961709392</c:v>
                </c:pt>
                <c:pt idx="570">
                  <c:v>0.0251464949226355</c:v>
                </c:pt>
                <c:pt idx="571">
                  <c:v>0.0255707013298089</c:v>
                </c:pt>
                <c:pt idx="572">
                  <c:v>0.0268064396334627</c:v>
                </c:pt>
                <c:pt idx="573">
                  <c:v>0.0266829631097411</c:v>
                </c:pt>
                <c:pt idx="574">
                  <c:v>0.0323596405343705</c:v>
                </c:pt>
                <c:pt idx="575">
                  <c:v>0.0317035904438768</c:v>
                </c:pt>
                <c:pt idx="576">
                  <c:v>0.0353327378978196</c:v>
                </c:pt>
                <c:pt idx="577">
                  <c:v>0.0319631240803815</c:v>
                </c:pt>
                <c:pt idx="578">
                  <c:v>0.0338214516795293</c:v>
                </c:pt>
                <c:pt idx="579">
                  <c:v>0.031676157980382</c:v>
                </c:pt>
                <c:pt idx="580">
                  <c:v>0.0300521362804029</c:v>
                </c:pt>
                <c:pt idx="581">
                  <c:v>0.0297901507606933</c:v>
                </c:pt>
                <c:pt idx="582">
                  <c:v>0.0266807329224712</c:v>
                </c:pt>
                <c:pt idx="583">
                  <c:v>0.0270963698200388</c:v>
                </c:pt>
                <c:pt idx="584">
                  <c:v>0.0261555634724706</c:v>
                </c:pt>
                <c:pt idx="585">
                  <c:v>0.0228191692701389</c:v>
                </c:pt>
                <c:pt idx="586">
                  <c:v>0.0176880524504819</c:v>
                </c:pt>
                <c:pt idx="587">
                  <c:v>0.0167280310002424</c:v>
                </c:pt>
                <c:pt idx="588">
                  <c:v>0.0147826344968863</c:v>
                </c:pt>
                <c:pt idx="589">
                  <c:v>0.0138436686926642</c:v>
                </c:pt>
                <c:pt idx="590">
                  <c:v>0.0157182247679527</c:v>
                </c:pt>
                <c:pt idx="591">
                  <c:v>0.0134626533775135</c:v>
                </c:pt>
                <c:pt idx="592">
                  <c:v>0.0148048327895441</c:v>
                </c:pt>
                <c:pt idx="593">
                  <c:v>0.0152961585704996</c:v>
                </c:pt>
                <c:pt idx="594">
                  <c:v>0.0160266296692465</c:v>
                </c:pt>
                <c:pt idx="595">
                  <c:v>0.0156018640930094</c:v>
                </c:pt>
                <c:pt idx="596">
                  <c:v>0.0162618667996456</c:v>
                </c:pt>
                <c:pt idx="597">
                  <c:v>0.0155128536946496</c:v>
                </c:pt>
                <c:pt idx="598">
                  <c:v>0.0163047090125667</c:v>
                </c:pt>
                <c:pt idx="599">
                  <c:v>0.0171392017985889</c:v>
                </c:pt>
                <c:pt idx="600">
                  <c:v>0.0160189085142364</c:v>
                </c:pt>
                <c:pt idx="601">
                  <c:v>0.0165103936932813</c:v>
                </c:pt>
                <c:pt idx="602">
                  <c:v>0.0172432155689926</c:v>
                </c:pt>
                <c:pt idx="603">
                  <c:v>0.0184100071730233</c:v>
                </c:pt>
                <c:pt idx="604">
                  <c:v>0.0222227659424625</c:v>
                </c:pt>
                <c:pt idx="605">
                  <c:v>0.0224607656508622</c:v>
                </c:pt>
                <c:pt idx="606">
                  <c:v>0.0225598092287338</c:v>
                </c:pt>
                <c:pt idx="607">
                  <c:v>0.0237110463068047</c:v>
                </c:pt>
                <c:pt idx="608">
                  <c:v>0.0219962571952759</c:v>
                </c:pt>
                <c:pt idx="609">
                  <c:v>0.0222495791064242</c:v>
                </c:pt>
                <c:pt idx="610">
                  <c:v>0.0246404954883998</c:v>
                </c:pt>
                <c:pt idx="611">
                  <c:v>0.0232189113243746</c:v>
                </c:pt>
                <c:pt idx="612">
                  <c:v>0.0224447417390864</c:v>
                </c:pt>
                <c:pt idx="613">
                  <c:v>0.0250214676854856</c:v>
                </c:pt>
                <c:pt idx="614">
                  <c:v>0.0264504462066564</c:v>
                </c:pt>
                <c:pt idx="615">
                  <c:v>0.0251193939454202</c:v>
                </c:pt>
                <c:pt idx="616">
                  <c:v>0.0285814548013545</c:v>
                </c:pt>
                <c:pt idx="617">
                  <c:v>0.0311162000556822</c:v>
                </c:pt>
                <c:pt idx="618">
                  <c:v>0.0271863077567446</c:v>
                </c:pt>
                <c:pt idx="619">
                  <c:v>0.0233477456949698</c:v>
                </c:pt>
                <c:pt idx="620">
                  <c:v>0.0166782729197585</c:v>
                </c:pt>
                <c:pt idx="621">
                  <c:v>0.0137359453111271</c:v>
                </c:pt>
                <c:pt idx="622">
                  <c:v>0.0153442149283134</c:v>
                </c:pt>
                <c:pt idx="623">
                  <c:v>0.0176880141768418</c:v>
                </c:pt>
                <c:pt idx="624">
                  <c:v>0.0206946145732693</c:v>
                </c:pt>
                <c:pt idx="625">
                  <c:v>0.0248183956290016</c:v>
                </c:pt>
                <c:pt idx="626">
                  <c:v>0.0281927854744724</c:v>
                </c:pt>
                <c:pt idx="627">
                  <c:v>0.0302201369876822</c:v>
                </c:pt>
                <c:pt idx="628">
                  <c:v>0.0308129585474814</c:v>
                </c:pt>
                <c:pt idx="629">
                  <c:v>0.0328996806738894</c:v>
                </c:pt>
                <c:pt idx="630">
                  <c:v>0.0345563409108326</c:v>
                </c:pt>
                <c:pt idx="631">
                  <c:v>0.0374188066699408</c:v>
                </c:pt>
                <c:pt idx="632">
                  <c:v>0.0379668241432296</c:v>
                </c:pt>
                <c:pt idx="633">
                  <c:v>0.0552882873145727</c:v>
                </c:pt>
                <c:pt idx="634">
                  <c:v>0.0564087922369246</c:v>
                </c:pt>
                <c:pt idx="635">
                  <c:v>0.0708603757696977</c:v>
                </c:pt>
                <c:pt idx="636">
                  <c:v>0.0641645978989919</c:v>
                </c:pt>
                <c:pt idx="637">
                  <c:v>0.0471969736767241</c:v>
                </c:pt>
                <c:pt idx="638">
                  <c:v>0.0478286954761902</c:v>
                </c:pt>
                <c:pt idx="639">
                  <c:v>0.036471245577687</c:v>
                </c:pt>
                <c:pt idx="640">
                  <c:v>0.0340832097462999</c:v>
                </c:pt>
                <c:pt idx="641">
                  <c:v>0.0333422713409727</c:v>
                </c:pt>
                <c:pt idx="642">
                  <c:v>0.0291065280478902</c:v>
                </c:pt>
                <c:pt idx="643">
                  <c:v>0.0306019550987795</c:v>
                </c:pt>
                <c:pt idx="644">
                  <c:v>0.0334200199330135</c:v>
                </c:pt>
                <c:pt idx="645">
                  <c:v>0.035429207946402</c:v>
                </c:pt>
                <c:pt idx="646">
                  <c:v>0.0312678076972331</c:v>
                </c:pt>
                <c:pt idx="647">
                  <c:v>0.0258259694742325</c:v>
                </c:pt>
                <c:pt idx="648">
                  <c:v>0.0267774553000968</c:v>
                </c:pt>
                <c:pt idx="649">
                  <c:v>0.027285657920616</c:v>
                </c:pt>
                <c:pt idx="650">
                  <c:v>0.0244011774492895</c:v>
                </c:pt>
                <c:pt idx="651">
                  <c:v>0.0265850881877253</c:v>
                </c:pt>
                <c:pt idx="652">
                  <c:v>0.0286073916750209</c:v>
                </c:pt>
                <c:pt idx="653">
                  <c:v>0.0279784671592234</c:v>
                </c:pt>
                <c:pt idx="654">
                  <c:v>0.024850275606362</c:v>
                </c:pt>
                <c:pt idx="655">
                  <c:v>0.0220673637789227</c:v>
                </c:pt>
                <c:pt idx="656">
                  <c:v>0.0274639173751691</c:v>
                </c:pt>
                <c:pt idx="657">
                  <c:v>0.0330261751838785</c:v>
                </c:pt>
                <c:pt idx="658">
                  <c:v>0.028221829264502</c:v>
                </c:pt>
                <c:pt idx="659">
                  <c:v>0.0321032952797251</c:v>
                </c:pt>
                <c:pt idx="660">
                  <c:v>0.0326098099947506</c:v>
                </c:pt>
                <c:pt idx="661">
                  <c:v>0.0317572282499235</c:v>
                </c:pt>
                <c:pt idx="662">
                  <c:v>0.0317188262049496</c:v>
                </c:pt>
                <c:pt idx="663">
                  <c:v>0.0310150566195276</c:v>
                </c:pt>
                <c:pt idx="664">
                  <c:v>0.0363164290262486</c:v>
                </c:pt>
                <c:pt idx="665">
                  <c:v>0.0324764806599186</c:v>
                </c:pt>
                <c:pt idx="666">
                  <c:v>0.0396334440703754</c:v>
                </c:pt>
                <c:pt idx="667">
                  <c:v>0.0361923734583465</c:v>
                </c:pt>
                <c:pt idx="668">
                  <c:v>0.0318505786329559</c:v>
                </c:pt>
                <c:pt idx="669">
                  <c:v>0.0437009052453879</c:v>
                </c:pt>
                <c:pt idx="670">
                  <c:v>0.0268950221693183</c:v>
                </c:pt>
                <c:pt idx="671">
                  <c:v>0.0315595863617332</c:v>
                </c:pt>
                <c:pt idx="672">
                  <c:v>0.0360401182676199</c:v>
                </c:pt>
                <c:pt idx="673">
                  <c:v>0.0301303125108662</c:v>
                </c:pt>
                <c:pt idx="674">
                  <c:v>0.03278602090292</c:v>
                </c:pt>
                <c:pt idx="675">
                  <c:v>0.0254272455348534</c:v>
                </c:pt>
                <c:pt idx="676">
                  <c:v>0.0266247105552054</c:v>
                </c:pt>
                <c:pt idx="677">
                  <c:v>0.0266292001121937</c:v>
                </c:pt>
                <c:pt idx="678">
                  <c:v>0.0291925363516848</c:v>
                </c:pt>
                <c:pt idx="679">
                  <c:v>0.0288450562103847</c:v>
                </c:pt>
                <c:pt idx="680">
                  <c:v>0.033638339835616</c:v>
                </c:pt>
                <c:pt idx="681">
                  <c:v>0.0266444017908411</c:v>
                </c:pt>
                <c:pt idx="682">
                  <c:v>0.0235852588275544</c:v>
                </c:pt>
                <c:pt idx="683">
                  <c:v>0.0223228226702258</c:v>
                </c:pt>
                <c:pt idx="684">
                  <c:v>0.031562811039122</c:v>
                </c:pt>
                <c:pt idx="685">
                  <c:v>0.0270931372584764</c:v>
                </c:pt>
                <c:pt idx="686">
                  <c:v>0.0265033904779124</c:v>
                </c:pt>
                <c:pt idx="687">
                  <c:v>0.0299056527641065</c:v>
                </c:pt>
                <c:pt idx="688">
                  <c:v>0.0271360066813117</c:v>
                </c:pt>
                <c:pt idx="689">
                  <c:v>0.0327845747523004</c:v>
                </c:pt>
                <c:pt idx="690">
                  <c:v>0.0347090486103675</c:v>
                </c:pt>
                <c:pt idx="691">
                  <c:v>0.0304092283201925</c:v>
                </c:pt>
                <c:pt idx="692">
                  <c:v>0.0262697408983503</c:v>
                </c:pt>
                <c:pt idx="693">
                  <c:v>0.0222441936844109</c:v>
                </c:pt>
                <c:pt idx="694">
                  <c:v>0.0248521347983953</c:v>
                </c:pt>
                <c:pt idx="695">
                  <c:v>0.0222720217795712</c:v>
                </c:pt>
                <c:pt idx="696">
                  <c:v>0.0220716866387678</c:v>
                </c:pt>
                <c:pt idx="697">
                  <c:v>0.0207100117058489</c:v>
                </c:pt>
                <c:pt idx="698">
                  <c:v>0.0241578092513166</c:v>
                </c:pt>
                <c:pt idx="699">
                  <c:v>0.0225925451922932</c:v>
                </c:pt>
                <c:pt idx="700">
                  <c:v>0.0215265662500831</c:v>
                </c:pt>
                <c:pt idx="701">
                  <c:v>0.0240722272467011</c:v>
                </c:pt>
                <c:pt idx="702">
                  <c:v>0.0205366225449491</c:v>
                </c:pt>
                <c:pt idx="703">
                  <c:v>0.0246232667706445</c:v>
                </c:pt>
                <c:pt idx="704">
                  <c:v>0.0260570359695893</c:v>
                </c:pt>
                <c:pt idx="705">
                  <c:v>0.0270165255199774</c:v>
                </c:pt>
                <c:pt idx="706">
                  <c:v>0.0273457201782091</c:v>
                </c:pt>
                <c:pt idx="707">
                  <c:v>0.0256415644144026</c:v>
                </c:pt>
                <c:pt idx="708">
                  <c:v>0.0224434679053322</c:v>
                </c:pt>
                <c:pt idx="709">
                  <c:v>0.0235798708406753</c:v>
                </c:pt>
                <c:pt idx="710">
                  <c:v>0.0249672328551846</c:v>
                </c:pt>
                <c:pt idx="711">
                  <c:v>0.0293293679273216</c:v>
                </c:pt>
                <c:pt idx="712">
                  <c:v>0.030035797928856</c:v>
                </c:pt>
                <c:pt idx="713">
                  <c:v>0.0312544021783586</c:v>
                </c:pt>
                <c:pt idx="714">
                  <c:v>0.0321032040267968</c:v>
                </c:pt>
                <c:pt idx="715">
                  <c:v>0.0351938765876235</c:v>
                </c:pt>
                <c:pt idx="716">
                  <c:v>0.0387919520040771</c:v>
                </c:pt>
                <c:pt idx="717">
                  <c:v>0.0327793764974177</c:v>
                </c:pt>
                <c:pt idx="718">
                  <c:v>0.0280915608215925</c:v>
                </c:pt>
                <c:pt idx="719">
                  <c:v>0.0302674993865921</c:v>
                </c:pt>
                <c:pt idx="720">
                  <c:v>0.0278300892220317</c:v>
                </c:pt>
                <c:pt idx="721">
                  <c:v>0.0237163214252608</c:v>
                </c:pt>
                <c:pt idx="722">
                  <c:v>0.0255551373674784</c:v>
                </c:pt>
                <c:pt idx="723">
                  <c:v>0.0225241125085639</c:v>
                </c:pt>
                <c:pt idx="724">
                  <c:v>0.0203456086126607</c:v>
                </c:pt>
                <c:pt idx="725">
                  <c:v>0.0224878581969615</c:v>
                </c:pt>
                <c:pt idx="726">
                  <c:v>0.0227025404345924</c:v>
                </c:pt>
                <c:pt idx="727">
                  <c:v>0.0283609514462611</c:v>
                </c:pt>
                <c:pt idx="728">
                  <c:v>0.029251726026118</c:v>
                </c:pt>
                <c:pt idx="729">
                  <c:v>0.034970563514039</c:v>
                </c:pt>
                <c:pt idx="730">
                  <c:v>0.0351999711751281</c:v>
                </c:pt>
                <c:pt idx="731">
                  <c:v>0.0415797551708962</c:v>
                </c:pt>
                <c:pt idx="732">
                  <c:v>0.0413227743203799</c:v>
                </c:pt>
                <c:pt idx="733">
                  <c:v>0.0412474305387853</c:v>
                </c:pt>
                <c:pt idx="734">
                  <c:v>0.0431737820705105</c:v>
                </c:pt>
                <c:pt idx="735">
                  <c:v>0.0393020473096252</c:v>
                </c:pt>
                <c:pt idx="736">
                  <c:v>0.0374614912661572</c:v>
                </c:pt>
                <c:pt idx="737">
                  <c:v>0.0438255283544124</c:v>
                </c:pt>
                <c:pt idx="738">
                  <c:v>0.0382369445406674</c:v>
                </c:pt>
                <c:pt idx="739">
                  <c:v>0.033080815608908</c:v>
                </c:pt>
                <c:pt idx="740">
                  <c:v>0.0346409148129486</c:v>
                </c:pt>
                <c:pt idx="741">
                  <c:v>0.0324655144961303</c:v>
                </c:pt>
                <c:pt idx="742">
                  <c:v>0.0403545056943691</c:v>
                </c:pt>
                <c:pt idx="743">
                  <c:v>0.0377191981742944</c:v>
                </c:pt>
                <c:pt idx="744">
                  <c:v>0.0461883531002447</c:v>
                </c:pt>
                <c:pt idx="745">
                  <c:v>0.0521935031222258</c:v>
                </c:pt>
                <c:pt idx="746">
                  <c:v>0.0480644493866435</c:v>
                </c:pt>
                <c:pt idx="747">
                  <c:v>0.0508580237150579</c:v>
                </c:pt>
                <c:pt idx="748">
                  <c:v>0.0598066658533886</c:v>
                </c:pt>
                <c:pt idx="749">
                  <c:v>0.0586944595154134</c:v>
                </c:pt>
                <c:pt idx="750">
                  <c:v>0.0615105640955085</c:v>
                </c:pt>
                <c:pt idx="751">
                  <c:v>0.0709746738109961</c:v>
                </c:pt>
                <c:pt idx="752">
                  <c:v>0.069506757719111</c:v>
                </c:pt>
                <c:pt idx="753">
                  <c:v>0.075385716651248</c:v>
                </c:pt>
                <c:pt idx="754">
                  <c:v>0.0826602135381029</c:v>
                </c:pt>
                <c:pt idx="755">
                  <c:v>0.0754728220018777</c:v>
                </c:pt>
                <c:pt idx="756">
                  <c:v>0.0701628454639501</c:v>
                </c:pt>
                <c:pt idx="757">
                  <c:v>0.0621614634047083</c:v>
                </c:pt>
                <c:pt idx="758">
                  <c:v>0.0535007869092711</c:v>
                </c:pt>
                <c:pt idx="759">
                  <c:v>0.0551080619359004</c:v>
                </c:pt>
                <c:pt idx="760">
                  <c:v>0.0587424618359684</c:v>
                </c:pt>
                <c:pt idx="761">
                  <c:v>0.0577977203441675</c:v>
                </c:pt>
                <c:pt idx="762">
                  <c:v>0.062769980249676</c:v>
                </c:pt>
                <c:pt idx="763">
                  <c:v>0.0508835246591678</c:v>
                </c:pt>
                <c:pt idx="764">
                  <c:v>0.05070372290858</c:v>
                </c:pt>
                <c:pt idx="765">
                  <c:v>0.0635852318235513</c:v>
                </c:pt>
                <c:pt idx="766">
                  <c:v>0.0645927303683476</c:v>
                </c:pt>
                <c:pt idx="767">
                  <c:v>0.067042962940275</c:v>
                </c:pt>
                <c:pt idx="768">
                  <c:v>0.0658849044667062</c:v>
                </c:pt>
                <c:pt idx="769">
                  <c:v>0.0585840089361456</c:v>
                </c:pt>
                <c:pt idx="770">
                  <c:v>0.0665218377603165</c:v>
                </c:pt>
                <c:pt idx="771">
                  <c:v>0.082597216730413</c:v>
                </c:pt>
                <c:pt idx="772">
                  <c:v>0.0939912653836309</c:v>
                </c:pt>
                <c:pt idx="773">
                  <c:v>0.131239090004893</c:v>
                </c:pt>
                <c:pt idx="774">
                  <c:v>0.157839993809964</c:v>
                </c:pt>
                <c:pt idx="775">
                  <c:v>0.176531767469542</c:v>
                </c:pt>
                <c:pt idx="776">
                  <c:v>0.180301184584836</c:v>
                </c:pt>
                <c:pt idx="777">
                  <c:v>0.165495522388516</c:v>
                </c:pt>
                <c:pt idx="778">
                  <c:v>0.169635849501866</c:v>
                </c:pt>
                <c:pt idx="779">
                  <c:v>0.183827598241359</c:v>
                </c:pt>
                <c:pt idx="780">
                  <c:v>0.158204584840745</c:v>
                </c:pt>
                <c:pt idx="781">
                  <c:v>0.123254761295627</c:v>
                </c:pt>
                <c:pt idx="782">
                  <c:v>0.126277854281183</c:v>
                </c:pt>
                <c:pt idx="783">
                  <c:v>0.119103231061648</c:v>
                </c:pt>
                <c:pt idx="784">
                  <c:v>0.102004813727623</c:v>
                </c:pt>
                <c:pt idx="785">
                  <c:v>0.123644258058684</c:v>
                </c:pt>
                <c:pt idx="786">
                  <c:v>0.135426822302785</c:v>
                </c:pt>
                <c:pt idx="787">
                  <c:v>0.1156052197983</c:v>
                </c:pt>
                <c:pt idx="788">
                  <c:v>0.108351420088415</c:v>
                </c:pt>
                <c:pt idx="789">
                  <c:v>0.100517687966635</c:v>
                </c:pt>
                <c:pt idx="790">
                  <c:v>0.135537792814125</c:v>
                </c:pt>
                <c:pt idx="791">
                  <c:v>0.116094555816455</c:v>
                </c:pt>
                <c:pt idx="792">
                  <c:v>0.132723392511939</c:v>
                </c:pt>
                <c:pt idx="793">
                  <c:v>0.129380056679874</c:v>
                </c:pt>
                <c:pt idx="794">
                  <c:v>0.106907196701412</c:v>
                </c:pt>
                <c:pt idx="795">
                  <c:v>0.0969230795745664</c:v>
                </c:pt>
                <c:pt idx="796">
                  <c:v>0.101041125438553</c:v>
                </c:pt>
                <c:pt idx="797">
                  <c:v>0.0961495619502934</c:v>
                </c:pt>
                <c:pt idx="798">
                  <c:v>0.129584206881957</c:v>
                </c:pt>
                <c:pt idx="799">
                  <c:v>0.129276352780991</c:v>
                </c:pt>
                <c:pt idx="800">
                  <c:v>0.12051448883584</c:v>
                </c:pt>
                <c:pt idx="801">
                  <c:v>0.0984301524994625</c:v>
                </c:pt>
                <c:pt idx="802">
                  <c:v>0.082622220831648</c:v>
                </c:pt>
                <c:pt idx="803">
                  <c:v>0.0859302087211732</c:v>
                </c:pt>
                <c:pt idx="804">
                  <c:v>0.0859820025147327</c:v>
                </c:pt>
                <c:pt idx="805">
                  <c:v>0.0925976389916274</c:v>
                </c:pt>
                <c:pt idx="806">
                  <c:v>0.0932840090566638</c:v>
                </c:pt>
                <c:pt idx="807">
                  <c:v>0.0956978324132515</c:v>
                </c:pt>
                <c:pt idx="808">
                  <c:v>0.113016669608784</c:v>
                </c:pt>
                <c:pt idx="809">
                  <c:v>0.12892762261187</c:v>
                </c:pt>
                <c:pt idx="810">
                  <c:v>0.102721431654117</c:v>
                </c:pt>
                <c:pt idx="811">
                  <c:v>0.0952546720962692</c:v>
                </c:pt>
                <c:pt idx="812">
                  <c:v>0.0969465335925874</c:v>
                </c:pt>
                <c:pt idx="813">
                  <c:v>0.0790757103675273</c:v>
                </c:pt>
                <c:pt idx="814">
                  <c:v>0.0767020707685432</c:v>
                </c:pt>
                <c:pt idx="815">
                  <c:v>0.0894810325036705</c:v>
                </c:pt>
                <c:pt idx="816">
                  <c:v>0.0989308690366431</c:v>
                </c:pt>
                <c:pt idx="817">
                  <c:v>0.0655742269143297</c:v>
                </c:pt>
                <c:pt idx="818">
                  <c:v>0.0755597474403174</c:v>
                </c:pt>
                <c:pt idx="819">
                  <c:v>0.0766091885831799</c:v>
                </c:pt>
                <c:pt idx="820">
                  <c:v>0.0720632676827312</c:v>
                </c:pt>
                <c:pt idx="821">
                  <c:v>0.0670620751082987</c:v>
                </c:pt>
                <c:pt idx="822">
                  <c:v>0.0634617062713842</c:v>
                </c:pt>
                <c:pt idx="823">
                  <c:v>0.0540891319342886</c:v>
                </c:pt>
                <c:pt idx="824">
                  <c:v>0.058712179168423</c:v>
                </c:pt>
                <c:pt idx="825">
                  <c:v>0.0497335173136837</c:v>
                </c:pt>
                <c:pt idx="826">
                  <c:v>0.0533450446407677</c:v>
                </c:pt>
                <c:pt idx="827">
                  <c:v>0.0632203189510726</c:v>
                </c:pt>
                <c:pt idx="828">
                  <c:v>0.0491331588321533</c:v>
                </c:pt>
                <c:pt idx="829">
                  <c:v>0.0457642758449968</c:v>
                </c:pt>
                <c:pt idx="830">
                  <c:v>0.042596019210317</c:v>
                </c:pt>
                <c:pt idx="831">
                  <c:v>0.044890689805366</c:v>
                </c:pt>
                <c:pt idx="832">
                  <c:v>0.038682140612052</c:v>
                </c:pt>
                <c:pt idx="833">
                  <c:v>0.0401089676792023</c:v>
                </c:pt>
                <c:pt idx="834">
                  <c:v>0.046347403096969</c:v>
                </c:pt>
                <c:pt idx="835">
                  <c:v>0.0565628564855147</c:v>
                </c:pt>
                <c:pt idx="836">
                  <c:v>0.0615838240303967</c:v>
                </c:pt>
                <c:pt idx="837">
                  <c:v>0.0505898835910583</c:v>
                </c:pt>
                <c:pt idx="838">
                  <c:v>0.0605803440162038</c:v>
                </c:pt>
                <c:pt idx="839">
                  <c:v>0.0520029490124829</c:v>
                </c:pt>
                <c:pt idx="840">
                  <c:v>0.0550005375814149</c:v>
                </c:pt>
                <c:pt idx="841">
                  <c:v>0.0526521165780159</c:v>
                </c:pt>
                <c:pt idx="842">
                  <c:v>0.0556612913271911</c:v>
                </c:pt>
                <c:pt idx="843">
                  <c:v>0.0486307277355329</c:v>
                </c:pt>
                <c:pt idx="844">
                  <c:v>0.0428398315589231</c:v>
                </c:pt>
                <c:pt idx="845">
                  <c:v>0.0448344748814379</c:v>
                </c:pt>
                <c:pt idx="846">
                  <c:v>0.0455619656914134</c:v>
                </c:pt>
                <c:pt idx="847">
                  <c:v>0.0440065974118405</c:v>
                </c:pt>
                <c:pt idx="848">
                  <c:v>0.0562200491598147</c:v>
                </c:pt>
                <c:pt idx="849">
                  <c:v>0.0524919516848586</c:v>
                </c:pt>
                <c:pt idx="850">
                  <c:v>0.0600645910738392</c:v>
                </c:pt>
                <c:pt idx="851">
                  <c:v>0.0582823600242687</c:v>
                </c:pt>
                <c:pt idx="852">
                  <c:v>0.0506855257527723</c:v>
                </c:pt>
                <c:pt idx="853">
                  <c:v>0.0482749895031439</c:v>
                </c:pt>
                <c:pt idx="854">
                  <c:v>0.0684786590596066</c:v>
                </c:pt>
                <c:pt idx="855">
                  <c:v>0.0526755406667561</c:v>
                </c:pt>
                <c:pt idx="856">
                  <c:v>0.0472506231406262</c:v>
                </c:pt>
                <c:pt idx="857">
                  <c:v>0.041647662979517</c:v>
                </c:pt>
                <c:pt idx="858">
                  <c:v>0.0367985899734239</c:v>
                </c:pt>
                <c:pt idx="859">
                  <c:v>0.0352117087318315</c:v>
                </c:pt>
                <c:pt idx="860">
                  <c:v>0.0393954584656327</c:v>
                </c:pt>
                <c:pt idx="861">
                  <c:v>0.0388520587767134</c:v>
                </c:pt>
                <c:pt idx="862">
                  <c:v>0.0255489810766714</c:v>
                </c:pt>
                <c:pt idx="863">
                  <c:v>0.0262789342695695</c:v>
                </c:pt>
                <c:pt idx="864">
                  <c:v>0.0273041952714542</c:v>
                </c:pt>
                <c:pt idx="865">
                  <c:v>0.022916985281499</c:v>
                </c:pt>
                <c:pt idx="866">
                  <c:v>0.0233799424915528</c:v>
                </c:pt>
                <c:pt idx="867">
                  <c:v>0.0192157711362094</c:v>
                </c:pt>
                <c:pt idx="868">
                  <c:v>0.0245930284735978</c:v>
                </c:pt>
                <c:pt idx="869">
                  <c:v>0.0342699912797702</c:v>
                </c:pt>
                <c:pt idx="870">
                  <c:v>0.0356647245174019</c:v>
                </c:pt>
                <c:pt idx="871">
                  <c:v>0.0324474958375955</c:v>
                </c:pt>
                <c:pt idx="872">
                  <c:v>0.0446177848360549</c:v>
                </c:pt>
                <c:pt idx="873">
                  <c:v>0.0443218532137703</c:v>
                </c:pt>
                <c:pt idx="874">
                  <c:v>0.0467245754636253</c:v>
                </c:pt>
                <c:pt idx="875">
                  <c:v>0.0506182020312398</c:v>
                </c:pt>
                <c:pt idx="876">
                  <c:v>0.0554477589247404</c:v>
                </c:pt>
                <c:pt idx="877">
                  <c:v>0.0617270152375348</c:v>
                </c:pt>
                <c:pt idx="878">
                  <c:v>0.0809704767126845</c:v>
                </c:pt>
                <c:pt idx="879">
                  <c:v>0.0536145087758992</c:v>
                </c:pt>
                <c:pt idx="880">
                  <c:v>0.0463949323665845</c:v>
                </c:pt>
                <c:pt idx="881">
                  <c:v>0.0501982067092185</c:v>
                </c:pt>
                <c:pt idx="882">
                  <c:v>0.039850985585054</c:v>
                </c:pt>
                <c:pt idx="883">
                  <c:v>0.0447718001267086</c:v>
                </c:pt>
                <c:pt idx="884">
                  <c:v>0.0471838095428008</c:v>
                </c:pt>
                <c:pt idx="885">
                  <c:v>0.0358580510912518</c:v>
                </c:pt>
                <c:pt idx="886">
                  <c:v>0.0430133912977668</c:v>
                </c:pt>
                <c:pt idx="887">
                  <c:v>0.0284496367055412</c:v>
                </c:pt>
                <c:pt idx="888">
                  <c:v>0.0268296980595521</c:v>
                </c:pt>
                <c:pt idx="889">
                  <c:v>0.0242276374472873</c:v>
                </c:pt>
                <c:pt idx="890">
                  <c:v>0.0240361226785025</c:v>
                </c:pt>
                <c:pt idx="891">
                  <c:v>0.0241879307585813</c:v>
                </c:pt>
                <c:pt idx="892">
                  <c:v>0.0304926800383155</c:v>
                </c:pt>
                <c:pt idx="893">
                  <c:v>0.0284941962032813</c:v>
                </c:pt>
                <c:pt idx="894">
                  <c:v>0.0217266027041799</c:v>
                </c:pt>
                <c:pt idx="895">
                  <c:v>0.0338109315589119</c:v>
                </c:pt>
                <c:pt idx="896">
                  <c:v>0.0190101715049891</c:v>
                </c:pt>
                <c:pt idx="897">
                  <c:v>0.0171732814892837</c:v>
                </c:pt>
                <c:pt idx="898">
                  <c:v>0.0208671419263869</c:v>
                </c:pt>
                <c:pt idx="899">
                  <c:v>0.0177843023618081</c:v>
                </c:pt>
                <c:pt idx="900">
                  <c:v>0.0180486064652076</c:v>
                </c:pt>
                <c:pt idx="901">
                  <c:v>0.0174745921019317</c:v>
                </c:pt>
                <c:pt idx="902">
                  <c:v>0.0191248212469371</c:v>
                </c:pt>
                <c:pt idx="903">
                  <c:v>0.0265516080133616</c:v>
                </c:pt>
                <c:pt idx="904">
                  <c:v>0.0239324471238679</c:v>
                </c:pt>
                <c:pt idx="905">
                  <c:v>0.0229495700780807</c:v>
                </c:pt>
                <c:pt idx="906">
                  <c:v>0.0282192380170832</c:v>
                </c:pt>
                <c:pt idx="907">
                  <c:v>0.0237463071476743</c:v>
                </c:pt>
                <c:pt idx="908">
                  <c:v>0.0238587441436011</c:v>
                </c:pt>
                <c:pt idx="909">
                  <c:v>0.0313108502073452</c:v>
                </c:pt>
                <c:pt idx="910">
                  <c:v>0.0342012759264776</c:v>
                </c:pt>
                <c:pt idx="911">
                  <c:v>0.0338879909910023</c:v>
                </c:pt>
                <c:pt idx="912">
                  <c:v>0.0492849633379643</c:v>
                </c:pt>
                <c:pt idx="913">
                  <c:v>0.0568740899584415</c:v>
                </c:pt>
                <c:pt idx="914">
                  <c:v>0.0626891378946766</c:v>
                </c:pt>
                <c:pt idx="915">
                  <c:v>0.0404596846277923</c:v>
                </c:pt>
                <c:pt idx="916">
                  <c:v>0.036759052698399</c:v>
                </c:pt>
                <c:pt idx="917">
                  <c:v>0.0249068071460202</c:v>
                </c:pt>
                <c:pt idx="918">
                  <c:v>0.0234063837083844</c:v>
                </c:pt>
                <c:pt idx="919">
                  <c:v>0.0188481961337585</c:v>
                </c:pt>
                <c:pt idx="920">
                  <c:v>0.0258021049116976</c:v>
                </c:pt>
                <c:pt idx="921">
                  <c:v>0.0364393984953537</c:v>
                </c:pt>
                <c:pt idx="922">
                  <c:v>0.042979303139089</c:v>
                </c:pt>
                <c:pt idx="923">
                  <c:v>0.0468771307918574</c:v>
                </c:pt>
                <c:pt idx="924">
                  <c:v>0.0436455816737797</c:v>
                </c:pt>
                <c:pt idx="925">
                  <c:v>0.0473874071835588</c:v>
                </c:pt>
                <c:pt idx="926">
                  <c:v>0.0533449401286805</c:v>
                </c:pt>
                <c:pt idx="927">
                  <c:v>0.0574497831433725</c:v>
                </c:pt>
                <c:pt idx="928">
                  <c:v>0.0635101445323963</c:v>
                </c:pt>
                <c:pt idx="929">
                  <c:v>0.0388817638059236</c:v>
                </c:pt>
                <c:pt idx="930">
                  <c:v>0.0390137616283217</c:v>
                </c:pt>
                <c:pt idx="931">
                  <c:v>0.0390559932686461</c:v>
                </c:pt>
                <c:pt idx="932">
                  <c:v>0.0379030435747815</c:v>
                </c:pt>
                <c:pt idx="933">
                  <c:v>0.0333490419696711</c:v>
                </c:pt>
                <c:pt idx="934">
                  <c:v>0.040963175291067</c:v>
                </c:pt>
                <c:pt idx="935">
                  <c:v>0.0417491877834433</c:v>
                </c:pt>
                <c:pt idx="936">
                  <c:v>0.0287554985086984</c:v>
                </c:pt>
                <c:pt idx="937">
                  <c:v>0.0260682306621972</c:v>
                </c:pt>
                <c:pt idx="938">
                  <c:v>0.0260055179703018</c:v>
                </c:pt>
                <c:pt idx="939">
                  <c:v>0.0363565558710006</c:v>
                </c:pt>
                <c:pt idx="940">
                  <c:v>0.0446149487791539</c:v>
                </c:pt>
                <c:pt idx="941">
                  <c:v>0.0375611213310434</c:v>
                </c:pt>
                <c:pt idx="942">
                  <c:v>0.0365511154293643</c:v>
                </c:pt>
                <c:pt idx="943">
                  <c:v>0.0391701347218969</c:v>
                </c:pt>
                <c:pt idx="944">
                  <c:v>0.044298873897224</c:v>
                </c:pt>
                <c:pt idx="945">
                  <c:v>0.0438484980336956</c:v>
                </c:pt>
                <c:pt idx="946">
                  <c:v>0.0359825494601651</c:v>
                </c:pt>
                <c:pt idx="947">
                  <c:v>0.0336166402926624</c:v>
                </c:pt>
                <c:pt idx="948">
                  <c:v>0.0324139115116611</c:v>
                </c:pt>
                <c:pt idx="949">
                  <c:v>0.0242282695750287</c:v>
                </c:pt>
                <c:pt idx="950">
                  <c:v>0.0286111699086672</c:v>
                </c:pt>
                <c:pt idx="951">
                  <c:v>0.022396372148255</c:v>
                </c:pt>
                <c:pt idx="952">
                  <c:v>0.0254001279292001</c:v>
                </c:pt>
                <c:pt idx="953">
                  <c:v>0.0247703151903744</c:v>
                </c:pt>
                <c:pt idx="954">
                  <c:v>0.0224962340778984</c:v>
                </c:pt>
                <c:pt idx="955">
                  <c:v>0.0202926221606292</c:v>
                </c:pt>
                <c:pt idx="956">
                  <c:v>0.0223557067110197</c:v>
                </c:pt>
                <c:pt idx="957">
                  <c:v>0.0184715688234613</c:v>
                </c:pt>
                <c:pt idx="958">
                  <c:v>0.0203078968083602</c:v>
                </c:pt>
                <c:pt idx="959">
                  <c:v>0.0242441009266352</c:v>
                </c:pt>
                <c:pt idx="960">
                  <c:v>0.0263228516853441</c:v>
                </c:pt>
                <c:pt idx="961">
                  <c:v>0.0239877349744878</c:v>
                </c:pt>
                <c:pt idx="962">
                  <c:v>0.0312417683530138</c:v>
                </c:pt>
                <c:pt idx="963">
                  <c:v>0.0389082847216837</c:v>
                </c:pt>
                <c:pt idx="964">
                  <c:v>0.043002850735144</c:v>
                </c:pt>
                <c:pt idx="965">
                  <c:v>0.0355528730208652</c:v>
                </c:pt>
                <c:pt idx="966">
                  <c:v>0.0389078224503885</c:v>
                </c:pt>
                <c:pt idx="967">
                  <c:v>0.0406561850714881</c:v>
                </c:pt>
                <c:pt idx="968">
                  <c:v>0.0455870398453951</c:v>
                </c:pt>
                <c:pt idx="969">
                  <c:v>0.0440142814940966</c:v>
                </c:pt>
                <c:pt idx="970">
                  <c:v>0.0592391089721875</c:v>
                </c:pt>
                <c:pt idx="971">
                  <c:v>0.0618949853920996</c:v>
                </c:pt>
                <c:pt idx="972">
                  <c:v>0.0789003219281997</c:v>
                </c:pt>
                <c:pt idx="973">
                  <c:v>0.0972183543430305</c:v>
                </c:pt>
                <c:pt idx="974">
                  <c:v>0.100078947442125</c:v>
                </c:pt>
                <c:pt idx="975">
                  <c:v>0.101669237873578</c:v>
                </c:pt>
                <c:pt idx="976">
                  <c:v>0.0777131743700114</c:v>
                </c:pt>
                <c:pt idx="977">
                  <c:v>0.0819920371112636</c:v>
                </c:pt>
                <c:pt idx="978">
                  <c:v>0.0705119782090083</c:v>
                </c:pt>
                <c:pt idx="979">
                  <c:v>0.0975537817243781</c:v>
                </c:pt>
                <c:pt idx="980">
                  <c:v>0.116944473220674</c:v>
                </c:pt>
                <c:pt idx="981">
                  <c:v>0.0754926608476256</c:v>
                </c:pt>
                <c:pt idx="982">
                  <c:v>0.0521896311154802</c:v>
                </c:pt>
                <c:pt idx="983">
                  <c:v>0.046176732937561</c:v>
                </c:pt>
                <c:pt idx="984">
                  <c:v>0.042561680623139</c:v>
                </c:pt>
                <c:pt idx="985">
                  <c:v>0.0362258885693377</c:v>
                </c:pt>
                <c:pt idx="986">
                  <c:v>0.0300815221534243</c:v>
                </c:pt>
                <c:pt idx="987">
                  <c:v>0.0227912056834463</c:v>
                </c:pt>
                <c:pt idx="988">
                  <c:v>0.019352956501214</c:v>
                </c:pt>
                <c:pt idx="989">
                  <c:v>0.0273496863085375</c:v>
                </c:pt>
                <c:pt idx="990">
                  <c:v>0.0198325347922447</c:v>
                </c:pt>
                <c:pt idx="991">
                  <c:v>0.0202062685772841</c:v>
                </c:pt>
                <c:pt idx="992">
                  <c:v>0.0223838315355869</c:v>
                </c:pt>
                <c:pt idx="993">
                  <c:v>0.0254143584771391</c:v>
                </c:pt>
                <c:pt idx="994">
                  <c:v>0.0174460378215818</c:v>
                </c:pt>
                <c:pt idx="995">
                  <c:v>0.0176697427619043</c:v>
                </c:pt>
                <c:pt idx="996">
                  <c:v>0.0252602229200484</c:v>
                </c:pt>
                <c:pt idx="997">
                  <c:v>0.0289279957492726</c:v>
                </c:pt>
                <c:pt idx="998">
                  <c:v>0.0318073764166863</c:v>
                </c:pt>
                <c:pt idx="999">
                  <c:v>0.0336864251390911</c:v>
                </c:pt>
                <c:pt idx="1000">
                  <c:v>0.0388134202503762</c:v>
                </c:pt>
                <c:pt idx="1001">
                  <c:v>0.0373114336735984</c:v>
                </c:pt>
                <c:pt idx="1002">
                  <c:v>0.0403447605163706</c:v>
                </c:pt>
                <c:pt idx="1003">
                  <c:v>0.0372179349529348</c:v>
                </c:pt>
                <c:pt idx="1004">
                  <c:v>0.0328409750872944</c:v>
                </c:pt>
                <c:pt idx="1005">
                  <c:v>0.056795544861515</c:v>
                </c:pt>
                <c:pt idx="1006">
                  <c:v>0.0294515454511146</c:v>
                </c:pt>
                <c:pt idx="1007">
                  <c:v>0.0292745212477731</c:v>
                </c:pt>
                <c:pt idx="1008">
                  <c:v>0.0245151683734536</c:v>
                </c:pt>
                <c:pt idx="1009">
                  <c:v>0.0290227919118511</c:v>
                </c:pt>
                <c:pt idx="1010">
                  <c:v>0.0269773263245844</c:v>
                </c:pt>
                <c:pt idx="1011">
                  <c:v>0.0234143473166945</c:v>
                </c:pt>
                <c:pt idx="1012">
                  <c:v>0.0216102199545773</c:v>
                </c:pt>
                <c:pt idx="1013">
                  <c:v>0.0202732575838808</c:v>
                </c:pt>
                <c:pt idx="1014">
                  <c:v>0.0220198373448602</c:v>
                </c:pt>
                <c:pt idx="1015">
                  <c:v>0.030188063974879</c:v>
                </c:pt>
                <c:pt idx="1016">
                  <c:v>0.0290776567129191</c:v>
                </c:pt>
                <c:pt idx="1017">
                  <c:v>0.0220725177332964</c:v>
                </c:pt>
                <c:pt idx="1018">
                  <c:v>0.0243549757582757</c:v>
                </c:pt>
                <c:pt idx="1019">
                  <c:v>0.0349101807604866</c:v>
                </c:pt>
                <c:pt idx="1020">
                  <c:v>0.0295686168298418</c:v>
                </c:pt>
                <c:pt idx="1021">
                  <c:v>0.0277972549821011</c:v>
                </c:pt>
                <c:pt idx="1022">
                  <c:v>0.027536884266806</c:v>
                </c:pt>
                <c:pt idx="1023">
                  <c:v>0.0232896417654085</c:v>
                </c:pt>
                <c:pt idx="1024">
                  <c:v>0.0234943881088721</c:v>
                </c:pt>
                <c:pt idx="1025">
                  <c:v>0.0186303321544142</c:v>
                </c:pt>
                <c:pt idx="1026">
                  <c:v>0.0174639800400673</c:v>
                </c:pt>
                <c:pt idx="1027">
                  <c:v>0.0191769219405241</c:v>
                </c:pt>
                <c:pt idx="1028">
                  <c:v>0.0155099099468792</c:v>
                </c:pt>
                <c:pt idx="1029">
                  <c:v>0.0178145273696708</c:v>
                </c:pt>
                <c:pt idx="1030">
                  <c:v>0.0151462918997225</c:v>
                </c:pt>
                <c:pt idx="1031">
                  <c:v>0.015582632397311</c:v>
                </c:pt>
                <c:pt idx="1032">
                  <c:v>0.0139917215881602</c:v>
                </c:pt>
                <c:pt idx="1033">
                  <c:v>0.0124440606505606</c:v>
                </c:pt>
                <c:pt idx="1034">
                  <c:v>0.0100696427175583</c:v>
                </c:pt>
                <c:pt idx="1035">
                  <c:v>0.011558665897198</c:v>
                </c:pt>
                <c:pt idx="1036">
                  <c:v>0.0102766059210921</c:v>
                </c:pt>
                <c:pt idx="1037">
                  <c:v>0.00976083059394702</c:v>
                </c:pt>
                <c:pt idx="1038">
                  <c:v>0.011430309547835</c:v>
                </c:pt>
                <c:pt idx="1039">
                  <c:v>0.0111032275608881</c:v>
                </c:pt>
                <c:pt idx="1040">
                  <c:v>0.0139487046839325</c:v>
                </c:pt>
                <c:pt idx="1041">
                  <c:v>0.0161997374467646</c:v>
                </c:pt>
                <c:pt idx="1042">
                  <c:v>0.0149520160647182</c:v>
                </c:pt>
                <c:pt idx="1043">
                  <c:v>0.0229637882939953</c:v>
                </c:pt>
                <c:pt idx="1044">
                  <c:v>0.0276734715837078</c:v>
                </c:pt>
                <c:pt idx="1045">
                  <c:v>0.0222279713787806</c:v>
                </c:pt>
                <c:pt idx="1046">
                  <c:v>0.0165083911821334</c:v>
                </c:pt>
                <c:pt idx="1047">
                  <c:v>0.0148499907720003</c:v>
                </c:pt>
                <c:pt idx="1048">
                  <c:v>0.0160658137742576</c:v>
                </c:pt>
                <c:pt idx="1049">
                  <c:v>0.0182057638269343</c:v>
                </c:pt>
                <c:pt idx="1050">
                  <c:v>0.021425728278998</c:v>
                </c:pt>
                <c:pt idx="1051">
                  <c:v>0.0237591144857224</c:v>
                </c:pt>
                <c:pt idx="1052">
                  <c:v>0.027287835075778</c:v>
                </c:pt>
                <c:pt idx="1053">
                  <c:v>0.0380525638262257</c:v>
                </c:pt>
                <c:pt idx="1054">
                  <c:v>0.0420180119407877</c:v>
                </c:pt>
                <c:pt idx="1055">
                  <c:v>0.0407187949787894</c:v>
                </c:pt>
                <c:pt idx="1056">
                  <c:v>0.0424990215142443</c:v>
                </c:pt>
                <c:pt idx="1057">
                  <c:v>0.0381331805730345</c:v>
                </c:pt>
                <c:pt idx="1058">
                  <c:v>0.0426663780276777</c:v>
                </c:pt>
                <c:pt idx="1059">
                  <c:v>0.0545148121145588</c:v>
                </c:pt>
                <c:pt idx="1060">
                  <c:v>0.0581859160582141</c:v>
                </c:pt>
                <c:pt idx="1061">
                  <c:v>0.0645301301910156</c:v>
                </c:pt>
                <c:pt idx="1062">
                  <c:v>0.0574316343635281</c:v>
                </c:pt>
                <c:pt idx="1063">
                  <c:v>0.0672249679076141</c:v>
                </c:pt>
                <c:pt idx="1064">
                  <c:v>0.0665321831574508</c:v>
                </c:pt>
                <c:pt idx="1065">
                  <c:v>0.0658957131822525</c:v>
                </c:pt>
                <c:pt idx="1066">
                  <c:v>0.0590320405549599</c:v>
                </c:pt>
                <c:pt idx="1067">
                  <c:v>0.0738277134511753</c:v>
                </c:pt>
                <c:pt idx="1068">
                  <c:v>0.0836595522158883</c:v>
                </c:pt>
                <c:pt idx="1069">
                  <c:v>0.0750988862883565</c:v>
                </c:pt>
                <c:pt idx="1070">
                  <c:v>0.0511423038117809</c:v>
                </c:pt>
                <c:pt idx="1071">
                  <c:v>0.0351025292223755</c:v>
                </c:pt>
                <c:pt idx="1072">
                  <c:v>0.0272916566564106</c:v>
                </c:pt>
                <c:pt idx="1073">
                  <c:v>0.0269111762085449</c:v>
                </c:pt>
                <c:pt idx="1074">
                  <c:v>0.0342535822497674</c:v>
                </c:pt>
                <c:pt idx="1075">
                  <c:v>0.0390881737198219</c:v>
                </c:pt>
                <c:pt idx="1076">
                  <c:v>0.040606660238829</c:v>
                </c:pt>
                <c:pt idx="1077">
                  <c:v>0.0348013137435513</c:v>
                </c:pt>
                <c:pt idx="1078">
                  <c:v>0.0237180877027295</c:v>
                </c:pt>
                <c:pt idx="1079">
                  <c:v>0.0168447131946159</c:v>
                </c:pt>
                <c:pt idx="1080">
                  <c:v>0.012227915473227</c:v>
                </c:pt>
                <c:pt idx="1081">
                  <c:v>0.0122185341429752</c:v>
                </c:pt>
                <c:pt idx="1082">
                  <c:v>0.0134374685195417</c:v>
                </c:pt>
                <c:pt idx="1083">
                  <c:v>0.0110016223613414</c:v>
                </c:pt>
                <c:pt idx="1084">
                  <c:v>0.0119061234621337</c:v>
                </c:pt>
                <c:pt idx="1085">
                  <c:v>0.00727739056320058</c:v>
                </c:pt>
                <c:pt idx="1086">
                  <c:v>0.00821317864948995</c:v>
                </c:pt>
                <c:pt idx="1087">
                  <c:v>0.00790321514955126</c:v>
                </c:pt>
                <c:pt idx="1088">
                  <c:v>0.00672850038586158</c:v>
                </c:pt>
                <c:pt idx="1089">
                  <c:v>0.00791711948953452</c:v>
                </c:pt>
                <c:pt idx="1090">
                  <c:v>0.00681974213280005</c:v>
                </c:pt>
                <c:pt idx="1091">
                  <c:v>0.00751885655860092</c:v>
                </c:pt>
                <c:pt idx="1092">
                  <c:v>0.00675401256178815</c:v>
                </c:pt>
                <c:pt idx="1093">
                  <c:v>0.00624972750096733</c:v>
                </c:pt>
                <c:pt idx="1094">
                  <c:v>0.00700496206701675</c:v>
                </c:pt>
                <c:pt idx="1095">
                  <c:v>0.0064889239960443</c:v>
                </c:pt>
                <c:pt idx="1096">
                  <c:v>0.00673994376150972</c:v>
                </c:pt>
                <c:pt idx="1097">
                  <c:v>0.00772215475566561</c:v>
                </c:pt>
                <c:pt idx="1098">
                  <c:v>0.00727804692828262</c:v>
                </c:pt>
                <c:pt idx="1099">
                  <c:v>0.00588437816898074</c:v>
                </c:pt>
                <c:pt idx="1100">
                  <c:v>0.00624397669595467</c:v>
                </c:pt>
                <c:pt idx="1101">
                  <c:v>0.00678314813271861</c:v>
                </c:pt>
                <c:pt idx="1102">
                  <c:v>0.00719991828150299</c:v>
                </c:pt>
                <c:pt idx="1103">
                  <c:v>0.00793323727252467</c:v>
                </c:pt>
                <c:pt idx="1104">
                  <c:v>0.00937482971884863</c:v>
                </c:pt>
                <c:pt idx="1105">
                  <c:v>0.0112046161625591</c:v>
                </c:pt>
                <c:pt idx="1106">
                  <c:v>0.0126932308848504</c:v>
                </c:pt>
                <c:pt idx="1107">
                  <c:v>0.0140722280907091</c:v>
                </c:pt>
                <c:pt idx="1108">
                  <c:v>0.0130722067084519</c:v>
                </c:pt>
                <c:pt idx="1109">
                  <c:v>0.0129879609802101</c:v>
                </c:pt>
                <c:pt idx="1110">
                  <c:v>0.0121142059386919</c:v>
                </c:pt>
                <c:pt idx="1111">
                  <c:v>0.011932422776747</c:v>
                </c:pt>
                <c:pt idx="1112">
                  <c:v>0.0114899654840439</c:v>
                </c:pt>
                <c:pt idx="1113">
                  <c:v>0.0103715356390999</c:v>
                </c:pt>
                <c:pt idx="1114">
                  <c:v>0.0124228595990981</c:v>
                </c:pt>
                <c:pt idx="1115">
                  <c:v>0.0093245932888082</c:v>
                </c:pt>
                <c:pt idx="1116">
                  <c:v>0.0110775336818875</c:v>
                </c:pt>
                <c:pt idx="1117">
                  <c:v>0.0112812125549674</c:v>
                </c:pt>
                <c:pt idx="1118">
                  <c:v>0.0117017794310717</c:v>
                </c:pt>
                <c:pt idx="1119">
                  <c:v>0.0137080575319257</c:v>
                </c:pt>
                <c:pt idx="1120">
                  <c:v>0.0132580318726143</c:v>
                </c:pt>
                <c:pt idx="1121">
                  <c:v>0.0123721776081918</c:v>
                </c:pt>
                <c:pt idx="1122">
                  <c:v>0.0111717049486879</c:v>
                </c:pt>
                <c:pt idx="1123">
                  <c:v>0.0101944561429181</c:v>
                </c:pt>
                <c:pt idx="1124">
                  <c:v>0.0131346256809462</c:v>
                </c:pt>
                <c:pt idx="1125">
                  <c:v>0.0132147798372237</c:v>
                </c:pt>
                <c:pt idx="1126">
                  <c:v>0.0149427618765613</c:v>
                </c:pt>
                <c:pt idx="1127">
                  <c:v>0.0106864938311683</c:v>
                </c:pt>
                <c:pt idx="1128">
                  <c:v>0.014088001201453</c:v>
                </c:pt>
                <c:pt idx="1129">
                  <c:v>0.0102114042855782</c:v>
                </c:pt>
                <c:pt idx="1130">
                  <c:v>0.0100951523930527</c:v>
                </c:pt>
                <c:pt idx="1131">
                  <c:v>0.0095769052800219</c:v>
                </c:pt>
                <c:pt idx="1132">
                  <c:v>0.00875069336324744</c:v>
                </c:pt>
                <c:pt idx="1133">
                  <c:v>0.00970180252767631</c:v>
                </c:pt>
                <c:pt idx="1134">
                  <c:v>0.00733950479631862</c:v>
                </c:pt>
                <c:pt idx="1135">
                  <c:v>0.00722641011414268</c:v>
                </c:pt>
                <c:pt idx="1136">
                  <c:v>0.00760752171929561</c:v>
                </c:pt>
                <c:pt idx="1137">
                  <c:v>0.00727615807313482</c:v>
                </c:pt>
                <c:pt idx="1138">
                  <c:v>0.00805222236746594</c:v>
                </c:pt>
                <c:pt idx="1139">
                  <c:v>0.00667198672748221</c:v>
                </c:pt>
                <c:pt idx="1140">
                  <c:v>0.00730959808883747</c:v>
                </c:pt>
                <c:pt idx="1141">
                  <c:v>0.00833673704070288</c:v>
                </c:pt>
                <c:pt idx="1142">
                  <c:v>0.00831825565133852</c:v>
                </c:pt>
                <c:pt idx="1143">
                  <c:v>0.00899770367040017</c:v>
                </c:pt>
                <c:pt idx="1144">
                  <c:v>0.0110548250401249</c:v>
                </c:pt>
                <c:pt idx="1145">
                  <c:v>0.0102826201272901</c:v>
                </c:pt>
                <c:pt idx="1146">
                  <c:v>0.0101332709422704</c:v>
                </c:pt>
                <c:pt idx="1147">
                  <c:v>0.01075464153313</c:v>
                </c:pt>
                <c:pt idx="1148">
                  <c:v>0.0126222001642304</c:v>
                </c:pt>
                <c:pt idx="1149">
                  <c:v>0.0106272339717354</c:v>
                </c:pt>
                <c:pt idx="1150">
                  <c:v>0.0128384366536781</c:v>
                </c:pt>
                <c:pt idx="1151">
                  <c:v>0.0141936763168223</c:v>
                </c:pt>
                <c:pt idx="1152">
                  <c:v>0.0122502714510715</c:v>
                </c:pt>
                <c:pt idx="1153">
                  <c:v>0.0170632392438032</c:v>
                </c:pt>
                <c:pt idx="1154">
                  <c:v>0.0179377729059867</c:v>
                </c:pt>
                <c:pt idx="1155">
                  <c:v>0.016982587755625</c:v>
                </c:pt>
                <c:pt idx="1156">
                  <c:v>0.0198368224826116</c:v>
                </c:pt>
                <c:pt idx="1157">
                  <c:v>0.0174059365398318</c:v>
                </c:pt>
                <c:pt idx="1158">
                  <c:v>0.0158500054780174</c:v>
                </c:pt>
                <c:pt idx="1159">
                  <c:v>0.0171501967769851</c:v>
                </c:pt>
                <c:pt idx="1160">
                  <c:v>0.0274355629363919</c:v>
                </c:pt>
                <c:pt idx="1161">
                  <c:v>0.0282296756764468</c:v>
                </c:pt>
                <c:pt idx="1162">
                  <c:v>0.0260759682182622</c:v>
                </c:pt>
                <c:pt idx="1163">
                  <c:v>0.033393228422579</c:v>
                </c:pt>
                <c:pt idx="1164">
                  <c:v>0.0273330517905207</c:v>
                </c:pt>
                <c:pt idx="1165">
                  <c:v>0.0277712335502232</c:v>
                </c:pt>
                <c:pt idx="1166">
                  <c:v>0.0263174872325938</c:v>
                </c:pt>
                <c:pt idx="1167">
                  <c:v>0.023613511284911</c:v>
                </c:pt>
                <c:pt idx="1168">
                  <c:v>0.024558875983577</c:v>
                </c:pt>
                <c:pt idx="1169">
                  <c:v>0.0253495593329344</c:v>
                </c:pt>
                <c:pt idx="1170">
                  <c:v>0.0253184249934048</c:v>
                </c:pt>
                <c:pt idx="1171">
                  <c:v>0.028097057712164</c:v>
                </c:pt>
                <c:pt idx="1172">
                  <c:v>0.0292854227248302</c:v>
                </c:pt>
                <c:pt idx="1173">
                  <c:v>0.0202842192474425</c:v>
                </c:pt>
                <c:pt idx="1174">
                  <c:v>0.0222690954908157</c:v>
                </c:pt>
                <c:pt idx="1175">
                  <c:v>0.0213501667605365</c:v>
                </c:pt>
                <c:pt idx="1176">
                  <c:v>0.0256761396007854</c:v>
                </c:pt>
                <c:pt idx="1177">
                  <c:v>0.0280821752625656</c:v>
                </c:pt>
                <c:pt idx="1178">
                  <c:v>0.0275627478893734</c:v>
                </c:pt>
                <c:pt idx="1179">
                  <c:v>0.0250869409133722</c:v>
                </c:pt>
                <c:pt idx="1180">
                  <c:v>0.0337052013208959</c:v>
                </c:pt>
                <c:pt idx="1181">
                  <c:v>0.0302551937321433</c:v>
                </c:pt>
                <c:pt idx="1182">
                  <c:v>0.0254632295377266</c:v>
                </c:pt>
                <c:pt idx="1183">
                  <c:v>0.0295244700867391</c:v>
                </c:pt>
                <c:pt idx="1184">
                  <c:v>0.0297894433125441</c:v>
                </c:pt>
                <c:pt idx="1185">
                  <c:v>0.0282422207834516</c:v>
                </c:pt>
                <c:pt idx="1186">
                  <c:v>0.0319217332685544</c:v>
                </c:pt>
                <c:pt idx="1187">
                  <c:v>0.0296736836177816</c:v>
                </c:pt>
                <c:pt idx="1188">
                  <c:v>0.0289410746904718</c:v>
                </c:pt>
                <c:pt idx="1189">
                  <c:v>0.0326513202199804</c:v>
                </c:pt>
                <c:pt idx="1190">
                  <c:v>0.0327004774102412</c:v>
                </c:pt>
                <c:pt idx="1191">
                  <c:v>0.0352885445467965</c:v>
                </c:pt>
                <c:pt idx="1192">
                  <c:v>0.0270907764922604</c:v>
                </c:pt>
                <c:pt idx="1193">
                  <c:v>0.0239447116780675</c:v>
                </c:pt>
                <c:pt idx="1194">
                  <c:v>0.0221670091037866</c:v>
                </c:pt>
                <c:pt idx="1195">
                  <c:v>0.0178992925828377</c:v>
                </c:pt>
                <c:pt idx="1196">
                  <c:v>0.0157174744250945</c:v>
                </c:pt>
                <c:pt idx="1197">
                  <c:v>0.0141445885174869</c:v>
                </c:pt>
                <c:pt idx="1198">
                  <c:v>0.0204435856641713</c:v>
                </c:pt>
                <c:pt idx="1199">
                  <c:v>0.0166843909575418</c:v>
                </c:pt>
                <c:pt idx="1200">
                  <c:v>0.0183095309139891</c:v>
                </c:pt>
                <c:pt idx="1201">
                  <c:v>0.0237593962809788</c:v>
                </c:pt>
                <c:pt idx="1202">
                  <c:v>0.0301017087259805</c:v>
                </c:pt>
                <c:pt idx="1203">
                  <c:v>0.0327121256786262</c:v>
                </c:pt>
                <c:pt idx="1204">
                  <c:v>0.0297213291042785</c:v>
                </c:pt>
                <c:pt idx="1205">
                  <c:v>0.0319949323461095</c:v>
                </c:pt>
                <c:pt idx="1206">
                  <c:v>0.0405512576585307</c:v>
                </c:pt>
                <c:pt idx="1207">
                  <c:v>0.0421784288480252</c:v>
                </c:pt>
                <c:pt idx="1208">
                  <c:v>0.052908919488884</c:v>
                </c:pt>
                <c:pt idx="1209">
                  <c:v>0.0430796475651503</c:v>
                </c:pt>
                <c:pt idx="1210">
                  <c:v>0.049420922267714</c:v>
                </c:pt>
                <c:pt idx="1211">
                  <c:v>0.0537045583886846</c:v>
                </c:pt>
                <c:pt idx="1212">
                  <c:v>0.0537139841850963</c:v>
                </c:pt>
                <c:pt idx="1213">
                  <c:v>0.0535095439079923</c:v>
                </c:pt>
                <c:pt idx="1214">
                  <c:v>0.057207626085217</c:v>
                </c:pt>
                <c:pt idx="1215">
                  <c:v>0.0521248529552226</c:v>
                </c:pt>
                <c:pt idx="1216">
                  <c:v>0.0488662496639389</c:v>
                </c:pt>
                <c:pt idx="1217">
                  <c:v>0.0569120263769988</c:v>
                </c:pt>
                <c:pt idx="1218">
                  <c:v>0.0549389914666632</c:v>
                </c:pt>
                <c:pt idx="1219">
                  <c:v>0.0692244444435125</c:v>
                </c:pt>
                <c:pt idx="1220">
                  <c:v>0.0534328870185069</c:v>
                </c:pt>
                <c:pt idx="1221">
                  <c:v>0.0459927399539972</c:v>
                </c:pt>
                <c:pt idx="1222">
                  <c:v>0.0434119957318434</c:v>
                </c:pt>
                <c:pt idx="1223">
                  <c:v>0.0398566146446657</c:v>
                </c:pt>
                <c:pt idx="1224">
                  <c:v>0.0409357789185356</c:v>
                </c:pt>
                <c:pt idx="1225">
                  <c:v>0.0380816310137449</c:v>
                </c:pt>
                <c:pt idx="1226">
                  <c:v>0.0399309595316412</c:v>
                </c:pt>
                <c:pt idx="1227">
                  <c:v>0.048237459079261</c:v>
                </c:pt>
                <c:pt idx="1228">
                  <c:v>0.0420662682083343</c:v>
                </c:pt>
                <c:pt idx="1229">
                  <c:v>0.0526347421345126</c:v>
                </c:pt>
                <c:pt idx="1230">
                  <c:v>0.060519721536266</c:v>
                </c:pt>
                <c:pt idx="1231">
                  <c:v>0.0519420555200065</c:v>
                </c:pt>
                <c:pt idx="1232">
                  <c:v>0.0600105311965805</c:v>
                </c:pt>
                <c:pt idx="1233">
                  <c:v>0.0566519839034445</c:v>
                </c:pt>
                <c:pt idx="1234">
                  <c:v>0.0637007905694841</c:v>
                </c:pt>
                <c:pt idx="1235">
                  <c:v>0.0630298836983037</c:v>
                </c:pt>
                <c:pt idx="1236">
                  <c:v>0.039001759506456</c:v>
                </c:pt>
                <c:pt idx="1237">
                  <c:v>0.0524722289460171</c:v>
                </c:pt>
                <c:pt idx="1238">
                  <c:v>0.0580327993688274</c:v>
                </c:pt>
                <c:pt idx="1239">
                  <c:v>0.0544568955899833</c:v>
                </c:pt>
                <c:pt idx="1240">
                  <c:v>0.0614349483963593</c:v>
                </c:pt>
                <c:pt idx="1241">
                  <c:v>0.052851891221834</c:v>
                </c:pt>
                <c:pt idx="1242">
                  <c:v>0.057920192135781</c:v>
                </c:pt>
                <c:pt idx="1243">
                  <c:v>0.0554262990578152</c:v>
                </c:pt>
                <c:pt idx="1244">
                  <c:v>0.0506654954268908</c:v>
                </c:pt>
                <c:pt idx="1245">
                  <c:v>0.0669803756125108</c:v>
                </c:pt>
                <c:pt idx="1246">
                  <c:v>0.0673983397960379</c:v>
                </c:pt>
                <c:pt idx="1247">
                  <c:v>0.0523065584470903</c:v>
                </c:pt>
                <c:pt idx="1248">
                  <c:v>0.0536929801039637</c:v>
                </c:pt>
                <c:pt idx="1249">
                  <c:v>0.0529639479950316</c:v>
                </c:pt>
                <c:pt idx="1250">
                  <c:v>0.0469923055332559</c:v>
                </c:pt>
                <c:pt idx="1251">
                  <c:v>0.0390865575680066</c:v>
                </c:pt>
                <c:pt idx="1252">
                  <c:v>0.0465778050471413</c:v>
                </c:pt>
                <c:pt idx="1253">
                  <c:v>0.0574247227864804</c:v>
                </c:pt>
                <c:pt idx="1254">
                  <c:v>0.0659131313821863</c:v>
                </c:pt>
                <c:pt idx="1255">
                  <c:v>0.0600813044901071</c:v>
                </c:pt>
                <c:pt idx="1256">
                  <c:v>0.0555236082936089</c:v>
                </c:pt>
                <c:pt idx="1257">
                  <c:v>0.0565944927545895</c:v>
                </c:pt>
                <c:pt idx="1258">
                  <c:v>0.0647710896641529</c:v>
                </c:pt>
                <c:pt idx="1259">
                  <c:v>0.0793739842654674</c:v>
                </c:pt>
                <c:pt idx="1260">
                  <c:v>0.0736247178347763</c:v>
                </c:pt>
                <c:pt idx="1261">
                  <c:v>0.0749111625164086</c:v>
                </c:pt>
                <c:pt idx="1262">
                  <c:v>0.0798407656520353</c:v>
                </c:pt>
                <c:pt idx="1263">
                  <c:v>0.101135662588245</c:v>
                </c:pt>
                <c:pt idx="1264">
                  <c:v>0.0834451318337486</c:v>
                </c:pt>
                <c:pt idx="1265">
                  <c:v>0.115110756970536</c:v>
                </c:pt>
                <c:pt idx="1266">
                  <c:v>0.0990129626368736</c:v>
                </c:pt>
                <c:pt idx="1267">
                  <c:v>0.0913856372510695</c:v>
                </c:pt>
                <c:pt idx="1268">
                  <c:v>0.0987155676776047</c:v>
                </c:pt>
                <c:pt idx="1269">
                  <c:v>0.0978633658580957</c:v>
                </c:pt>
                <c:pt idx="1270">
                  <c:v>0.0836492523356714</c:v>
                </c:pt>
                <c:pt idx="1271">
                  <c:v>0.0827104753359767</c:v>
                </c:pt>
                <c:pt idx="1272">
                  <c:v>0.0931491815399163</c:v>
                </c:pt>
                <c:pt idx="1273">
                  <c:v>0.0825324696799375</c:v>
                </c:pt>
                <c:pt idx="1274">
                  <c:v>0.0757987806142147</c:v>
                </c:pt>
                <c:pt idx="1275">
                  <c:v>0.0815351427486221</c:v>
                </c:pt>
                <c:pt idx="1276">
                  <c:v>0.0751946858636346</c:v>
                </c:pt>
                <c:pt idx="1277">
                  <c:v>0.077442883882958</c:v>
                </c:pt>
                <c:pt idx="1278">
                  <c:v>0.0653145243571052</c:v>
                </c:pt>
                <c:pt idx="1279">
                  <c:v>0.0741114237688127</c:v>
                </c:pt>
                <c:pt idx="1280">
                  <c:v>0.0900446874163001</c:v>
                </c:pt>
                <c:pt idx="1281">
                  <c:v>0.0951228537422707</c:v>
                </c:pt>
                <c:pt idx="1282">
                  <c:v>0.0901352665053997</c:v>
                </c:pt>
                <c:pt idx="1283">
                  <c:v>0.0936131052381372</c:v>
                </c:pt>
                <c:pt idx="1284">
                  <c:v>0.0937790267111534</c:v>
                </c:pt>
                <c:pt idx="1285">
                  <c:v>0.104989270626061</c:v>
                </c:pt>
                <c:pt idx="1286">
                  <c:v>0.11574231759342</c:v>
                </c:pt>
                <c:pt idx="1287">
                  <c:v>0.107055255880363</c:v>
                </c:pt>
                <c:pt idx="1288">
                  <c:v>0.120227674367128</c:v>
                </c:pt>
                <c:pt idx="1289">
                  <c:v>0.155871510777334</c:v>
                </c:pt>
                <c:pt idx="1290">
                  <c:v>0.130058864811806</c:v>
                </c:pt>
                <c:pt idx="1291">
                  <c:v>0.124780684310875</c:v>
                </c:pt>
                <c:pt idx="1292">
                  <c:v>0.136473708067113</c:v>
                </c:pt>
                <c:pt idx="1293">
                  <c:v>0.113006952837243</c:v>
                </c:pt>
                <c:pt idx="1294">
                  <c:v>0.135120969092738</c:v>
                </c:pt>
                <c:pt idx="1295">
                  <c:v>0.127146957767554</c:v>
                </c:pt>
                <c:pt idx="1296">
                  <c:v>0.10183695631484</c:v>
                </c:pt>
                <c:pt idx="1297">
                  <c:v>0.107420160970149</c:v>
                </c:pt>
                <c:pt idx="1298">
                  <c:v>0.0849934840918624</c:v>
                </c:pt>
                <c:pt idx="1299">
                  <c:v>0.0991445829490277</c:v>
                </c:pt>
                <c:pt idx="1300">
                  <c:v>0.112965979365143</c:v>
                </c:pt>
                <c:pt idx="1301">
                  <c:v>0.0756536144409338</c:v>
                </c:pt>
                <c:pt idx="1302">
                  <c:v>0.0904607891521669</c:v>
                </c:pt>
                <c:pt idx="1303">
                  <c:v>0.0978911722232398</c:v>
                </c:pt>
                <c:pt idx="1304">
                  <c:v>0.0711059206257082</c:v>
                </c:pt>
                <c:pt idx="1305">
                  <c:v>0.0752612902616252</c:v>
                </c:pt>
                <c:pt idx="1306">
                  <c:v>0.0668060602204919</c:v>
                </c:pt>
                <c:pt idx="1307">
                  <c:v>0.0708295603005118</c:v>
                </c:pt>
                <c:pt idx="1308">
                  <c:v>0.0736003030070995</c:v>
                </c:pt>
                <c:pt idx="1309">
                  <c:v>0.0531428911659861</c:v>
                </c:pt>
                <c:pt idx="1310">
                  <c:v>0.0592501463221223</c:v>
                </c:pt>
                <c:pt idx="1311">
                  <c:v>0.0636914674788318</c:v>
                </c:pt>
                <c:pt idx="1312">
                  <c:v>0.066297294507762</c:v>
                </c:pt>
                <c:pt idx="1313">
                  <c:v>0.077501874720207</c:v>
                </c:pt>
                <c:pt idx="1314">
                  <c:v>0.0717943536215644</c:v>
                </c:pt>
                <c:pt idx="1315">
                  <c:v>0.089102926410816</c:v>
                </c:pt>
                <c:pt idx="1316">
                  <c:v>0.100812067526605</c:v>
                </c:pt>
                <c:pt idx="1317">
                  <c:v>0.106455085250895</c:v>
                </c:pt>
                <c:pt idx="1318">
                  <c:v>0.0964411928725016</c:v>
                </c:pt>
                <c:pt idx="1319">
                  <c:v>0.111927898657916</c:v>
                </c:pt>
                <c:pt idx="1320">
                  <c:v>0.104382715258777</c:v>
                </c:pt>
                <c:pt idx="1321">
                  <c:v>0.102932349800943</c:v>
                </c:pt>
                <c:pt idx="1322">
                  <c:v>0.130555247803469</c:v>
                </c:pt>
                <c:pt idx="1323">
                  <c:v>0.104576785986949</c:v>
                </c:pt>
                <c:pt idx="1324">
                  <c:v>0.119236808268859</c:v>
                </c:pt>
                <c:pt idx="1325">
                  <c:v>0.13421043764851</c:v>
                </c:pt>
                <c:pt idx="1326">
                  <c:v>0.0983359831591827</c:v>
                </c:pt>
                <c:pt idx="1327">
                  <c:v>0.122150980005961</c:v>
                </c:pt>
                <c:pt idx="1328">
                  <c:v>0.118908116486966</c:v>
                </c:pt>
                <c:pt idx="1329">
                  <c:v>0.104681185401552</c:v>
                </c:pt>
                <c:pt idx="1330">
                  <c:v>0.0957894757665647</c:v>
                </c:pt>
                <c:pt idx="1331">
                  <c:v>0.120583271873239</c:v>
                </c:pt>
                <c:pt idx="1332">
                  <c:v>0.112033809617352</c:v>
                </c:pt>
                <c:pt idx="1333">
                  <c:v>0.113745238942748</c:v>
                </c:pt>
                <c:pt idx="1334">
                  <c:v>0.142057143826773</c:v>
                </c:pt>
                <c:pt idx="1335">
                  <c:v>0.13592434366169</c:v>
                </c:pt>
                <c:pt idx="1336">
                  <c:v>0.159247065901247</c:v>
                </c:pt>
                <c:pt idx="1337">
                  <c:v>0.140037492044138</c:v>
                </c:pt>
                <c:pt idx="1338">
                  <c:v>0.128941951309785</c:v>
                </c:pt>
                <c:pt idx="1339">
                  <c:v>0.17915036026083</c:v>
                </c:pt>
                <c:pt idx="1340">
                  <c:v>0.154466941186085</c:v>
                </c:pt>
                <c:pt idx="1341">
                  <c:v>0.137421929750643</c:v>
                </c:pt>
                <c:pt idx="1342">
                  <c:v>0.129129749037472</c:v>
                </c:pt>
                <c:pt idx="1343">
                  <c:v>0.106388184903262</c:v>
                </c:pt>
                <c:pt idx="1344">
                  <c:v>0.0756371511642186</c:v>
                </c:pt>
                <c:pt idx="1345">
                  <c:v>0.0746277967688935</c:v>
                </c:pt>
                <c:pt idx="1346">
                  <c:v>0.079400845324521</c:v>
                </c:pt>
                <c:pt idx="1347">
                  <c:v>0.0631092706579349</c:v>
                </c:pt>
                <c:pt idx="1348">
                  <c:v>0.0608514387225102</c:v>
                </c:pt>
                <c:pt idx="1349">
                  <c:v>0.0564639201686482</c:v>
                </c:pt>
                <c:pt idx="1350">
                  <c:v>0.0561034597537368</c:v>
                </c:pt>
                <c:pt idx="1351">
                  <c:v>0.0474660552684937</c:v>
                </c:pt>
                <c:pt idx="1352">
                  <c:v>0.0444403328631783</c:v>
                </c:pt>
                <c:pt idx="1353">
                  <c:v>0.044982663306394</c:v>
                </c:pt>
                <c:pt idx="1354">
                  <c:v>0.042100199739802</c:v>
                </c:pt>
                <c:pt idx="1355">
                  <c:v>0.0491629411084575</c:v>
                </c:pt>
                <c:pt idx="1356">
                  <c:v>0.0460324495943381</c:v>
                </c:pt>
                <c:pt idx="1357">
                  <c:v>0.0497139804488913</c:v>
                </c:pt>
                <c:pt idx="1358">
                  <c:v>0.0777692447210032</c:v>
                </c:pt>
                <c:pt idx="1359">
                  <c:v>0.0962838260705463</c:v>
                </c:pt>
                <c:pt idx="1360">
                  <c:v>0.0766765643595127</c:v>
                </c:pt>
                <c:pt idx="1361">
                  <c:v>0.0746596378625712</c:v>
                </c:pt>
                <c:pt idx="1362">
                  <c:v>0.0963717189960715</c:v>
                </c:pt>
                <c:pt idx="1363">
                  <c:v>0.0954904068348553</c:v>
                </c:pt>
                <c:pt idx="1364">
                  <c:v>0.113165215708394</c:v>
                </c:pt>
                <c:pt idx="1365">
                  <c:v>0.125115896398675</c:v>
                </c:pt>
                <c:pt idx="1366">
                  <c:v>0.117177876034674</c:v>
                </c:pt>
                <c:pt idx="1367">
                  <c:v>0.126965976027361</c:v>
                </c:pt>
                <c:pt idx="1368">
                  <c:v>0.107405877605949</c:v>
                </c:pt>
                <c:pt idx="1369">
                  <c:v>0.0843681957841406</c:v>
                </c:pt>
                <c:pt idx="1370">
                  <c:v>0.0941498041250829</c:v>
                </c:pt>
                <c:pt idx="1371">
                  <c:v>0.0966020433426793</c:v>
                </c:pt>
                <c:pt idx="1372">
                  <c:v>0.0704057243949853</c:v>
                </c:pt>
                <c:pt idx="1373">
                  <c:v>0.068866251884076</c:v>
                </c:pt>
                <c:pt idx="1374">
                  <c:v>0.0583712487526077</c:v>
                </c:pt>
                <c:pt idx="1375">
                  <c:v>0.0597009505624248</c:v>
                </c:pt>
                <c:pt idx="1376">
                  <c:v>0.0554033372447101</c:v>
                </c:pt>
                <c:pt idx="1377">
                  <c:v>0.0489791599373965</c:v>
                </c:pt>
                <c:pt idx="1378">
                  <c:v>0.0438155755556212</c:v>
                </c:pt>
                <c:pt idx="1379">
                  <c:v>0.05279826140129</c:v>
                </c:pt>
                <c:pt idx="1380">
                  <c:v>0.0528305834817258</c:v>
                </c:pt>
                <c:pt idx="1381">
                  <c:v>0.0599821020988416</c:v>
                </c:pt>
                <c:pt idx="1382">
                  <c:v>0.0529877252520863</c:v>
                </c:pt>
                <c:pt idx="1383">
                  <c:v>0.0523622976175277</c:v>
                </c:pt>
                <c:pt idx="1384">
                  <c:v>0.0604714400090342</c:v>
                </c:pt>
                <c:pt idx="1385">
                  <c:v>0.0505942609087213</c:v>
                </c:pt>
                <c:pt idx="1386">
                  <c:v>0.0591229816635155</c:v>
                </c:pt>
                <c:pt idx="1387">
                  <c:v>0.0628471104096986</c:v>
                </c:pt>
                <c:pt idx="1388">
                  <c:v>0.0736597076328105</c:v>
                </c:pt>
                <c:pt idx="1389">
                  <c:v>0.067215631583573</c:v>
                </c:pt>
                <c:pt idx="1390">
                  <c:v>0.0694334710862049</c:v>
                </c:pt>
                <c:pt idx="1391">
                  <c:v>0.0615304610232984</c:v>
                </c:pt>
                <c:pt idx="1392">
                  <c:v>0.0828807575301165</c:v>
                </c:pt>
                <c:pt idx="1393">
                  <c:v>0.087996678152355</c:v>
                </c:pt>
                <c:pt idx="1394">
                  <c:v>0.0879528076148537</c:v>
                </c:pt>
                <c:pt idx="1395">
                  <c:v>0.0906938045182085</c:v>
                </c:pt>
                <c:pt idx="1396">
                  <c:v>0.0751350472009049</c:v>
                </c:pt>
                <c:pt idx="1397">
                  <c:v>0.0765412510652109</c:v>
                </c:pt>
                <c:pt idx="1398">
                  <c:v>0.0918301291337342</c:v>
                </c:pt>
                <c:pt idx="1399">
                  <c:v>0.0783344523144489</c:v>
                </c:pt>
                <c:pt idx="1400">
                  <c:v>0.0901603835931525</c:v>
                </c:pt>
                <c:pt idx="1401">
                  <c:v>0.0982870519678185</c:v>
                </c:pt>
                <c:pt idx="1402">
                  <c:v>0.119065562533959</c:v>
                </c:pt>
                <c:pt idx="1403">
                  <c:v>0.0954651803242305</c:v>
                </c:pt>
                <c:pt idx="1404">
                  <c:v>0.103465497596579</c:v>
                </c:pt>
                <c:pt idx="1405">
                  <c:v>0.0981487228167903</c:v>
                </c:pt>
                <c:pt idx="1406">
                  <c:v>0.0902216897099819</c:v>
                </c:pt>
                <c:pt idx="1407">
                  <c:v>0.105783624748679</c:v>
                </c:pt>
                <c:pt idx="1408">
                  <c:v>0.105173750098779</c:v>
                </c:pt>
                <c:pt idx="1409">
                  <c:v>0.126670343290658</c:v>
                </c:pt>
                <c:pt idx="1410">
                  <c:v>0.111911943397578</c:v>
                </c:pt>
                <c:pt idx="1411">
                  <c:v>0.0958623823089792</c:v>
                </c:pt>
                <c:pt idx="1412">
                  <c:v>0.0742085524945574</c:v>
                </c:pt>
                <c:pt idx="1413">
                  <c:v>0.101733410662172</c:v>
                </c:pt>
                <c:pt idx="1414">
                  <c:v>0.10861054001581</c:v>
                </c:pt>
                <c:pt idx="1415">
                  <c:v>0.100568903752282</c:v>
                </c:pt>
                <c:pt idx="1416">
                  <c:v>0.102931484591355</c:v>
                </c:pt>
                <c:pt idx="1417">
                  <c:v>0.0896666258488864</c:v>
                </c:pt>
                <c:pt idx="1418">
                  <c:v>0.0994817025816716</c:v>
                </c:pt>
                <c:pt idx="1419">
                  <c:v>0.128633485871264</c:v>
                </c:pt>
                <c:pt idx="1420">
                  <c:v>0.0980775344897629</c:v>
                </c:pt>
                <c:pt idx="1421">
                  <c:v>0.0875270918392336</c:v>
                </c:pt>
                <c:pt idx="1422">
                  <c:v>0.0942429763239169</c:v>
                </c:pt>
                <c:pt idx="1423">
                  <c:v>0.0931522844470956</c:v>
                </c:pt>
                <c:pt idx="1424">
                  <c:v>0.0878783160972702</c:v>
                </c:pt>
                <c:pt idx="1425">
                  <c:v>0.0881076507600572</c:v>
                </c:pt>
                <c:pt idx="1426">
                  <c:v>0.0878594239153302</c:v>
                </c:pt>
                <c:pt idx="1427">
                  <c:v>0.0789997175904686</c:v>
                </c:pt>
                <c:pt idx="1428">
                  <c:v>0.101222728715461</c:v>
                </c:pt>
                <c:pt idx="1429">
                  <c:v>0.104528673285055</c:v>
                </c:pt>
                <c:pt idx="1430">
                  <c:v>0.0845672626888038</c:v>
                </c:pt>
                <c:pt idx="1431">
                  <c:v>0.0977028312062817</c:v>
                </c:pt>
                <c:pt idx="1432">
                  <c:v>0.0873663535420487</c:v>
                </c:pt>
                <c:pt idx="1433">
                  <c:v>0.0835193340580903</c:v>
                </c:pt>
                <c:pt idx="1434">
                  <c:v>0.0752321875644056</c:v>
                </c:pt>
                <c:pt idx="1435">
                  <c:v>0.0729671357271993</c:v>
                </c:pt>
                <c:pt idx="1436">
                  <c:v>0.0694875128743967</c:v>
                </c:pt>
                <c:pt idx="1437">
                  <c:v>0.0751450109019684</c:v>
                </c:pt>
                <c:pt idx="1438">
                  <c:v>0.0660895793742073</c:v>
                </c:pt>
                <c:pt idx="1439">
                  <c:v>0.0566297622625653</c:v>
                </c:pt>
                <c:pt idx="1440">
                  <c:v>0.0573162405564497</c:v>
                </c:pt>
                <c:pt idx="1441">
                  <c:v>0.0618879300423637</c:v>
                </c:pt>
                <c:pt idx="1442">
                  <c:v>0.0547903060505546</c:v>
                </c:pt>
                <c:pt idx="1443">
                  <c:v>0.0666014144097342</c:v>
                </c:pt>
                <c:pt idx="1444">
                  <c:v>0.0627548151063582</c:v>
                </c:pt>
                <c:pt idx="1445">
                  <c:v>0.0466013801094829</c:v>
                </c:pt>
                <c:pt idx="1446">
                  <c:v>0.044343991044404</c:v>
                </c:pt>
                <c:pt idx="1447">
                  <c:v>0.0346002589365564</c:v>
                </c:pt>
                <c:pt idx="1448">
                  <c:v>0.0503854098119327</c:v>
                </c:pt>
                <c:pt idx="1449">
                  <c:v>0.0390527859743076</c:v>
                </c:pt>
                <c:pt idx="1450">
                  <c:v>0.061607083795512</c:v>
                </c:pt>
                <c:pt idx="1451">
                  <c:v>0.0634467400164154</c:v>
                </c:pt>
                <c:pt idx="1452">
                  <c:v>0.0711739760778101</c:v>
                </c:pt>
                <c:pt idx="1453">
                  <c:v>0.0509281119571979</c:v>
                </c:pt>
                <c:pt idx="1454">
                  <c:v>0.0536234789729399</c:v>
                </c:pt>
                <c:pt idx="1455">
                  <c:v>0.0599482169519903</c:v>
                </c:pt>
                <c:pt idx="1456">
                  <c:v>0.0564720782623664</c:v>
                </c:pt>
                <c:pt idx="1457">
                  <c:v>0.0604623279035575</c:v>
                </c:pt>
                <c:pt idx="1458">
                  <c:v>0.0698080580289817</c:v>
                </c:pt>
                <c:pt idx="1459">
                  <c:v>0.0671237277607002</c:v>
                </c:pt>
                <c:pt idx="1460">
                  <c:v>0.0795514081700805</c:v>
                </c:pt>
                <c:pt idx="1461">
                  <c:v>0.0900163483137192</c:v>
                </c:pt>
                <c:pt idx="1462">
                  <c:v>0.0773796668848055</c:v>
                </c:pt>
                <c:pt idx="1463">
                  <c:v>0.091904266423242</c:v>
                </c:pt>
                <c:pt idx="1464">
                  <c:v>0.102290379929267</c:v>
                </c:pt>
                <c:pt idx="1465">
                  <c:v>0.104759488182171</c:v>
                </c:pt>
                <c:pt idx="1466">
                  <c:v>0.111579883218924</c:v>
                </c:pt>
                <c:pt idx="1467">
                  <c:v>0.104850858824472</c:v>
                </c:pt>
                <c:pt idx="1468">
                  <c:v>0.117711010722072</c:v>
                </c:pt>
                <c:pt idx="1469">
                  <c:v>0.12638402995691</c:v>
                </c:pt>
                <c:pt idx="1470">
                  <c:v>0.125527828468135</c:v>
                </c:pt>
                <c:pt idx="1471">
                  <c:v>0.120837656157162</c:v>
                </c:pt>
                <c:pt idx="1472">
                  <c:v>0.145744384125261</c:v>
                </c:pt>
                <c:pt idx="1473">
                  <c:v>0.156273375429663</c:v>
                </c:pt>
                <c:pt idx="1474">
                  <c:v>0.185038100015574</c:v>
                </c:pt>
                <c:pt idx="1475">
                  <c:v>0.255136005525354</c:v>
                </c:pt>
                <c:pt idx="1476">
                  <c:v>0.216994398053569</c:v>
                </c:pt>
                <c:pt idx="1477">
                  <c:v>0.20981849149919</c:v>
                </c:pt>
                <c:pt idx="1478">
                  <c:v>0.243961019304397</c:v>
                </c:pt>
                <c:pt idx="1479">
                  <c:v>0.238722542370665</c:v>
                </c:pt>
                <c:pt idx="1480">
                  <c:v>0.279786736998499</c:v>
                </c:pt>
                <c:pt idx="1481">
                  <c:v>0.306370768628164</c:v>
                </c:pt>
                <c:pt idx="1482">
                  <c:v>0.283005123292433</c:v>
                </c:pt>
                <c:pt idx="1483">
                  <c:v>0.304050073738175</c:v>
                </c:pt>
                <c:pt idx="1484">
                  <c:v>0.319636901921063</c:v>
                </c:pt>
                <c:pt idx="1485">
                  <c:v>0.324250103967705</c:v>
                </c:pt>
                <c:pt idx="1486">
                  <c:v>0.304552932596079</c:v>
                </c:pt>
                <c:pt idx="1487">
                  <c:v>0.336900115269331</c:v>
                </c:pt>
                <c:pt idx="1488">
                  <c:v>0.353392662956886</c:v>
                </c:pt>
                <c:pt idx="1489">
                  <c:v>0.282638839098596</c:v>
                </c:pt>
                <c:pt idx="1490">
                  <c:v>0.283966434589737</c:v>
                </c:pt>
                <c:pt idx="1491">
                  <c:v>0.333427573084914</c:v>
                </c:pt>
                <c:pt idx="1492">
                  <c:v>0.319130249915438</c:v>
                </c:pt>
                <c:pt idx="1493">
                  <c:v>0.313559724084473</c:v>
                </c:pt>
                <c:pt idx="1494">
                  <c:v>0.307884076572025</c:v>
                </c:pt>
                <c:pt idx="1495">
                  <c:v>0.306042201498861</c:v>
                </c:pt>
                <c:pt idx="1496">
                  <c:v>0.395457955206496</c:v>
                </c:pt>
                <c:pt idx="1497">
                  <c:v>0.373080761943601</c:v>
                </c:pt>
                <c:pt idx="1498">
                  <c:v>0.314588367804055</c:v>
                </c:pt>
                <c:pt idx="1499">
                  <c:v>0.29325687246117</c:v>
                </c:pt>
                <c:pt idx="1500">
                  <c:v>0.274520806338242</c:v>
                </c:pt>
                <c:pt idx="1501">
                  <c:v>0.241363768173755</c:v>
                </c:pt>
                <c:pt idx="1502">
                  <c:v>0.24595628913874</c:v>
                </c:pt>
                <c:pt idx="1503">
                  <c:v>0.238118185023762</c:v>
                </c:pt>
                <c:pt idx="1504">
                  <c:v>0.221776546608059</c:v>
                </c:pt>
                <c:pt idx="1505">
                  <c:v>0.234662913919167</c:v>
                </c:pt>
                <c:pt idx="1506">
                  <c:v>0.232777011648528</c:v>
                </c:pt>
                <c:pt idx="1507">
                  <c:v>0.208431030284747</c:v>
                </c:pt>
                <c:pt idx="1508">
                  <c:v>0.203673064125533</c:v>
                </c:pt>
                <c:pt idx="1509">
                  <c:v>0.211800458194653</c:v>
                </c:pt>
                <c:pt idx="1510">
                  <c:v>0.23114389499984</c:v>
                </c:pt>
                <c:pt idx="1511">
                  <c:v>0.209834820078799</c:v>
                </c:pt>
                <c:pt idx="1512">
                  <c:v>0.196486935397936</c:v>
                </c:pt>
                <c:pt idx="1513">
                  <c:v>0.197371443848891</c:v>
                </c:pt>
                <c:pt idx="1514">
                  <c:v>0.218739674666929</c:v>
                </c:pt>
                <c:pt idx="1515">
                  <c:v>0.212840345313454</c:v>
                </c:pt>
                <c:pt idx="1516">
                  <c:v>0.206446806441797</c:v>
                </c:pt>
                <c:pt idx="1517">
                  <c:v>0.205060466536495</c:v>
                </c:pt>
                <c:pt idx="1518">
                  <c:v>0.216891809420152</c:v>
                </c:pt>
                <c:pt idx="1519">
                  <c:v>0.182056913224231</c:v>
                </c:pt>
                <c:pt idx="1520">
                  <c:v>0.225483769883196</c:v>
                </c:pt>
                <c:pt idx="1521">
                  <c:v>0.179811840908986</c:v>
                </c:pt>
                <c:pt idx="1522">
                  <c:v>0.159617650392444</c:v>
                </c:pt>
                <c:pt idx="1523">
                  <c:v>0.160820337205281</c:v>
                </c:pt>
                <c:pt idx="1524">
                  <c:v>0.155841368765617</c:v>
                </c:pt>
                <c:pt idx="1525">
                  <c:v>0.132592712705106</c:v>
                </c:pt>
                <c:pt idx="1526">
                  <c:v>0.123244050692956</c:v>
                </c:pt>
                <c:pt idx="1527">
                  <c:v>0.143515269757737</c:v>
                </c:pt>
                <c:pt idx="1528">
                  <c:v>0.108280684999549</c:v>
                </c:pt>
                <c:pt idx="1529">
                  <c:v>0.111743705897151</c:v>
                </c:pt>
                <c:pt idx="1530">
                  <c:v>0.0980450392371142</c:v>
                </c:pt>
                <c:pt idx="1531">
                  <c:v>0.0974865669400425</c:v>
                </c:pt>
                <c:pt idx="1532">
                  <c:v>0.128769818309532</c:v>
                </c:pt>
                <c:pt idx="1533">
                  <c:v>0.107636582666188</c:v>
                </c:pt>
                <c:pt idx="1534">
                  <c:v>0.0968965199257165</c:v>
                </c:pt>
                <c:pt idx="1535">
                  <c:v>0.0893482493099555</c:v>
                </c:pt>
                <c:pt idx="1536">
                  <c:v>0.123989047537464</c:v>
                </c:pt>
                <c:pt idx="1537">
                  <c:v>0.116921666044402</c:v>
                </c:pt>
                <c:pt idx="1538">
                  <c:v>0.0880488411219332</c:v>
                </c:pt>
                <c:pt idx="1539">
                  <c:v>0.085219499474806</c:v>
                </c:pt>
                <c:pt idx="1540">
                  <c:v>0.0885950328154074</c:v>
                </c:pt>
                <c:pt idx="1541">
                  <c:v>0.106059688780693</c:v>
                </c:pt>
                <c:pt idx="1542">
                  <c:v>0.102494972855729</c:v>
                </c:pt>
                <c:pt idx="1543">
                  <c:v>0.120103751972837</c:v>
                </c:pt>
                <c:pt idx="1544">
                  <c:v>0.106720180883793</c:v>
                </c:pt>
                <c:pt idx="1545">
                  <c:v>0.0917240297300116</c:v>
                </c:pt>
                <c:pt idx="1546">
                  <c:v>0.115968191926518</c:v>
                </c:pt>
                <c:pt idx="1547">
                  <c:v>0.124156688310428</c:v>
                </c:pt>
                <c:pt idx="1548">
                  <c:v>0.140477483575819</c:v>
                </c:pt>
                <c:pt idx="1549">
                  <c:v>0.0867621979078947</c:v>
                </c:pt>
                <c:pt idx="1550">
                  <c:v>0.093325077011219</c:v>
                </c:pt>
                <c:pt idx="1551">
                  <c:v>0.126306286903604</c:v>
                </c:pt>
                <c:pt idx="1552">
                  <c:v>0.142400554611392</c:v>
                </c:pt>
                <c:pt idx="1553">
                  <c:v>0.116972723302944</c:v>
                </c:pt>
                <c:pt idx="1554">
                  <c:v>0.110664074661966</c:v>
                </c:pt>
                <c:pt idx="1555">
                  <c:v>0.11849106707395</c:v>
                </c:pt>
                <c:pt idx="1556">
                  <c:v>0.15801625335302</c:v>
                </c:pt>
                <c:pt idx="1557">
                  <c:v>0.125277839611028</c:v>
                </c:pt>
                <c:pt idx="1558">
                  <c:v>0.108391544172484</c:v>
                </c:pt>
                <c:pt idx="1559">
                  <c:v>0.120037555070177</c:v>
                </c:pt>
                <c:pt idx="1560">
                  <c:v>0.140710520430849</c:v>
                </c:pt>
                <c:pt idx="1561">
                  <c:v>0.11704724832215</c:v>
                </c:pt>
                <c:pt idx="1562">
                  <c:v>0.12727349720992</c:v>
                </c:pt>
                <c:pt idx="1563">
                  <c:v>0.150067745074793</c:v>
                </c:pt>
                <c:pt idx="1564">
                  <c:v>0.121530745803326</c:v>
                </c:pt>
                <c:pt idx="1565">
                  <c:v>0.125345200154088</c:v>
                </c:pt>
                <c:pt idx="1566">
                  <c:v>0.148247880070914</c:v>
                </c:pt>
                <c:pt idx="1567">
                  <c:v>0.148759944560561</c:v>
                </c:pt>
                <c:pt idx="1568">
                  <c:v>0.120675300165122</c:v>
                </c:pt>
                <c:pt idx="1569">
                  <c:v>0.1254074376582</c:v>
                </c:pt>
                <c:pt idx="1570">
                  <c:v>0.112126351327313</c:v>
                </c:pt>
                <c:pt idx="1571">
                  <c:v>0.146255999842208</c:v>
                </c:pt>
                <c:pt idx="1572">
                  <c:v>0.149292123709716</c:v>
                </c:pt>
                <c:pt idx="1573">
                  <c:v>0.129638786702121</c:v>
                </c:pt>
                <c:pt idx="1574">
                  <c:v>0.11297213366361</c:v>
                </c:pt>
                <c:pt idx="1575">
                  <c:v>0.104353244908791</c:v>
                </c:pt>
                <c:pt idx="1576">
                  <c:v>0.105645792785365</c:v>
                </c:pt>
                <c:pt idx="1577">
                  <c:v>0.121444437526772</c:v>
                </c:pt>
                <c:pt idx="1578">
                  <c:v>0.130088039237912</c:v>
                </c:pt>
                <c:pt idx="1579">
                  <c:v>0.121219495224047</c:v>
                </c:pt>
                <c:pt idx="1580">
                  <c:v>0.117025152392769</c:v>
                </c:pt>
                <c:pt idx="1581">
                  <c:v>0.199820993384294</c:v>
                </c:pt>
                <c:pt idx="1582">
                  <c:v>0.16167561240201</c:v>
                </c:pt>
                <c:pt idx="1583">
                  <c:v>0.176530216123187</c:v>
                </c:pt>
                <c:pt idx="1584">
                  <c:v>0.114944980072037</c:v>
                </c:pt>
                <c:pt idx="1585">
                  <c:v>0.133314811574674</c:v>
                </c:pt>
                <c:pt idx="1586">
                  <c:v>0.124880489638043</c:v>
                </c:pt>
                <c:pt idx="1587">
                  <c:v>0.115140091083724</c:v>
                </c:pt>
                <c:pt idx="1588">
                  <c:v>0.109257354421164</c:v>
                </c:pt>
                <c:pt idx="1589">
                  <c:v>0.0998695480728302</c:v>
                </c:pt>
                <c:pt idx="1590">
                  <c:v>0.0885366248257793</c:v>
                </c:pt>
                <c:pt idx="1591">
                  <c:v>0.102930946977755</c:v>
                </c:pt>
                <c:pt idx="1592">
                  <c:v>0.112013435679652</c:v>
                </c:pt>
                <c:pt idx="1593">
                  <c:v>0.137210640158081</c:v>
                </c:pt>
                <c:pt idx="1594">
                  <c:v>0.130953214794481</c:v>
                </c:pt>
                <c:pt idx="1595">
                  <c:v>0.150746046636785</c:v>
                </c:pt>
                <c:pt idx="1596">
                  <c:v>0.163637058993935</c:v>
                </c:pt>
                <c:pt idx="1597">
                  <c:v>0.218766343979926</c:v>
                </c:pt>
                <c:pt idx="1598">
                  <c:v>0.426470758789152</c:v>
                </c:pt>
                <c:pt idx="1599">
                  <c:v>0.589682029014561</c:v>
                </c:pt>
                <c:pt idx="1600">
                  <c:v>0.259934241504949</c:v>
                </c:pt>
                <c:pt idx="1601">
                  <c:v>0.157215979195739</c:v>
                </c:pt>
                <c:pt idx="1602">
                  <c:v>0.188550915421901</c:v>
                </c:pt>
                <c:pt idx="1603">
                  <c:v>0.168495911919094</c:v>
                </c:pt>
                <c:pt idx="1604">
                  <c:v>0.174914075766957</c:v>
                </c:pt>
                <c:pt idx="1605">
                  <c:v>0.189654206976935</c:v>
                </c:pt>
                <c:pt idx="1606">
                  <c:v>0.212134303886678</c:v>
                </c:pt>
                <c:pt idx="1607">
                  <c:v>0.19572037626694</c:v>
                </c:pt>
                <c:pt idx="1608">
                  <c:v>0.297118026861159</c:v>
                </c:pt>
                <c:pt idx="1609">
                  <c:v>0.250111805249088</c:v>
                </c:pt>
                <c:pt idx="1610">
                  <c:v>0.247443329139182</c:v>
                </c:pt>
                <c:pt idx="1611">
                  <c:v>0.300623221731299</c:v>
                </c:pt>
                <c:pt idx="1612">
                  <c:v>0.302620412826199</c:v>
                </c:pt>
                <c:pt idx="1613">
                  <c:v>0.296355239232114</c:v>
                </c:pt>
                <c:pt idx="1614">
                  <c:v>0.291637068319018</c:v>
                </c:pt>
                <c:pt idx="1615">
                  <c:v>0.31609549762866</c:v>
                </c:pt>
                <c:pt idx="1616">
                  <c:v>0.247636273873254</c:v>
                </c:pt>
                <c:pt idx="1617">
                  <c:v>0.277028621269001</c:v>
                </c:pt>
                <c:pt idx="1618">
                  <c:v>0.275132613237356</c:v>
                </c:pt>
                <c:pt idx="1619">
                  <c:v>0.281448359051133</c:v>
                </c:pt>
                <c:pt idx="1620">
                  <c:v>0.356658310990291</c:v>
                </c:pt>
                <c:pt idx="1621">
                  <c:v>0.36777303874612</c:v>
                </c:pt>
                <c:pt idx="1622">
                  <c:v>0.323623318333323</c:v>
                </c:pt>
                <c:pt idx="1623">
                  <c:v>0.368338957960744</c:v>
                </c:pt>
                <c:pt idx="1624">
                  <c:v>0.411923785973707</c:v>
                </c:pt>
                <c:pt idx="1625">
                  <c:v>0.414097359500496</c:v>
                </c:pt>
                <c:pt idx="1626">
                  <c:v>0.47789049810139</c:v>
                </c:pt>
                <c:pt idx="1627">
                  <c:v>0.524374328937449</c:v>
                </c:pt>
                <c:pt idx="1628">
                  <c:v>0.460669506997347</c:v>
                </c:pt>
                <c:pt idx="1629">
                  <c:v>0.503137879651724</c:v>
                </c:pt>
                <c:pt idx="1630">
                  <c:v>0.56429178570615</c:v>
                </c:pt>
                <c:pt idx="1631">
                  <c:v>0.502084693891152</c:v>
                </c:pt>
                <c:pt idx="1632">
                  <c:v>0.632292519821346</c:v>
                </c:pt>
                <c:pt idx="1633">
                  <c:v>0.585847343432265</c:v>
                </c:pt>
                <c:pt idx="1634">
                  <c:v>0.574326953310927</c:v>
                </c:pt>
                <c:pt idx="1635">
                  <c:v>0.615768443066799</c:v>
                </c:pt>
                <c:pt idx="1636">
                  <c:v>0.711523424805724</c:v>
                </c:pt>
                <c:pt idx="1637">
                  <c:v>0.478839582338766</c:v>
                </c:pt>
                <c:pt idx="1638">
                  <c:v>0.50459901004644</c:v>
                </c:pt>
                <c:pt idx="1639">
                  <c:v>0.581848610440446</c:v>
                </c:pt>
                <c:pt idx="1640">
                  <c:v>0.676662412667219</c:v>
                </c:pt>
                <c:pt idx="1641">
                  <c:v>0.590438626953518</c:v>
                </c:pt>
                <c:pt idx="1642">
                  <c:v>0.636254180131945</c:v>
                </c:pt>
                <c:pt idx="1643">
                  <c:v>0.817856754510561</c:v>
                </c:pt>
                <c:pt idx="1644">
                  <c:v>0.785727273095421</c:v>
                </c:pt>
                <c:pt idx="1645">
                  <c:v>0.633839052243701</c:v>
                </c:pt>
                <c:pt idx="1646">
                  <c:v>0.778373246163443</c:v>
                </c:pt>
                <c:pt idx="1647">
                  <c:v>0.760692058683687</c:v>
                </c:pt>
                <c:pt idx="1648">
                  <c:v>0.565250027486063</c:v>
                </c:pt>
                <c:pt idx="1649">
                  <c:v>0.644027559618033</c:v>
                </c:pt>
                <c:pt idx="1650">
                  <c:v>0.640024223477382</c:v>
                </c:pt>
                <c:pt idx="1651">
                  <c:v>0.695176924674334</c:v>
                </c:pt>
                <c:pt idx="1652">
                  <c:v>0.905196120179161</c:v>
                </c:pt>
                <c:pt idx="1653">
                  <c:v>0.939122668559958</c:v>
                </c:pt>
                <c:pt idx="1654">
                  <c:v>0.930292410037788</c:v>
                </c:pt>
                <c:pt idx="1655">
                  <c:v>1.086388671326024</c:v>
                </c:pt>
                <c:pt idx="1656">
                  <c:v>0.929747300973064</c:v>
                </c:pt>
                <c:pt idx="1657">
                  <c:v>0.94280863865907</c:v>
                </c:pt>
                <c:pt idx="1658">
                  <c:v>0.981982345322253</c:v>
                </c:pt>
                <c:pt idx="1659">
                  <c:v>1.137958497196904</c:v>
                </c:pt>
                <c:pt idx="1660">
                  <c:v>1.280679176091288</c:v>
                </c:pt>
                <c:pt idx="1661">
                  <c:v>1.462477203348135</c:v>
                </c:pt>
                <c:pt idx="1662">
                  <c:v>1.55203255818075</c:v>
                </c:pt>
                <c:pt idx="1663">
                  <c:v>1.33277036460656</c:v>
                </c:pt>
                <c:pt idx="1664">
                  <c:v>1.532956498050884</c:v>
                </c:pt>
                <c:pt idx="1665">
                  <c:v>1.40852735882383</c:v>
                </c:pt>
                <c:pt idx="1666">
                  <c:v>1.535047657311866</c:v>
                </c:pt>
                <c:pt idx="1667">
                  <c:v>1.534388844278348</c:v>
                </c:pt>
                <c:pt idx="1668">
                  <c:v>2.115167898973956</c:v>
                </c:pt>
                <c:pt idx="1669">
                  <c:v>2.333807269067704</c:v>
                </c:pt>
                <c:pt idx="1670">
                  <c:v>1.85216061244394</c:v>
                </c:pt>
                <c:pt idx="1671">
                  <c:v>1.772289258698535</c:v>
                </c:pt>
                <c:pt idx="1672">
                  <c:v>1.291152789659655</c:v>
                </c:pt>
                <c:pt idx="1673">
                  <c:v>1.07185643665257</c:v>
                </c:pt>
                <c:pt idx="1674">
                  <c:v>1.137651213939101</c:v>
                </c:pt>
                <c:pt idx="1675">
                  <c:v>1.294176074274213</c:v>
                </c:pt>
                <c:pt idx="1676">
                  <c:v>0.941527577327512</c:v>
                </c:pt>
                <c:pt idx="1677">
                  <c:v>0.903293827391357</c:v>
                </c:pt>
                <c:pt idx="1678">
                  <c:v>0.92105437496385</c:v>
                </c:pt>
                <c:pt idx="1679">
                  <c:v>0.822571059413194</c:v>
                </c:pt>
                <c:pt idx="1680">
                  <c:v>0.894546898366974</c:v>
                </c:pt>
                <c:pt idx="1681">
                  <c:v>1.246456393180046</c:v>
                </c:pt>
                <c:pt idx="1682">
                  <c:v>1.23384018066744</c:v>
                </c:pt>
                <c:pt idx="1683">
                  <c:v>1.89546489554128</c:v>
                </c:pt>
                <c:pt idx="1684">
                  <c:v>2.521891831755833</c:v>
                </c:pt>
                <c:pt idx="1685">
                  <c:v>1.322094780699359</c:v>
                </c:pt>
                <c:pt idx="1686">
                  <c:v>1.771744170376326</c:v>
                </c:pt>
                <c:pt idx="1687">
                  <c:v>2.060921763506744</c:v>
                </c:pt>
                <c:pt idx="1688">
                  <c:v>2.03960019302074</c:v>
                </c:pt>
                <c:pt idx="1689">
                  <c:v>1.946521015270284</c:v>
                </c:pt>
                <c:pt idx="1690">
                  <c:v>2.417096821293812</c:v>
                </c:pt>
                <c:pt idx="1691">
                  <c:v>2.929568911269437</c:v>
                </c:pt>
                <c:pt idx="1692">
                  <c:v>2.261013081289128</c:v>
                </c:pt>
                <c:pt idx="1693">
                  <c:v>2.918110564442638</c:v>
                </c:pt>
                <c:pt idx="1694">
                  <c:v>2.549379040087687</c:v>
                </c:pt>
                <c:pt idx="1695">
                  <c:v>2.830555396341324</c:v>
                </c:pt>
                <c:pt idx="1696">
                  <c:v>2.791785848703747</c:v>
                </c:pt>
                <c:pt idx="1697">
                  <c:v>2.562345819537959</c:v>
                </c:pt>
                <c:pt idx="1698">
                  <c:v>2.457275484016987</c:v>
                </c:pt>
                <c:pt idx="1699">
                  <c:v>2.651608108922181</c:v>
                </c:pt>
                <c:pt idx="1700">
                  <c:v>2.6370369050377</c:v>
                </c:pt>
                <c:pt idx="1701">
                  <c:v>2.774111732018526</c:v>
                </c:pt>
                <c:pt idx="1702">
                  <c:v>2.288039305377331</c:v>
                </c:pt>
                <c:pt idx="1703">
                  <c:v>2.877630007945645</c:v>
                </c:pt>
                <c:pt idx="1704">
                  <c:v>2.655247905255197</c:v>
                </c:pt>
                <c:pt idx="1705">
                  <c:v>2.768243902282914</c:v>
                </c:pt>
                <c:pt idx="1706">
                  <c:v>2.406849578886738</c:v>
                </c:pt>
                <c:pt idx="1707">
                  <c:v>2.237791013115401</c:v>
                </c:pt>
                <c:pt idx="1708">
                  <c:v>1.71615946891295</c:v>
                </c:pt>
                <c:pt idx="1709">
                  <c:v>1.739281099606641</c:v>
                </c:pt>
                <c:pt idx="1710">
                  <c:v>1.331821266070256</c:v>
                </c:pt>
                <c:pt idx="1711">
                  <c:v>1.853573863810378</c:v>
                </c:pt>
                <c:pt idx="1712">
                  <c:v>1.477076840740696</c:v>
                </c:pt>
                <c:pt idx="1713">
                  <c:v>1.457618944775551</c:v>
                </c:pt>
                <c:pt idx="1714">
                  <c:v>1.815966517300357</c:v>
                </c:pt>
                <c:pt idx="1715">
                  <c:v>2.000219323836883</c:v>
                </c:pt>
                <c:pt idx="1716">
                  <c:v>2.520946825863611</c:v>
                </c:pt>
                <c:pt idx="1717">
                  <c:v>2.364519248475917</c:v>
                </c:pt>
                <c:pt idx="1718">
                  <c:v>2.306258791760455</c:v>
                </c:pt>
                <c:pt idx="1719">
                  <c:v>1.86251868294945</c:v>
                </c:pt>
                <c:pt idx="1720">
                  <c:v>2.045970521412032</c:v>
                </c:pt>
                <c:pt idx="1721">
                  <c:v>2.024651374007428</c:v>
                </c:pt>
                <c:pt idx="1722">
                  <c:v>2.317973290094578</c:v>
                </c:pt>
                <c:pt idx="1723">
                  <c:v>2.410413672732934</c:v>
                </c:pt>
                <c:pt idx="1724">
                  <c:v>2.276672142014504</c:v>
                </c:pt>
                <c:pt idx="1725">
                  <c:v>2.389008742288847</c:v>
                </c:pt>
                <c:pt idx="1726">
                  <c:v>2.722772024851231</c:v>
                </c:pt>
                <c:pt idx="1727">
                  <c:v>2.56464102868395</c:v>
                </c:pt>
                <c:pt idx="1728">
                  <c:v>2.165226470899976</c:v>
                </c:pt>
                <c:pt idx="1729">
                  <c:v>2.33691342759845</c:v>
                </c:pt>
                <c:pt idx="1730">
                  <c:v>2.230730036164979</c:v>
                </c:pt>
                <c:pt idx="1731">
                  <c:v>3.132139636270603</c:v>
                </c:pt>
                <c:pt idx="1732">
                  <c:v>1.783543600361929</c:v>
                </c:pt>
                <c:pt idx="1733">
                  <c:v>2.029043759678657</c:v>
                </c:pt>
                <c:pt idx="1734">
                  <c:v>2.271833747048854</c:v>
                </c:pt>
                <c:pt idx="1735">
                  <c:v>1.96877939124945</c:v>
                </c:pt>
                <c:pt idx="1736">
                  <c:v>2.540596398591217</c:v>
                </c:pt>
                <c:pt idx="1737">
                  <c:v>2.481108536860847</c:v>
                </c:pt>
                <c:pt idx="1738">
                  <c:v>3.48350163202273</c:v>
                </c:pt>
                <c:pt idx="1739">
                  <c:v>3.308350362053744</c:v>
                </c:pt>
                <c:pt idx="1740">
                  <c:v>5.451989109286359</c:v>
                </c:pt>
                <c:pt idx="1741">
                  <c:v>4.575694292602453</c:v>
                </c:pt>
                <c:pt idx="1742">
                  <c:v>4.043184146268622</c:v>
                </c:pt>
                <c:pt idx="1743">
                  <c:v>4.467126964294477</c:v>
                </c:pt>
                <c:pt idx="1744">
                  <c:v>4.399384324704895</c:v>
                </c:pt>
                <c:pt idx="1745">
                  <c:v>4.431381046024646</c:v>
                </c:pt>
                <c:pt idx="1746">
                  <c:v>4.449924281441946</c:v>
                </c:pt>
                <c:pt idx="1747">
                  <c:v>4.033506250528021</c:v>
                </c:pt>
                <c:pt idx="1748">
                  <c:v>3.918330932288381</c:v>
                </c:pt>
                <c:pt idx="1749">
                  <c:v>4.268266807297617</c:v>
                </c:pt>
                <c:pt idx="1750">
                  <c:v>4.425205898517608</c:v>
                </c:pt>
                <c:pt idx="1751">
                  <c:v>3.277411996922622</c:v>
                </c:pt>
                <c:pt idx="1752">
                  <c:v>2.82160382245016</c:v>
                </c:pt>
                <c:pt idx="1753">
                  <c:v>2.350024437709001</c:v>
                </c:pt>
                <c:pt idx="1754">
                  <c:v>1.659793803130203</c:v>
                </c:pt>
                <c:pt idx="1755">
                  <c:v>1.158552412840508</c:v>
                </c:pt>
                <c:pt idx="1756">
                  <c:v>1.052002408190221</c:v>
                </c:pt>
                <c:pt idx="1757">
                  <c:v>1.435869776884425</c:v>
                </c:pt>
                <c:pt idx="1758">
                  <c:v>2.229652835330312</c:v>
                </c:pt>
                <c:pt idx="1759">
                  <c:v>2.411614749503925</c:v>
                </c:pt>
                <c:pt idx="1760">
                  <c:v>2.217016816045124</c:v>
                </c:pt>
                <c:pt idx="1761">
                  <c:v>2.738761003670122</c:v>
                </c:pt>
                <c:pt idx="1762">
                  <c:v>2.71977784185649</c:v>
                </c:pt>
                <c:pt idx="1763">
                  <c:v>2.689601760907961</c:v>
                </c:pt>
                <c:pt idx="1764">
                  <c:v>2.137845005424132</c:v>
                </c:pt>
                <c:pt idx="1765">
                  <c:v>1.757435670191263</c:v>
                </c:pt>
                <c:pt idx="1766">
                  <c:v>1.848290240773416</c:v>
                </c:pt>
                <c:pt idx="1767">
                  <c:v>1.46254473562068</c:v>
                </c:pt>
                <c:pt idx="1768">
                  <c:v>1.507371371332336</c:v>
                </c:pt>
                <c:pt idx="1769">
                  <c:v>1.403273465538134</c:v>
                </c:pt>
                <c:pt idx="1770">
                  <c:v>1.770566117779486</c:v>
                </c:pt>
                <c:pt idx="1771">
                  <c:v>1.356524371379012</c:v>
                </c:pt>
                <c:pt idx="1772">
                  <c:v>1.483242899901773</c:v>
                </c:pt>
                <c:pt idx="1773">
                  <c:v>2.362179531397444</c:v>
                </c:pt>
                <c:pt idx="1774">
                  <c:v>2.288961922020435</c:v>
                </c:pt>
                <c:pt idx="1775">
                  <c:v>2.444287382077493</c:v>
                </c:pt>
                <c:pt idx="1776">
                  <c:v>2.797580193613898</c:v>
                </c:pt>
                <c:pt idx="1777">
                  <c:v>3.97482967556586</c:v>
                </c:pt>
                <c:pt idx="1778">
                  <c:v>5.667404813139567</c:v>
                </c:pt>
                <c:pt idx="1779">
                  <c:v>4.13322977648223</c:v>
                </c:pt>
                <c:pt idx="1780">
                  <c:v>1.961782570431102</c:v>
                </c:pt>
                <c:pt idx="1781">
                  <c:v>1.300857525668067</c:v>
                </c:pt>
                <c:pt idx="1782">
                  <c:v>1.400080169382512</c:v>
                </c:pt>
                <c:pt idx="1783">
                  <c:v>1.433244312675843</c:v>
                </c:pt>
                <c:pt idx="1784">
                  <c:v>1.411598133351288</c:v>
                </c:pt>
                <c:pt idx="1785">
                  <c:v>1.686788907445877</c:v>
                </c:pt>
                <c:pt idx="1786">
                  <c:v>1.419365327426255</c:v>
                </c:pt>
                <c:pt idx="1787">
                  <c:v>1.363136886266391</c:v>
                </c:pt>
                <c:pt idx="1788">
                  <c:v>1.149161648393038</c:v>
                </c:pt>
                <c:pt idx="1789">
                  <c:v>1.624896190401304</c:v>
                </c:pt>
                <c:pt idx="1790">
                  <c:v>1.268191262227623</c:v>
                </c:pt>
                <c:pt idx="1791">
                  <c:v>1.09422967140675</c:v>
                </c:pt>
                <c:pt idx="1792">
                  <c:v>1.09074202937081</c:v>
                </c:pt>
                <c:pt idx="1793">
                  <c:v>1.011741353098061</c:v>
                </c:pt>
                <c:pt idx="1794">
                  <c:v>0.768958311794509</c:v>
                </c:pt>
                <c:pt idx="1795">
                  <c:v>0.731816032330728</c:v>
                </c:pt>
                <c:pt idx="1796">
                  <c:v>0.874254790419181</c:v>
                </c:pt>
                <c:pt idx="1797">
                  <c:v>0.719903659702765</c:v>
                </c:pt>
                <c:pt idx="1798">
                  <c:v>0.600791077950996</c:v>
                </c:pt>
                <c:pt idx="1799">
                  <c:v>0.741300036064814</c:v>
                </c:pt>
                <c:pt idx="1800">
                  <c:v>1.372677524648727</c:v>
                </c:pt>
                <c:pt idx="1801">
                  <c:v>1.7117022767433</c:v>
                </c:pt>
                <c:pt idx="1802">
                  <c:v>0.990966884737104</c:v>
                </c:pt>
                <c:pt idx="1803">
                  <c:v>0.63921212000965</c:v>
                </c:pt>
                <c:pt idx="1804">
                  <c:v>0.500564551226857</c:v>
                </c:pt>
                <c:pt idx="1805">
                  <c:v>0.407252763811562</c:v>
                </c:pt>
                <c:pt idx="1806">
                  <c:v>0.466925670387165</c:v>
                </c:pt>
                <c:pt idx="1807">
                  <c:v>0.417237903602246</c:v>
                </c:pt>
                <c:pt idx="1808">
                  <c:v>0.372832240461135</c:v>
                </c:pt>
                <c:pt idx="1809">
                  <c:v>0.248649467974189</c:v>
                </c:pt>
                <c:pt idx="1810">
                  <c:v>0.200349665389089</c:v>
                </c:pt>
                <c:pt idx="1811">
                  <c:v>0.264481144650522</c:v>
                </c:pt>
                <c:pt idx="1812">
                  <c:v>0.232702007282521</c:v>
                </c:pt>
                <c:pt idx="1813">
                  <c:v>0.234376775564932</c:v>
                </c:pt>
                <c:pt idx="1814">
                  <c:v>0.245808854147</c:v>
                </c:pt>
                <c:pt idx="1815">
                  <c:v>0.243316691083418</c:v>
                </c:pt>
                <c:pt idx="1816">
                  <c:v>0.226871800501052</c:v>
                </c:pt>
                <c:pt idx="1817">
                  <c:v>0.247268621524803</c:v>
                </c:pt>
                <c:pt idx="1818">
                  <c:v>0.241131602035876</c:v>
                </c:pt>
                <c:pt idx="1819">
                  <c:v>0.209586638826247</c:v>
                </c:pt>
                <c:pt idx="1820">
                  <c:v>0.182570821219208</c:v>
                </c:pt>
                <c:pt idx="1821">
                  <c:v>0.169512309334978</c:v>
                </c:pt>
                <c:pt idx="1822">
                  <c:v>0.196643840910116</c:v>
                </c:pt>
                <c:pt idx="1823">
                  <c:v>0.20337941287667</c:v>
                </c:pt>
                <c:pt idx="1824">
                  <c:v>0.162542467765024</c:v>
                </c:pt>
                <c:pt idx="1825">
                  <c:v>0.114065750549995</c:v>
                </c:pt>
                <c:pt idx="1826">
                  <c:v>0.116873058656648</c:v>
                </c:pt>
                <c:pt idx="1827">
                  <c:v>0.1062699366161</c:v>
                </c:pt>
                <c:pt idx="1828">
                  <c:v>0.101947789232532</c:v>
                </c:pt>
                <c:pt idx="1829">
                  <c:v>0.0976779307229938</c:v>
                </c:pt>
                <c:pt idx="1830">
                  <c:v>0.0990931338846442</c:v>
                </c:pt>
                <c:pt idx="1831">
                  <c:v>0.0989729506925435</c:v>
                </c:pt>
                <c:pt idx="1832">
                  <c:v>0.118294706595537</c:v>
                </c:pt>
                <c:pt idx="1833">
                  <c:v>0.146867070382106</c:v>
                </c:pt>
                <c:pt idx="1834">
                  <c:v>0.116551464925228</c:v>
                </c:pt>
                <c:pt idx="1835">
                  <c:v>0.124798820843025</c:v>
                </c:pt>
                <c:pt idx="1836">
                  <c:v>0.0942061285277826</c:v>
                </c:pt>
                <c:pt idx="1837">
                  <c:v>0.0979898330767296</c:v>
                </c:pt>
                <c:pt idx="1838">
                  <c:v>0.0979692595167452</c:v>
                </c:pt>
                <c:pt idx="1839">
                  <c:v>0.102152414178252</c:v>
                </c:pt>
                <c:pt idx="1840">
                  <c:v>0.111234115249646</c:v>
                </c:pt>
                <c:pt idx="1841">
                  <c:v>0.132474317406243</c:v>
                </c:pt>
                <c:pt idx="1842">
                  <c:v>0.0876597836198738</c:v>
                </c:pt>
                <c:pt idx="1843">
                  <c:v>0.0842431947378301</c:v>
                </c:pt>
                <c:pt idx="1844">
                  <c:v>0.0874431486745334</c:v>
                </c:pt>
                <c:pt idx="1845">
                  <c:v>0.0880426519724205</c:v>
                </c:pt>
                <c:pt idx="1846">
                  <c:v>0.0864635367200039</c:v>
                </c:pt>
                <c:pt idx="1847">
                  <c:v>0.086576938963441</c:v>
                </c:pt>
                <c:pt idx="1848">
                  <c:v>0.0788104019304373</c:v>
                </c:pt>
                <c:pt idx="1849">
                  <c:v>0.0618455332534242</c:v>
                </c:pt>
                <c:pt idx="1850">
                  <c:v>0.0615855822291284</c:v>
                </c:pt>
                <c:pt idx="1851">
                  <c:v>0.0639366478565218</c:v>
                </c:pt>
                <c:pt idx="1852">
                  <c:v>0.0616140758673051</c:v>
                </c:pt>
                <c:pt idx="1853">
                  <c:v>0.0686905620894831</c:v>
                </c:pt>
                <c:pt idx="1854">
                  <c:v>0.0662542833404123</c:v>
                </c:pt>
                <c:pt idx="1855">
                  <c:v>0.0619134398364985</c:v>
                </c:pt>
                <c:pt idx="1856">
                  <c:v>0.0515471599611964</c:v>
                </c:pt>
                <c:pt idx="1857">
                  <c:v>0.0588311512749068</c:v>
                </c:pt>
                <c:pt idx="1858">
                  <c:v>0.0623797314311447</c:v>
                </c:pt>
                <c:pt idx="1859">
                  <c:v>0.065069283521426</c:v>
                </c:pt>
                <c:pt idx="1860">
                  <c:v>0.0804876244643389</c:v>
                </c:pt>
                <c:pt idx="1861">
                  <c:v>0.0784177811900273</c:v>
                </c:pt>
                <c:pt idx="1862">
                  <c:v>0.0660736422052517</c:v>
                </c:pt>
                <c:pt idx="1863">
                  <c:v>0.0628996913396458</c:v>
                </c:pt>
                <c:pt idx="1864">
                  <c:v>0.0712375002857364</c:v>
                </c:pt>
                <c:pt idx="1865">
                  <c:v>0.0708782151782915</c:v>
                </c:pt>
                <c:pt idx="1866">
                  <c:v>0.0821656405185564</c:v>
                </c:pt>
                <c:pt idx="1867">
                  <c:v>0.0858590305887685</c:v>
                </c:pt>
                <c:pt idx="1868">
                  <c:v>0.0822413280573906</c:v>
                </c:pt>
                <c:pt idx="1869">
                  <c:v>0.0821675891172983</c:v>
                </c:pt>
                <c:pt idx="1870">
                  <c:v>0.0772196448316323</c:v>
                </c:pt>
                <c:pt idx="1871">
                  <c:v>0.0585764082355588</c:v>
                </c:pt>
                <c:pt idx="1872">
                  <c:v>0.0654461278078011</c:v>
                </c:pt>
                <c:pt idx="1873">
                  <c:v>0.0894096298291781</c:v>
                </c:pt>
                <c:pt idx="1874">
                  <c:v>0.0782717357310031</c:v>
                </c:pt>
                <c:pt idx="1875">
                  <c:v>0.0779340504239252</c:v>
                </c:pt>
                <c:pt idx="1876">
                  <c:v>0.114790274843603</c:v>
                </c:pt>
                <c:pt idx="1877">
                  <c:v>0.0986633403757105</c:v>
                </c:pt>
                <c:pt idx="1878">
                  <c:v>0.0883492218784698</c:v>
                </c:pt>
                <c:pt idx="1879">
                  <c:v>0.133862596515711</c:v>
                </c:pt>
                <c:pt idx="1880">
                  <c:v>0.092428009697878</c:v>
                </c:pt>
                <c:pt idx="1881">
                  <c:v>0.103072204885849</c:v>
                </c:pt>
                <c:pt idx="1882">
                  <c:v>0.083242250665389</c:v>
                </c:pt>
                <c:pt idx="1883">
                  <c:v>0.0775639029430287</c:v>
                </c:pt>
                <c:pt idx="1884">
                  <c:v>0.0878781615312467</c:v>
                </c:pt>
                <c:pt idx="1885">
                  <c:v>0.102449889314647</c:v>
                </c:pt>
                <c:pt idx="1886">
                  <c:v>0.0822308681904245</c:v>
                </c:pt>
                <c:pt idx="1887">
                  <c:v>0.0648353328855122</c:v>
                </c:pt>
                <c:pt idx="1888">
                  <c:v>0.0719556657062799</c:v>
                </c:pt>
                <c:pt idx="1889">
                  <c:v>0.0746715428706034</c:v>
                </c:pt>
                <c:pt idx="1890">
                  <c:v>0.0624204410208602</c:v>
                </c:pt>
                <c:pt idx="1891">
                  <c:v>0.0583240976119112</c:v>
                </c:pt>
                <c:pt idx="1892">
                  <c:v>0.0616781547466252</c:v>
                </c:pt>
                <c:pt idx="1893">
                  <c:v>0.0628212524579472</c:v>
                </c:pt>
                <c:pt idx="1894">
                  <c:v>0.0645797904748077</c:v>
                </c:pt>
                <c:pt idx="1895">
                  <c:v>0.0506079162441552</c:v>
                </c:pt>
                <c:pt idx="1896">
                  <c:v>0.0510673293607174</c:v>
                </c:pt>
                <c:pt idx="1897">
                  <c:v>0.0478331617173168</c:v>
                </c:pt>
                <c:pt idx="1898">
                  <c:v>0.0339038248534079</c:v>
                </c:pt>
                <c:pt idx="1899">
                  <c:v>0.0389434236569612</c:v>
                </c:pt>
                <c:pt idx="1900">
                  <c:v>0.0325230573119927</c:v>
                </c:pt>
                <c:pt idx="1901">
                  <c:v>0.0350848256319306</c:v>
                </c:pt>
                <c:pt idx="1902">
                  <c:v>0.0404731465046992</c:v>
                </c:pt>
                <c:pt idx="1903">
                  <c:v>0.035704364658738</c:v>
                </c:pt>
                <c:pt idx="1904">
                  <c:v>0.0360620716216185</c:v>
                </c:pt>
                <c:pt idx="1905">
                  <c:v>0.0322422419468776</c:v>
                </c:pt>
                <c:pt idx="1906">
                  <c:v>0.0356834094961728</c:v>
                </c:pt>
                <c:pt idx="1907">
                  <c:v>0.0425550976633404</c:v>
                </c:pt>
                <c:pt idx="1908">
                  <c:v>0.0459831319243523</c:v>
                </c:pt>
                <c:pt idx="1909">
                  <c:v>0.0466724729312965</c:v>
                </c:pt>
                <c:pt idx="1910">
                  <c:v>0.0616294736144737</c:v>
                </c:pt>
                <c:pt idx="1911">
                  <c:v>0.0424156915060255</c:v>
                </c:pt>
                <c:pt idx="1912">
                  <c:v>0.0416616696923886</c:v>
                </c:pt>
                <c:pt idx="1913">
                  <c:v>0.04675615068714</c:v>
                </c:pt>
                <c:pt idx="1914">
                  <c:v>0.0564842422849379</c:v>
                </c:pt>
                <c:pt idx="1915">
                  <c:v>0.0548152304031345</c:v>
                </c:pt>
                <c:pt idx="1916">
                  <c:v>0.0584710446996147</c:v>
                </c:pt>
                <c:pt idx="1917">
                  <c:v>0.043412777338121</c:v>
                </c:pt>
                <c:pt idx="1918">
                  <c:v>0.0522578941439646</c:v>
                </c:pt>
                <c:pt idx="1919">
                  <c:v>0.0646689943687499</c:v>
                </c:pt>
                <c:pt idx="1920">
                  <c:v>0.0651389083357751</c:v>
                </c:pt>
                <c:pt idx="1921">
                  <c:v>0.0688424834816693</c:v>
                </c:pt>
                <c:pt idx="1922">
                  <c:v>0.0637546553905691</c:v>
                </c:pt>
                <c:pt idx="1923">
                  <c:v>0.064431683455846</c:v>
                </c:pt>
                <c:pt idx="1924">
                  <c:v>0.0640462117858403</c:v>
                </c:pt>
                <c:pt idx="1925">
                  <c:v>0.0760882524597098</c:v>
                </c:pt>
                <c:pt idx="1926">
                  <c:v>0.0829963526161006</c:v>
                </c:pt>
                <c:pt idx="1927">
                  <c:v>0.0637265729583648</c:v>
                </c:pt>
                <c:pt idx="1928">
                  <c:v>0.0712662215480503</c:v>
                </c:pt>
                <c:pt idx="1929">
                  <c:v>0.0591633006687337</c:v>
                </c:pt>
                <c:pt idx="1930">
                  <c:v>0.0468672115895388</c:v>
                </c:pt>
                <c:pt idx="1931">
                  <c:v>0.0476844646439202</c:v>
                </c:pt>
                <c:pt idx="1932">
                  <c:v>0.0618048748935631</c:v>
                </c:pt>
                <c:pt idx="1933">
                  <c:v>0.0560687520832769</c:v>
                </c:pt>
                <c:pt idx="1934">
                  <c:v>0.043240974569771</c:v>
                </c:pt>
                <c:pt idx="1935">
                  <c:v>0.0264777963440391</c:v>
                </c:pt>
                <c:pt idx="1936">
                  <c:v>0.0287880630571294</c:v>
                </c:pt>
                <c:pt idx="1937">
                  <c:v>0.0220542483164496</c:v>
                </c:pt>
                <c:pt idx="1938">
                  <c:v>0.0223038998042851</c:v>
                </c:pt>
                <c:pt idx="1939">
                  <c:v>0.0269847524404074</c:v>
                </c:pt>
                <c:pt idx="1940">
                  <c:v>0.0287169317983481</c:v>
                </c:pt>
                <c:pt idx="1941">
                  <c:v>0.0380129803268139</c:v>
                </c:pt>
                <c:pt idx="1942">
                  <c:v>0.0505686572909944</c:v>
                </c:pt>
                <c:pt idx="1943">
                  <c:v>0.0394703633460433</c:v>
                </c:pt>
                <c:pt idx="1944">
                  <c:v>0.037465845015257</c:v>
                </c:pt>
                <c:pt idx="1945">
                  <c:v>0.0426697940396488</c:v>
                </c:pt>
                <c:pt idx="1946">
                  <c:v>0.0357200346303727</c:v>
                </c:pt>
                <c:pt idx="1947">
                  <c:v>0.0382803975919116</c:v>
                </c:pt>
                <c:pt idx="1948">
                  <c:v>0.0300107973854708</c:v>
                </c:pt>
                <c:pt idx="1949">
                  <c:v>0.0318261099451773</c:v>
                </c:pt>
                <c:pt idx="1950">
                  <c:v>0.0376332565433963</c:v>
                </c:pt>
                <c:pt idx="1951">
                  <c:v>0.037047931298403</c:v>
                </c:pt>
                <c:pt idx="1952">
                  <c:v>0.0465408764227351</c:v>
                </c:pt>
                <c:pt idx="1953">
                  <c:v>0.048983586254109</c:v>
                </c:pt>
                <c:pt idx="1954">
                  <c:v>0.0504415893797973</c:v>
                </c:pt>
                <c:pt idx="1955">
                  <c:v>0.0568504675155737</c:v>
                </c:pt>
                <c:pt idx="1956">
                  <c:v>0.0568105313793119</c:v>
                </c:pt>
                <c:pt idx="1957">
                  <c:v>0.0635720926510866</c:v>
                </c:pt>
                <c:pt idx="1958">
                  <c:v>0.072935338231531</c:v>
                </c:pt>
                <c:pt idx="1959">
                  <c:v>0.0664020978066139</c:v>
                </c:pt>
                <c:pt idx="1960">
                  <c:v>0.0785431489805896</c:v>
                </c:pt>
                <c:pt idx="1961">
                  <c:v>0.0794543289768255</c:v>
                </c:pt>
                <c:pt idx="1962">
                  <c:v>0.0699065613044712</c:v>
                </c:pt>
                <c:pt idx="1963">
                  <c:v>0.0638261746364994</c:v>
                </c:pt>
                <c:pt idx="1964">
                  <c:v>0.0661730933043985</c:v>
                </c:pt>
                <c:pt idx="1965">
                  <c:v>0.0613127971151091</c:v>
                </c:pt>
                <c:pt idx="1966">
                  <c:v>0.0424599722453966</c:v>
                </c:pt>
                <c:pt idx="1967">
                  <c:v>0.0533767834470701</c:v>
                </c:pt>
                <c:pt idx="1968">
                  <c:v>0.0614658767251434</c:v>
                </c:pt>
                <c:pt idx="1969">
                  <c:v>0.0588502814215648</c:v>
                </c:pt>
                <c:pt idx="1970">
                  <c:v>0.0608461770127068</c:v>
                </c:pt>
                <c:pt idx="1971">
                  <c:v>0.0537882342096991</c:v>
                </c:pt>
                <c:pt idx="1972">
                  <c:v>0.0486051929728947</c:v>
                </c:pt>
                <c:pt idx="1973">
                  <c:v>0.0569185163976054</c:v>
                </c:pt>
                <c:pt idx="1974">
                  <c:v>0.0528687983992982</c:v>
                </c:pt>
                <c:pt idx="1975">
                  <c:v>0.0657293382706442</c:v>
                </c:pt>
                <c:pt idx="1976">
                  <c:v>0.0445585048287708</c:v>
                </c:pt>
                <c:pt idx="1977">
                  <c:v>0.0464938732750663</c:v>
                </c:pt>
                <c:pt idx="1978">
                  <c:v>0.0350175776781345</c:v>
                </c:pt>
                <c:pt idx="1979">
                  <c:v>0.02215340002001</c:v>
                </c:pt>
                <c:pt idx="1980">
                  <c:v>0.0251988130263212</c:v>
                </c:pt>
                <c:pt idx="1981">
                  <c:v>0.0482093234810591</c:v>
                </c:pt>
                <c:pt idx="1982">
                  <c:v>0.0525163263539677</c:v>
                </c:pt>
                <c:pt idx="1983">
                  <c:v>0.0436801133559037</c:v>
                </c:pt>
                <c:pt idx="1984">
                  <c:v>0.0553096510497863</c:v>
                </c:pt>
                <c:pt idx="1985">
                  <c:v>0.0619352653560116</c:v>
                </c:pt>
                <c:pt idx="1986">
                  <c:v>0.0613533012031688</c:v>
                </c:pt>
                <c:pt idx="1987">
                  <c:v>0.0542601204842053</c:v>
                </c:pt>
                <c:pt idx="1988">
                  <c:v>0.0536820484176341</c:v>
                </c:pt>
                <c:pt idx="1989">
                  <c:v>0.0605012034134375</c:v>
                </c:pt>
                <c:pt idx="1990">
                  <c:v>0.0543990491095862</c:v>
                </c:pt>
                <c:pt idx="1991">
                  <c:v>0.0617823743299466</c:v>
                </c:pt>
                <c:pt idx="1992">
                  <c:v>0.0522408100183205</c:v>
                </c:pt>
                <c:pt idx="1993">
                  <c:v>0.0577444082856142</c:v>
                </c:pt>
                <c:pt idx="1994">
                  <c:v>0.0592434175149273</c:v>
                </c:pt>
                <c:pt idx="1995">
                  <c:v>0.0461942182996822</c:v>
                </c:pt>
                <c:pt idx="1996">
                  <c:v>0.0509701282957192</c:v>
                </c:pt>
                <c:pt idx="1997">
                  <c:v>0.0501099471809546</c:v>
                </c:pt>
                <c:pt idx="1998">
                  <c:v>0.0486129381151058</c:v>
                </c:pt>
                <c:pt idx="1999">
                  <c:v>0.0577448048407044</c:v>
                </c:pt>
                <c:pt idx="2000">
                  <c:v>0.0697105982541553</c:v>
                </c:pt>
                <c:pt idx="2001">
                  <c:v>0.0679094921630426</c:v>
                </c:pt>
                <c:pt idx="2002">
                  <c:v>0.0653620674261404</c:v>
                </c:pt>
                <c:pt idx="2003">
                  <c:v>0.0618268973361844</c:v>
                </c:pt>
                <c:pt idx="2004">
                  <c:v>0.0781387209854083</c:v>
                </c:pt>
                <c:pt idx="2005">
                  <c:v>0.0641284692413288</c:v>
                </c:pt>
                <c:pt idx="2006">
                  <c:v>0.0685907506037075</c:v>
                </c:pt>
                <c:pt idx="2007">
                  <c:v>0.0666029243173117</c:v>
                </c:pt>
                <c:pt idx="2008">
                  <c:v>0.0642052695794096</c:v>
                </c:pt>
                <c:pt idx="2009">
                  <c:v>0.067292504728828</c:v>
                </c:pt>
                <c:pt idx="2010">
                  <c:v>0.0554265434528841</c:v>
                </c:pt>
                <c:pt idx="2011">
                  <c:v>0.0530194595401957</c:v>
                </c:pt>
                <c:pt idx="2012">
                  <c:v>0.0473749993975141</c:v>
                </c:pt>
                <c:pt idx="2013">
                  <c:v>0.0452767861972735</c:v>
                </c:pt>
                <c:pt idx="2014">
                  <c:v>0.0537790053848162</c:v>
                </c:pt>
                <c:pt idx="2015">
                  <c:v>0.0474824904436671</c:v>
                </c:pt>
                <c:pt idx="2016">
                  <c:v>0.0587534549917941</c:v>
                </c:pt>
                <c:pt idx="2017">
                  <c:v>0.0767219001818404</c:v>
                </c:pt>
                <c:pt idx="2018">
                  <c:v>0.0652281402384315</c:v>
                </c:pt>
                <c:pt idx="2019">
                  <c:v>0.084598327322443</c:v>
                </c:pt>
                <c:pt idx="2020">
                  <c:v>0.100832313157597</c:v>
                </c:pt>
                <c:pt idx="2021">
                  <c:v>0.0807559352667582</c:v>
                </c:pt>
                <c:pt idx="2022">
                  <c:v>0.108635952484089</c:v>
                </c:pt>
                <c:pt idx="2023">
                  <c:v>0.0929556337684801</c:v>
                </c:pt>
                <c:pt idx="2024">
                  <c:v>0.0803935452359078</c:v>
                </c:pt>
                <c:pt idx="2025">
                  <c:v>0.090704522253006</c:v>
                </c:pt>
                <c:pt idx="2026">
                  <c:v>0.102534632273392</c:v>
                </c:pt>
                <c:pt idx="2027">
                  <c:v>0.0885870073389051</c:v>
                </c:pt>
                <c:pt idx="2028">
                  <c:v>0.0843320156584992</c:v>
                </c:pt>
                <c:pt idx="2029">
                  <c:v>0.0689971352932616</c:v>
                </c:pt>
                <c:pt idx="2030">
                  <c:v>0.0665470770643907</c:v>
                </c:pt>
                <c:pt idx="2031">
                  <c:v>0.0751183282919448</c:v>
                </c:pt>
                <c:pt idx="2032">
                  <c:v>0.0879553140237535</c:v>
                </c:pt>
                <c:pt idx="2033">
                  <c:v>0.0912011321894498</c:v>
                </c:pt>
                <c:pt idx="2034">
                  <c:v>0.0890227480389909</c:v>
                </c:pt>
                <c:pt idx="2035">
                  <c:v>0.103369079444567</c:v>
                </c:pt>
                <c:pt idx="2036">
                  <c:v>0.13581658109081</c:v>
                </c:pt>
                <c:pt idx="2037">
                  <c:v>0.0939764604598629</c:v>
                </c:pt>
                <c:pt idx="2038">
                  <c:v>0.0940039478774633</c:v>
                </c:pt>
                <c:pt idx="2039">
                  <c:v>0.0798658761916917</c:v>
                </c:pt>
                <c:pt idx="2040">
                  <c:v>0.0810200259040318</c:v>
                </c:pt>
                <c:pt idx="2041">
                  <c:v>0.0900315340472836</c:v>
                </c:pt>
                <c:pt idx="2042">
                  <c:v>0.103506918404267</c:v>
                </c:pt>
                <c:pt idx="2043">
                  <c:v>0.102684456824653</c:v>
                </c:pt>
                <c:pt idx="2044">
                  <c:v>0.0852394022026306</c:v>
                </c:pt>
                <c:pt idx="2045">
                  <c:v>0.087794952515829</c:v>
                </c:pt>
                <c:pt idx="2046">
                  <c:v>0.0869385430796503</c:v>
                </c:pt>
                <c:pt idx="2047">
                  <c:v>0.104073985287336</c:v>
                </c:pt>
                <c:pt idx="2048">
                  <c:v>0.125097322219992</c:v>
                </c:pt>
                <c:pt idx="2049">
                  <c:v>0.144549889149444</c:v>
                </c:pt>
                <c:pt idx="2050">
                  <c:v>0.140254137715317</c:v>
                </c:pt>
                <c:pt idx="2051">
                  <c:v>0.146434463547346</c:v>
                </c:pt>
                <c:pt idx="2052">
                  <c:v>0.171123487722897</c:v>
                </c:pt>
                <c:pt idx="2053">
                  <c:v>0.189453160869965</c:v>
                </c:pt>
                <c:pt idx="2054">
                  <c:v>0.176117190963986</c:v>
                </c:pt>
                <c:pt idx="2055">
                  <c:v>0.17792366251405</c:v>
                </c:pt>
                <c:pt idx="2056">
                  <c:v>0.208842478516032</c:v>
                </c:pt>
                <c:pt idx="2057">
                  <c:v>0.225191095311432</c:v>
                </c:pt>
                <c:pt idx="2058">
                  <c:v>0.180885718910111</c:v>
                </c:pt>
                <c:pt idx="2059">
                  <c:v>0.238573463371153</c:v>
                </c:pt>
                <c:pt idx="2060">
                  <c:v>0.1694200073444</c:v>
                </c:pt>
                <c:pt idx="2061">
                  <c:v>0.162132475777331</c:v>
                </c:pt>
                <c:pt idx="2062">
                  <c:v>0.151274005377058</c:v>
                </c:pt>
                <c:pt idx="2063">
                  <c:v>0.13799686863931</c:v>
                </c:pt>
                <c:pt idx="2064">
                  <c:v>0.102714892708723</c:v>
                </c:pt>
                <c:pt idx="2065">
                  <c:v>0.108608641414381</c:v>
                </c:pt>
                <c:pt idx="2066">
                  <c:v>0.145099705872351</c:v>
                </c:pt>
                <c:pt idx="2067">
                  <c:v>0.139413513580486</c:v>
                </c:pt>
                <c:pt idx="2068">
                  <c:v>0.12631691538573</c:v>
                </c:pt>
                <c:pt idx="2069">
                  <c:v>0.136018786060428</c:v>
                </c:pt>
                <c:pt idx="2070">
                  <c:v>0.164676199203833</c:v>
                </c:pt>
                <c:pt idx="2071">
                  <c:v>0.14266290617945</c:v>
                </c:pt>
                <c:pt idx="2072">
                  <c:v>0.140670469892602</c:v>
                </c:pt>
                <c:pt idx="2073">
                  <c:v>0.169697702957615</c:v>
                </c:pt>
                <c:pt idx="2074">
                  <c:v>0.141552963521356</c:v>
                </c:pt>
                <c:pt idx="2075">
                  <c:v>0.172809174223378</c:v>
                </c:pt>
                <c:pt idx="2076">
                  <c:v>0.182574496428016</c:v>
                </c:pt>
                <c:pt idx="2077">
                  <c:v>0.21960087558238</c:v>
                </c:pt>
                <c:pt idx="2078">
                  <c:v>0.209713107913681</c:v>
                </c:pt>
                <c:pt idx="2079">
                  <c:v>0.192144116782688</c:v>
                </c:pt>
                <c:pt idx="2080">
                  <c:v>0.162862618080667</c:v>
                </c:pt>
                <c:pt idx="2081">
                  <c:v>0.200394379134579</c:v>
                </c:pt>
                <c:pt idx="2082">
                  <c:v>0.207910986256176</c:v>
                </c:pt>
                <c:pt idx="2083">
                  <c:v>0.217145454929436</c:v>
                </c:pt>
                <c:pt idx="2084">
                  <c:v>0.23797580617679</c:v>
                </c:pt>
                <c:pt idx="2085">
                  <c:v>0.184102264046784</c:v>
                </c:pt>
                <c:pt idx="2086">
                  <c:v>0.225358454516736</c:v>
                </c:pt>
                <c:pt idx="2087">
                  <c:v>0.241265823194827</c:v>
                </c:pt>
                <c:pt idx="2088">
                  <c:v>0.181034716218784</c:v>
                </c:pt>
                <c:pt idx="2089">
                  <c:v>0.198493323190025</c:v>
                </c:pt>
                <c:pt idx="2090">
                  <c:v>0.178403043587925</c:v>
                </c:pt>
                <c:pt idx="2091">
                  <c:v>0.176995744785884</c:v>
                </c:pt>
                <c:pt idx="2092">
                  <c:v>0.211062657687771</c:v>
                </c:pt>
                <c:pt idx="2093">
                  <c:v>0.298048858385084</c:v>
                </c:pt>
                <c:pt idx="2094">
                  <c:v>0.351115713881289</c:v>
                </c:pt>
                <c:pt idx="2095">
                  <c:v>0.341371902666588</c:v>
                </c:pt>
                <c:pt idx="2096">
                  <c:v>0.483489901608476</c:v>
                </c:pt>
                <c:pt idx="2097">
                  <c:v>0.407811659996258</c:v>
                </c:pt>
                <c:pt idx="2098">
                  <c:v>0.476683760456948</c:v>
                </c:pt>
                <c:pt idx="2099">
                  <c:v>0.404209044814684</c:v>
                </c:pt>
                <c:pt idx="2100">
                  <c:v>0.386790494093707</c:v>
                </c:pt>
                <c:pt idx="2101">
                  <c:v>0.345328879112884</c:v>
                </c:pt>
                <c:pt idx="2102">
                  <c:v>0.302554287853316</c:v>
                </c:pt>
                <c:pt idx="2103">
                  <c:v>0.367518741458209</c:v>
                </c:pt>
                <c:pt idx="2104">
                  <c:v>0.311825101112499</c:v>
                </c:pt>
                <c:pt idx="2105">
                  <c:v>0.443439325678813</c:v>
                </c:pt>
                <c:pt idx="2106">
                  <c:v>0.296483424274376</c:v>
                </c:pt>
                <c:pt idx="2107">
                  <c:v>0.328527232138143</c:v>
                </c:pt>
                <c:pt idx="2108">
                  <c:v>0.419440860918188</c:v>
                </c:pt>
                <c:pt idx="2109">
                  <c:v>0.360678179721501</c:v>
                </c:pt>
                <c:pt idx="2110">
                  <c:v>0.440432532258912</c:v>
                </c:pt>
                <c:pt idx="2111">
                  <c:v>0.372134684807965</c:v>
                </c:pt>
                <c:pt idx="2112">
                  <c:v>0.579945411182568</c:v>
                </c:pt>
                <c:pt idx="2113">
                  <c:v>0.493614249411629</c:v>
                </c:pt>
                <c:pt idx="2114">
                  <c:v>0.471177672964583</c:v>
                </c:pt>
                <c:pt idx="2115">
                  <c:v>0.571409784789199</c:v>
                </c:pt>
                <c:pt idx="2116">
                  <c:v>0.601205418783702</c:v>
                </c:pt>
                <c:pt idx="2117">
                  <c:v>0.632356423324896</c:v>
                </c:pt>
                <c:pt idx="2118">
                  <c:v>0.754984082757504</c:v>
                </c:pt>
                <c:pt idx="2119">
                  <c:v>0.719829528005285</c:v>
                </c:pt>
                <c:pt idx="2120">
                  <c:v>0.83067501127934</c:v>
                </c:pt>
                <c:pt idx="2121">
                  <c:v>0.912498767283075</c:v>
                </c:pt>
                <c:pt idx="2122">
                  <c:v>1.042079479053863</c:v>
                </c:pt>
                <c:pt idx="2123">
                  <c:v>1.11072096276838</c:v>
                </c:pt>
                <c:pt idx="2124">
                  <c:v>1.134128585808344</c:v>
                </c:pt>
                <c:pt idx="2125">
                  <c:v>1.074304852098035</c:v>
                </c:pt>
                <c:pt idx="2126">
                  <c:v>0.996570329829997</c:v>
                </c:pt>
                <c:pt idx="2127">
                  <c:v>1.115518035732101</c:v>
                </c:pt>
                <c:pt idx="2128">
                  <c:v>1.211092246936057</c:v>
                </c:pt>
                <c:pt idx="2129">
                  <c:v>0.815629465444674</c:v>
                </c:pt>
                <c:pt idx="2130">
                  <c:v>0.802085401335238</c:v>
                </c:pt>
                <c:pt idx="2131">
                  <c:v>0.766634811255667</c:v>
                </c:pt>
                <c:pt idx="2132">
                  <c:v>0.797213951442092</c:v>
                </c:pt>
                <c:pt idx="2133">
                  <c:v>0.707439218742762</c:v>
                </c:pt>
                <c:pt idx="2134">
                  <c:v>0.5250230698596</c:v>
                </c:pt>
                <c:pt idx="2135">
                  <c:v>0.651342879275875</c:v>
                </c:pt>
                <c:pt idx="2136">
                  <c:v>0.907131310585835</c:v>
                </c:pt>
                <c:pt idx="2137">
                  <c:v>0.853822719771828</c:v>
                </c:pt>
                <c:pt idx="2138">
                  <c:v>0.700683599645539</c:v>
                </c:pt>
                <c:pt idx="2139">
                  <c:v>0.552974702111524</c:v>
                </c:pt>
                <c:pt idx="2140">
                  <c:v>0.669484562113098</c:v>
                </c:pt>
                <c:pt idx="2141">
                  <c:v>0.687879491068886</c:v>
                </c:pt>
                <c:pt idx="2142">
                  <c:v>0.533388781192919</c:v>
                </c:pt>
                <c:pt idx="2143">
                  <c:v>0.45497104243756</c:v>
                </c:pt>
                <c:pt idx="2144">
                  <c:v>0.354333439277933</c:v>
                </c:pt>
                <c:pt idx="2145">
                  <c:v>0.327073673088413</c:v>
                </c:pt>
                <c:pt idx="2146">
                  <c:v>0.285276311619987</c:v>
                </c:pt>
                <c:pt idx="2147">
                  <c:v>0.303094932497731</c:v>
                </c:pt>
                <c:pt idx="2148">
                  <c:v>0.324451377522308</c:v>
                </c:pt>
                <c:pt idx="2149">
                  <c:v>0.299545045899663</c:v>
                </c:pt>
                <c:pt idx="2150">
                  <c:v>0.294818550156415</c:v>
                </c:pt>
                <c:pt idx="2151">
                  <c:v>0.337455537751519</c:v>
                </c:pt>
                <c:pt idx="2152">
                  <c:v>0.302165569160202</c:v>
                </c:pt>
                <c:pt idx="2153">
                  <c:v>0.355072190661785</c:v>
                </c:pt>
                <c:pt idx="2154">
                  <c:v>0.30510640494241</c:v>
                </c:pt>
                <c:pt idx="2155">
                  <c:v>0.277071797060179</c:v>
                </c:pt>
                <c:pt idx="2156">
                  <c:v>0.267799879590291</c:v>
                </c:pt>
                <c:pt idx="2157">
                  <c:v>0.255978173837276</c:v>
                </c:pt>
                <c:pt idx="2158">
                  <c:v>0.299274706761086</c:v>
                </c:pt>
                <c:pt idx="2159">
                  <c:v>0.258349675604515</c:v>
                </c:pt>
                <c:pt idx="2160">
                  <c:v>0.296027622279261</c:v>
                </c:pt>
                <c:pt idx="2161">
                  <c:v>0.231433784587214</c:v>
                </c:pt>
                <c:pt idx="2162">
                  <c:v>0.257859710307797</c:v>
                </c:pt>
                <c:pt idx="2163">
                  <c:v>0.253157062647946</c:v>
                </c:pt>
                <c:pt idx="2164">
                  <c:v>0.210063878590378</c:v>
                </c:pt>
                <c:pt idx="2165">
                  <c:v>0.227486158616788</c:v>
                </c:pt>
                <c:pt idx="2166">
                  <c:v>0.191539346019677</c:v>
                </c:pt>
                <c:pt idx="2167">
                  <c:v>0.19755369202159</c:v>
                </c:pt>
                <c:pt idx="2168">
                  <c:v>0.239035760077287</c:v>
                </c:pt>
                <c:pt idx="2169">
                  <c:v>0.234382155644784</c:v>
                </c:pt>
                <c:pt idx="2170">
                  <c:v>0.258732159003522</c:v>
                </c:pt>
                <c:pt idx="2171">
                  <c:v>0.219417615107472</c:v>
                </c:pt>
                <c:pt idx="2172">
                  <c:v>0.248896509597937</c:v>
                </c:pt>
                <c:pt idx="2173">
                  <c:v>0.246042877115466</c:v>
                </c:pt>
                <c:pt idx="2174">
                  <c:v>0.254633181933147</c:v>
                </c:pt>
                <c:pt idx="2175">
                  <c:v>0.223131352423337</c:v>
                </c:pt>
                <c:pt idx="2176">
                  <c:v>0.18607968545161</c:v>
                </c:pt>
                <c:pt idx="2177">
                  <c:v>0.228159166264661</c:v>
                </c:pt>
                <c:pt idx="2178">
                  <c:v>0.205783855005979</c:v>
                </c:pt>
                <c:pt idx="2179">
                  <c:v>0.206256786427502</c:v>
                </c:pt>
                <c:pt idx="2180">
                  <c:v>0.195011823333183</c:v>
                </c:pt>
                <c:pt idx="2181">
                  <c:v>0.262472691835953</c:v>
                </c:pt>
                <c:pt idx="2182">
                  <c:v>0.177210608295622</c:v>
                </c:pt>
                <c:pt idx="2183">
                  <c:v>0.178832918763369</c:v>
                </c:pt>
                <c:pt idx="2184">
                  <c:v>0.179194213524219</c:v>
                </c:pt>
                <c:pt idx="2185">
                  <c:v>0.218365774744387</c:v>
                </c:pt>
                <c:pt idx="2186">
                  <c:v>0.187230742386809</c:v>
                </c:pt>
                <c:pt idx="2187">
                  <c:v>0.17656334032818</c:v>
                </c:pt>
                <c:pt idx="2188">
                  <c:v>0.120495648350593</c:v>
                </c:pt>
                <c:pt idx="2189">
                  <c:v>0.120068400181058</c:v>
                </c:pt>
                <c:pt idx="2190">
                  <c:v>0.104093116851342</c:v>
                </c:pt>
                <c:pt idx="2191">
                  <c:v>0.109210038726838</c:v>
                </c:pt>
                <c:pt idx="2192">
                  <c:v>0.112492599909863</c:v>
                </c:pt>
                <c:pt idx="2193">
                  <c:v>0.135560168069051</c:v>
                </c:pt>
                <c:pt idx="2194">
                  <c:v>0.116169649404778</c:v>
                </c:pt>
                <c:pt idx="2195">
                  <c:v>0.12852194829968</c:v>
                </c:pt>
                <c:pt idx="2196">
                  <c:v>0.131505622274976</c:v>
                </c:pt>
                <c:pt idx="2197">
                  <c:v>0.137959069196817</c:v>
                </c:pt>
                <c:pt idx="2198">
                  <c:v>0.137853614992625</c:v>
                </c:pt>
                <c:pt idx="2199">
                  <c:v>0.146808602349275</c:v>
                </c:pt>
                <c:pt idx="2200">
                  <c:v>0.121479473802592</c:v>
                </c:pt>
                <c:pt idx="2201">
                  <c:v>0.131542468932299</c:v>
                </c:pt>
                <c:pt idx="2202">
                  <c:v>0.141260012800162</c:v>
                </c:pt>
                <c:pt idx="2203">
                  <c:v>0.127577984985226</c:v>
                </c:pt>
                <c:pt idx="2204">
                  <c:v>0.120426186077709</c:v>
                </c:pt>
                <c:pt idx="2205">
                  <c:v>0.129404319291834</c:v>
                </c:pt>
                <c:pt idx="2206">
                  <c:v>0.144594872277151</c:v>
                </c:pt>
                <c:pt idx="2207">
                  <c:v>0.136014328681364</c:v>
                </c:pt>
                <c:pt idx="2208">
                  <c:v>0.116802615345134</c:v>
                </c:pt>
                <c:pt idx="2209">
                  <c:v>0.106359273481594</c:v>
                </c:pt>
                <c:pt idx="2210">
                  <c:v>0.0957720000777767</c:v>
                </c:pt>
                <c:pt idx="2211">
                  <c:v>0.101400871905484</c:v>
                </c:pt>
                <c:pt idx="2212">
                  <c:v>0.0886150382083723</c:v>
                </c:pt>
                <c:pt idx="2213">
                  <c:v>0.0770998415723611</c:v>
                </c:pt>
                <c:pt idx="2214">
                  <c:v>0.0743401759198555</c:v>
                </c:pt>
                <c:pt idx="2215">
                  <c:v>0.0721025668261472</c:v>
                </c:pt>
                <c:pt idx="2216">
                  <c:v>0.0716615733365823</c:v>
                </c:pt>
                <c:pt idx="2217">
                  <c:v>0.0602512949971375</c:v>
                </c:pt>
                <c:pt idx="2218">
                  <c:v>0.0567479364554521</c:v>
                </c:pt>
                <c:pt idx="2219">
                  <c:v>0.0578735119396649</c:v>
                </c:pt>
                <c:pt idx="2220">
                  <c:v>0.0649660831652741</c:v>
                </c:pt>
                <c:pt idx="2221">
                  <c:v>0.0751165823631843</c:v>
                </c:pt>
                <c:pt idx="2222">
                  <c:v>0.082999771701044</c:v>
                </c:pt>
                <c:pt idx="2223">
                  <c:v>0.0829237029990833</c:v>
                </c:pt>
                <c:pt idx="2224">
                  <c:v>0.0821170166760126</c:v>
                </c:pt>
                <c:pt idx="2225">
                  <c:v>0.0897973005168545</c:v>
                </c:pt>
                <c:pt idx="2226">
                  <c:v>0.0828823760286719</c:v>
                </c:pt>
                <c:pt idx="2227">
                  <c:v>0.0930761617357945</c:v>
                </c:pt>
                <c:pt idx="2228">
                  <c:v>0.0943316194613007</c:v>
                </c:pt>
                <c:pt idx="2229">
                  <c:v>0.0895873579276661</c:v>
                </c:pt>
                <c:pt idx="2230">
                  <c:v>0.0805960083189643</c:v>
                </c:pt>
                <c:pt idx="2231">
                  <c:v>0.0888015661981434</c:v>
                </c:pt>
                <c:pt idx="2232">
                  <c:v>0.116360662992231</c:v>
                </c:pt>
                <c:pt idx="2233">
                  <c:v>0.0959805414655982</c:v>
                </c:pt>
                <c:pt idx="2234">
                  <c:v>0.0871391283893904</c:v>
                </c:pt>
                <c:pt idx="2235">
                  <c:v>0.0921917138973832</c:v>
                </c:pt>
                <c:pt idx="2236">
                  <c:v>0.112103478473485</c:v>
                </c:pt>
                <c:pt idx="2237">
                  <c:v>0.0929586628446238</c:v>
                </c:pt>
                <c:pt idx="2238">
                  <c:v>0.118649234402206</c:v>
                </c:pt>
                <c:pt idx="2239">
                  <c:v>0.109798747961365</c:v>
                </c:pt>
                <c:pt idx="2240">
                  <c:v>0.11810772719522</c:v>
                </c:pt>
                <c:pt idx="2241">
                  <c:v>0.127219902563212</c:v>
                </c:pt>
                <c:pt idx="2242">
                  <c:v>0.13399571913995</c:v>
                </c:pt>
                <c:pt idx="2243">
                  <c:v>0.172852962778971</c:v>
                </c:pt>
                <c:pt idx="2244">
                  <c:v>0.175959765242468</c:v>
                </c:pt>
                <c:pt idx="2245">
                  <c:v>0.0965477519304634</c:v>
                </c:pt>
                <c:pt idx="2246">
                  <c:v>0.0968264055304198</c:v>
                </c:pt>
                <c:pt idx="2247">
                  <c:v>0.0745707596199036</c:v>
                </c:pt>
                <c:pt idx="2248">
                  <c:v>0.0710230017416449</c:v>
                </c:pt>
                <c:pt idx="2249">
                  <c:v>0.0769782456541421</c:v>
                </c:pt>
                <c:pt idx="2250">
                  <c:v>0.0712753151205091</c:v>
                </c:pt>
                <c:pt idx="2251">
                  <c:v>0.066646501977285</c:v>
                </c:pt>
                <c:pt idx="2252">
                  <c:v>0.0544382036247359</c:v>
                </c:pt>
                <c:pt idx="2253">
                  <c:v>0.0617932884347746</c:v>
                </c:pt>
                <c:pt idx="2254">
                  <c:v>0.0682239574129426</c:v>
                </c:pt>
                <c:pt idx="2255">
                  <c:v>0.0725826559976378</c:v>
                </c:pt>
                <c:pt idx="2256">
                  <c:v>0.0654124456226294</c:v>
                </c:pt>
                <c:pt idx="2257">
                  <c:v>0.0568095934713035</c:v>
                </c:pt>
                <c:pt idx="2258">
                  <c:v>0.0596465296752907</c:v>
                </c:pt>
                <c:pt idx="2259">
                  <c:v>0.0515250418020101</c:v>
                </c:pt>
                <c:pt idx="2260">
                  <c:v>0.0564864690895847</c:v>
                </c:pt>
                <c:pt idx="2261">
                  <c:v>0.0569147167406233</c:v>
                </c:pt>
                <c:pt idx="2262">
                  <c:v>0.0532197814405396</c:v>
                </c:pt>
                <c:pt idx="2263">
                  <c:v>0.0563597587349658</c:v>
                </c:pt>
                <c:pt idx="2264">
                  <c:v>0.0594027228062538</c:v>
                </c:pt>
                <c:pt idx="2265">
                  <c:v>0.0519349458580651</c:v>
                </c:pt>
                <c:pt idx="2266">
                  <c:v>0.0490896633065689</c:v>
                </c:pt>
                <c:pt idx="2267">
                  <c:v>0.047818657646965</c:v>
                </c:pt>
                <c:pt idx="2268">
                  <c:v>0.0501007661592957</c:v>
                </c:pt>
                <c:pt idx="2269">
                  <c:v>0.0510404094668558</c:v>
                </c:pt>
                <c:pt idx="2270">
                  <c:v>0.0445874608799282</c:v>
                </c:pt>
                <c:pt idx="2271">
                  <c:v>0.0454451146636947</c:v>
                </c:pt>
                <c:pt idx="2272">
                  <c:v>0.0566593236751893</c:v>
                </c:pt>
                <c:pt idx="2273">
                  <c:v>0.0815224123554007</c:v>
                </c:pt>
                <c:pt idx="2274">
                  <c:v>0.0500208525031267</c:v>
                </c:pt>
                <c:pt idx="2275">
                  <c:v>0.0390169294636878</c:v>
                </c:pt>
                <c:pt idx="2276">
                  <c:v>0.0504284976195646</c:v>
                </c:pt>
                <c:pt idx="2277">
                  <c:v>0.0463226941149136</c:v>
                </c:pt>
                <c:pt idx="2278">
                  <c:v>0.0439979149318322</c:v>
                </c:pt>
                <c:pt idx="2279">
                  <c:v>0.0407157690456128</c:v>
                </c:pt>
                <c:pt idx="2280">
                  <c:v>0.0329040488362568</c:v>
                </c:pt>
                <c:pt idx="2281">
                  <c:v>0.0290994290531646</c:v>
                </c:pt>
                <c:pt idx="2282">
                  <c:v>0.0288483074028285</c:v>
                </c:pt>
                <c:pt idx="2283">
                  <c:v>0.034125354952973</c:v>
                </c:pt>
                <c:pt idx="2284">
                  <c:v>0.0359036834292058</c:v>
                </c:pt>
                <c:pt idx="2285">
                  <c:v>0.0344613212136224</c:v>
                </c:pt>
                <c:pt idx="2286">
                  <c:v>0.028178489429803</c:v>
                </c:pt>
                <c:pt idx="2287">
                  <c:v>0.032948239804615</c:v>
                </c:pt>
                <c:pt idx="2288">
                  <c:v>0.0319997028522145</c:v>
                </c:pt>
                <c:pt idx="2289">
                  <c:v>0.0362738942806424</c:v>
                </c:pt>
                <c:pt idx="2290">
                  <c:v>0.0366109317214695</c:v>
                </c:pt>
                <c:pt idx="2291">
                  <c:v>0.0285624261900463</c:v>
                </c:pt>
                <c:pt idx="2292">
                  <c:v>0.0330942513321233</c:v>
                </c:pt>
                <c:pt idx="2293">
                  <c:v>0.0365990472908974</c:v>
                </c:pt>
                <c:pt idx="2294">
                  <c:v>0.0310752981722686</c:v>
                </c:pt>
                <c:pt idx="2295">
                  <c:v>0.039295814039931</c:v>
                </c:pt>
                <c:pt idx="2296">
                  <c:v>0.0439025240765995</c:v>
                </c:pt>
                <c:pt idx="2297">
                  <c:v>0.0443799615740146</c:v>
                </c:pt>
                <c:pt idx="2298">
                  <c:v>0.0504426769007102</c:v>
                </c:pt>
                <c:pt idx="2299">
                  <c:v>0.0501082104858464</c:v>
                </c:pt>
                <c:pt idx="2300">
                  <c:v>0.0460824352835109</c:v>
                </c:pt>
                <c:pt idx="2301">
                  <c:v>0.0470698511679301</c:v>
                </c:pt>
                <c:pt idx="2302">
                  <c:v>0.0446386457793947</c:v>
                </c:pt>
                <c:pt idx="2303">
                  <c:v>0.0464611659822169</c:v>
                </c:pt>
                <c:pt idx="2304">
                  <c:v>0.0439493349902217</c:v>
                </c:pt>
                <c:pt idx="2305">
                  <c:v>0.0457403891025678</c:v>
                </c:pt>
                <c:pt idx="2306">
                  <c:v>0.06028292361014</c:v>
                </c:pt>
                <c:pt idx="2307">
                  <c:v>0.0755017254305863</c:v>
                </c:pt>
                <c:pt idx="2308">
                  <c:v>0.0795284514464684</c:v>
                </c:pt>
                <c:pt idx="2309">
                  <c:v>0.0655078812515133</c:v>
                </c:pt>
                <c:pt idx="2310">
                  <c:v>0.0733207098037808</c:v>
                </c:pt>
                <c:pt idx="2311">
                  <c:v>0.0633922845497805</c:v>
                </c:pt>
                <c:pt idx="2312">
                  <c:v>0.0601460080433921</c:v>
                </c:pt>
                <c:pt idx="2313">
                  <c:v>0.0610969367926246</c:v>
                </c:pt>
                <c:pt idx="2314">
                  <c:v>0.0500960124827074</c:v>
                </c:pt>
                <c:pt idx="2315">
                  <c:v>0.0379262721126132</c:v>
                </c:pt>
                <c:pt idx="2316">
                  <c:v>0.0333068759432131</c:v>
                </c:pt>
                <c:pt idx="2317">
                  <c:v>0.0315166445213064</c:v>
                </c:pt>
                <c:pt idx="2318">
                  <c:v>0.0393146033616369</c:v>
                </c:pt>
                <c:pt idx="2319">
                  <c:v>0.0367219111772086</c:v>
                </c:pt>
                <c:pt idx="2320">
                  <c:v>0.0336261035692252</c:v>
                </c:pt>
                <c:pt idx="2321">
                  <c:v>0.0301702184199915</c:v>
                </c:pt>
                <c:pt idx="2322">
                  <c:v>0.0286522939199112</c:v>
                </c:pt>
                <c:pt idx="2323">
                  <c:v>0.0283225566376706</c:v>
                </c:pt>
                <c:pt idx="2324">
                  <c:v>0.0306057940579468</c:v>
                </c:pt>
                <c:pt idx="2325">
                  <c:v>0.0258529463028158</c:v>
                </c:pt>
                <c:pt idx="2326">
                  <c:v>0.0230404849834213</c:v>
                </c:pt>
                <c:pt idx="2327">
                  <c:v>0.0307664654170541</c:v>
                </c:pt>
                <c:pt idx="2328">
                  <c:v>0.0339810422787704</c:v>
                </c:pt>
                <c:pt idx="2329">
                  <c:v>0.0309790283484382</c:v>
                </c:pt>
                <c:pt idx="2330">
                  <c:v>0.0317702299773471</c:v>
                </c:pt>
                <c:pt idx="2331">
                  <c:v>0.0406555324692473</c:v>
                </c:pt>
                <c:pt idx="2332">
                  <c:v>0.0450900624957473</c:v>
                </c:pt>
                <c:pt idx="2333">
                  <c:v>0.0418541857820491</c:v>
                </c:pt>
                <c:pt idx="2334">
                  <c:v>0.0539236065271142</c:v>
                </c:pt>
                <c:pt idx="2335">
                  <c:v>0.0613894468748779</c:v>
                </c:pt>
                <c:pt idx="2336">
                  <c:v>0.08090699644153</c:v>
                </c:pt>
                <c:pt idx="2337">
                  <c:v>0.0802342242117352</c:v>
                </c:pt>
                <c:pt idx="2338">
                  <c:v>0.0798806745063384</c:v>
                </c:pt>
                <c:pt idx="2339">
                  <c:v>0.0819362816146017</c:v>
                </c:pt>
                <c:pt idx="2340">
                  <c:v>0.0799564455666044</c:v>
                </c:pt>
                <c:pt idx="2341">
                  <c:v>0.0675285603146793</c:v>
                </c:pt>
                <c:pt idx="2342">
                  <c:v>0.0600418599707766</c:v>
                </c:pt>
                <c:pt idx="2343">
                  <c:v>0.0393387090052411</c:v>
                </c:pt>
                <c:pt idx="2344">
                  <c:v>0.0356365594692418</c:v>
                </c:pt>
                <c:pt idx="2345">
                  <c:v>0.0414882877854281</c:v>
                </c:pt>
                <c:pt idx="2346">
                  <c:v>0.0528356831835024</c:v>
                </c:pt>
                <c:pt idx="2347">
                  <c:v>0.0568467023833427</c:v>
                </c:pt>
                <c:pt idx="2348">
                  <c:v>0.0479427657541824</c:v>
                </c:pt>
                <c:pt idx="2349">
                  <c:v>0.0569093590792492</c:v>
                </c:pt>
                <c:pt idx="2350">
                  <c:v>0.0815501419254917</c:v>
                </c:pt>
                <c:pt idx="2351">
                  <c:v>0.0604263842712733</c:v>
                </c:pt>
                <c:pt idx="2352">
                  <c:v>0.0580602129987613</c:v>
                </c:pt>
                <c:pt idx="2353">
                  <c:v>0.0560306621172676</c:v>
                </c:pt>
                <c:pt idx="2354">
                  <c:v>0.0518473866053507</c:v>
                </c:pt>
                <c:pt idx="2355">
                  <c:v>0.06444732563496</c:v>
                </c:pt>
                <c:pt idx="2356">
                  <c:v>0.0670329533402714</c:v>
                </c:pt>
                <c:pt idx="2357">
                  <c:v>0.0776350156182508</c:v>
                </c:pt>
                <c:pt idx="2358">
                  <c:v>0.0695778742762806</c:v>
                </c:pt>
                <c:pt idx="2359">
                  <c:v>0.0555488280983957</c:v>
                </c:pt>
                <c:pt idx="2360">
                  <c:v>0.0493278333078052</c:v>
                </c:pt>
                <c:pt idx="2361">
                  <c:v>0.0493127444437836</c:v>
                </c:pt>
                <c:pt idx="2362">
                  <c:v>0.0563482332083847</c:v>
                </c:pt>
                <c:pt idx="2363">
                  <c:v>0.0690998861486035</c:v>
                </c:pt>
                <c:pt idx="2364">
                  <c:v>0.0484539104144246</c:v>
                </c:pt>
                <c:pt idx="2365">
                  <c:v>0.0445075041496193</c:v>
                </c:pt>
                <c:pt idx="2366">
                  <c:v>0.0552633782588769</c:v>
                </c:pt>
                <c:pt idx="2367">
                  <c:v>0.0569873512676953</c:v>
                </c:pt>
                <c:pt idx="2368">
                  <c:v>0.0580355249302074</c:v>
                </c:pt>
                <c:pt idx="2369">
                  <c:v>0.0625554737902913</c:v>
                </c:pt>
                <c:pt idx="2370">
                  <c:v>0.0729247046624347</c:v>
                </c:pt>
                <c:pt idx="2371">
                  <c:v>0.093107284293132</c:v>
                </c:pt>
                <c:pt idx="2372">
                  <c:v>0.0651920859787135</c:v>
                </c:pt>
                <c:pt idx="2373">
                  <c:v>0.0624015704026488</c:v>
                </c:pt>
                <c:pt idx="2374">
                  <c:v>0.0661166949089947</c:v>
                </c:pt>
                <c:pt idx="2375">
                  <c:v>0.100492147054</c:v>
                </c:pt>
                <c:pt idx="2376">
                  <c:v>0.0750419636876564</c:v>
                </c:pt>
                <c:pt idx="2377">
                  <c:v>0.0683691841599027</c:v>
                </c:pt>
                <c:pt idx="2378">
                  <c:v>0.0623410594421009</c:v>
                </c:pt>
                <c:pt idx="2379">
                  <c:v>0.0596202631779111</c:v>
                </c:pt>
                <c:pt idx="2380">
                  <c:v>0.0576895977324037</c:v>
                </c:pt>
                <c:pt idx="2381">
                  <c:v>0.0385034891742199</c:v>
                </c:pt>
                <c:pt idx="2382">
                  <c:v>0.0348769933720371</c:v>
                </c:pt>
                <c:pt idx="2383">
                  <c:v>0.0580071755734051</c:v>
                </c:pt>
                <c:pt idx="2384">
                  <c:v>0.0399150561061339</c:v>
                </c:pt>
                <c:pt idx="2385">
                  <c:v>0.0367857405279017</c:v>
                </c:pt>
                <c:pt idx="2386">
                  <c:v>0.0399820453102253</c:v>
                </c:pt>
                <c:pt idx="2387">
                  <c:v>0.0423359317645833</c:v>
                </c:pt>
                <c:pt idx="2388">
                  <c:v>0.0423795198127892</c:v>
                </c:pt>
                <c:pt idx="2389">
                  <c:v>0.0400177411531048</c:v>
                </c:pt>
                <c:pt idx="2390">
                  <c:v>0.0462026759743431</c:v>
                </c:pt>
                <c:pt idx="2391">
                  <c:v>0.0430756670161206</c:v>
                </c:pt>
                <c:pt idx="2392">
                  <c:v>0.0441223625246272</c:v>
                </c:pt>
                <c:pt idx="2393">
                  <c:v>0.034980773906687</c:v>
                </c:pt>
                <c:pt idx="2394">
                  <c:v>0.0313318620507136</c:v>
                </c:pt>
                <c:pt idx="2395">
                  <c:v>0.0400760145090945</c:v>
                </c:pt>
                <c:pt idx="2396">
                  <c:v>0.0420309360627755</c:v>
                </c:pt>
                <c:pt idx="2397">
                  <c:v>0.0456160018866474</c:v>
                </c:pt>
                <c:pt idx="2398">
                  <c:v>0.0407299525005912</c:v>
                </c:pt>
                <c:pt idx="2399">
                  <c:v>0.0396438551021513</c:v>
                </c:pt>
                <c:pt idx="2400">
                  <c:v>0.0393397076237897</c:v>
                </c:pt>
                <c:pt idx="2401">
                  <c:v>0.055328001346405</c:v>
                </c:pt>
                <c:pt idx="2402">
                  <c:v>0.0441244632654353</c:v>
                </c:pt>
                <c:pt idx="2403">
                  <c:v>0.0432435881494735</c:v>
                </c:pt>
                <c:pt idx="2404">
                  <c:v>0.0398805839267612</c:v>
                </c:pt>
                <c:pt idx="2405">
                  <c:v>0.0430410636217811</c:v>
                </c:pt>
                <c:pt idx="2406">
                  <c:v>0.0387642907067171</c:v>
                </c:pt>
                <c:pt idx="2407">
                  <c:v>0.0291920792714943</c:v>
                </c:pt>
                <c:pt idx="2408">
                  <c:v>0.0417598554890968</c:v>
                </c:pt>
                <c:pt idx="2409">
                  <c:v>0.0374075875598135</c:v>
                </c:pt>
                <c:pt idx="2410">
                  <c:v>0.0322504436037652</c:v>
                </c:pt>
                <c:pt idx="2411">
                  <c:v>0.0310062795396644</c:v>
                </c:pt>
                <c:pt idx="2412">
                  <c:v>0.0301973472167126</c:v>
                </c:pt>
                <c:pt idx="2413">
                  <c:v>0.0295414915901185</c:v>
                </c:pt>
                <c:pt idx="2414">
                  <c:v>0.028010682442204</c:v>
                </c:pt>
                <c:pt idx="2415">
                  <c:v>0.0260392341036973</c:v>
                </c:pt>
                <c:pt idx="2416">
                  <c:v>0.0237134432421594</c:v>
                </c:pt>
                <c:pt idx="2417">
                  <c:v>0.0255252410580712</c:v>
                </c:pt>
                <c:pt idx="2418">
                  <c:v>0.0259296967049232</c:v>
                </c:pt>
                <c:pt idx="2419">
                  <c:v>0.0299997444474494</c:v>
                </c:pt>
                <c:pt idx="2420">
                  <c:v>0.0233123304218199</c:v>
                </c:pt>
                <c:pt idx="2421">
                  <c:v>0.0253087763601863</c:v>
                </c:pt>
                <c:pt idx="2422">
                  <c:v>0.0237479341600048</c:v>
                </c:pt>
                <c:pt idx="2423">
                  <c:v>0.0257626486186357</c:v>
                </c:pt>
                <c:pt idx="2424">
                  <c:v>0.0267943941221556</c:v>
                </c:pt>
                <c:pt idx="2425">
                  <c:v>0.0223048254210192</c:v>
                </c:pt>
                <c:pt idx="2426">
                  <c:v>0.0263099258621711</c:v>
                </c:pt>
                <c:pt idx="2427">
                  <c:v>0.021861965732551</c:v>
                </c:pt>
                <c:pt idx="2428">
                  <c:v>0.0207486095538379</c:v>
                </c:pt>
                <c:pt idx="2429">
                  <c:v>0.0206570968504037</c:v>
                </c:pt>
                <c:pt idx="2430">
                  <c:v>0.0202208614759348</c:v>
                </c:pt>
                <c:pt idx="2431">
                  <c:v>0.0243205892508771</c:v>
                </c:pt>
                <c:pt idx="2432">
                  <c:v>0.022751092932428</c:v>
                </c:pt>
                <c:pt idx="2433">
                  <c:v>0.0200042003339463</c:v>
                </c:pt>
                <c:pt idx="2434">
                  <c:v>0.0189502957139909</c:v>
                </c:pt>
                <c:pt idx="2435">
                  <c:v>0.0228146728122203</c:v>
                </c:pt>
                <c:pt idx="2436">
                  <c:v>0.0221162844700238</c:v>
                </c:pt>
                <c:pt idx="2437">
                  <c:v>0.0219149064974293</c:v>
                </c:pt>
                <c:pt idx="2438">
                  <c:v>0.023736434916177</c:v>
                </c:pt>
                <c:pt idx="2439">
                  <c:v>0.0225201397312792</c:v>
                </c:pt>
                <c:pt idx="2440">
                  <c:v>0.0291805787614872</c:v>
                </c:pt>
                <c:pt idx="2441">
                  <c:v>0.029114000072306</c:v>
                </c:pt>
                <c:pt idx="2442">
                  <c:v>0.0308833694982334</c:v>
                </c:pt>
                <c:pt idx="2443">
                  <c:v>0.0276841214535449</c:v>
                </c:pt>
                <c:pt idx="2444">
                  <c:v>0.030545401599301</c:v>
                </c:pt>
                <c:pt idx="2445">
                  <c:v>0.0323495215853897</c:v>
                </c:pt>
                <c:pt idx="2446">
                  <c:v>0.0252461822259304</c:v>
                </c:pt>
                <c:pt idx="2447">
                  <c:v>0.0250573462217307</c:v>
                </c:pt>
                <c:pt idx="2448">
                  <c:v>0.0194189037909219</c:v>
                </c:pt>
                <c:pt idx="2449">
                  <c:v>0.0168903753404613</c:v>
                </c:pt>
                <c:pt idx="2450">
                  <c:v>0.0176469292696742</c:v>
                </c:pt>
                <c:pt idx="2451">
                  <c:v>0.0155712986778785</c:v>
                </c:pt>
                <c:pt idx="2452">
                  <c:v>0.0193669350171118</c:v>
                </c:pt>
                <c:pt idx="2453">
                  <c:v>0.0171263259844478</c:v>
                </c:pt>
                <c:pt idx="2454">
                  <c:v>0.0170783443826129</c:v>
                </c:pt>
                <c:pt idx="2455">
                  <c:v>0.0218117239128465</c:v>
                </c:pt>
                <c:pt idx="2456">
                  <c:v>0.0216211515474197</c:v>
                </c:pt>
                <c:pt idx="2457">
                  <c:v>0.0169013434982908</c:v>
                </c:pt>
                <c:pt idx="2458">
                  <c:v>0.0132671348920004</c:v>
                </c:pt>
                <c:pt idx="2459">
                  <c:v>0.0128902741937535</c:v>
                </c:pt>
                <c:pt idx="2460">
                  <c:v>0.0134983776921585</c:v>
                </c:pt>
                <c:pt idx="2461">
                  <c:v>0.0143466508113326</c:v>
                </c:pt>
                <c:pt idx="2462">
                  <c:v>0.0118780396265494</c:v>
                </c:pt>
                <c:pt idx="2463">
                  <c:v>0.0112227029936964</c:v>
                </c:pt>
                <c:pt idx="2464">
                  <c:v>0.0112322382159758</c:v>
                </c:pt>
                <c:pt idx="2465">
                  <c:v>0.0122507110281359</c:v>
                </c:pt>
                <c:pt idx="2466">
                  <c:v>0.0137344963187151</c:v>
                </c:pt>
                <c:pt idx="2467">
                  <c:v>0.0114780075691849</c:v>
                </c:pt>
                <c:pt idx="2468">
                  <c:v>0.0107997023985813</c:v>
                </c:pt>
                <c:pt idx="2469">
                  <c:v>0.0118183484034411</c:v>
                </c:pt>
                <c:pt idx="2470">
                  <c:v>0.0136152709828382</c:v>
                </c:pt>
                <c:pt idx="2471">
                  <c:v>0.0154494365340181</c:v>
                </c:pt>
                <c:pt idx="2472">
                  <c:v>0.0156582037257172</c:v>
                </c:pt>
                <c:pt idx="2473">
                  <c:v>0.0188542504433456</c:v>
                </c:pt>
                <c:pt idx="2474">
                  <c:v>0.0193500812597705</c:v>
                </c:pt>
                <c:pt idx="2475">
                  <c:v>0.0222263709083452</c:v>
                </c:pt>
                <c:pt idx="2476">
                  <c:v>0.0253808466967929</c:v>
                </c:pt>
                <c:pt idx="2477">
                  <c:v>0.0290423651612071</c:v>
                </c:pt>
                <c:pt idx="2478">
                  <c:v>0.0267369477687675</c:v>
                </c:pt>
                <c:pt idx="2479">
                  <c:v>0.029078870361863</c:v>
                </c:pt>
                <c:pt idx="2480">
                  <c:v>0.030096083568381</c:v>
                </c:pt>
                <c:pt idx="2481">
                  <c:v>0.0316221507536214</c:v>
                </c:pt>
                <c:pt idx="2482">
                  <c:v>0.0333788285305256</c:v>
                </c:pt>
                <c:pt idx="2483">
                  <c:v>0.0407629066041139</c:v>
                </c:pt>
                <c:pt idx="2484">
                  <c:v>0.0381001291368128</c:v>
                </c:pt>
                <c:pt idx="2485">
                  <c:v>0.0342975762147501</c:v>
                </c:pt>
                <c:pt idx="2486">
                  <c:v>0.0372538133246188</c:v>
                </c:pt>
                <c:pt idx="2487">
                  <c:v>0.0280486359663408</c:v>
                </c:pt>
                <c:pt idx="2488">
                  <c:v>0.0295888834941289</c:v>
                </c:pt>
                <c:pt idx="2489">
                  <c:v>0.0284464717251224</c:v>
                </c:pt>
                <c:pt idx="2490">
                  <c:v>0.0274388857987947</c:v>
                </c:pt>
                <c:pt idx="2491">
                  <c:v>0.0230980202738679</c:v>
                </c:pt>
                <c:pt idx="2492">
                  <c:v>0.0251256255493492</c:v>
                </c:pt>
                <c:pt idx="2493">
                  <c:v>0.0204651867166363</c:v>
                </c:pt>
                <c:pt idx="2494">
                  <c:v>0.0241245623254003</c:v>
                </c:pt>
                <c:pt idx="2495">
                  <c:v>0.0308962991918435</c:v>
                </c:pt>
                <c:pt idx="2496">
                  <c:v>0.0370138175631651</c:v>
                </c:pt>
                <c:pt idx="2497">
                  <c:v>0.0260902221146919</c:v>
                </c:pt>
                <c:pt idx="2498">
                  <c:v>0.0324982711093725</c:v>
                </c:pt>
                <c:pt idx="2499">
                  <c:v>0.02203034626613</c:v>
                </c:pt>
                <c:pt idx="2500">
                  <c:v>0.0212631589685993</c:v>
                </c:pt>
                <c:pt idx="2501">
                  <c:v>0.0185296038584108</c:v>
                </c:pt>
                <c:pt idx="2502">
                  <c:v>0.0172634740497069</c:v>
                </c:pt>
                <c:pt idx="2503">
                  <c:v>0.0175079333627876</c:v>
                </c:pt>
                <c:pt idx="2504">
                  <c:v>0.0169547845988971</c:v>
                </c:pt>
                <c:pt idx="2505">
                  <c:v>0.0174231688623632</c:v>
                </c:pt>
                <c:pt idx="2506">
                  <c:v>0.0173667435396421</c:v>
                </c:pt>
                <c:pt idx="2507">
                  <c:v>0.0182021531336523</c:v>
                </c:pt>
                <c:pt idx="2508">
                  <c:v>0.0194231770931091</c:v>
                </c:pt>
                <c:pt idx="2509">
                  <c:v>0.0166123947009327</c:v>
                </c:pt>
                <c:pt idx="2510">
                  <c:v>0.0221938471457885</c:v>
                </c:pt>
                <c:pt idx="2511">
                  <c:v>0.023560810407194</c:v>
                </c:pt>
                <c:pt idx="2512">
                  <c:v>0.0231481406121832</c:v>
                </c:pt>
                <c:pt idx="2513">
                  <c:v>0.0257287132397478</c:v>
                </c:pt>
                <c:pt idx="2514">
                  <c:v>0.0320375368915751</c:v>
                </c:pt>
                <c:pt idx="2515">
                  <c:v>0.0372626075419575</c:v>
                </c:pt>
                <c:pt idx="2516">
                  <c:v>0.0428365447009436</c:v>
                </c:pt>
                <c:pt idx="2517">
                  <c:v>0.0419816530085613</c:v>
                </c:pt>
                <c:pt idx="2518">
                  <c:v>0.0450790046480954</c:v>
                </c:pt>
                <c:pt idx="2519">
                  <c:v>0.056369381080306</c:v>
                </c:pt>
                <c:pt idx="2520">
                  <c:v>0.0581367039620174</c:v>
                </c:pt>
                <c:pt idx="2521">
                  <c:v>0.0536115313575031</c:v>
                </c:pt>
                <c:pt idx="2522">
                  <c:v>0.0528478898832096</c:v>
                </c:pt>
                <c:pt idx="2523">
                  <c:v>0.0622977185443306</c:v>
                </c:pt>
                <c:pt idx="2524">
                  <c:v>0.0721431365274702</c:v>
                </c:pt>
                <c:pt idx="2525">
                  <c:v>0.064007654150705</c:v>
                </c:pt>
                <c:pt idx="2526">
                  <c:v>0.0563536603140036</c:v>
                </c:pt>
                <c:pt idx="2527">
                  <c:v>0.0400712942579036</c:v>
                </c:pt>
                <c:pt idx="2528">
                  <c:v>0.0441653237154285</c:v>
                </c:pt>
                <c:pt idx="2529">
                  <c:v>0.0471742287034607</c:v>
                </c:pt>
                <c:pt idx="2530">
                  <c:v>0.0517820990855727</c:v>
                </c:pt>
                <c:pt idx="2531">
                  <c:v>0.0483417704095754</c:v>
                </c:pt>
                <c:pt idx="2532">
                  <c:v>0.0438187454536555</c:v>
                </c:pt>
                <c:pt idx="2533">
                  <c:v>0.0505250905705012</c:v>
                </c:pt>
                <c:pt idx="2534">
                  <c:v>0.0437999260739359</c:v>
                </c:pt>
                <c:pt idx="2535">
                  <c:v>0.0562778207302758</c:v>
                </c:pt>
                <c:pt idx="2536">
                  <c:v>0.0641705330816309</c:v>
                </c:pt>
                <c:pt idx="2537">
                  <c:v>0.057939388827734</c:v>
                </c:pt>
                <c:pt idx="2538">
                  <c:v>0.0571300425721492</c:v>
                </c:pt>
                <c:pt idx="2539">
                  <c:v>0.0474110348439047</c:v>
                </c:pt>
                <c:pt idx="2540">
                  <c:v>0.0491457921009214</c:v>
                </c:pt>
                <c:pt idx="2541">
                  <c:v>0.0639003312453739</c:v>
                </c:pt>
                <c:pt idx="2542">
                  <c:v>0.0506289174497742</c:v>
                </c:pt>
                <c:pt idx="2543">
                  <c:v>0.0454142572203993</c:v>
                </c:pt>
                <c:pt idx="2544">
                  <c:v>0.04099569045155</c:v>
                </c:pt>
                <c:pt idx="2545">
                  <c:v>0.0469375065731527</c:v>
                </c:pt>
                <c:pt idx="2546">
                  <c:v>0.0372874458690185</c:v>
                </c:pt>
                <c:pt idx="2547">
                  <c:v>0.0391944479607949</c:v>
                </c:pt>
                <c:pt idx="2548">
                  <c:v>0.0380209556325537</c:v>
                </c:pt>
                <c:pt idx="2549">
                  <c:v>0.0475566793175298</c:v>
                </c:pt>
                <c:pt idx="2550">
                  <c:v>0.0511704969281256</c:v>
                </c:pt>
                <c:pt idx="2551">
                  <c:v>0.0462564528956211</c:v>
                </c:pt>
                <c:pt idx="2552">
                  <c:v>0.0369622312557993</c:v>
                </c:pt>
                <c:pt idx="2553">
                  <c:v>0.0361734723817351</c:v>
                </c:pt>
                <c:pt idx="2554">
                  <c:v>0.0363172963183857</c:v>
                </c:pt>
                <c:pt idx="2555">
                  <c:v>0.0313622810430859</c:v>
                </c:pt>
                <c:pt idx="2556">
                  <c:v>0.0358256009211284</c:v>
                </c:pt>
                <c:pt idx="2557">
                  <c:v>0.0343711567482188</c:v>
                </c:pt>
                <c:pt idx="2558">
                  <c:v>0.041826729944135</c:v>
                </c:pt>
                <c:pt idx="2559">
                  <c:v>0.0567280748673264</c:v>
                </c:pt>
                <c:pt idx="2560">
                  <c:v>0.0499703504634224</c:v>
                </c:pt>
                <c:pt idx="2561">
                  <c:v>0.0532748663513058</c:v>
                </c:pt>
                <c:pt idx="2562">
                  <c:v>0.0548317725588</c:v>
                </c:pt>
                <c:pt idx="2563">
                  <c:v>0.0739541687524302</c:v>
                </c:pt>
                <c:pt idx="2564">
                  <c:v>0.0627391011153165</c:v>
                </c:pt>
                <c:pt idx="2565">
                  <c:v>0.0711210845304371</c:v>
                </c:pt>
                <c:pt idx="2566">
                  <c:v>0.0873124721562469</c:v>
                </c:pt>
                <c:pt idx="2567">
                  <c:v>0.0679466820047211</c:v>
                </c:pt>
                <c:pt idx="2568">
                  <c:v>0.09032861175381</c:v>
                </c:pt>
                <c:pt idx="2569">
                  <c:v>0.0848010118205467</c:v>
                </c:pt>
                <c:pt idx="2570">
                  <c:v>0.0998707032919887</c:v>
                </c:pt>
                <c:pt idx="2571">
                  <c:v>0.0852270718692392</c:v>
                </c:pt>
                <c:pt idx="2572">
                  <c:v>0.0927097891921358</c:v>
                </c:pt>
                <c:pt idx="2573">
                  <c:v>0.102116299486446</c:v>
                </c:pt>
                <c:pt idx="2574">
                  <c:v>0.097727776642123</c:v>
                </c:pt>
                <c:pt idx="2575">
                  <c:v>0.116212991707282</c:v>
                </c:pt>
                <c:pt idx="2576">
                  <c:v>0.155980184052759</c:v>
                </c:pt>
                <c:pt idx="2577">
                  <c:v>0.144841043487722</c:v>
                </c:pt>
                <c:pt idx="2578">
                  <c:v>0.136507644837639</c:v>
                </c:pt>
                <c:pt idx="2579">
                  <c:v>0.166542669846722</c:v>
                </c:pt>
                <c:pt idx="2580">
                  <c:v>0.127662585195726</c:v>
                </c:pt>
                <c:pt idx="2581">
                  <c:v>0.146709103613797</c:v>
                </c:pt>
                <c:pt idx="2582">
                  <c:v>0.132311646448137</c:v>
                </c:pt>
                <c:pt idx="2583">
                  <c:v>0.111309290261069</c:v>
                </c:pt>
                <c:pt idx="2584">
                  <c:v>0.0936151449420879</c:v>
                </c:pt>
                <c:pt idx="2585">
                  <c:v>0.102482511210566</c:v>
                </c:pt>
                <c:pt idx="2586">
                  <c:v>0.0858230594103985</c:v>
                </c:pt>
                <c:pt idx="2587">
                  <c:v>0.0720954916027218</c:v>
                </c:pt>
                <c:pt idx="2588">
                  <c:v>0.0620836518436297</c:v>
                </c:pt>
                <c:pt idx="2589">
                  <c:v>0.0577753745386041</c:v>
                </c:pt>
                <c:pt idx="2590">
                  <c:v>0.0675536074622761</c:v>
                </c:pt>
                <c:pt idx="2591">
                  <c:v>0.0839392020943113</c:v>
                </c:pt>
                <c:pt idx="2592">
                  <c:v>0.10341240969845</c:v>
                </c:pt>
                <c:pt idx="2593">
                  <c:v>0.120536153359569</c:v>
                </c:pt>
                <c:pt idx="2594">
                  <c:v>0.0876461183134136</c:v>
                </c:pt>
                <c:pt idx="2595">
                  <c:v>0.111330814040835</c:v>
                </c:pt>
                <c:pt idx="2596">
                  <c:v>0.0892237128428788</c:v>
                </c:pt>
                <c:pt idx="2597">
                  <c:v>0.0788362629480274</c:v>
                </c:pt>
                <c:pt idx="2598">
                  <c:v>0.0959466143661836</c:v>
                </c:pt>
                <c:pt idx="2599">
                  <c:v>0.0896142456625386</c:v>
                </c:pt>
                <c:pt idx="2600">
                  <c:v>0.0786209935423789</c:v>
                </c:pt>
                <c:pt idx="2601">
                  <c:v>0.0715297865086339</c:v>
                </c:pt>
                <c:pt idx="2602">
                  <c:v>0.0708031016049715</c:v>
                </c:pt>
                <c:pt idx="2603">
                  <c:v>0.0739297002950963</c:v>
                </c:pt>
                <c:pt idx="2604">
                  <c:v>0.0735728654317524</c:v>
                </c:pt>
                <c:pt idx="2605">
                  <c:v>0.067391395881726</c:v>
                </c:pt>
                <c:pt idx="2606">
                  <c:v>0.0597697891086657</c:v>
                </c:pt>
                <c:pt idx="2607">
                  <c:v>0.0751194265386949</c:v>
                </c:pt>
                <c:pt idx="2608">
                  <c:v>0.0830965608639892</c:v>
                </c:pt>
                <c:pt idx="2609">
                  <c:v>0.0803494845792657</c:v>
                </c:pt>
                <c:pt idx="2610">
                  <c:v>0.05714589413617</c:v>
                </c:pt>
                <c:pt idx="2611">
                  <c:v>0.0480632927028406</c:v>
                </c:pt>
                <c:pt idx="2612">
                  <c:v>0.0691487902580482</c:v>
                </c:pt>
                <c:pt idx="2613">
                  <c:v>0.0720357956852625</c:v>
                </c:pt>
                <c:pt idx="2614">
                  <c:v>0.0723409642967686</c:v>
                </c:pt>
                <c:pt idx="2615">
                  <c:v>0.0708627821479495</c:v>
                </c:pt>
                <c:pt idx="2616">
                  <c:v>0.0716930889009746</c:v>
                </c:pt>
                <c:pt idx="2617">
                  <c:v>0.0825438104076615</c:v>
                </c:pt>
                <c:pt idx="2618">
                  <c:v>0.0805483433177853</c:v>
                </c:pt>
                <c:pt idx="2619">
                  <c:v>0.0591597995079345</c:v>
                </c:pt>
                <c:pt idx="2620">
                  <c:v>0.0547360157012934</c:v>
                </c:pt>
                <c:pt idx="2621">
                  <c:v>0.0583557197605208</c:v>
                </c:pt>
                <c:pt idx="2622">
                  <c:v>0.0636001356379685</c:v>
                </c:pt>
                <c:pt idx="2623">
                  <c:v>0.0495473098537517</c:v>
                </c:pt>
                <c:pt idx="2624">
                  <c:v>0.0614756215010325</c:v>
                </c:pt>
                <c:pt idx="2625">
                  <c:v>0.0598653353858146</c:v>
                </c:pt>
                <c:pt idx="2626">
                  <c:v>0.0682420285486273</c:v>
                </c:pt>
                <c:pt idx="2627">
                  <c:v>0.058724806224522</c:v>
                </c:pt>
                <c:pt idx="2628">
                  <c:v>0.0634382663590119</c:v>
                </c:pt>
                <c:pt idx="2629">
                  <c:v>0.0564249916497875</c:v>
                </c:pt>
                <c:pt idx="2630">
                  <c:v>0.0610807641866628</c:v>
                </c:pt>
                <c:pt idx="2631">
                  <c:v>0.0625432002417181</c:v>
                </c:pt>
                <c:pt idx="2632">
                  <c:v>0.0780692295999876</c:v>
                </c:pt>
                <c:pt idx="2633">
                  <c:v>0.0750968478574927</c:v>
                </c:pt>
                <c:pt idx="2634">
                  <c:v>0.0591795570695419</c:v>
                </c:pt>
                <c:pt idx="2635">
                  <c:v>0.0621646053961258</c:v>
                </c:pt>
                <c:pt idx="2636">
                  <c:v>0.0566403406442162</c:v>
                </c:pt>
                <c:pt idx="2637">
                  <c:v>0.0519151847536292</c:v>
                </c:pt>
                <c:pt idx="2638">
                  <c:v>0.0680009846108614</c:v>
                </c:pt>
                <c:pt idx="2639">
                  <c:v>0.0690956152525979</c:v>
                </c:pt>
                <c:pt idx="2640">
                  <c:v>0.0448948719301623</c:v>
                </c:pt>
                <c:pt idx="2641">
                  <c:v>0.0521806150501723</c:v>
                </c:pt>
                <c:pt idx="2642">
                  <c:v>0.0610330336948614</c:v>
                </c:pt>
                <c:pt idx="2643">
                  <c:v>0.0584850929537972</c:v>
                </c:pt>
                <c:pt idx="2644">
                  <c:v>0.0575105904628132</c:v>
                </c:pt>
                <c:pt idx="2645">
                  <c:v>0.0495290017176671</c:v>
                </c:pt>
                <c:pt idx="2646">
                  <c:v>0.0480158457756311</c:v>
                </c:pt>
                <c:pt idx="2647">
                  <c:v>0.0571324211825206</c:v>
                </c:pt>
                <c:pt idx="2648">
                  <c:v>0.05431894020211</c:v>
                </c:pt>
                <c:pt idx="2649">
                  <c:v>0.0422773219976392</c:v>
                </c:pt>
                <c:pt idx="2650">
                  <c:v>0.0498247268996919</c:v>
                </c:pt>
                <c:pt idx="2651">
                  <c:v>0.0551194842614663</c:v>
                </c:pt>
                <c:pt idx="2652">
                  <c:v>0.0427088557110925</c:v>
                </c:pt>
                <c:pt idx="2653">
                  <c:v>0.0460196138989093</c:v>
                </c:pt>
                <c:pt idx="2654">
                  <c:v>0.0594398149304627</c:v>
                </c:pt>
                <c:pt idx="2655">
                  <c:v>0.0487232265993393</c:v>
                </c:pt>
                <c:pt idx="2656">
                  <c:v>0.0540691778629523</c:v>
                </c:pt>
                <c:pt idx="2657">
                  <c:v>0.0501384228801788</c:v>
                </c:pt>
                <c:pt idx="2658">
                  <c:v>0.0489889963874688</c:v>
                </c:pt>
                <c:pt idx="2659">
                  <c:v>0.0488491788540577</c:v>
                </c:pt>
                <c:pt idx="2660">
                  <c:v>0.0486418357164106</c:v>
                </c:pt>
                <c:pt idx="2661">
                  <c:v>0.0505042003276193</c:v>
                </c:pt>
                <c:pt idx="2662">
                  <c:v>0.0497495202905537</c:v>
                </c:pt>
                <c:pt idx="2663">
                  <c:v>0.064471685557431</c:v>
                </c:pt>
                <c:pt idx="2664">
                  <c:v>0.0610870150202194</c:v>
                </c:pt>
                <c:pt idx="2665">
                  <c:v>0.04907175661254</c:v>
                </c:pt>
                <c:pt idx="2666">
                  <c:v>0.0535894947569541</c:v>
                </c:pt>
                <c:pt idx="2667">
                  <c:v>0.0577565718053707</c:v>
                </c:pt>
                <c:pt idx="2668">
                  <c:v>0.0430811630239823</c:v>
                </c:pt>
                <c:pt idx="2669">
                  <c:v>0.0471200764200743</c:v>
                </c:pt>
                <c:pt idx="2670">
                  <c:v>0.0475273067970647</c:v>
                </c:pt>
                <c:pt idx="2671">
                  <c:v>0.0488153290005054</c:v>
                </c:pt>
                <c:pt idx="2672">
                  <c:v>0.0375166152827951</c:v>
                </c:pt>
                <c:pt idx="2673">
                  <c:v>0.0376102922693024</c:v>
                </c:pt>
                <c:pt idx="2674">
                  <c:v>0.0295482026835883</c:v>
                </c:pt>
                <c:pt idx="2675">
                  <c:v>0.0317344626062986</c:v>
                </c:pt>
                <c:pt idx="2676">
                  <c:v>0.0322972207725712</c:v>
                </c:pt>
                <c:pt idx="2677">
                  <c:v>0.026782747007443</c:v>
                </c:pt>
                <c:pt idx="2678">
                  <c:v>0.0268501519014886</c:v>
                </c:pt>
                <c:pt idx="2679">
                  <c:v>0.0252618270834221</c:v>
                </c:pt>
                <c:pt idx="2680">
                  <c:v>0.021214014683059</c:v>
                </c:pt>
                <c:pt idx="2681">
                  <c:v>0.0210449936694778</c:v>
                </c:pt>
                <c:pt idx="2682">
                  <c:v>0.0173878033866339</c:v>
                </c:pt>
                <c:pt idx="2683">
                  <c:v>0.0179332380743692</c:v>
                </c:pt>
                <c:pt idx="2684">
                  <c:v>0.0185029744462578</c:v>
                </c:pt>
                <c:pt idx="2685">
                  <c:v>0.0163213729481818</c:v>
                </c:pt>
                <c:pt idx="2686">
                  <c:v>0.0203716151723278</c:v>
                </c:pt>
                <c:pt idx="2687">
                  <c:v>0.0215383887029466</c:v>
                </c:pt>
                <c:pt idx="2688">
                  <c:v>0.0167959900677484</c:v>
                </c:pt>
                <c:pt idx="2689">
                  <c:v>0.0188971121839796</c:v>
                </c:pt>
                <c:pt idx="2690">
                  <c:v>0.0185604377620664</c:v>
                </c:pt>
                <c:pt idx="2691">
                  <c:v>0.0215026581086444</c:v>
                </c:pt>
                <c:pt idx="2692">
                  <c:v>0.0194442429692333</c:v>
                </c:pt>
                <c:pt idx="2693">
                  <c:v>0.026526622497887</c:v>
                </c:pt>
                <c:pt idx="2694">
                  <c:v>0.0223641406085723</c:v>
                </c:pt>
                <c:pt idx="2695">
                  <c:v>0.0234509720025207</c:v>
                </c:pt>
                <c:pt idx="2696">
                  <c:v>0.0242805696885893</c:v>
                </c:pt>
                <c:pt idx="2697">
                  <c:v>0.0246353456641002</c:v>
                </c:pt>
                <c:pt idx="2698">
                  <c:v>0.0254233320466967</c:v>
                </c:pt>
                <c:pt idx="2699">
                  <c:v>0.0254585355464833</c:v>
                </c:pt>
                <c:pt idx="2700">
                  <c:v>0.0203042753602235</c:v>
                </c:pt>
                <c:pt idx="2701">
                  <c:v>0.0188121409956234</c:v>
                </c:pt>
                <c:pt idx="2702">
                  <c:v>0.0149445928801845</c:v>
                </c:pt>
                <c:pt idx="2703">
                  <c:v>0.018500463230966</c:v>
                </c:pt>
                <c:pt idx="2704">
                  <c:v>0.0263720916386144</c:v>
                </c:pt>
                <c:pt idx="2705">
                  <c:v>0.0250197731103658</c:v>
                </c:pt>
                <c:pt idx="2706">
                  <c:v>0.0210352003668559</c:v>
                </c:pt>
                <c:pt idx="2707">
                  <c:v>0.0198634629955349</c:v>
                </c:pt>
                <c:pt idx="2708">
                  <c:v>0.0206396473071175</c:v>
                </c:pt>
                <c:pt idx="2709">
                  <c:v>0.020834388181341</c:v>
                </c:pt>
                <c:pt idx="2710">
                  <c:v>0.0189710063845981</c:v>
                </c:pt>
                <c:pt idx="2711">
                  <c:v>0.0238435450437784</c:v>
                </c:pt>
                <c:pt idx="2712">
                  <c:v>0.0294840243784294</c:v>
                </c:pt>
                <c:pt idx="2713">
                  <c:v>0.023337767156554</c:v>
                </c:pt>
                <c:pt idx="2714">
                  <c:v>0.0220629142125353</c:v>
                </c:pt>
                <c:pt idx="2715">
                  <c:v>0.0244232542258924</c:v>
                </c:pt>
                <c:pt idx="2716">
                  <c:v>0.0237408306204268</c:v>
                </c:pt>
                <c:pt idx="2717">
                  <c:v>0.021585403951672</c:v>
                </c:pt>
                <c:pt idx="2718">
                  <c:v>0.0224743783396378</c:v>
                </c:pt>
                <c:pt idx="2719">
                  <c:v>0.0284068815890638</c:v>
                </c:pt>
                <c:pt idx="2720">
                  <c:v>0.0168198888456079</c:v>
                </c:pt>
                <c:pt idx="2721">
                  <c:v>0.0143783577904592</c:v>
                </c:pt>
                <c:pt idx="2722">
                  <c:v>0.0142113257812918</c:v>
                </c:pt>
                <c:pt idx="2723">
                  <c:v>0.0151868790928178</c:v>
                </c:pt>
                <c:pt idx="2724">
                  <c:v>0.0130395460791758</c:v>
                </c:pt>
                <c:pt idx="2725">
                  <c:v>0.0139718033218321</c:v>
                </c:pt>
                <c:pt idx="2726">
                  <c:v>0.0172640362960108</c:v>
                </c:pt>
                <c:pt idx="2727">
                  <c:v>0.0137394001756698</c:v>
                </c:pt>
                <c:pt idx="2728">
                  <c:v>0.0154871555156666</c:v>
                </c:pt>
                <c:pt idx="2729">
                  <c:v>0.0165997514977437</c:v>
                </c:pt>
                <c:pt idx="2730">
                  <c:v>0.016288051795943</c:v>
                </c:pt>
                <c:pt idx="2731">
                  <c:v>0.0175730300683272</c:v>
                </c:pt>
                <c:pt idx="2732">
                  <c:v>0.0155260533418189</c:v>
                </c:pt>
                <c:pt idx="2733">
                  <c:v>0.0166456154500402</c:v>
                </c:pt>
                <c:pt idx="2734">
                  <c:v>0.0208954281680533</c:v>
                </c:pt>
                <c:pt idx="2735">
                  <c:v>0.0252328738354994</c:v>
                </c:pt>
                <c:pt idx="2736">
                  <c:v>0.0180268713859225</c:v>
                </c:pt>
                <c:pt idx="2737">
                  <c:v>0.0223884355792356</c:v>
                </c:pt>
                <c:pt idx="2738">
                  <c:v>0.021430079827867</c:v>
                </c:pt>
                <c:pt idx="2739">
                  <c:v>0.0254518307403027</c:v>
                </c:pt>
                <c:pt idx="2740">
                  <c:v>0.0267097848763683</c:v>
                </c:pt>
                <c:pt idx="2741">
                  <c:v>0.0261252049934723</c:v>
                </c:pt>
                <c:pt idx="2742">
                  <c:v>0.0247346306739416</c:v>
                </c:pt>
                <c:pt idx="2743">
                  <c:v>0.0218715099196852</c:v>
                </c:pt>
                <c:pt idx="2744">
                  <c:v>0.0241405242592434</c:v>
                </c:pt>
                <c:pt idx="2745">
                  <c:v>0.0211947132095732</c:v>
                </c:pt>
                <c:pt idx="2746">
                  <c:v>0.0242712713025792</c:v>
                </c:pt>
                <c:pt idx="2747">
                  <c:v>0.0250098616997393</c:v>
                </c:pt>
                <c:pt idx="2748">
                  <c:v>0.0227580498061124</c:v>
                </c:pt>
                <c:pt idx="2749">
                  <c:v>0.0203954576660206</c:v>
                </c:pt>
                <c:pt idx="2750">
                  <c:v>0.0207329637032096</c:v>
                </c:pt>
                <c:pt idx="2751">
                  <c:v>0.0226948927985181</c:v>
                </c:pt>
                <c:pt idx="2752">
                  <c:v>0.0184988933999231</c:v>
                </c:pt>
                <c:pt idx="2753">
                  <c:v>0.0175199022562502</c:v>
                </c:pt>
                <c:pt idx="2754">
                  <c:v>0.016239908266062</c:v>
                </c:pt>
                <c:pt idx="2755">
                  <c:v>0.0140813775200025</c:v>
                </c:pt>
                <c:pt idx="2756">
                  <c:v>0.0204483122639367</c:v>
                </c:pt>
                <c:pt idx="2757">
                  <c:v>0.0158419106776346</c:v>
                </c:pt>
                <c:pt idx="2758">
                  <c:v>0.0182315850056316</c:v>
                </c:pt>
                <c:pt idx="2759">
                  <c:v>0.0166512436868808</c:v>
                </c:pt>
                <c:pt idx="2760">
                  <c:v>0.0174151303302625</c:v>
                </c:pt>
                <c:pt idx="2761">
                  <c:v>0.0189866285185232</c:v>
                </c:pt>
                <c:pt idx="2762">
                  <c:v>0.0222562813576186</c:v>
                </c:pt>
                <c:pt idx="2763">
                  <c:v>0.0170607662473549</c:v>
                </c:pt>
                <c:pt idx="2764">
                  <c:v>0.0192235942484855</c:v>
                </c:pt>
                <c:pt idx="2765">
                  <c:v>0.0201836817077691</c:v>
                </c:pt>
                <c:pt idx="2766">
                  <c:v>0.0246891733250129</c:v>
                </c:pt>
                <c:pt idx="2767">
                  <c:v>0.0199000930164297</c:v>
                </c:pt>
                <c:pt idx="2768">
                  <c:v>0.0177715805018991</c:v>
                </c:pt>
                <c:pt idx="2769">
                  <c:v>0.0170203486735799</c:v>
                </c:pt>
                <c:pt idx="2770">
                  <c:v>0.0158042722518554</c:v>
                </c:pt>
                <c:pt idx="2771">
                  <c:v>0.0138060049166727</c:v>
                </c:pt>
                <c:pt idx="2772">
                  <c:v>0.0153750379890512</c:v>
                </c:pt>
                <c:pt idx="2773">
                  <c:v>0.0161426562458924</c:v>
                </c:pt>
                <c:pt idx="2774">
                  <c:v>0.0128962298442758</c:v>
                </c:pt>
                <c:pt idx="2775">
                  <c:v>0.0141171625606977</c:v>
                </c:pt>
                <c:pt idx="2776">
                  <c:v>0.0136313881169525</c:v>
                </c:pt>
                <c:pt idx="2777">
                  <c:v>0.0115569983475563</c:v>
                </c:pt>
                <c:pt idx="2778">
                  <c:v>0.0124189421565161</c:v>
                </c:pt>
                <c:pt idx="2779">
                  <c:v>0.0172115259064274</c:v>
                </c:pt>
                <c:pt idx="2780">
                  <c:v>0.0191822159893022</c:v>
                </c:pt>
                <c:pt idx="2781">
                  <c:v>0.0162007259151487</c:v>
                </c:pt>
                <c:pt idx="2782">
                  <c:v>0.0174526912683714</c:v>
                </c:pt>
                <c:pt idx="2783">
                  <c:v>0.0163251802704887</c:v>
                </c:pt>
                <c:pt idx="2784">
                  <c:v>0.0172497563943042</c:v>
                </c:pt>
                <c:pt idx="2785">
                  <c:v>0.0160040684263012</c:v>
                </c:pt>
                <c:pt idx="2786">
                  <c:v>0.0130357332524772</c:v>
                </c:pt>
                <c:pt idx="2787">
                  <c:v>0.0165522983219955</c:v>
                </c:pt>
                <c:pt idx="2788">
                  <c:v>0.0210578972478005</c:v>
                </c:pt>
                <c:pt idx="2789">
                  <c:v>0.0234357820662486</c:v>
                </c:pt>
                <c:pt idx="2790">
                  <c:v>0.0216488902463676</c:v>
                </c:pt>
                <c:pt idx="2791">
                  <c:v>0.0270899249151478</c:v>
                </c:pt>
                <c:pt idx="2792">
                  <c:v>0.0253593352962149</c:v>
                </c:pt>
                <c:pt idx="2793">
                  <c:v>0.0251950416881487</c:v>
                </c:pt>
                <c:pt idx="2794">
                  <c:v>0.0264805334161837</c:v>
                </c:pt>
                <c:pt idx="2795">
                  <c:v>0.0241319222688021</c:v>
                </c:pt>
                <c:pt idx="2796">
                  <c:v>0.0240336929623096</c:v>
                </c:pt>
                <c:pt idx="2797">
                  <c:v>0.0216968373256874</c:v>
                </c:pt>
                <c:pt idx="2798">
                  <c:v>0.0163811931356991</c:v>
                </c:pt>
                <c:pt idx="2799">
                  <c:v>0.0141850118624854</c:v>
                </c:pt>
                <c:pt idx="2800">
                  <c:v>0.0175635885222021</c:v>
                </c:pt>
                <c:pt idx="2801">
                  <c:v>0.0203816132300466</c:v>
                </c:pt>
                <c:pt idx="2802">
                  <c:v>0.0167928446874815</c:v>
                </c:pt>
                <c:pt idx="2803">
                  <c:v>0.0141639563195858</c:v>
                </c:pt>
                <c:pt idx="2804">
                  <c:v>0.011907769745212</c:v>
                </c:pt>
                <c:pt idx="2805">
                  <c:v>0.0140394753616307</c:v>
                </c:pt>
                <c:pt idx="2806">
                  <c:v>0.015370345825714</c:v>
                </c:pt>
                <c:pt idx="2807">
                  <c:v>0.0125319523343908</c:v>
                </c:pt>
                <c:pt idx="2808">
                  <c:v>0.012177813942239</c:v>
                </c:pt>
                <c:pt idx="2809">
                  <c:v>0.0104199654561126</c:v>
                </c:pt>
                <c:pt idx="2810">
                  <c:v>0.00678783540571229</c:v>
                </c:pt>
                <c:pt idx="2811">
                  <c:v>0.00896415047299543</c:v>
                </c:pt>
                <c:pt idx="2812">
                  <c:v>0.0109002956298423</c:v>
                </c:pt>
                <c:pt idx="2813">
                  <c:v>0.0117880389925979</c:v>
                </c:pt>
                <c:pt idx="2814">
                  <c:v>0.0126611900278559</c:v>
                </c:pt>
                <c:pt idx="2815">
                  <c:v>0.0130576483093883</c:v>
                </c:pt>
                <c:pt idx="2816">
                  <c:v>0.0140184554174293</c:v>
                </c:pt>
                <c:pt idx="2817">
                  <c:v>0.0175990752817062</c:v>
                </c:pt>
                <c:pt idx="2818">
                  <c:v>0.0204942178216647</c:v>
                </c:pt>
                <c:pt idx="2819">
                  <c:v>0.0227019221176632</c:v>
                </c:pt>
                <c:pt idx="2820">
                  <c:v>0.0178702614297413</c:v>
                </c:pt>
                <c:pt idx="2821">
                  <c:v>0.0148290089908072</c:v>
                </c:pt>
                <c:pt idx="2822">
                  <c:v>0.0127317847580465</c:v>
                </c:pt>
                <c:pt idx="2823">
                  <c:v>0.0111257529733305</c:v>
                </c:pt>
                <c:pt idx="2824">
                  <c:v>0.0122002361558501</c:v>
                </c:pt>
                <c:pt idx="2825">
                  <c:v>0.00971155293690665</c:v>
                </c:pt>
                <c:pt idx="2826">
                  <c:v>0.00983051457387483</c:v>
                </c:pt>
                <c:pt idx="2827">
                  <c:v>0.00849930662742773</c:v>
                </c:pt>
                <c:pt idx="2828">
                  <c:v>0.00977192810979528</c:v>
                </c:pt>
                <c:pt idx="2829">
                  <c:v>0.00858663169898437</c:v>
                </c:pt>
                <c:pt idx="2830">
                  <c:v>0.00865569808893662</c:v>
                </c:pt>
                <c:pt idx="2831">
                  <c:v>0.00964954986093864</c:v>
                </c:pt>
                <c:pt idx="2832">
                  <c:v>0.0114393181874464</c:v>
                </c:pt>
                <c:pt idx="2833">
                  <c:v>0.0110818226929292</c:v>
                </c:pt>
                <c:pt idx="2834">
                  <c:v>0.00976707871282354</c:v>
                </c:pt>
                <c:pt idx="2835">
                  <c:v>0.010065737942232</c:v>
                </c:pt>
                <c:pt idx="2836">
                  <c:v>0.00951824709591465</c:v>
                </c:pt>
                <c:pt idx="2837">
                  <c:v>0.0115122143969844</c:v>
                </c:pt>
                <c:pt idx="2838">
                  <c:v>0.0121197454432085</c:v>
                </c:pt>
                <c:pt idx="2839">
                  <c:v>0.0135797780851116</c:v>
                </c:pt>
                <c:pt idx="2840">
                  <c:v>0.0149657606163737</c:v>
                </c:pt>
                <c:pt idx="2841">
                  <c:v>0.0136278666747695</c:v>
                </c:pt>
                <c:pt idx="2842">
                  <c:v>0.0163098017478936</c:v>
                </c:pt>
                <c:pt idx="2843">
                  <c:v>0.0130710521257124</c:v>
                </c:pt>
                <c:pt idx="2844">
                  <c:v>0.016950036148784</c:v>
                </c:pt>
                <c:pt idx="2845">
                  <c:v>0.0241376174829372</c:v>
                </c:pt>
                <c:pt idx="2846">
                  <c:v>0.02163226327007</c:v>
                </c:pt>
                <c:pt idx="2847">
                  <c:v>0.019874509483628</c:v>
                </c:pt>
                <c:pt idx="2848">
                  <c:v>0.0179005938916498</c:v>
                </c:pt>
                <c:pt idx="2849">
                  <c:v>0.0181775718749546</c:v>
                </c:pt>
                <c:pt idx="2850">
                  <c:v>0.0175101332885371</c:v>
                </c:pt>
                <c:pt idx="2851">
                  <c:v>0.0225855070802758</c:v>
                </c:pt>
                <c:pt idx="2852">
                  <c:v>0.018221028400978</c:v>
                </c:pt>
                <c:pt idx="2853">
                  <c:v>0.0166524571975713</c:v>
                </c:pt>
                <c:pt idx="2854">
                  <c:v>0.0157289983442005</c:v>
                </c:pt>
                <c:pt idx="2855">
                  <c:v>0.0143924008965468</c:v>
                </c:pt>
                <c:pt idx="2856">
                  <c:v>0.015718846664447</c:v>
                </c:pt>
                <c:pt idx="2857">
                  <c:v>0.0162388057970796</c:v>
                </c:pt>
                <c:pt idx="2858">
                  <c:v>0.0178955018255068</c:v>
                </c:pt>
                <c:pt idx="2859">
                  <c:v>0.0149363804743474</c:v>
                </c:pt>
                <c:pt idx="2860">
                  <c:v>0.0123575177053986</c:v>
                </c:pt>
                <c:pt idx="2861">
                  <c:v>0.0155251443946909</c:v>
                </c:pt>
                <c:pt idx="2862">
                  <c:v>0.0120770705916875</c:v>
                </c:pt>
                <c:pt idx="2863">
                  <c:v>0.0115384720471985</c:v>
                </c:pt>
                <c:pt idx="2864">
                  <c:v>0.00908835941715707</c:v>
                </c:pt>
                <c:pt idx="2865">
                  <c:v>0.0112987782294024</c:v>
                </c:pt>
                <c:pt idx="2866">
                  <c:v>0.0105690239588268</c:v>
                </c:pt>
                <c:pt idx="2867">
                  <c:v>0.0118789527438938</c:v>
                </c:pt>
                <c:pt idx="2868">
                  <c:v>0.0111592257457852</c:v>
                </c:pt>
                <c:pt idx="2869">
                  <c:v>0.0124291908663747</c:v>
                </c:pt>
                <c:pt idx="2870">
                  <c:v>0.0138668660770121</c:v>
                </c:pt>
                <c:pt idx="2871">
                  <c:v>0.018301784214021</c:v>
                </c:pt>
                <c:pt idx="2872">
                  <c:v>0.0179146488187576</c:v>
                </c:pt>
                <c:pt idx="2873">
                  <c:v>0.0155921213074811</c:v>
                </c:pt>
                <c:pt idx="2874">
                  <c:v>0.0146154051559645</c:v>
                </c:pt>
                <c:pt idx="2875">
                  <c:v>0.0138420813818435</c:v>
                </c:pt>
                <c:pt idx="2876">
                  <c:v>0.0124767574923391</c:v>
                </c:pt>
                <c:pt idx="2877">
                  <c:v>0.0131005291007179</c:v>
                </c:pt>
                <c:pt idx="2878">
                  <c:v>0.0124065168787543</c:v>
                </c:pt>
                <c:pt idx="2879">
                  <c:v>0.01285376577329</c:v>
                </c:pt>
                <c:pt idx="2880">
                  <c:v>0.0126889538830127</c:v>
                </c:pt>
                <c:pt idx="2881">
                  <c:v>0.0133703448343858</c:v>
                </c:pt>
                <c:pt idx="2882">
                  <c:v>0.0127769583805232</c:v>
                </c:pt>
                <c:pt idx="2883">
                  <c:v>0.0123058145717342</c:v>
                </c:pt>
                <c:pt idx="2884">
                  <c:v>0.0105114075944931</c:v>
                </c:pt>
                <c:pt idx="2885">
                  <c:v>0.0108835817400978</c:v>
                </c:pt>
                <c:pt idx="2886">
                  <c:v>0.00850939440184838</c:v>
                </c:pt>
                <c:pt idx="2887">
                  <c:v>0.0109015958907758</c:v>
                </c:pt>
                <c:pt idx="2888">
                  <c:v>0.0129027252761983</c:v>
                </c:pt>
                <c:pt idx="2889">
                  <c:v>0.0114514486555893</c:v>
                </c:pt>
                <c:pt idx="2890">
                  <c:v>0.0103128989740732</c:v>
                </c:pt>
                <c:pt idx="2891">
                  <c:v>0.00970087149173812</c:v>
                </c:pt>
                <c:pt idx="2892">
                  <c:v>0.00907847220777615</c:v>
                </c:pt>
                <c:pt idx="2893">
                  <c:v>0.00923563084076833</c:v>
                </c:pt>
                <c:pt idx="2894">
                  <c:v>0.00953798830258345</c:v>
                </c:pt>
                <c:pt idx="2895">
                  <c:v>0.00981112455913054</c:v>
                </c:pt>
                <c:pt idx="2896">
                  <c:v>0.00741606743487026</c:v>
                </c:pt>
                <c:pt idx="2897">
                  <c:v>0.00975304011232773</c:v>
                </c:pt>
                <c:pt idx="2898">
                  <c:v>0.0116265314865057</c:v>
                </c:pt>
                <c:pt idx="2899">
                  <c:v>0.0150704564633322</c:v>
                </c:pt>
                <c:pt idx="2900">
                  <c:v>0.0102712000978042</c:v>
                </c:pt>
                <c:pt idx="2901">
                  <c:v>0.012938184628585</c:v>
                </c:pt>
                <c:pt idx="2902">
                  <c:v>0.0115463618915458</c:v>
                </c:pt>
                <c:pt idx="2903">
                  <c:v>0.0140602119595782</c:v>
                </c:pt>
                <c:pt idx="2904">
                  <c:v>0.0163584555996246</c:v>
                </c:pt>
                <c:pt idx="2905">
                  <c:v>0.0146978935774407</c:v>
                </c:pt>
                <c:pt idx="2906">
                  <c:v>0.0147103599078867</c:v>
                </c:pt>
                <c:pt idx="2907">
                  <c:v>0.0138606626057119</c:v>
                </c:pt>
                <c:pt idx="2908">
                  <c:v>0.0109688344056507</c:v>
                </c:pt>
                <c:pt idx="2909">
                  <c:v>0.00878134611469347</c:v>
                </c:pt>
                <c:pt idx="2910">
                  <c:v>0.00910089347430477</c:v>
                </c:pt>
                <c:pt idx="2911">
                  <c:v>0.0100459132252426</c:v>
                </c:pt>
                <c:pt idx="2912">
                  <c:v>0.0101243682006362</c:v>
                </c:pt>
                <c:pt idx="2913">
                  <c:v>0.00687842382267031</c:v>
                </c:pt>
                <c:pt idx="2914">
                  <c:v>0.00829659000237782</c:v>
                </c:pt>
                <c:pt idx="2915">
                  <c:v>0.00775209041357915</c:v>
                </c:pt>
                <c:pt idx="2916">
                  <c:v>0.00839481661929657</c:v>
                </c:pt>
                <c:pt idx="2917">
                  <c:v>0.00817140388566957</c:v>
                </c:pt>
                <c:pt idx="2918">
                  <c:v>0.00886698138505971</c:v>
                </c:pt>
                <c:pt idx="2919">
                  <c:v>0.0102728142112111</c:v>
                </c:pt>
                <c:pt idx="2920">
                  <c:v>0.0103776006821139</c:v>
                </c:pt>
                <c:pt idx="2921">
                  <c:v>0.0093883195661925</c:v>
                </c:pt>
                <c:pt idx="2922">
                  <c:v>0.00863425754854481</c:v>
                </c:pt>
                <c:pt idx="2923">
                  <c:v>0.01078535120142</c:v>
                </c:pt>
                <c:pt idx="2924">
                  <c:v>0.015112568583493</c:v>
                </c:pt>
                <c:pt idx="2925">
                  <c:v>0.0131868292943945</c:v>
                </c:pt>
                <c:pt idx="2926">
                  <c:v>0.0103350097250609</c:v>
                </c:pt>
                <c:pt idx="2927">
                  <c:v>0.00690531097227614</c:v>
                </c:pt>
                <c:pt idx="2928">
                  <c:v>0.00623971476436017</c:v>
                </c:pt>
                <c:pt idx="2929">
                  <c:v>0.00786030280282554</c:v>
                </c:pt>
                <c:pt idx="2930">
                  <c:v>0.00505017429786285</c:v>
                </c:pt>
                <c:pt idx="2931">
                  <c:v>0.00524753465411808</c:v>
                </c:pt>
                <c:pt idx="2932">
                  <c:v>0.00587964193351382</c:v>
                </c:pt>
                <c:pt idx="2933">
                  <c:v>0.00707926854222814</c:v>
                </c:pt>
                <c:pt idx="2934">
                  <c:v>0.00946530952815275</c:v>
                </c:pt>
                <c:pt idx="2935">
                  <c:v>0.0147130325054676</c:v>
                </c:pt>
                <c:pt idx="2936">
                  <c:v>0.0101303510552061</c:v>
                </c:pt>
                <c:pt idx="2937">
                  <c:v>0.0125930812784392</c:v>
                </c:pt>
                <c:pt idx="2938">
                  <c:v>0.0146928173148394</c:v>
                </c:pt>
                <c:pt idx="2939">
                  <c:v>0.0138964362987576</c:v>
                </c:pt>
                <c:pt idx="2940">
                  <c:v>0.0112483225686756</c:v>
                </c:pt>
                <c:pt idx="2941">
                  <c:v>0.0126924243024863</c:v>
                </c:pt>
                <c:pt idx="2942">
                  <c:v>0.0139375994330876</c:v>
                </c:pt>
                <c:pt idx="2943">
                  <c:v>0.0161317811887438</c:v>
                </c:pt>
                <c:pt idx="2944">
                  <c:v>0.0101935817178888</c:v>
                </c:pt>
                <c:pt idx="2945">
                  <c:v>0.00981082670206964</c:v>
                </c:pt>
                <c:pt idx="2946">
                  <c:v>0.0111081224357952</c:v>
                </c:pt>
                <c:pt idx="2947">
                  <c:v>0.010505432701582</c:v>
                </c:pt>
                <c:pt idx="2948">
                  <c:v>0.00926679665994851</c:v>
                </c:pt>
                <c:pt idx="2949">
                  <c:v>0.0111195033776435</c:v>
                </c:pt>
                <c:pt idx="2950">
                  <c:v>0.0103077771132703</c:v>
                </c:pt>
                <c:pt idx="2951">
                  <c:v>0.0133712470514551</c:v>
                </c:pt>
                <c:pt idx="2952">
                  <c:v>0.00985897821853194</c:v>
                </c:pt>
                <c:pt idx="2953">
                  <c:v>0.0110032579812021</c:v>
                </c:pt>
                <c:pt idx="2954">
                  <c:v>0.0110892379213304</c:v>
                </c:pt>
                <c:pt idx="2955">
                  <c:v>0.00911096396726401</c:v>
                </c:pt>
                <c:pt idx="2956">
                  <c:v>0.00975613396921418</c:v>
                </c:pt>
                <c:pt idx="2957">
                  <c:v>0.00925867137749348</c:v>
                </c:pt>
                <c:pt idx="2958">
                  <c:v>0.00705541892967612</c:v>
                </c:pt>
                <c:pt idx="2959">
                  <c:v>0.00776189394288736</c:v>
                </c:pt>
                <c:pt idx="2960">
                  <c:v>0.00702540868349073</c:v>
                </c:pt>
                <c:pt idx="2961">
                  <c:v>0.00716834065688914</c:v>
                </c:pt>
                <c:pt idx="2962">
                  <c:v>0.00634013221362087</c:v>
                </c:pt>
                <c:pt idx="2963">
                  <c:v>0.0093224513653366</c:v>
                </c:pt>
                <c:pt idx="2964">
                  <c:v>0.00832457634541127</c:v>
                </c:pt>
                <c:pt idx="2965">
                  <c:v>0.00971168689108738</c:v>
                </c:pt>
                <c:pt idx="2966">
                  <c:v>0.0100670615191988</c:v>
                </c:pt>
                <c:pt idx="2967">
                  <c:v>0.0103418702941271</c:v>
                </c:pt>
                <c:pt idx="2968">
                  <c:v>0.011873796133667</c:v>
                </c:pt>
                <c:pt idx="2969">
                  <c:v>0.0135954067554259</c:v>
                </c:pt>
                <c:pt idx="2970">
                  <c:v>0.0120124191501917</c:v>
                </c:pt>
                <c:pt idx="2971">
                  <c:v>0.0100706474628655</c:v>
                </c:pt>
                <c:pt idx="2972">
                  <c:v>0.0083678317500637</c:v>
                </c:pt>
                <c:pt idx="2973">
                  <c:v>0.00906270474799997</c:v>
                </c:pt>
                <c:pt idx="2974">
                  <c:v>0.00751496513085648</c:v>
                </c:pt>
                <c:pt idx="2975">
                  <c:v>0.00665056814879904</c:v>
                </c:pt>
                <c:pt idx="2976">
                  <c:v>0.0068350615307597</c:v>
                </c:pt>
                <c:pt idx="2977">
                  <c:v>0.00903818804976674</c:v>
                </c:pt>
                <c:pt idx="2978">
                  <c:v>0.00772230514503575</c:v>
                </c:pt>
                <c:pt idx="2979">
                  <c:v>0.00729830077461236</c:v>
                </c:pt>
                <c:pt idx="2980">
                  <c:v>0.00659774099911129</c:v>
                </c:pt>
                <c:pt idx="2981">
                  <c:v>0.00645722283688438</c:v>
                </c:pt>
                <c:pt idx="2982">
                  <c:v>0.00647272754396771</c:v>
                </c:pt>
                <c:pt idx="2983">
                  <c:v>0.00646979224681509</c:v>
                </c:pt>
                <c:pt idx="2984">
                  <c:v>0.0088199130091067</c:v>
                </c:pt>
                <c:pt idx="2985">
                  <c:v>0.0103488116966004</c:v>
                </c:pt>
                <c:pt idx="2986">
                  <c:v>0.0110189417562731</c:v>
                </c:pt>
                <c:pt idx="2987">
                  <c:v>0.00795139729484285</c:v>
                </c:pt>
                <c:pt idx="2988">
                  <c:v>0.00775408668582191</c:v>
                </c:pt>
                <c:pt idx="2989">
                  <c:v>0.00770521102205056</c:v>
                </c:pt>
                <c:pt idx="2990">
                  <c:v>0.00835097992726517</c:v>
                </c:pt>
                <c:pt idx="2991">
                  <c:v>0.00892696296362742</c:v>
                </c:pt>
                <c:pt idx="2992">
                  <c:v>0.00943902567395159</c:v>
                </c:pt>
                <c:pt idx="2993">
                  <c:v>0.0088053499256417</c:v>
                </c:pt>
                <c:pt idx="2994">
                  <c:v>0.00710059706995046</c:v>
                </c:pt>
                <c:pt idx="2995">
                  <c:v>0.00689082834106373</c:v>
                </c:pt>
                <c:pt idx="2996">
                  <c:v>0.00875265500076727</c:v>
                </c:pt>
                <c:pt idx="2997">
                  <c:v>0.00814999633558698</c:v>
                </c:pt>
                <c:pt idx="2998">
                  <c:v>0.00866075664730658</c:v>
                </c:pt>
                <c:pt idx="2999">
                  <c:v>0.00713215246085078</c:v>
                </c:pt>
                <c:pt idx="3000">
                  <c:v>0.00641916422339127</c:v>
                </c:pt>
                <c:pt idx="3001">
                  <c:v>0.00775422388849388</c:v>
                </c:pt>
                <c:pt idx="3002">
                  <c:v>0.00571441374492664</c:v>
                </c:pt>
                <c:pt idx="3003">
                  <c:v>0.00636235080996868</c:v>
                </c:pt>
                <c:pt idx="3004">
                  <c:v>0.0054640629407886</c:v>
                </c:pt>
                <c:pt idx="3005">
                  <c:v>0.00618981439381143</c:v>
                </c:pt>
                <c:pt idx="3006">
                  <c:v>0.0074956236464465</c:v>
                </c:pt>
                <c:pt idx="3007">
                  <c:v>0.00617773577080277</c:v>
                </c:pt>
                <c:pt idx="3008">
                  <c:v>0.00597097737020632</c:v>
                </c:pt>
                <c:pt idx="3009">
                  <c:v>0.00590595710433702</c:v>
                </c:pt>
                <c:pt idx="3010">
                  <c:v>0.00517814233261017</c:v>
                </c:pt>
                <c:pt idx="3011">
                  <c:v>0.00560360337677267</c:v>
                </c:pt>
                <c:pt idx="3012">
                  <c:v>0.00583801651412343</c:v>
                </c:pt>
                <c:pt idx="3013">
                  <c:v>0.00741133266724403</c:v>
                </c:pt>
                <c:pt idx="3014">
                  <c:v>0.00830539069429394</c:v>
                </c:pt>
                <c:pt idx="3015">
                  <c:v>0.00913550777527817</c:v>
                </c:pt>
                <c:pt idx="3016">
                  <c:v>0.00708590557040321</c:v>
                </c:pt>
                <c:pt idx="3017">
                  <c:v>0.0057345855539063</c:v>
                </c:pt>
                <c:pt idx="3018">
                  <c:v>0.00616191441162321</c:v>
                </c:pt>
                <c:pt idx="3019">
                  <c:v>0.00721998799765724</c:v>
                </c:pt>
                <c:pt idx="3020">
                  <c:v>0.00644411668029678</c:v>
                </c:pt>
                <c:pt idx="3021">
                  <c:v>0.00561020176648446</c:v>
                </c:pt>
                <c:pt idx="3022">
                  <c:v>0.00462253871144983</c:v>
                </c:pt>
                <c:pt idx="3023">
                  <c:v>0.00484204580064101</c:v>
                </c:pt>
                <c:pt idx="3024">
                  <c:v>0.00573129053498684</c:v>
                </c:pt>
                <c:pt idx="3025">
                  <c:v>0.00701099063415477</c:v>
                </c:pt>
                <c:pt idx="3026">
                  <c:v>0.00815777309410352</c:v>
                </c:pt>
                <c:pt idx="3027">
                  <c:v>0.00655885772810165</c:v>
                </c:pt>
                <c:pt idx="3028">
                  <c:v>0.00968476428898514</c:v>
                </c:pt>
                <c:pt idx="3029">
                  <c:v>0.00770811408004057</c:v>
                </c:pt>
                <c:pt idx="3030">
                  <c:v>0.00959675797296373</c:v>
                </c:pt>
                <c:pt idx="3031">
                  <c:v>0.00927867003704545</c:v>
                </c:pt>
                <c:pt idx="3032">
                  <c:v>0.0108754234230086</c:v>
                </c:pt>
                <c:pt idx="3033">
                  <c:v>0.011433029591411</c:v>
                </c:pt>
                <c:pt idx="3034">
                  <c:v>0.00823704409645259</c:v>
                </c:pt>
                <c:pt idx="3035">
                  <c:v>0.0096762194564961</c:v>
                </c:pt>
                <c:pt idx="3036">
                  <c:v>0.00950637630165083</c:v>
                </c:pt>
                <c:pt idx="3037">
                  <c:v>0.00973811807661321</c:v>
                </c:pt>
                <c:pt idx="3038">
                  <c:v>0.0110471484530098</c:v>
                </c:pt>
                <c:pt idx="3039">
                  <c:v>0.0118240752497064</c:v>
                </c:pt>
                <c:pt idx="3040">
                  <c:v>0.009377297591987</c:v>
                </c:pt>
                <c:pt idx="3041">
                  <c:v>0.0113493455536817</c:v>
                </c:pt>
                <c:pt idx="3042">
                  <c:v>0.010341254821027</c:v>
                </c:pt>
                <c:pt idx="3043">
                  <c:v>0.00942049138652817</c:v>
                </c:pt>
                <c:pt idx="3044">
                  <c:v>0.0118815663680582</c:v>
                </c:pt>
                <c:pt idx="3045">
                  <c:v>0.00916386508725652</c:v>
                </c:pt>
                <c:pt idx="3046">
                  <c:v>0.0109695902474289</c:v>
                </c:pt>
                <c:pt idx="3047">
                  <c:v>0.0110827002529505</c:v>
                </c:pt>
                <c:pt idx="3048">
                  <c:v>0.00960301865607144</c:v>
                </c:pt>
                <c:pt idx="3049">
                  <c:v>0.0118633952535343</c:v>
                </c:pt>
                <c:pt idx="3050">
                  <c:v>0.0126207299496558</c:v>
                </c:pt>
                <c:pt idx="3051">
                  <c:v>0.0107119727190227</c:v>
                </c:pt>
                <c:pt idx="3052">
                  <c:v>0.0104957301578986</c:v>
                </c:pt>
                <c:pt idx="3053">
                  <c:v>0.00878308997923698</c:v>
                </c:pt>
                <c:pt idx="3054">
                  <c:v>0.00876847251033339</c:v>
                </c:pt>
                <c:pt idx="3055">
                  <c:v>0.00781902569435303</c:v>
                </c:pt>
                <c:pt idx="3056">
                  <c:v>0.00742767678147874</c:v>
                </c:pt>
                <c:pt idx="3057">
                  <c:v>0.00726262598555947</c:v>
                </c:pt>
                <c:pt idx="3058">
                  <c:v>0.00657347164189584</c:v>
                </c:pt>
                <c:pt idx="3059">
                  <c:v>0.00721251264776953</c:v>
                </c:pt>
                <c:pt idx="3060">
                  <c:v>0.0091407746068496</c:v>
                </c:pt>
                <c:pt idx="3061">
                  <c:v>0.00643014648676686</c:v>
                </c:pt>
                <c:pt idx="3062">
                  <c:v>0.00635682503468946</c:v>
                </c:pt>
                <c:pt idx="3063">
                  <c:v>0.00782614525320643</c:v>
                </c:pt>
                <c:pt idx="3064">
                  <c:v>0.0102192922045023</c:v>
                </c:pt>
                <c:pt idx="3065">
                  <c:v>0.0104265918901438</c:v>
                </c:pt>
                <c:pt idx="3066">
                  <c:v>0.00879292401812691</c:v>
                </c:pt>
                <c:pt idx="3067">
                  <c:v>0.00982856012868929</c:v>
                </c:pt>
                <c:pt idx="3068">
                  <c:v>0.0097123877467414</c:v>
                </c:pt>
                <c:pt idx="3069">
                  <c:v>0.0101201398495452</c:v>
                </c:pt>
                <c:pt idx="3070">
                  <c:v>0.00883173250074166</c:v>
                </c:pt>
                <c:pt idx="3071">
                  <c:v>0.00685875943648342</c:v>
                </c:pt>
                <c:pt idx="3072">
                  <c:v>0.00693413823469475</c:v>
                </c:pt>
                <c:pt idx="3073">
                  <c:v>0.00695161295337943</c:v>
                </c:pt>
                <c:pt idx="3074">
                  <c:v>0.00663501433813903</c:v>
                </c:pt>
                <c:pt idx="3075">
                  <c:v>0.00698844772728632</c:v>
                </c:pt>
                <c:pt idx="3076">
                  <c:v>0.00846554894942717</c:v>
                </c:pt>
                <c:pt idx="3077">
                  <c:v>0.010080470980639</c:v>
                </c:pt>
                <c:pt idx="3078">
                  <c:v>0.00891898582874508</c:v>
                </c:pt>
                <c:pt idx="3079">
                  <c:v>0.00936615071889315</c:v>
                </c:pt>
                <c:pt idx="3080">
                  <c:v>0.0114956138771726</c:v>
                </c:pt>
                <c:pt idx="3081">
                  <c:v>0.0113175415764493</c:v>
                </c:pt>
                <c:pt idx="3082">
                  <c:v>0.0123092204395666</c:v>
                </c:pt>
                <c:pt idx="3083">
                  <c:v>0.0131378989846207</c:v>
                </c:pt>
                <c:pt idx="3084">
                  <c:v>0.0126813347409235</c:v>
                </c:pt>
                <c:pt idx="3085">
                  <c:v>0.0139109551897926</c:v>
                </c:pt>
                <c:pt idx="3086">
                  <c:v>0.00928830619618401</c:v>
                </c:pt>
                <c:pt idx="3087">
                  <c:v>0.010038861600255</c:v>
                </c:pt>
                <c:pt idx="3088">
                  <c:v>0.0102832652185489</c:v>
                </c:pt>
                <c:pt idx="3089">
                  <c:v>0.0112147526621588</c:v>
                </c:pt>
                <c:pt idx="3090">
                  <c:v>0.00960253308164412</c:v>
                </c:pt>
                <c:pt idx="3091">
                  <c:v>0.0106894755028886</c:v>
                </c:pt>
                <c:pt idx="3092">
                  <c:v>0.0129813259383048</c:v>
                </c:pt>
                <c:pt idx="3093">
                  <c:v>0.0144071934809609</c:v>
                </c:pt>
                <c:pt idx="3094">
                  <c:v>0.0135123122196267</c:v>
                </c:pt>
                <c:pt idx="3095">
                  <c:v>0.0118297633287297</c:v>
                </c:pt>
                <c:pt idx="3096">
                  <c:v>0.0131775608132452</c:v>
                </c:pt>
                <c:pt idx="3097">
                  <c:v>0.0118905799262298</c:v>
                </c:pt>
                <c:pt idx="3098">
                  <c:v>0.0191674359824101</c:v>
                </c:pt>
                <c:pt idx="3099">
                  <c:v>0.0210578405653202</c:v>
                </c:pt>
                <c:pt idx="3100">
                  <c:v>0.0200091824112323</c:v>
                </c:pt>
                <c:pt idx="3101">
                  <c:v>0.0136893636736332</c:v>
                </c:pt>
                <c:pt idx="3102">
                  <c:v>0.0112739862888174</c:v>
                </c:pt>
                <c:pt idx="3103">
                  <c:v>0.00859374242984788</c:v>
                </c:pt>
                <c:pt idx="3104">
                  <c:v>0.0101763209067865</c:v>
                </c:pt>
                <c:pt idx="3105">
                  <c:v>0.00865810006202342</c:v>
                </c:pt>
                <c:pt idx="3106">
                  <c:v>0.00843522646226002</c:v>
                </c:pt>
                <c:pt idx="3107">
                  <c:v>0.00838382447288456</c:v>
                </c:pt>
                <c:pt idx="3108">
                  <c:v>0.00747437051199351</c:v>
                </c:pt>
                <c:pt idx="3109">
                  <c:v>0.0087272774562062</c:v>
                </c:pt>
                <c:pt idx="3110">
                  <c:v>0.00715868873229681</c:v>
                </c:pt>
                <c:pt idx="3111">
                  <c:v>0.0109685200827761</c:v>
                </c:pt>
                <c:pt idx="3112">
                  <c:v>0.0119053768245555</c:v>
                </c:pt>
                <c:pt idx="3113">
                  <c:v>0.00821579305781837</c:v>
                </c:pt>
                <c:pt idx="3114">
                  <c:v>0.0085134378991548</c:v>
                </c:pt>
                <c:pt idx="3115">
                  <c:v>0.00783804295625442</c:v>
                </c:pt>
                <c:pt idx="3116">
                  <c:v>0.00642733515556864</c:v>
                </c:pt>
                <c:pt idx="3117">
                  <c:v>0.00552393864622473</c:v>
                </c:pt>
                <c:pt idx="3118">
                  <c:v>0.0060515366261639</c:v>
                </c:pt>
                <c:pt idx="3119">
                  <c:v>0.00710487271280179</c:v>
                </c:pt>
                <c:pt idx="3120">
                  <c:v>0.00452471602261607</c:v>
                </c:pt>
                <c:pt idx="3121">
                  <c:v>0.00531672122749749</c:v>
                </c:pt>
                <c:pt idx="3122">
                  <c:v>0.00571016556813261</c:v>
                </c:pt>
                <c:pt idx="3123">
                  <c:v>0.00480845157750745</c:v>
                </c:pt>
                <c:pt idx="3124">
                  <c:v>0.00377639668924284</c:v>
                </c:pt>
                <c:pt idx="3125">
                  <c:v>0.00711000536684715</c:v>
                </c:pt>
                <c:pt idx="3126">
                  <c:v>0.0074862976007587</c:v>
                </c:pt>
                <c:pt idx="3127">
                  <c:v>0.00561546580439764</c:v>
                </c:pt>
                <c:pt idx="3128">
                  <c:v>0.00517991705222238</c:v>
                </c:pt>
                <c:pt idx="3129">
                  <c:v>0.00774243108433832</c:v>
                </c:pt>
                <c:pt idx="3130">
                  <c:v>0.00701982516709251</c:v>
                </c:pt>
                <c:pt idx="3131">
                  <c:v>0.00628613319689476</c:v>
                </c:pt>
                <c:pt idx="3132">
                  <c:v>0.00752319652384945</c:v>
                </c:pt>
                <c:pt idx="3133">
                  <c:v>0.00692191247863886</c:v>
                </c:pt>
                <c:pt idx="3134">
                  <c:v>0.00812164831919881</c:v>
                </c:pt>
                <c:pt idx="3135">
                  <c:v>0.00552711748231414</c:v>
                </c:pt>
                <c:pt idx="3136">
                  <c:v>0.00617694008523385</c:v>
                </c:pt>
                <c:pt idx="3137">
                  <c:v>0.00674601676687507</c:v>
                </c:pt>
                <c:pt idx="3138">
                  <c:v>0.00768988169985148</c:v>
                </c:pt>
                <c:pt idx="3139">
                  <c:v>0.00901652655343449</c:v>
                </c:pt>
                <c:pt idx="3140">
                  <c:v>0.0114685357527953</c:v>
                </c:pt>
                <c:pt idx="3141">
                  <c:v>0.0126225914284774</c:v>
                </c:pt>
                <c:pt idx="3142">
                  <c:v>0.0128123628331842</c:v>
                </c:pt>
                <c:pt idx="3143">
                  <c:v>0.0114468114416553</c:v>
                </c:pt>
                <c:pt idx="3144">
                  <c:v>0.00947617584602119</c:v>
                </c:pt>
                <c:pt idx="3145">
                  <c:v>0.0060877798944303</c:v>
                </c:pt>
                <c:pt idx="3146">
                  <c:v>0.00781627101720379</c:v>
                </c:pt>
                <c:pt idx="3147">
                  <c:v>0.00622353117177518</c:v>
                </c:pt>
                <c:pt idx="3148">
                  <c:v>0.00529114597662206</c:v>
                </c:pt>
                <c:pt idx="3149">
                  <c:v>0.00700922854542828</c:v>
                </c:pt>
                <c:pt idx="3150">
                  <c:v>0.006641256567906</c:v>
                </c:pt>
                <c:pt idx="3151">
                  <c:v>0.00597379197294127</c:v>
                </c:pt>
                <c:pt idx="3152">
                  <c:v>0.00554216582062098</c:v>
                </c:pt>
                <c:pt idx="3153">
                  <c:v>0.00646280762719125</c:v>
                </c:pt>
                <c:pt idx="3154">
                  <c:v>0.00589076611104232</c:v>
                </c:pt>
                <c:pt idx="3155">
                  <c:v>0.00679087280939175</c:v>
                </c:pt>
                <c:pt idx="3156">
                  <c:v>0.00536761535839126</c:v>
                </c:pt>
                <c:pt idx="3157">
                  <c:v>0.00538118697466374</c:v>
                </c:pt>
                <c:pt idx="3158">
                  <c:v>0.00718263856482874</c:v>
                </c:pt>
                <c:pt idx="3159">
                  <c:v>0.00797054055572015</c:v>
                </c:pt>
                <c:pt idx="3160">
                  <c:v>0.0103641234041515</c:v>
                </c:pt>
                <c:pt idx="3161">
                  <c:v>0.010031839602787</c:v>
                </c:pt>
                <c:pt idx="3162">
                  <c:v>0.00881491589367415</c:v>
                </c:pt>
                <c:pt idx="3163">
                  <c:v>0.00920852955844463</c:v>
                </c:pt>
                <c:pt idx="3164">
                  <c:v>0.00889196141612513</c:v>
                </c:pt>
                <c:pt idx="3165">
                  <c:v>0.00749430072197447</c:v>
                </c:pt>
                <c:pt idx="3166">
                  <c:v>0.00981644597985638</c:v>
                </c:pt>
                <c:pt idx="3167">
                  <c:v>0.0099632809814638</c:v>
                </c:pt>
                <c:pt idx="3168">
                  <c:v>0.00834443197714307</c:v>
                </c:pt>
                <c:pt idx="3169">
                  <c:v>0.00833101332458892</c:v>
                </c:pt>
                <c:pt idx="3170">
                  <c:v>0.00804066527767834</c:v>
                </c:pt>
                <c:pt idx="3171">
                  <c:v>0.00658259022321891</c:v>
                </c:pt>
                <c:pt idx="3172">
                  <c:v>0.00568309156996877</c:v>
                </c:pt>
                <c:pt idx="3173">
                  <c:v>0.00494344431813451</c:v>
                </c:pt>
                <c:pt idx="3174">
                  <c:v>0.00538116442731083</c:v>
                </c:pt>
                <c:pt idx="3175">
                  <c:v>0.00516470172671769</c:v>
                </c:pt>
                <c:pt idx="3176">
                  <c:v>0.00464979046459422</c:v>
                </c:pt>
                <c:pt idx="3177">
                  <c:v>0.00601179257804544</c:v>
                </c:pt>
                <c:pt idx="3178">
                  <c:v>0.00625175395849008</c:v>
                </c:pt>
                <c:pt idx="3179">
                  <c:v>0.00632423736502134</c:v>
                </c:pt>
                <c:pt idx="3180">
                  <c:v>0.00785596874636327</c:v>
                </c:pt>
                <c:pt idx="3181">
                  <c:v>0.00559081647562951</c:v>
                </c:pt>
                <c:pt idx="3182">
                  <c:v>0.00449955808085377</c:v>
                </c:pt>
                <c:pt idx="3183">
                  <c:v>0.00590286260008537</c:v>
                </c:pt>
                <c:pt idx="3184">
                  <c:v>0.00593239723957641</c:v>
                </c:pt>
                <c:pt idx="3185">
                  <c:v>0.00405540235658034</c:v>
                </c:pt>
                <c:pt idx="3186">
                  <c:v>0.00390431399226045</c:v>
                </c:pt>
                <c:pt idx="3187">
                  <c:v>0.00394427582650915</c:v>
                </c:pt>
                <c:pt idx="3188">
                  <c:v>0.00405446561958193</c:v>
                </c:pt>
                <c:pt idx="3189">
                  <c:v>0.00419149793285811</c:v>
                </c:pt>
                <c:pt idx="3190">
                  <c:v>0.00515886658597007</c:v>
                </c:pt>
                <c:pt idx="3191">
                  <c:v>0.00563182235833962</c:v>
                </c:pt>
                <c:pt idx="3192">
                  <c:v>0.00451803876299487</c:v>
                </c:pt>
                <c:pt idx="3193">
                  <c:v>0.00371860944177665</c:v>
                </c:pt>
                <c:pt idx="3194">
                  <c:v>0.00379589312931517</c:v>
                </c:pt>
                <c:pt idx="3195">
                  <c:v>0.00357757504578594</c:v>
                </c:pt>
                <c:pt idx="3196">
                  <c:v>0.00416894151107201</c:v>
                </c:pt>
                <c:pt idx="3197">
                  <c:v>0.00584187760385196</c:v>
                </c:pt>
                <c:pt idx="3198">
                  <c:v>0.0110238822050017</c:v>
                </c:pt>
                <c:pt idx="3199">
                  <c:v>0.0139733241119014</c:v>
                </c:pt>
              </c:numCache>
            </c:numRef>
          </c:yVal>
          <c:smooth val="0"/>
        </c:ser>
        <c:ser>
          <c:idx val="1"/>
          <c:order val="3"/>
          <c:tx>
            <c:strRef>
              <c:f>TF!$H$1</c:f>
              <c:strCache>
                <c:ptCount val="1"/>
                <c:pt idx="0">
                  <c:v>Q2_TT_V</c:v>
                </c:pt>
              </c:strCache>
            </c:strRef>
          </c:tx>
          <c:spPr>
            <a:ln w="19050" cap="rnd">
              <a:solidFill>
                <a:schemeClr val="accent2"/>
              </a:solidFill>
              <a:round/>
            </a:ln>
            <a:effectLst/>
          </c:spPr>
          <c:marker>
            <c:symbol val="none"/>
          </c:marker>
          <c:xVal>
            <c:numRef>
              <c:f>TF!$A$2:$A$3201</c:f>
              <c:numCache>
                <c:formatCode>0.000</c:formatCode>
                <c:ptCount val="3200"/>
                <c:pt idx="0">
                  <c:v>0.125</c:v>
                </c:pt>
                <c:pt idx="1">
                  <c:v>0.25</c:v>
                </c:pt>
                <c:pt idx="2">
                  <c:v>0.375</c:v>
                </c:pt>
                <c:pt idx="3">
                  <c:v>0.5</c:v>
                </c:pt>
                <c:pt idx="4">
                  <c:v>0.625</c:v>
                </c:pt>
                <c:pt idx="5">
                  <c:v>0.75</c:v>
                </c:pt>
                <c:pt idx="6">
                  <c:v>0.875</c:v>
                </c:pt>
                <c:pt idx="7">
                  <c:v>1.0</c:v>
                </c:pt>
                <c:pt idx="8">
                  <c:v>1.125</c:v>
                </c:pt>
                <c:pt idx="9">
                  <c:v>1.25</c:v>
                </c:pt>
                <c:pt idx="10">
                  <c:v>1.375</c:v>
                </c:pt>
                <c:pt idx="11">
                  <c:v>1.5</c:v>
                </c:pt>
                <c:pt idx="12">
                  <c:v>1.625</c:v>
                </c:pt>
                <c:pt idx="13">
                  <c:v>1.75</c:v>
                </c:pt>
                <c:pt idx="14">
                  <c:v>1.875</c:v>
                </c:pt>
                <c:pt idx="15">
                  <c:v>2.0</c:v>
                </c:pt>
                <c:pt idx="16">
                  <c:v>2.125</c:v>
                </c:pt>
                <c:pt idx="17">
                  <c:v>2.25</c:v>
                </c:pt>
                <c:pt idx="18">
                  <c:v>2.375</c:v>
                </c:pt>
                <c:pt idx="19">
                  <c:v>2.5</c:v>
                </c:pt>
                <c:pt idx="20">
                  <c:v>2.625</c:v>
                </c:pt>
                <c:pt idx="21">
                  <c:v>2.75</c:v>
                </c:pt>
                <c:pt idx="22">
                  <c:v>2.875</c:v>
                </c:pt>
                <c:pt idx="23">
                  <c:v>3.0</c:v>
                </c:pt>
                <c:pt idx="24">
                  <c:v>3.125</c:v>
                </c:pt>
                <c:pt idx="25">
                  <c:v>3.25</c:v>
                </c:pt>
                <c:pt idx="26">
                  <c:v>3.375</c:v>
                </c:pt>
                <c:pt idx="27">
                  <c:v>3.5</c:v>
                </c:pt>
                <c:pt idx="28">
                  <c:v>3.625</c:v>
                </c:pt>
                <c:pt idx="29">
                  <c:v>3.75</c:v>
                </c:pt>
                <c:pt idx="30">
                  <c:v>3.875</c:v>
                </c:pt>
                <c:pt idx="31">
                  <c:v>4.0</c:v>
                </c:pt>
                <c:pt idx="32">
                  <c:v>4.124999999999999</c:v>
                </c:pt>
                <c:pt idx="33">
                  <c:v>4.25</c:v>
                </c:pt>
                <c:pt idx="34">
                  <c:v>4.375</c:v>
                </c:pt>
                <c:pt idx="35">
                  <c:v>4.5</c:v>
                </c:pt>
                <c:pt idx="36">
                  <c:v>4.624999999999999</c:v>
                </c:pt>
                <c:pt idx="37">
                  <c:v>4.75</c:v>
                </c:pt>
                <c:pt idx="38">
                  <c:v>4.875</c:v>
                </c:pt>
                <c:pt idx="39">
                  <c:v>5.0</c:v>
                </c:pt>
                <c:pt idx="40">
                  <c:v>5.124999999999999</c:v>
                </c:pt>
                <c:pt idx="41">
                  <c:v>5.25</c:v>
                </c:pt>
                <c:pt idx="42">
                  <c:v>5.375</c:v>
                </c:pt>
                <c:pt idx="43">
                  <c:v>5.5</c:v>
                </c:pt>
                <c:pt idx="44">
                  <c:v>5.624999999999999</c:v>
                </c:pt>
                <c:pt idx="45">
                  <c:v>5.75</c:v>
                </c:pt>
                <c:pt idx="46">
                  <c:v>5.875</c:v>
                </c:pt>
                <c:pt idx="47">
                  <c:v>6.0</c:v>
                </c:pt>
                <c:pt idx="48">
                  <c:v>6.124999999999999</c:v>
                </c:pt>
                <c:pt idx="49">
                  <c:v>6.25</c:v>
                </c:pt>
                <c:pt idx="50">
                  <c:v>6.375</c:v>
                </c:pt>
                <c:pt idx="51">
                  <c:v>6.5</c:v>
                </c:pt>
                <c:pt idx="52">
                  <c:v>6.624999999999999</c:v>
                </c:pt>
                <c:pt idx="53">
                  <c:v>6.75</c:v>
                </c:pt>
                <c:pt idx="54">
                  <c:v>6.875</c:v>
                </c:pt>
                <c:pt idx="55">
                  <c:v>7.0</c:v>
                </c:pt>
                <c:pt idx="56">
                  <c:v>7.124999999999999</c:v>
                </c:pt>
                <c:pt idx="57">
                  <c:v>7.25</c:v>
                </c:pt>
                <c:pt idx="58">
                  <c:v>7.375</c:v>
                </c:pt>
                <c:pt idx="59">
                  <c:v>7.5</c:v>
                </c:pt>
                <c:pt idx="60">
                  <c:v>7.624999999999999</c:v>
                </c:pt>
                <c:pt idx="61">
                  <c:v>7.75</c:v>
                </c:pt>
                <c:pt idx="62">
                  <c:v>7.875</c:v>
                </c:pt>
                <c:pt idx="63">
                  <c:v>8.0</c:v>
                </c:pt>
                <c:pt idx="64">
                  <c:v>8.125</c:v>
                </c:pt>
                <c:pt idx="65">
                  <c:v>8.25</c:v>
                </c:pt>
                <c:pt idx="66">
                  <c:v>8.375</c:v>
                </c:pt>
                <c:pt idx="67">
                  <c:v>8.5</c:v>
                </c:pt>
                <c:pt idx="68">
                  <c:v>8.625</c:v>
                </c:pt>
                <c:pt idx="69">
                  <c:v>8.75</c:v>
                </c:pt>
                <c:pt idx="70">
                  <c:v>8.875</c:v>
                </c:pt>
                <c:pt idx="71">
                  <c:v>9.0</c:v>
                </c:pt>
                <c:pt idx="72">
                  <c:v>9.125</c:v>
                </c:pt>
                <c:pt idx="73">
                  <c:v>9.25</c:v>
                </c:pt>
                <c:pt idx="74">
                  <c:v>9.375</c:v>
                </c:pt>
                <c:pt idx="75">
                  <c:v>9.5</c:v>
                </c:pt>
                <c:pt idx="76">
                  <c:v>9.625</c:v>
                </c:pt>
                <c:pt idx="77">
                  <c:v>9.75</c:v>
                </c:pt>
                <c:pt idx="78">
                  <c:v>9.875</c:v>
                </c:pt>
                <c:pt idx="79">
                  <c:v>10.0</c:v>
                </c:pt>
                <c:pt idx="80">
                  <c:v>10.125</c:v>
                </c:pt>
                <c:pt idx="81">
                  <c:v>10.25</c:v>
                </c:pt>
                <c:pt idx="82">
                  <c:v>10.375</c:v>
                </c:pt>
                <c:pt idx="83">
                  <c:v>10.5</c:v>
                </c:pt>
                <c:pt idx="84">
                  <c:v>10.625</c:v>
                </c:pt>
                <c:pt idx="85">
                  <c:v>10.75</c:v>
                </c:pt>
                <c:pt idx="86">
                  <c:v>10.875</c:v>
                </c:pt>
                <c:pt idx="87">
                  <c:v>11.0</c:v>
                </c:pt>
                <c:pt idx="88">
                  <c:v>11.125</c:v>
                </c:pt>
                <c:pt idx="89">
                  <c:v>11.25</c:v>
                </c:pt>
                <c:pt idx="90">
                  <c:v>11.375</c:v>
                </c:pt>
                <c:pt idx="91">
                  <c:v>11.5</c:v>
                </c:pt>
                <c:pt idx="92">
                  <c:v>11.625</c:v>
                </c:pt>
                <c:pt idx="93">
                  <c:v>11.75</c:v>
                </c:pt>
                <c:pt idx="94">
                  <c:v>11.875</c:v>
                </c:pt>
                <c:pt idx="95">
                  <c:v>12.0</c:v>
                </c:pt>
                <c:pt idx="96">
                  <c:v>12.125</c:v>
                </c:pt>
                <c:pt idx="97">
                  <c:v>12.25</c:v>
                </c:pt>
                <c:pt idx="98">
                  <c:v>12.375</c:v>
                </c:pt>
                <c:pt idx="99">
                  <c:v>12.5</c:v>
                </c:pt>
                <c:pt idx="100">
                  <c:v>12.625</c:v>
                </c:pt>
                <c:pt idx="101">
                  <c:v>12.75</c:v>
                </c:pt>
                <c:pt idx="102">
                  <c:v>12.875</c:v>
                </c:pt>
                <c:pt idx="103">
                  <c:v>13.0</c:v>
                </c:pt>
                <c:pt idx="104">
                  <c:v>13.125</c:v>
                </c:pt>
                <c:pt idx="105">
                  <c:v>13.25</c:v>
                </c:pt>
                <c:pt idx="106">
                  <c:v>13.375</c:v>
                </c:pt>
                <c:pt idx="107">
                  <c:v>13.5</c:v>
                </c:pt>
                <c:pt idx="108">
                  <c:v>13.625</c:v>
                </c:pt>
                <c:pt idx="109">
                  <c:v>13.75</c:v>
                </c:pt>
                <c:pt idx="110">
                  <c:v>13.875</c:v>
                </c:pt>
                <c:pt idx="111">
                  <c:v>14.0</c:v>
                </c:pt>
                <c:pt idx="112">
                  <c:v>14.125</c:v>
                </c:pt>
                <c:pt idx="113">
                  <c:v>14.25</c:v>
                </c:pt>
                <c:pt idx="114">
                  <c:v>14.375</c:v>
                </c:pt>
                <c:pt idx="115">
                  <c:v>14.5</c:v>
                </c:pt>
                <c:pt idx="116">
                  <c:v>14.625</c:v>
                </c:pt>
                <c:pt idx="117">
                  <c:v>14.75</c:v>
                </c:pt>
                <c:pt idx="118">
                  <c:v>14.875</c:v>
                </c:pt>
                <c:pt idx="119">
                  <c:v>15.0</c:v>
                </c:pt>
                <c:pt idx="120">
                  <c:v>15.125</c:v>
                </c:pt>
                <c:pt idx="121">
                  <c:v>15.25</c:v>
                </c:pt>
                <c:pt idx="122">
                  <c:v>15.375</c:v>
                </c:pt>
                <c:pt idx="123">
                  <c:v>15.5</c:v>
                </c:pt>
                <c:pt idx="124">
                  <c:v>15.625</c:v>
                </c:pt>
                <c:pt idx="125">
                  <c:v>15.75</c:v>
                </c:pt>
                <c:pt idx="126">
                  <c:v>15.875</c:v>
                </c:pt>
                <c:pt idx="127">
                  <c:v>16.0</c:v>
                </c:pt>
                <c:pt idx="128">
                  <c:v>16.125</c:v>
                </c:pt>
                <c:pt idx="129">
                  <c:v>16.25</c:v>
                </c:pt>
                <c:pt idx="130">
                  <c:v>16.375</c:v>
                </c:pt>
                <c:pt idx="131">
                  <c:v>16.5</c:v>
                </c:pt>
                <c:pt idx="132">
                  <c:v>16.625</c:v>
                </c:pt>
                <c:pt idx="133">
                  <c:v>16.75</c:v>
                </c:pt>
                <c:pt idx="134">
                  <c:v>16.875</c:v>
                </c:pt>
                <c:pt idx="135">
                  <c:v>17.0</c:v>
                </c:pt>
                <c:pt idx="136">
                  <c:v>17.125</c:v>
                </c:pt>
                <c:pt idx="137">
                  <c:v>17.25</c:v>
                </c:pt>
                <c:pt idx="138">
                  <c:v>17.375</c:v>
                </c:pt>
                <c:pt idx="139">
                  <c:v>17.5</c:v>
                </c:pt>
                <c:pt idx="140">
                  <c:v>17.625</c:v>
                </c:pt>
                <c:pt idx="141">
                  <c:v>17.75</c:v>
                </c:pt>
                <c:pt idx="142">
                  <c:v>17.875</c:v>
                </c:pt>
                <c:pt idx="143">
                  <c:v>18.0</c:v>
                </c:pt>
                <c:pt idx="144">
                  <c:v>18.125</c:v>
                </c:pt>
                <c:pt idx="145">
                  <c:v>18.25</c:v>
                </c:pt>
                <c:pt idx="146">
                  <c:v>18.375</c:v>
                </c:pt>
                <c:pt idx="147">
                  <c:v>18.5</c:v>
                </c:pt>
                <c:pt idx="148">
                  <c:v>18.625</c:v>
                </c:pt>
                <c:pt idx="149">
                  <c:v>18.75</c:v>
                </c:pt>
                <c:pt idx="150">
                  <c:v>18.875</c:v>
                </c:pt>
                <c:pt idx="151">
                  <c:v>19.0</c:v>
                </c:pt>
                <c:pt idx="152">
                  <c:v>19.125</c:v>
                </c:pt>
                <c:pt idx="153">
                  <c:v>19.25</c:v>
                </c:pt>
                <c:pt idx="154">
                  <c:v>19.375</c:v>
                </c:pt>
                <c:pt idx="155">
                  <c:v>19.5</c:v>
                </c:pt>
                <c:pt idx="156">
                  <c:v>19.625</c:v>
                </c:pt>
                <c:pt idx="157">
                  <c:v>19.75</c:v>
                </c:pt>
                <c:pt idx="158">
                  <c:v>19.875</c:v>
                </c:pt>
                <c:pt idx="159">
                  <c:v>20.0</c:v>
                </c:pt>
                <c:pt idx="160">
                  <c:v>20.125</c:v>
                </c:pt>
                <c:pt idx="161">
                  <c:v>20.25</c:v>
                </c:pt>
                <c:pt idx="162">
                  <c:v>20.375</c:v>
                </c:pt>
                <c:pt idx="163">
                  <c:v>20.5</c:v>
                </c:pt>
                <c:pt idx="164">
                  <c:v>20.625</c:v>
                </c:pt>
                <c:pt idx="165">
                  <c:v>20.75</c:v>
                </c:pt>
                <c:pt idx="166">
                  <c:v>20.875</c:v>
                </c:pt>
                <c:pt idx="167">
                  <c:v>21.0</c:v>
                </c:pt>
                <c:pt idx="168">
                  <c:v>21.125</c:v>
                </c:pt>
                <c:pt idx="169">
                  <c:v>21.25</c:v>
                </c:pt>
                <c:pt idx="170">
                  <c:v>21.375</c:v>
                </c:pt>
                <c:pt idx="171">
                  <c:v>21.5</c:v>
                </c:pt>
                <c:pt idx="172">
                  <c:v>21.625</c:v>
                </c:pt>
                <c:pt idx="173">
                  <c:v>21.75</c:v>
                </c:pt>
                <c:pt idx="174">
                  <c:v>21.875</c:v>
                </c:pt>
                <c:pt idx="175">
                  <c:v>22.0</c:v>
                </c:pt>
                <c:pt idx="176">
                  <c:v>22.125</c:v>
                </c:pt>
                <c:pt idx="177">
                  <c:v>22.25</c:v>
                </c:pt>
                <c:pt idx="178">
                  <c:v>22.375</c:v>
                </c:pt>
                <c:pt idx="179">
                  <c:v>22.5</c:v>
                </c:pt>
                <c:pt idx="180">
                  <c:v>22.625</c:v>
                </c:pt>
                <c:pt idx="181">
                  <c:v>22.75</c:v>
                </c:pt>
                <c:pt idx="182">
                  <c:v>22.875</c:v>
                </c:pt>
                <c:pt idx="183">
                  <c:v>23.0</c:v>
                </c:pt>
                <c:pt idx="184">
                  <c:v>23.125</c:v>
                </c:pt>
                <c:pt idx="185">
                  <c:v>23.25</c:v>
                </c:pt>
                <c:pt idx="186">
                  <c:v>23.375</c:v>
                </c:pt>
                <c:pt idx="187">
                  <c:v>23.5</c:v>
                </c:pt>
                <c:pt idx="188">
                  <c:v>23.625</c:v>
                </c:pt>
                <c:pt idx="189">
                  <c:v>23.75</c:v>
                </c:pt>
                <c:pt idx="190">
                  <c:v>23.875</c:v>
                </c:pt>
                <c:pt idx="191">
                  <c:v>24.0</c:v>
                </c:pt>
                <c:pt idx="192">
                  <c:v>24.125</c:v>
                </c:pt>
                <c:pt idx="193">
                  <c:v>24.25</c:v>
                </c:pt>
                <c:pt idx="194">
                  <c:v>24.375</c:v>
                </c:pt>
                <c:pt idx="195">
                  <c:v>24.5</c:v>
                </c:pt>
                <c:pt idx="196">
                  <c:v>24.625</c:v>
                </c:pt>
                <c:pt idx="197">
                  <c:v>24.75</c:v>
                </c:pt>
                <c:pt idx="198">
                  <c:v>24.875</c:v>
                </c:pt>
                <c:pt idx="199">
                  <c:v>25.0</c:v>
                </c:pt>
                <c:pt idx="200">
                  <c:v>25.125</c:v>
                </c:pt>
                <c:pt idx="201">
                  <c:v>25.25</c:v>
                </c:pt>
                <c:pt idx="202">
                  <c:v>25.375</c:v>
                </c:pt>
                <c:pt idx="203">
                  <c:v>25.5</c:v>
                </c:pt>
                <c:pt idx="204">
                  <c:v>25.625</c:v>
                </c:pt>
                <c:pt idx="205">
                  <c:v>25.75</c:v>
                </c:pt>
                <c:pt idx="206">
                  <c:v>25.875</c:v>
                </c:pt>
                <c:pt idx="207">
                  <c:v>26.0</c:v>
                </c:pt>
                <c:pt idx="208">
                  <c:v>26.125</c:v>
                </c:pt>
                <c:pt idx="209">
                  <c:v>26.25</c:v>
                </c:pt>
                <c:pt idx="210">
                  <c:v>26.375</c:v>
                </c:pt>
                <c:pt idx="211">
                  <c:v>26.5</c:v>
                </c:pt>
                <c:pt idx="212">
                  <c:v>26.625</c:v>
                </c:pt>
                <c:pt idx="213">
                  <c:v>26.75</c:v>
                </c:pt>
                <c:pt idx="214">
                  <c:v>26.875</c:v>
                </c:pt>
                <c:pt idx="215">
                  <c:v>27.0</c:v>
                </c:pt>
                <c:pt idx="216">
                  <c:v>27.125</c:v>
                </c:pt>
                <c:pt idx="217">
                  <c:v>27.25</c:v>
                </c:pt>
                <c:pt idx="218">
                  <c:v>27.375</c:v>
                </c:pt>
                <c:pt idx="219">
                  <c:v>27.5</c:v>
                </c:pt>
                <c:pt idx="220">
                  <c:v>27.625</c:v>
                </c:pt>
                <c:pt idx="221">
                  <c:v>27.75</c:v>
                </c:pt>
                <c:pt idx="222">
                  <c:v>27.875</c:v>
                </c:pt>
                <c:pt idx="223">
                  <c:v>28.0</c:v>
                </c:pt>
                <c:pt idx="224">
                  <c:v>28.125</c:v>
                </c:pt>
                <c:pt idx="225">
                  <c:v>28.25</c:v>
                </c:pt>
                <c:pt idx="226">
                  <c:v>28.375</c:v>
                </c:pt>
                <c:pt idx="227">
                  <c:v>28.5</c:v>
                </c:pt>
                <c:pt idx="228">
                  <c:v>28.625</c:v>
                </c:pt>
                <c:pt idx="229">
                  <c:v>28.75</c:v>
                </c:pt>
                <c:pt idx="230">
                  <c:v>28.875</c:v>
                </c:pt>
                <c:pt idx="231">
                  <c:v>29.0</c:v>
                </c:pt>
                <c:pt idx="232">
                  <c:v>29.125</c:v>
                </c:pt>
                <c:pt idx="233">
                  <c:v>29.25</c:v>
                </c:pt>
                <c:pt idx="234">
                  <c:v>29.375</c:v>
                </c:pt>
                <c:pt idx="235">
                  <c:v>29.5</c:v>
                </c:pt>
                <c:pt idx="236">
                  <c:v>29.625</c:v>
                </c:pt>
                <c:pt idx="237">
                  <c:v>29.75</c:v>
                </c:pt>
                <c:pt idx="238">
                  <c:v>29.875</c:v>
                </c:pt>
                <c:pt idx="239">
                  <c:v>30.0</c:v>
                </c:pt>
                <c:pt idx="240">
                  <c:v>30.125</c:v>
                </c:pt>
                <c:pt idx="241">
                  <c:v>30.25</c:v>
                </c:pt>
                <c:pt idx="242">
                  <c:v>30.375</c:v>
                </c:pt>
                <c:pt idx="243">
                  <c:v>30.5</c:v>
                </c:pt>
                <c:pt idx="244">
                  <c:v>30.625</c:v>
                </c:pt>
                <c:pt idx="245">
                  <c:v>30.75</c:v>
                </c:pt>
                <c:pt idx="246">
                  <c:v>30.875</c:v>
                </c:pt>
                <c:pt idx="247">
                  <c:v>31.0</c:v>
                </c:pt>
                <c:pt idx="248">
                  <c:v>31.125</c:v>
                </c:pt>
                <c:pt idx="249">
                  <c:v>31.25</c:v>
                </c:pt>
                <c:pt idx="250">
                  <c:v>31.375</c:v>
                </c:pt>
                <c:pt idx="251">
                  <c:v>31.5</c:v>
                </c:pt>
                <c:pt idx="252">
                  <c:v>31.625</c:v>
                </c:pt>
                <c:pt idx="253">
                  <c:v>31.75</c:v>
                </c:pt>
                <c:pt idx="254">
                  <c:v>31.875</c:v>
                </c:pt>
                <c:pt idx="255">
                  <c:v>32.0</c:v>
                </c:pt>
                <c:pt idx="256">
                  <c:v>32.125</c:v>
                </c:pt>
                <c:pt idx="257">
                  <c:v>32.25</c:v>
                </c:pt>
                <c:pt idx="258">
                  <c:v>32.375</c:v>
                </c:pt>
                <c:pt idx="259">
                  <c:v>32.5</c:v>
                </c:pt>
                <c:pt idx="260">
                  <c:v>32.625</c:v>
                </c:pt>
                <c:pt idx="261">
                  <c:v>32.75</c:v>
                </c:pt>
                <c:pt idx="262">
                  <c:v>32.875</c:v>
                </c:pt>
                <c:pt idx="263">
                  <c:v>33.0</c:v>
                </c:pt>
                <c:pt idx="264">
                  <c:v>33.125</c:v>
                </c:pt>
                <c:pt idx="265">
                  <c:v>33.25</c:v>
                </c:pt>
                <c:pt idx="266">
                  <c:v>33.375</c:v>
                </c:pt>
                <c:pt idx="267">
                  <c:v>33.5</c:v>
                </c:pt>
                <c:pt idx="268">
                  <c:v>33.625</c:v>
                </c:pt>
                <c:pt idx="269">
                  <c:v>33.75</c:v>
                </c:pt>
                <c:pt idx="270">
                  <c:v>33.875</c:v>
                </c:pt>
                <c:pt idx="271">
                  <c:v>34.0</c:v>
                </c:pt>
                <c:pt idx="272">
                  <c:v>34.125</c:v>
                </c:pt>
                <c:pt idx="273">
                  <c:v>34.25</c:v>
                </c:pt>
                <c:pt idx="274">
                  <c:v>34.375</c:v>
                </c:pt>
                <c:pt idx="275">
                  <c:v>34.5</c:v>
                </c:pt>
                <c:pt idx="276">
                  <c:v>34.625</c:v>
                </c:pt>
                <c:pt idx="277">
                  <c:v>34.75</c:v>
                </c:pt>
                <c:pt idx="278">
                  <c:v>34.875</c:v>
                </c:pt>
                <c:pt idx="279">
                  <c:v>35.0</c:v>
                </c:pt>
                <c:pt idx="280">
                  <c:v>35.125</c:v>
                </c:pt>
                <c:pt idx="281">
                  <c:v>35.25</c:v>
                </c:pt>
                <c:pt idx="282">
                  <c:v>35.375</c:v>
                </c:pt>
                <c:pt idx="283">
                  <c:v>35.5</c:v>
                </c:pt>
                <c:pt idx="284">
                  <c:v>35.625</c:v>
                </c:pt>
                <c:pt idx="285">
                  <c:v>35.75</c:v>
                </c:pt>
                <c:pt idx="286">
                  <c:v>35.875</c:v>
                </c:pt>
                <c:pt idx="287">
                  <c:v>36.0</c:v>
                </c:pt>
                <c:pt idx="288">
                  <c:v>36.125</c:v>
                </c:pt>
                <c:pt idx="289">
                  <c:v>36.25</c:v>
                </c:pt>
                <c:pt idx="290">
                  <c:v>36.375</c:v>
                </c:pt>
                <c:pt idx="291">
                  <c:v>36.5</c:v>
                </c:pt>
                <c:pt idx="292">
                  <c:v>36.625</c:v>
                </c:pt>
                <c:pt idx="293">
                  <c:v>36.75</c:v>
                </c:pt>
                <c:pt idx="294">
                  <c:v>36.875</c:v>
                </c:pt>
                <c:pt idx="295">
                  <c:v>37.0</c:v>
                </c:pt>
                <c:pt idx="296">
                  <c:v>37.125</c:v>
                </c:pt>
                <c:pt idx="297">
                  <c:v>37.25</c:v>
                </c:pt>
                <c:pt idx="298">
                  <c:v>37.375</c:v>
                </c:pt>
                <c:pt idx="299">
                  <c:v>37.5</c:v>
                </c:pt>
                <c:pt idx="300">
                  <c:v>37.625</c:v>
                </c:pt>
                <c:pt idx="301">
                  <c:v>37.75</c:v>
                </c:pt>
                <c:pt idx="302">
                  <c:v>37.875</c:v>
                </c:pt>
                <c:pt idx="303">
                  <c:v>38.0</c:v>
                </c:pt>
                <c:pt idx="304">
                  <c:v>38.125</c:v>
                </c:pt>
                <c:pt idx="305">
                  <c:v>38.25</c:v>
                </c:pt>
                <c:pt idx="306">
                  <c:v>38.375</c:v>
                </c:pt>
                <c:pt idx="307">
                  <c:v>38.5</c:v>
                </c:pt>
                <c:pt idx="308">
                  <c:v>38.625</c:v>
                </c:pt>
                <c:pt idx="309">
                  <c:v>38.75</c:v>
                </c:pt>
                <c:pt idx="310">
                  <c:v>38.875</c:v>
                </c:pt>
                <c:pt idx="311">
                  <c:v>39.0</c:v>
                </c:pt>
                <c:pt idx="312">
                  <c:v>39.125</c:v>
                </c:pt>
                <c:pt idx="313">
                  <c:v>39.25</c:v>
                </c:pt>
                <c:pt idx="314">
                  <c:v>39.375</c:v>
                </c:pt>
                <c:pt idx="315">
                  <c:v>39.5</c:v>
                </c:pt>
                <c:pt idx="316">
                  <c:v>39.625</c:v>
                </c:pt>
                <c:pt idx="317">
                  <c:v>39.75</c:v>
                </c:pt>
                <c:pt idx="318">
                  <c:v>39.875</c:v>
                </c:pt>
                <c:pt idx="319">
                  <c:v>40.0</c:v>
                </c:pt>
                <c:pt idx="320">
                  <c:v>40.125</c:v>
                </c:pt>
                <c:pt idx="321">
                  <c:v>40.25</c:v>
                </c:pt>
                <c:pt idx="322">
                  <c:v>40.375</c:v>
                </c:pt>
                <c:pt idx="323">
                  <c:v>40.5</c:v>
                </c:pt>
                <c:pt idx="324">
                  <c:v>40.625</c:v>
                </c:pt>
                <c:pt idx="325">
                  <c:v>40.75</c:v>
                </c:pt>
                <c:pt idx="326">
                  <c:v>40.875</c:v>
                </c:pt>
                <c:pt idx="327">
                  <c:v>41.0</c:v>
                </c:pt>
                <c:pt idx="328">
                  <c:v>41.125</c:v>
                </c:pt>
                <c:pt idx="329">
                  <c:v>41.25</c:v>
                </c:pt>
                <c:pt idx="330">
                  <c:v>41.375</c:v>
                </c:pt>
                <c:pt idx="331">
                  <c:v>41.5</c:v>
                </c:pt>
                <c:pt idx="332">
                  <c:v>41.625</c:v>
                </c:pt>
                <c:pt idx="333">
                  <c:v>41.75</c:v>
                </c:pt>
                <c:pt idx="334">
                  <c:v>41.875</c:v>
                </c:pt>
                <c:pt idx="335">
                  <c:v>42.0</c:v>
                </c:pt>
                <c:pt idx="336">
                  <c:v>42.125</c:v>
                </c:pt>
                <c:pt idx="337">
                  <c:v>42.25</c:v>
                </c:pt>
                <c:pt idx="338">
                  <c:v>42.375</c:v>
                </c:pt>
                <c:pt idx="339">
                  <c:v>42.5</c:v>
                </c:pt>
                <c:pt idx="340">
                  <c:v>42.625</c:v>
                </c:pt>
                <c:pt idx="341">
                  <c:v>42.75</c:v>
                </c:pt>
                <c:pt idx="342">
                  <c:v>42.875</c:v>
                </c:pt>
                <c:pt idx="343">
                  <c:v>43.0</c:v>
                </c:pt>
                <c:pt idx="344">
                  <c:v>43.125</c:v>
                </c:pt>
                <c:pt idx="345">
                  <c:v>43.25</c:v>
                </c:pt>
                <c:pt idx="346">
                  <c:v>43.375</c:v>
                </c:pt>
                <c:pt idx="347">
                  <c:v>43.5</c:v>
                </c:pt>
                <c:pt idx="348">
                  <c:v>43.625</c:v>
                </c:pt>
                <c:pt idx="349">
                  <c:v>43.75</c:v>
                </c:pt>
                <c:pt idx="350">
                  <c:v>43.875</c:v>
                </c:pt>
                <c:pt idx="351">
                  <c:v>44.0</c:v>
                </c:pt>
                <c:pt idx="352">
                  <c:v>44.125</c:v>
                </c:pt>
                <c:pt idx="353">
                  <c:v>44.25</c:v>
                </c:pt>
                <c:pt idx="354">
                  <c:v>44.375</c:v>
                </c:pt>
                <c:pt idx="355">
                  <c:v>44.5</c:v>
                </c:pt>
                <c:pt idx="356">
                  <c:v>44.625</c:v>
                </c:pt>
                <c:pt idx="357">
                  <c:v>44.75</c:v>
                </c:pt>
                <c:pt idx="358">
                  <c:v>44.875</c:v>
                </c:pt>
                <c:pt idx="359">
                  <c:v>45.0</c:v>
                </c:pt>
                <c:pt idx="360">
                  <c:v>45.125</c:v>
                </c:pt>
                <c:pt idx="361">
                  <c:v>45.25</c:v>
                </c:pt>
                <c:pt idx="362">
                  <c:v>45.375</c:v>
                </c:pt>
                <c:pt idx="363">
                  <c:v>45.5</c:v>
                </c:pt>
                <c:pt idx="364">
                  <c:v>45.625</c:v>
                </c:pt>
                <c:pt idx="365">
                  <c:v>45.75</c:v>
                </c:pt>
                <c:pt idx="366">
                  <c:v>45.875</c:v>
                </c:pt>
                <c:pt idx="367">
                  <c:v>46.0</c:v>
                </c:pt>
                <c:pt idx="368">
                  <c:v>46.125</c:v>
                </c:pt>
                <c:pt idx="369">
                  <c:v>46.25</c:v>
                </c:pt>
                <c:pt idx="370">
                  <c:v>46.375</c:v>
                </c:pt>
                <c:pt idx="371">
                  <c:v>46.5</c:v>
                </c:pt>
                <c:pt idx="372">
                  <c:v>46.625</c:v>
                </c:pt>
                <c:pt idx="373">
                  <c:v>46.75</c:v>
                </c:pt>
                <c:pt idx="374">
                  <c:v>46.875</c:v>
                </c:pt>
                <c:pt idx="375">
                  <c:v>47.0</c:v>
                </c:pt>
                <c:pt idx="376">
                  <c:v>47.125</c:v>
                </c:pt>
                <c:pt idx="377">
                  <c:v>47.25</c:v>
                </c:pt>
                <c:pt idx="378">
                  <c:v>47.375</c:v>
                </c:pt>
                <c:pt idx="379">
                  <c:v>47.5</c:v>
                </c:pt>
                <c:pt idx="380">
                  <c:v>47.625</c:v>
                </c:pt>
                <c:pt idx="381">
                  <c:v>47.75</c:v>
                </c:pt>
                <c:pt idx="382">
                  <c:v>47.875</c:v>
                </c:pt>
                <c:pt idx="383">
                  <c:v>48.0</c:v>
                </c:pt>
                <c:pt idx="384">
                  <c:v>48.125</c:v>
                </c:pt>
                <c:pt idx="385">
                  <c:v>48.25</c:v>
                </c:pt>
                <c:pt idx="386">
                  <c:v>48.375</c:v>
                </c:pt>
                <c:pt idx="387">
                  <c:v>48.5</c:v>
                </c:pt>
                <c:pt idx="388">
                  <c:v>48.625</c:v>
                </c:pt>
                <c:pt idx="389">
                  <c:v>48.75</c:v>
                </c:pt>
                <c:pt idx="390">
                  <c:v>48.875</c:v>
                </c:pt>
                <c:pt idx="391">
                  <c:v>49.0</c:v>
                </c:pt>
                <c:pt idx="392">
                  <c:v>49.125</c:v>
                </c:pt>
                <c:pt idx="393">
                  <c:v>49.25</c:v>
                </c:pt>
                <c:pt idx="394">
                  <c:v>49.375</c:v>
                </c:pt>
                <c:pt idx="395">
                  <c:v>49.5</c:v>
                </c:pt>
                <c:pt idx="396">
                  <c:v>49.625</c:v>
                </c:pt>
                <c:pt idx="397">
                  <c:v>49.75</c:v>
                </c:pt>
                <c:pt idx="398">
                  <c:v>49.875</c:v>
                </c:pt>
                <c:pt idx="399">
                  <c:v>50.0</c:v>
                </c:pt>
                <c:pt idx="400">
                  <c:v>50.125</c:v>
                </c:pt>
                <c:pt idx="401">
                  <c:v>50.25</c:v>
                </c:pt>
                <c:pt idx="402">
                  <c:v>50.375</c:v>
                </c:pt>
                <c:pt idx="403">
                  <c:v>50.5</c:v>
                </c:pt>
                <c:pt idx="404">
                  <c:v>50.625</c:v>
                </c:pt>
                <c:pt idx="405">
                  <c:v>50.75</c:v>
                </c:pt>
                <c:pt idx="406">
                  <c:v>50.875</c:v>
                </c:pt>
                <c:pt idx="407">
                  <c:v>51.0</c:v>
                </c:pt>
                <c:pt idx="408">
                  <c:v>51.125</c:v>
                </c:pt>
                <c:pt idx="409">
                  <c:v>51.25</c:v>
                </c:pt>
                <c:pt idx="410">
                  <c:v>51.375</c:v>
                </c:pt>
                <c:pt idx="411">
                  <c:v>51.5</c:v>
                </c:pt>
                <c:pt idx="412">
                  <c:v>51.625</c:v>
                </c:pt>
                <c:pt idx="413">
                  <c:v>51.75</c:v>
                </c:pt>
                <c:pt idx="414">
                  <c:v>51.875</c:v>
                </c:pt>
                <c:pt idx="415">
                  <c:v>52.0</c:v>
                </c:pt>
                <c:pt idx="416">
                  <c:v>52.125</c:v>
                </c:pt>
                <c:pt idx="417">
                  <c:v>52.25</c:v>
                </c:pt>
                <c:pt idx="418">
                  <c:v>52.375</c:v>
                </c:pt>
                <c:pt idx="419">
                  <c:v>52.5</c:v>
                </c:pt>
                <c:pt idx="420">
                  <c:v>52.625</c:v>
                </c:pt>
                <c:pt idx="421">
                  <c:v>52.75</c:v>
                </c:pt>
                <c:pt idx="422">
                  <c:v>52.875</c:v>
                </c:pt>
                <c:pt idx="423">
                  <c:v>53.0</c:v>
                </c:pt>
                <c:pt idx="424">
                  <c:v>53.125</c:v>
                </c:pt>
                <c:pt idx="425">
                  <c:v>53.25</c:v>
                </c:pt>
                <c:pt idx="426">
                  <c:v>53.375</c:v>
                </c:pt>
                <c:pt idx="427">
                  <c:v>53.5</c:v>
                </c:pt>
                <c:pt idx="428">
                  <c:v>53.625</c:v>
                </c:pt>
                <c:pt idx="429">
                  <c:v>53.75</c:v>
                </c:pt>
                <c:pt idx="430">
                  <c:v>53.875</c:v>
                </c:pt>
                <c:pt idx="431">
                  <c:v>54.0</c:v>
                </c:pt>
                <c:pt idx="432">
                  <c:v>54.125</c:v>
                </c:pt>
                <c:pt idx="433">
                  <c:v>54.25</c:v>
                </c:pt>
                <c:pt idx="434">
                  <c:v>54.375</c:v>
                </c:pt>
                <c:pt idx="435">
                  <c:v>54.5</c:v>
                </c:pt>
                <c:pt idx="436">
                  <c:v>54.625</c:v>
                </c:pt>
                <c:pt idx="437">
                  <c:v>54.75</c:v>
                </c:pt>
                <c:pt idx="438">
                  <c:v>54.875</c:v>
                </c:pt>
                <c:pt idx="439">
                  <c:v>55.0</c:v>
                </c:pt>
                <c:pt idx="440">
                  <c:v>55.125</c:v>
                </c:pt>
                <c:pt idx="441">
                  <c:v>55.25</c:v>
                </c:pt>
                <c:pt idx="442">
                  <c:v>55.375</c:v>
                </c:pt>
                <c:pt idx="443">
                  <c:v>55.5</c:v>
                </c:pt>
                <c:pt idx="444">
                  <c:v>55.625</c:v>
                </c:pt>
                <c:pt idx="445">
                  <c:v>55.75</c:v>
                </c:pt>
                <c:pt idx="446">
                  <c:v>55.875</c:v>
                </c:pt>
                <c:pt idx="447">
                  <c:v>56.0</c:v>
                </c:pt>
                <c:pt idx="448">
                  <c:v>56.125</c:v>
                </c:pt>
                <c:pt idx="449">
                  <c:v>56.25</c:v>
                </c:pt>
                <c:pt idx="450">
                  <c:v>56.375</c:v>
                </c:pt>
                <c:pt idx="451">
                  <c:v>56.5</c:v>
                </c:pt>
                <c:pt idx="452">
                  <c:v>56.625</c:v>
                </c:pt>
                <c:pt idx="453">
                  <c:v>56.75</c:v>
                </c:pt>
                <c:pt idx="454">
                  <c:v>56.875</c:v>
                </c:pt>
                <c:pt idx="455">
                  <c:v>57.0</c:v>
                </c:pt>
                <c:pt idx="456">
                  <c:v>57.125</c:v>
                </c:pt>
                <c:pt idx="457">
                  <c:v>57.25</c:v>
                </c:pt>
                <c:pt idx="458">
                  <c:v>57.375</c:v>
                </c:pt>
                <c:pt idx="459">
                  <c:v>57.5</c:v>
                </c:pt>
                <c:pt idx="460">
                  <c:v>57.625</c:v>
                </c:pt>
                <c:pt idx="461">
                  <c:v>57.75</c:v>
                </c:pt>
                <c:pt idx="462">
                  <c:v>57.875</c:v>
                </c:pt>
                <c:pt idx="463">
                  <c:v>58.0</c:v>
                </c:pt>
                <c:pt idx="464">
                  <c:v>58.125</c:v>
                </c:pt>
                <c:pt idx="465">
                  <c:v>58.25</c:v>
                </c:pt>
                <c:pt idx="466">
                  <c:v>58.375</c:v>
                </c:pt>
                <c:pt idx="467">
                  <c:v>58.5</c:v>
                </c:pt>
                <c:pt idx="468">
                  <c:v>58.625</c:v>
                </c:pt>
                <c:pt idx="469">
                  <c:v>58.75</c:v>
                </c:pt>
                <c:pt idx="470">
                  <c:v>58.875</c:v>
                </c:pt>
                <c:pt idx="471">
                  <c:v>59.0</c:v>
                </c:pt>
                <c:pt idx="472">
                  <c:v>59.125</c:v>
                </c:pt>
                <c:pt idx="473">
                  <c:v>59.25</c:v>
                </c:pt>
                <c:pt idx="474">
                  <c:v>59.375</c:v>
                </c:pt>
                <c:pt idx="475">
                  <c:v>59.5</c:v>
                </c:pt>
                <c:pt idx="476">
                  <c:v>59.625</c:v>
                </c:pt>
                <c:pt idx="477">
                  <c:v>59.75</c:v>
                </c:pt>
                <c:pt idx="478">
                  <c:v>59.875</c:v>
                </c:pt>
                <c:pt idx="479">
                  <c:v>60.0</c:v>
                </c:pt>
                <c:pt idx="480">
                  <c:v>60.125</c:v>
                </c:pt>
                <c:pt idx="481">
                  <c:v>60.25</c:v>
                </c:pt>
                <c:pt idx="482">
                  <c:v>60.375</c:v>
                </c:pt>
                <c:pt idx="483">
                  <c:v>60.5</c:v>
                </c:pt>
                <c:pt idx="484">
                  <c:v>60.625</c:v>
                </c:pt>
                <c:pt idx="485">
                  <c:v>60.75</c:v>
                </c:pt>
                <c:pt idx="486">
                  <c:v>60.875</c:v>
                </c:pt>
                <c:pt idx="487">
                  <c:v>61.0</c:v>
                </c:pt>
                <c:pt idx="488">
                  <c:v>61.125</c:v>
                </c:pt>
                <c:pt idx="489">
                  <c:v>61.25</c:v>
                </c:pt>
                <c:pt idx="490">
                  <c:v>61.375</c:v>
                </c:pt>
                <c:pt idx="491">
                  <c:v>61.5</c:v>
                </c:pt>
                <c:pt idx="492">
                  <c:v>61.625</c:v>
                </c:pt>
                <c:pt idx="493">
                  <c:v>61.75</c:v>
                </c:pt>
                <c:pt idx="494">
                  <c:v>61.875</c:v>
                </c:pt>
                <c:pt idx="495">
                  <c:v>62.0</c:v>
                </c:pt>
                <c:pt idx="496">
                  <c:v>62.125</c:v>
                </c:pt>
                <c:pt idx="497">
                  <c:v>62.25</c:v>
                </c:pt>
                <c:pt idx="498">
                  <c:v>62.375</c:v>
                </c:pt>
                <c:pt idx="499">
                  <c:v>62.5</c:v>
                </c:pt>
                <c:pt idx="500">
                  <c:v>62.625</c:v>
                </c:pt>
                <c:pt idx="501">
                  <c:v>62.75</c:v>
                </c:pt>
                <c:pt idx="502">
                  <c:v>62.875</c:v>
                </c:pt>
                <c:pt idx="503">
                  <c:v>63.0</c:v>
                </c:pt>
                <c:pt idx="504">
                  <c:v>63.125</c:v>
                </c:pt>
                <c:pt idx="505">
                  <c:v>63.25</c:v>
                </c:pt>
                <c:pt idx="506">
                  <c:v>63.375</c:v>
                </c:pt>
                <c:pt idx="507">
                  <c:v>63.5</c:v>
                </c:pt>
                <c:pt idx="508">
                  <c:v>63.625</c:v>
                </c:pt>
                <c:pt idx="509">
                  <c:v>63.75</c:v>
                </c:pt>
                <c:pt idx="510">
                  <c:v>63.875</c:v>
                </c:pt>
                <c:pt idx="511">
                  <c:v>64.0</c:v>
                </c:pt>
                <c:pt idx="512">
                  <c:v>64.12499999999998</c:v>
                </c:pt>
                <c:pt idx="513">
                  <c:v>64.25</c:v>
                </c:pt>
                <c:pt idx="514">
                  <c:v>64.37499999999998</c:v>
                </c:pt>
                <c:pt idx="515">
                  <c:v>64.5</c:v>
                </c:pt>
                <c:pt idx="516">
                  <c:v>64.62499999999998</c:v>
                </c:pt>
                <c:pt idx="517">
                  <c:v>64.75</c:v>
                </c:pt>
                <c:pt idx="518">
                  <c:v>64.87499999999998</c:v>
                </c:pt>
                <c:pt idx="519">
                  <c:v>65.0</c:v>
                </c:pt>
                <c:pt idx="520">
                  <c:v>65.12499999999998</c:v>
                </c:pt>
                <c:pt idx="521">
                  <c:v>65.25</c:v>
                </c:pt>
                <c:pt idx="522">
                  <c:v>65.37499999999998</c:v>
                </c:pt>
                <c:pt idx="523">
                  <c:v>65.5</c:v>
                </c:pt>
                <c:pt idx="524">
                  <c:v>65.62499999999998</c:v>
                </c:pt>
                <c:pt idx="525">
                  <c:v>65.75</c:v>
                </c:pt>
                <c:pt idx="526">
                  <c:v>65.87499999999998</c:v>
                </c:pt>
                <c:pt idx="527">
                  <c:v>66.0</c:v>
                </c:pt>
                <c:pt idx="528">
                  <c:v>66.12499999999998</c:v>
                </c:pt>
                <c:pt idx="529">
                  <c:v>66.25</c:v>
                </c:pt>
                <c:pt idx="530">
                  <c:v>66.37499999999998</c:v>
                </c:pt>
                <c:pt idx="531">
                  <c:v>66.5</c:v>
                </c:pt>
                <c:pt idx="532">
                  <c:v>66.62499999999998</c:v>
                </c:pt>
                <c:pt idx="533">
                  <c:v>66.75</c:v>
                </c:pt>
                <c:pt idx="534">
                  <c:v>66.87499999999998</c:v>
                </c:pt>
                <c:pt idx="535">
                  <c:v>67.0</c:v>
                </c:pt>
                <c:pt idx="536">
                  <c:v>67.12499999999998</c:v>
                </c:pt>
                <c:pt idx="537">
                  <c:v>67.25</c:v>
                </c:pt>
                <c:pt idx="538">
                  <c:v>67.37499999999998</c:v>
                </c:pt>
                <c:pt idx="539">
                  <c:v>67.5</c:v>
                </c:pt>
                <c:pt idx="540">
                  <c:v>67.62499999999998</c:v>
                </c:pt>
                <c:pt idx="541">
                  <c:v>67.75</c:v>
                </c:pt>
                <c:pt idx="542">
                  <c:v>67.87499999999998</c:v>
                </c:pt>
                <c:pt idx="543">
                  <c:v>68.0</c:v>
                </c:pt>
                <c:pt idx="544">
                  <c:v>68.12499999999998</c:v>
                </c:pt>
                <c:pt idx="545">
                  <c:v>68.25</c:v>
                </c:pt>
                <c:pt idx="546">
                  <c:v>68.37499999999998</c:v>
                </c:pt>
                <c:pt idx="547">
                  <c:v>68.5</c:v>
                </c:pt>
                <c:pt idx="548">
                  <c:v>68.62499999999998</c:v>
                </c:pt>
                <c:pt idx="549">
                  <c:v>68.75</c:v>
                </c:pt>
                <c:pt idx="550">
                  <c:v>68.87499999999998</c:v>
                </c:pt>
                <c:pt idx="551">
                  <c:v>69.0</c:v>
                </c:pt>
                <c:pt idx="552">
                  <c:v>69.12499999999998</c:v>
                </c:pt>
                <c:pt idx="553">
                  <c:v>69.25</c:v>
                </c:pt>
                <c:pt idx="554">
                  <c:v>69.37499999999998</c:v>
                </c:pt>
                <c:pt idx="555">
                  <c:v>69.5</c:v>
                </c:pt>
                <c:pt idx="556">
                  <c:v>69.62499999999998</c:v>
                </c:pt>
                <c:pt idx="557">
                  <c:v>69.75</c:v>
                </c:pt>
                <c:pt idx="558">
                  <c:v>69.87499999999998</c:v>
                </c:pt>
                <c:pt idx="559">
                  <c:v>70.0</c:v>
                </c:pt>
                <c:pt idx="560">
                  <c:v>70.12499999999998</c:v>
                </c:pt>
                <c:pt idx="561">
                  <c:v>70.25</c:v>
                </c:pt>
                <c:pt idx="562">
                  <c:v>70.37499999999998</c:v>
                </c:pt>
                <c:pt idx="563">
                  <c:v>70.5</c:v>
                </c:pt>
                <c:pt idx="564">
                  <c:v>70.62499999999998</c:v>
                </c:pt>
                <c:pt idx="565">
                  <c:v>70.75</c:v>
                </c:pt>
                <c:pt idx="566">
                  <c:v>70.87499999999998</c:v>
                </c:pt>
                <c:pt idx="567">
                  <c:v>71.0</c:v>
                </c:pt>
                <c:pt idx="568">
                  <c:v>71.12499999999998</c:v>
                </c:pt>
                <c:pt idx="569">
                  <c:v>71.25</c:v>
                </c:pt>
                <c:pt idx="570">
                  <c:v>71.37499999999998</c:v>
                </c:pt>
                <c:pt idx="571">
                  <c:v>71.5</c:v>
                </c:pt>
                <c:pt idx="572">
                  <c:v>71.62499999999998</c:v>
                </c:pt>
                <c:pt idx="573">
                  <c:v>71.75</c:v>
                </c:pt>
                <c:pt idx="574">
                  <c:v>71.87499999999998</c:v>
                </c:pt>
                <c:pt idx="575">
                  <c:v>72.0</c:v>
                </c:pt>
                <c:pt idx="576">
                  <c:v>72.12499999999998</c:v>
                </c:pt>
                <c:pt idx="577">
                  <c:v>72.25</c:v>
                </c:pt>
                <c:pt idx="578">
                  <c:v>72.37499999999998</c:v>
                </c:pt>
                <c:pt idx="579">
                  <c:v>72.5</c:v>
                </c:pt>
                <c:pt idx="580">
                  <c:v>72.62499999999998</c:v>
                </c:pt>
                <c:pt idx="581">
                  <c:v>72.75</c:v>
                </c:pt>
                <c:pt idx="582">
                  <c:v>72.87499999999998</c:v>
                </c:pt>
                <c:pt idx="583">
                  <c:v>73.0</c:v>
                </c:pt>
                <c:pt idx="584">
                  <c:v>73.12499999999998</c:v>
                </c:pt>
                <c:pt idx="585">
                  <c:v>73.25</c:v>
                </c:pt>
                <c:pt idx="586">
                  <c:v>73.37499999999998</c:v>
                </c:pt>
                <c:pt idx="587">
                  <c:v>73.5</c:v>
                </c:pt>
                <c:pt idx="588">
                  <c:v>73.62499999999998</c:v>
                </c:pt>
                <c:pt idx="589">
                  <c:v>73.75</c:v>
                </c:pt>
                <c:pt idx="590">
                  <c:v>73.87499999999998</c:v>
                </c:pt>
                <c:pt idx="591">
                  <c:v>74.0</c:v>
                </c:pt>
                <c:pt idx="592">
                  <c:v>74.12499999999998</c:v>
                </c:pt>
                <c:pt idx="593">
                  <c:v>74.25</c:v>
                </c:pt>
                <c:pt idx="594">
                  <c:v>74.37499999999998</c:v>
                </c:pt>
                <c:pt idx="595">
                  <c:v>74.5</c:v>
                </c:pt>
                <c:pt idx="596">
                  <c:v>74.62499999999998</c:v>
                </c:pt>
                <c:pt idx="597">
                  <c:v>74.75</c:v>
                </c:pt>
                <c:pt idx="598">
                  <c:v>74.87499999999998</c:v>
                </c:pt>
                <c:pt idx="599">
                  <c:v>75.0</c:v>
                </c:pt>
                <c:pt idx="600">
                  <c:v>75.12499999999998</c:v>
                </c:pt>
                <c:pt idx="601">
                  <c:v>75.25</c:v>
                </c:pt>
                <c:pt idx="602">
                  <c:v>75.37499999999998</c:v>
                </c:pt>
                <c:pt idx="603">
                  <c:v>75.5</c:v>
                </c:pt>
                <c:pt idx="604">
                  <c:v>75.62499999999998</c:v>
                </c:pt>
                <c:pt idx="605">
                  <c:v>75.75</c:v>
                </c:pt>
                <c:pt idx="606">
                  <c:v>75.87499999999998</c:v>
                </c:pt>
                <c:pt idx="607">
                  <c:v>76.0</c:v>
                </c:pt>
                <c:pt idx="608">
                  <c:v>76.12499999999998</c:v>
                </c:pt>
                <c:pt idx="609">
                  <c:v>76.25</c:v>
                </c:pt>
                <c:pt idx="610">
                  <c:v>76.37499999999998</c:v>
                </c:pt>
                <c:pt idx="611">
                  <c:v>76.5</c:v>
                </c:pt>
                <c:pt idx="612">
                  <c:v>76.62499999999998</c:v>
                </c:pt>
                <c:pt idx="613">
                  <c:v>76.75</c:v>
                </c:pt>
                <c:pt idx="614">
                  <c:v>76.87499999999998</c:v>
                </c:pt>
                <c:pt idx="615">
                  <c:v>77.0</c:v>
                </c:pt>
                <c:pt idx="616">
                  <c:v>77.12499999999998</c:v>
                </c:pt>
                <c:pt idx="617">
                  <c:v>77.25</c:v>
                </c:pt>
                <c:pt idx="618">
                  <c:v>77.37499999999998</c:v>
                </c:pt>
                <c:pt idx="619">
                  <c:v>77.5</c:v>
                </c:pt>
                <c:pt idx="620">
                  <c:v>77.62499999999998</c:v>
                </c:pt>
                <c:pt idx="621">
                  <c:v>77.75</c:v>
                </c:pt>
                <c:pt idx="622">
                  <c:v>77.87499999999998</c:v>
                </c:pt>
                <c:pt idx="623">
                  <c:v>78.0</c:v>
                </c:pt>
                <c:pt idx="624">
                  <c:v>78.12499999999998</c:v>
                </c:pt>
                <c:pt idx="625">
                  <c:v>78.25</c:v>
                </c:pt>
                <c:pt idx="626">
                  <c:v>78.37499999999998</c:v>
                </c:pt>
                <c:pt idx="627">
                  <c:v>78.5</c:v>
                </c:pt>
                <c:pt idx="628">
                  <c:v>78.62499999999998</c:v>
                </c:pt>
                <c:pt idx="629">
                  <c:v>78.75</c:v>
                </c:pt>
                <c:pt idx="630">
                  <c:v>78.87499999999998</c:v>
                </c:pt>
                <c:pt idx="631">
                  <c:v>79.0</c:v>
                </c:pt>
                <c:pt idx="632">
                  <c:v>79.12499999999998</c:v>
                </c:pt>
                <c:pt idx="633">
                  <c:v>79.25</c:v>
                </c:pt>
                <c:pt idx="634">
                  <c:v>79.37499999999998</c:v>
                </c:pt>
                <c:pt idx="635">
                  <c:v>79.5</c:v>
                </c:pt>
                <c:pt idx="636">
                  <c:v>79.62499999999998</c:v>
                </c:pt>
                <c:pt idx="637">
                  <c:v>79.75</c:v>
                </c:pt>
                <c:pt idx="638">
                  <c:v>79.87499999999998</c:v>
                </c:pt>
                <c:pt idx="639">
                  <c:v>80.0</c:v>
                </c:pt>
                <c:pt idx="640">
                  <c:v>80.12499999999998</c:v>
                </c:pt>
                <c:pt idx="641">
                  <c:v>80.25</c:v>
                </c:pt>
                <c:pt idx="642">
                  <c:v>80.37499999999998</c:v>
                </c:pt>
                <c:pt idx="643">
                  <c:v>80.5</c:v>
                </c:pt>
                <c:pt idx="644">
                  <c:v>80.62499999999998</c:v>
                </c:pt>
                <c:pt idx="645">
                  <c:v>80.75</c:v>
                </c:pt>
                <c:pt idx="646">
                  <c:v>80.87499999999998</c:v>
                </c:pt>
                <c:pt idx="647">
                  <c:v>81.0</c:v>
                </c:pt>
                <c:pt idx="648">
                  <c:v>81.12499999999998</c:v>
                </c:pt>
                <c:pt idx="649">
                  <c:v>81.25</c:v>
                </c:pt>
                <c:pt idx="650">
                  <c:v>81.37499999999998</c:v>
                </c:pt>
                <c:pt idx="651">
                  <c:v>81.5</c:v>
                </c:pt>
                <c:pt idx="652">
                  <c:v>81.62499999999998</c:v>
                </c:pt>
                <c:pt idx="653">
                  <c:v>81.75</c:v>
                </c:pt>
                <c:pt idx="654">
                  <c:v>81.87499999999998</c:v>
                </c:pt>
                <c:pt idx="655">
                  <c:v>82.0</c:v>
                </c:pt>
                <c:pt idx="656">
                  <c:v>82.12499999999998</c:v>
                </c:pt>
                <c:pt idx="657">
                  <c:v>82.25</c:v>
                </c:pt>
                <c:pt idx="658">
                  <c:v>82.37499999999998</c:v>
                </c:pt>
                <c:pt idx="659">
                  <c:v>82.5</c:v>
                </c:pt>
                <c:pt idx="660">
                  <c:v>82.62499999999998</c:v>
                </c:pt>
                <c:pt idx="661">
                  <c:v>82.75</c:v>
                </c:pt>
                <c:pt idx="662">
                  <c:v>82.87499999999998</c:v>
                </c:pt>
                <c:pt idx="663">
                  <c:v>83.0</c:v>
                </c:pt>
                <c:pt idx="664">
                  <c:v>83.12499999999998</c:v>
                </c:pt>
                <c:pt idx="665">
                  <c:v>83.25</c:v>
                </c:pt>
                <c:pt idx="666">
                  <c:v>83.37499999999998</c:v>
                </c:pt>
                <c:pt idx="667">
                  <c:v>83.5</c:v>
                </c:pt>
                <c:pt idx="668">
                  <c:v>83.62499999999998</c:v>
                </c:pt>
                <c:pt idx="669">
                  <c:v>83.75</c:v>
                </c:pt>
                <c:pt idx="670">
                  <c:v>83.87499999999998</c:v>
                </c:pt>
                <c:pt idx="671">
                  <c:v>84.0</c:v>
                </c:pt>
                <c:pt idx="672">
                  <c:v>84.12499999999998</c:v>
                </c:pt>
                <c:pt idx="673">
                  <c:v>84.25</c:v>
                </c:pt>
                <c:pt idx="674">
                  <c:v>84.37499999999998</c:v>
                </c:pt>
                <c:pt idx="675">
                  <c:v>84.5</c:v>
                </c:pt>
                <c:pt idx="676">
                  <c:v>84.62499999999998</c:v>
                </c:pt>
                <c:pt idx="677">
                  <c:v>84.75</c:v>
                </c:pt>
                <c:pt idx="678">
                  <c:v>84.87499999999998</c:v>
                </c:pt>
                <c:pt idx="679">
                  <c:v>85.0</c:v>
                </c:pt>
                <c:pt idx="680">
                  <c:v>85.12499999999998</c:v>
                </c:pt>
                <c:pt idx="681">
                  <c:v>85.25</c:v>
                </c:pt>
                <c:pt idx="682">
                  <c:v>85.37499999999998</c:v>
                </c:pt>
                <c:pt idx="683">
                  <c:v>85.5</c:v>
                </c:pt>
                <c:pt idx="684">
                  <c:v>85.62499999999998</c:v>
                </c:pt>
                <c:pt idx="685">
                  <c:v>85.75</c:v>
                </c:pt>
                <c:pt idx="686">
                  <c:v>85.87499999999998</c:v>
                </c:pt>
                <c:pt idx="687">
                  <c:v>86.0</c:v>
                </c:pt>
                <c:pt idx="688">
                  <c:v>86.12499999999998</c:v>
                </c:pt>
                <c:pt idx="689">
                  <c:v>86.25</c:v>
                </c:pt>
                <c:pt idx="690">
                  <c:v>86.37499999999998</c:v>
                </c:pt>
                <c:pt idx="691">
                  <c:v>86.5</c:v>
                </c:pt>
                <c:pt idx="692">
                  <c:v>86.62499999999998</c:v>
                </c:pt>
                <c:pt idx="693">
                  <c:v>86.75</c:v>
                </c:pt>
                <c:pt idx="694">
                  <c:v>86.87499999999998</c:v>
                </c:pt>
                <c:pt idx="695">
                  <c:v>87.0</c:v>
                </c:pt>
                <c:pt idx="696">
                  <c:v>87.12499999999998</c:v>
                </c:pt>
                <c:pt idx="697">
                  <c:v>87.25</c:v>
                </c:pt>
                <c:pt idx="698">
                  <c:v>87.37499999999998</c:v>
                </c:pt>
                <c:pt idx="699">
                  <c:v>87.5</c:v>
                </c:pt>
                <c:pt idx="700">
                  <c:v>87.62499999999998</c:v>
                </c:pt>
                <c:pt idx="701">
                  <c:v>87.75</c:v>
                </c:pt>
                <c:pt idx="702">
                  <c:v>87.87499999999998</c:v>
                </c:pt>
                <c:pt idx="703">
                  <c:v>88.0</c:v>
                </c:pt>
                <c:pt idx="704">
                  <c:v>88.12499999999998</c:v>
                </c:pt>
                <c:pt idx="705">
                  <c:v>88.25</c:v>
                </c:pt>
                <c:pt idx="706">
                  <c:v>88.37499999999998</c:v>
                </c:pt>
                <c:pt idx="707">
                  <c:v>88.5</c:v>
                </c:pt>
                <c:pt idx="708">
                  <c:v>88.62499999999998</c:v>
                </c:pt>
                <c:pt idx="709">
                  <c:v>88.75</c:v>
                </c:pt>
                <c:pt idx="710">
                  <c:v>88.87499999999998</c:v>
                </c:pt>
                <c:pt idx="711">
                  <c:v>89.0</c:v>
                </c:pt>
                <c:pt idx="712">
                  <c:v>89.12499999999998</c:v>
                </c:pt>
                <c:pt idx="713">
                  <c:v>89.25</c:v>
                </c:pt>
                <c:pt idx="714">
                  <c:v>89.37499999999998</c:v>
                </c:pt>
                <c:pt idx="715">
                  <c:v>89.5</c:v>
                </c:pt>
                <c:pt idx="716">
                  <c:v>89.62499999999998</c:v>
                </c:pt>
                <c:pt idx="717">
                  <c:v>89.75</c:v>
                </c:pt>
                <c:pt idx="718">
                  <c:v>89.87499999999998</c:v>
                </c:pt>
                <c:pt idx="719">
                  <c:v>90.0</c:v>
                </c:pt>
                <c:pt idx="720">
                  <c:v>90.12499999999998</c:v>
                </c:pt>
                <c:pt idx="721">
                  <c:v>90.25</c:v>
                </c:pt>
                <c:pt idx="722">
                  <c:v>90.37499999999998</c:v>
                </c:pt>
                <c:pt idx="723">
                  <c:v>90.5</c:v>
                </c:pt>
                <c:pt idx="724">
                  <c:v>90.62499999999998</c:v>
                </c:pt>
                <c:pt idx="725">
                  <c:v>90.75</c:v>
                </c:pt>
                <c:pt idx="726">
                  <c:v>90.87499999999998</c:v>
                </c:pt>
                <c:pt idx="727">
                  <c:v>91.0</c:v>
                </c:pt>
                <c:pt idx="728">
                  <c:v>91.12499999999998</c:v>
                </c:pt>
                <c:pt idx="729">
                  <c:v>91.25</c:v>
                </c:pt>
                <c:pt idx="730">
                  <c:v>91.37499999999998</c:v>
                </c:pt>
                <c:pt idx="731">
                  <c:v>91.5</c:v>
                </c:pt>
                <c:pt idx="732">
                  <c:v>91.62499999999998</c:v>
                </c:pt>
                <c:pt idx="733">
                  <c:v>91.75</c:v>
                </c:pt>
                <c:pt idx="734">
                  <c:v>91.87499999999998</c:v>
                </c:pt>
                <c:pt idx="735">
                  <c:v>92.0</c:v>
                </c:pt>
                <c:pt idx="736">
                  <c:v>92.12499999999998</c:v>
                </c:pt>
                <c:pt idx="737">
                  <c:v>92.25</c:v>
                </c:pt>
                <c:pt idx="738">
                  <c:v>92.37499999999998</c:v>
                </c:pt>
                <c:pt idx="739">
                  <c:v>92.5</c:v>
                </c:pt>
                <c:pt idx="740">
                  <c:v>92.62499999999998</c:v>
                </c:pt>
                <c:pt idx="741">
                  <c:v>92.75</c:v>
                </c:pt>
                <c:pt idx="742">
                  <c:v>92.87499999999998</c:v>
                </c:pt>
                <c:pt idx="743">
                  <c:v>93.0</c:v>
                </c:pt>
                <c:pt idx="744">
                  <c:v>93.12499999999998</c:v>
                </c:pt>
                <c:pt idx="745">
                  <c:v>93.25</c:v>
                </c:pt>
                <c:pt idx="746">
                  <c:v>93.37499999999998</c:v>
                </c:pt>
                <c:pt idx="747">
                  <c:v>93.5</c:v>
                </c:pt>
                <c:pt idx="748">
                  <c:v>93.62499999999998</c:v>
                </c:pt>
                <c:pt idx="749">
                  <c:v>93.75</c:v>
                </c:pt>
                <c:pt idx="750">
                  <c:v>93.87499999999998</c:v>
                </c:pt>
                <c:pt idx="751">
                  <c:v>94.0</c:v>
                </c:pt>
                <c:pt idx="752">
                  <c:v>94.12499999999998</c:v>
                </c:pt>
                <c:pt idx="753">
                  <c:v>94.25</c:v>
                </c:pt>
                <c:pt idx="754">
                  <c:v>94.37499999999998</c:v>
                </c:pt>
                <c:pt idx="755">
                  <c:v>94.5</c:v>
                </c:pt>
                <c:pt idx="756">
                  <c:v>94.62499999999998</c:v>
                </c:pt>
                <c:pt idx="757">
                  <c:v>94.75</c:v>
                </c:pt>
                <c:pt idx="758">
                  <c:v>94.87499999999998</c:v>
                </c:pt>
                <c:pt idx="759">
                  <c:v>95.0</c:v>
                </c:pt>
                <c:pt idx="760">
                  <c:v>95.12499999999998</c:v>
                </c:pt>
                <c:pt idx="761">
                  <c:v>95.25</c:v>
                </c:pt>
                <c:pt idx="762">
                  <c:v>95.37499999999998</c:v>
                </c:pt>
                <c:pt idx="763">
                  <c:v>95.5</c:v>
                </c:pt>
                <c:pt idx="764">
                  <c:v>95.62499999999998</c:v>
                </c:pt>
                <c:pt idx="765">
                  <c:v>95.75</c:v>
                </c:pt>
                <c:pt idx="766">
                  <c:v>95.87499999999998</c:v>
                </c:pt>
                <c:pt idx="767">
                  <c:v>96.0</c:v>
                </c:pt>
                <c:pt idx="768">
                  <c:v>96.12499999999998</c:v>
                </c:pt>
                <c:pt idx="769">
                  <c:v>96.25</c:v>
                </c:pt>
                <c:pt idx="770">
                  <c:v>96.37499999999998</c:v>
                </c:pt>
                <c:pt idx="771">
                  <c:v>96.5</c:v>
                </c:pt>
                <c:pt idx="772">
                  <c:v>96.62499999999998</c:v>
                </c:pt>
                <c:pt idx="773">
                  <c:v>96.75</c:v>
                </c:pt>
                <c:pt idx="774">
                  <c:v>96.87499999999998</c:v>
                </c:pt>
                <c:pt idx="775">
                  <c:v>97.0</c:v>
                </c:pt>
                <c:pt idx="776">
                  <c:v>97.12499999999998</c:v>
                </c:pt>
                <c:pt idx="777">
                  <c:v>97.25</c:v>
                </c:pt>
                <c:pt idx="778">
                  <c:v>97.37499999999998</c:v>
                </c:pt>
                <c:pt idx="779">
                  <c:v>97.5</c:v>
                </c:pt>
                <c:pt idx="780">
                  <c:v>97.62499999999998</c:v>
                </c:pt>
                <c:pt idx="781">
                  <c:v>97.75</c:v>
                </c:pt>
                <c:pt idx="782">
                  <c:v>97.87499999999998</c:v>
                </c:pt>
                <c:pt idx="783">
                  <c:v>98.0</c:v>
                </c:pt>
                <c:pt idx="784">
                  <c:v>98.12499999999998</c:v>
                </c:pt>
                <c:pt idx="785">
                  <c:v>98.25</c:v>
                </c:pt>
                <c:pt idx="786">
                  <c:v>98.37499999999998</c:v>
                </c:pt>
                <c:pt idx="787">
                  <c:v>98.5</c:v>
                </c:pt>
                <c:pt idx="788">
                  <c:v>98.62499999999998</c:v>
                </c:pt>
                <c:pt idx="789">
                  <c:v>98.75</c:v>
                </c:pt>
                <c:pt idx="790">
                  <c:v>98.87499999999998</c:v>
                </c:pt>
                <c:pt idx="791">
                  <c:v>99.0</c:v>
                </c:pt>
                <c:pt idx="792">
                  <c:v>99.12499999999998</c:v>
                </c:pt>
                <c:pt idx="793">
                  <c:v>99.25</c:v>
                </c:pt>
                <c:pt idx="794">
                  <c:v>99.37499999999998</c:v>
                </c:pt>
                <c:pt idx="795">
                  <c:v>99.5</c:v>
                </c:pt>
                <c:pt idx="796">
                  <c:v>99.62499999999998</c:v>
                </c:pt>
                <c:pt idx="797">
                  <c:v>99.75</c:v>
                </c:pt>
                <c:pt idx="798">
                  <c:v>99.87499999999998</c:v>
                </c:pt>
                <c:pt idx="799">
                  <c:v>100.0</c:v>
                </c:pt>
                <c:pt idx="800">
                  <c:v>100.125</c:v>
                </c:pt>
                <c:pt idx="801">
                  <c:v>100.25</c:v>
                </c:pt>
                <c:pt idx="802">
                  <c:v>100.375</c:v>
                </c:pt>
                <c:pt idx="803">
                  <c:v>100.5</c:v>
                </c:pt>
                <c:pt idx="804">
                  <c:v>100.625</c:v>
                </c:pt>
                <c:pt idx="805">
                  <c:v>100.75</c:v>
                </c:pt>
                <c:pt idx="806">
                  <c:v>100.875</c:v>
                </c:pt>
                <c:pt idx="807">
                  <c:v>101.0</c:v>
                </c:pt>
                <c:pt idx="808">
                  <c:v>101.125</c:v>
                </c:pt>
                <c:pt idx="809">
                  <c:v>101.25</c:v>
                </c:pt>
                <c:pt idx="810">
                  <c:v>101.375</c:v>
                </c:pt>
                <c:pt idx="811">
                  <c:v>101.5</c:v>
                </c:pt>
                <c:pt idx="812">
                  <c:v>101.625</c:v>
                </c:pt>
                <c:pt idx="813">
                  <c:v>101.75</c:v>
                </c:pt>
                <c:pt idx="814">
                  <c:v>101.875</c:v>
                </c:pt>
                <c:pt idx="815">
                  <c:v>102.0</c:v>
                </c:pt>
                <c:pt idx="816">
                  <c:v>102.125</c:v>
                </c:pt>
                <c:pt idx="817">
                  <c:v>102.25</c:v>
                </c:pt>
                <c:pt idx="818">
                  <c:v>102.375</c:v>
                </c:pt>
                <c:pt idx="819">
                  <c:v>102.5</c:v>
                </c:pt>
                <c:pt idx="820">
                  <c:v>102.625</c:v>
                </c:pt>
                <c:pt idx="821">
                  <c:v>102.75</c:v>
                </c:pt>
                <c:pt idx="822">
                  <c:v>102.875</c:v>
                </c:pt>
                <c:pt idx="823">
                  <c:v>103.0</c:v>
                </c:pt>
                <c:pt idx="824">
                  <c:v>103.125</c:v>
                </c:pt>
                <c:pt idx="825">
                  <c:v>103.25</c:v>
                </c:pt>
                <c:pt idx="826">
                  <c:v>103.375</c:v>
                </c:pt>
                <c:pt idx="827">
                  <c:v>103.5</c:v>
                </c:pt>
                <c:pt idx="828">
                  <c:v>103.625</c:v>
                </c:pt>
                <c:pt idx="829">
                  <c:v>103.75</c:v>
                </c:pt>
                <c:pt idx="830">
                  <c:v>103.875</c:v>
                </c:pt>
                <c:pt idx="831">
                  <c:v>104.0</c:v>
                </c:pt>
                <c:pt idx="832">
                  <c:v>104.125</c:v>
                </c:pt>
                <c:pt idx="833">
                  <c:v>104.25</c:v>
                </c:pt>
                <c:pt idx="834">
                  <c:v>104.375</c:v>
                </c:pt>
                <c:pt idx="835">
                  <c:v>104.5</c:v>
                </c:pt>
                <c:pt idx="836">
                  <c:v>104.625</c:v>
                </c:pt>
                <c:pt idx="837">
                  <c:v>104.75</c:v>
                </c:pt>
                <c:pt idx="838">
                  <c:v>104.875</c:v>
                </c:pt>
                <c:pt idx="839">
                  <c:v>105.0</c:v>
                </c:pt>
                <c:pt idx="840">
                  <c:v>105.125</c:v>
                </c:pt>
                <c:pt idx="841">
                  <c:v>105.25</c:v>
                </c:pt>
                <c:pt idx="842">
                  <c:v>105.375</c:v>
                </c:pt>
                <c:pt idx="843">
                  <c:v>105.5</c:v>
                </c:pt>
                <c:pt idx="844">
                  <c:v>105.625</c:v>
                </c:pt>
                <c:pt idx="845">
                  <c:v>105.75</c:v>
                </c:pt>
                <c:pt idx="846">
                  <c:v>105.875</c:v>
                </c:pt>
                <c:pt idx="847">
                  <c:v>106.0</c:v>
                </c:pt>
                <c:pt idx="848">
                  <c:v>106.125</c:v>
                </c:pt>
                <c:pt idx="849">
                  <c:v>106.25</c:v>
                </c:pt>
                <c:pt idx="850">
                  <c:v>106.375</c:v>
                </c:pt>
                <c:pt idx="851">
                  <c:v>106.5</c:v>
                </c:pt>
                <c:pt idx="852">
                  <c:v>106.625</c:v>
                </c:pt>
                <c:pt idx="853">
                  <c:v>106.75</c:v>
                </c:pt>
                <c:pt idx="854">
                  <c:v>106.875</c:v>
                </c:pt>
                <c:pt idx="855">
                  <c:v>107.0</c:v>
                </c:pt>
                <c:pt idx="856">
                  <c:v>107.125</c:v>
                </c:pt>
                <c:pt idx="857">
                  <c:v>107.25</c:v>
                </c:pt>
                <c:pt idx="858">
                  <c:v>107.375</c:v>
                </c:pt>
                <c:pt idx="859">
                  <c:v>107.5</c:v>
                </c:pt>
                <c:pt idx="860">
                  <c:v>107.625</c:v>
                </c:pt>
                <c:pt idx="861">
                  <c:v>107.75</c:v>
                </c:pt>
                <c:pt idx="862">
                  <c:v>107.875</c:v>
                </c:pt>
                <c:pt idx="863">
                  <c:v>108.0</c:v>
                </c:pt>
                <c:pt idx="864">
                  <c:v>108.125</c:v>
                </c:pt>
                <c:pt idx="865">
                  <c:v>108.25</c:v>
                </c:pt>
                <c:pt idx="866">
                  <c:v>108.375</c:v>
                </c:pt>
                <c:pt idx="867">
                  <c:v>108.5</c:v>
                </c:pt>
                <c:pt idx="868">
                  <c:v>108.625</c:v>
                </c:pt>
                <c:pt idx="869">
                  <c:v>108.75</c:v>
                </c:pt>
                <c:pt idx="870">
                  <c:v>108.875</c:v>
                </c:pt>
                <c:pt idx="871">
                  <c:v>109.0</c:v>
                </c:pt>
                <c:pt idx="872">
                  <c:v>109.125</c:v>
                </c:pt>
                <c:pt idx="873">
                  <c:v>109.25</c:v>
                </c:pt>
                <c:pt idx="874">
                  <c:v>109.375</c:v>
                </c:pt>
                <c:pt idx="875">
                  <c:v>109.5</c:v>
                </c:pt>
                <c:pt idx="876">
                  <c:v>109.625</c:v>
                </c:pt>
                <c:pt idx="877">
                  <c:v>109.75</c:v>
                </c:pt>
                <c:pt idx="878">
                  <c:v>109.875</c:v>
                </c:pt>
                <c:pt idx="879">
                  <c:v>110.0</c:v>
                </c:pt>
                <c:pt idx="880">
                  <c:v>110.125</c:v>
                </c:pt>
                <c:pt idx="881">
                  <c:v>110.25</c:v>
                </c:pt>
                <c:pt idx="882">
                  <c:v>110.375</c:v>
                </c:pt>
                <c:pt idx="883">
                  <c:v>110.5</c:v>
                </c:pt>
                <c:pt idx="884">
                  <c:v>110.625</c:v>
                </c:pt>
                <c:pt idx="885">
                  <c:v>110.75</c:v>
                </c:pt>
                <c:pt idx="886">
                  <c:v>110.875</c:v>
                </c:pt>
                <c:pt idx="887">
                  <c:v>111.0</c:v>
                </c:pt>
                <c:pt idx="888">
                  <c:v>111.125</c:v>
                </c:pt>
                <c:pt idx="889">
                  <c:v>111.25</c:v>
                </c:pt>
                <c:pt idx="890">
                  <c:v>111.375</c:v>
                </c:pt>
                <c:pt idx="891">
                  <c:v>111.5</c:v>
                </c:pt>
                <c:pt idx="892">
                  <c:v>111.625</c:v>
                </c:pt>
                <c:pt idx="893">
                  <c:v>111.75</c:v>
                </c:pt>
                <c:pt idx="894">
                  <c:v>111.875</c:v>
                </c:pt>
                <c:pt idx="895">
                  <c:v>112.0</c:v>
                </c:pt>
                <c:pt idx="896">
                  <c:v>112.125</c:v>
                </c:pt>
                <c:pt idx="897">
                  <c:v>112.25</c:v>
                </c:pt>
                <c:pt idx="898">
                  <c:v>112.375</c:v>
                </c:pt>
                <c:pt idx="899">
                  <c:v>112.5</c:v>
                </c:pt>
                <c:pt idx="900">
                  <c:v>112.625</c:v>
                </c:pt>
                <c:pt idx="901">
                  <c:v>112.75</c:v>
                </c:pt>
                <c:pt idx="902">
                  <c:v>112.875</c:v>
                </c:pt>
                <c:pt idx="903">
                  <c:v>113.0</c:v>
                </c:pt>
                <c:pt idx="904">
                  <c:v>113.125</c:v>
                </c:pt>
                <c:pt idx="905">
                  <c:v>113.25</c:v>
                </c:pt>
                <c:pt idx="906">
                  <c:v>113.375</c:v>
                </c:pt>
                <c:pt idx="907">
                  <c:v>113.5</c:v>
                </c:pt>
                <c:pt idx="908">
                  <c:v>113.625</c:v>
                </c:pt>
                <c:pt idx="909">
                  <c:v>113.75</c:v>
                </c:pt>
                <c:pt idx="910">
                  <c:v>113.875</c:v>
                </c:pt>
                <c:pt idx="911">
                  <c:v>114.0</c:v>
                </c:pt>
                <c:pt idx="912">
                  <c:v>114.125</c:v>
                </c:pt>
                <c:pt idx="913">
                  <c:v>114.25</c:v>
                </c:pt>
                <c:pt idx="914">
                  <c:v>114.375</c:v>
                </c:pt>
                <c:pt idx="915">
                  <c:v>114.5</c:v>
                </c:pt>
                <c:pt idx="916">
                  <c:v>114.625</c:v>
                </c:pt>
                <c:pt idx="917">
                  <c:v>114.75</c:v>
                </c:pt>
                <c:pt idx="918">
                  <c:v>114.875</c:v>
                </c:pt>
                <c:pt idx="919">
                  <c:v>115.0</c:v>
                </c:pt>
                <c:pt idx="920">
                  <c:v>115.125</c:v>
                </c:pt>
                <c:pt idx="921">
                  <c:v>115.25</c:v>
                </c:pt>
                <c:pt idx="922">
                  <c:v>115.375</c:v>
                </c:pt>
                <c:pt idx="923">
                  <c:v>115.5</c:v>
                </c:pt>
                <c:pt idx="924">
                  <c:v>115.625</c:v>
                </c:pt>
                <c:pt idx="925">
                  <c:v>115.75</c:v>
                </c:pt>
                <c:pt idx="926">
                  <c:v>115.875</c:v>
                </c:pt>
                <c:pt idx="927">
                  <c:v>116.0</c:v>
                </c:pt>
                <c:pt idx="928">
                  <c:v>116.125</c:v>
                </c:pt>
                <c:pt idx="929">
                  <c:v>116.25</c:v>
                </c:pt>
                <c:pt idx="930">
                  <c:v>116.375</c:v>
                </c:pt>
                <c:pt idx="931">
                  <c:v>116.5</c:v>
                </c:pt>
                <c:pt idx="932">
                  <c:v>116.625</c:v>
                </c:pt>
                <c:pt idx="933">
                  <c:v>116.75</c:v>
                </c:pt>
                <c:pt idx="934">
                  <c:v>116.875</c:v>
                </c:pt>
                <c:pt idx="935">
                  <c:v>117.0</c:v>
                </c:pt>
                <c:pt idx="936">
                  <c:v>117.125</c:v>
                </c:pt>
                <c:pt idx="937">
                  <c:v>117.25</c:v>
                </c:pt>
                <c:pt idx="938">
                  <c:v>117.375</c:v>
                </c:pt>
                <c:pt idx="939">
                  <c:v>117.5</c:v>
                </c:pt>
                <c:pt idx="940">
                  <c:v>117.625</c:v>
                </c:pt>
                <c:pt idx="941">
                  <c:v>117.75</c:v>
                </c:pt>
                <c:pt idx="942">
                  <c:v>117.875</c:v>
                </c:pt>
                <c:pt idx="943">
                  <c:v>118.0</c:v>
                </c:pt>
                <c:pt idx="944">
                  <c:v>118.125</c:v>
                </c:pt>
                <c:pt idx="945">
                  <c:v>118.25</c:v>
                </c:pt>
                <c:pt idx="946">
                  <c:v>118.375</c:v>
                </c:pt>
                <c:pt idx="947">
                  <c:v>118.5</c:v>
                </c:pt>
                <c:pt idx="948">
                  <c:v>118.625</c:v>
                </c:pt>
                <c:pt idx="949">
                  <c:v>118.75</c:v>
                </c:pt>
                <c:pt idx="950">
                  <c:v>118.875</c:v>
                </c:pt>
                <c:pt idx="951">
                  <c:v>119.0</c:v>
                </c:pt>
                <c:pt idx="952">
                  <c:v>119.125</c:v>
                </c:pt>
                <c:pt idx="953">
                  <c:v>119.25</c:v>
                </c:pt>
                <c:pt idx="954">
                  <c:v>119.375</c:v>
                </c:pt>
                <c:pt idx="955">
                  <c:v>119.5</c:v>
                </c:pt>
                <c:pt idx="956">
                  <c:v>119.625</c:v>
                </c:pt>
                <c:pt idx="957">
                  <c:v>119.75</c:v>
                </c:pt>
                <c:pt idx="958">
                  <c:v>119.875</c:v>
                </c:pt>
                <c:pt idx="959">
                  <c:v>120.0</c:v>
                </c:pt>
                <c:pt idx="960">
                  <c:v>120.125</c:v>
                </c:pt>
                <c:pt idx="961">
                  <c:v>120.25</c:v>
                </c:pt>
                <c:pt idx="962">
                  <c:v>120.375</c:v>
                </c:pt>
                <c:pt idx="963">
                  <c:v>120.5</c:v>
                </c:pt>
                <c:pt idx="964">
                  <c:v>120.625</c:v>
                </c:pt>
                <c:pt idx="965">
                  <c:v>120.75</c:v>
                </c:pt>
                <c:pt idx="966">
                  <c:v>120.875</c:v>
                </c:pt>
                <c:pt idx="967">
                  <c:v>121.0</c:v>
                </c:pt>
                <c:pt idx="968">
                  <c:v>121.125</c:v>
                </c:pt>
                <c:pt idx="969">
                  <c:v>121.25</c:v>
                </c:pt>
                <c:pt idx="970">
                  <c:v>121.375</c:v>
                </c:pt>
                <c:pt idx="971">
                  <c:v>121.5</c:v>
                </c:pt>
                <c:pt idx="972">
                  <c:v>121.625</c:v>
                </c:pt>
                <c:pt idx="973">
                  <c:v>121.75</c:v>
                </c:pt>
                <c:pt idx="974">
                  <c:v>121.875</c:v>
                </c:pt>
                <c:pt idx="975">
                  <c:v>122.0</c:v>
                </c:pt>
                <c:pt idx="976">
                  <c:v>122.125</c:v>
                </c:pt>
                <c:pt idx="977">
                  <c:v>122.25</c:v>
                </c:pt>
                <c:pt idx="978">
                  <c:v>122.375</c:v>
                </c:pt>
                <c:pt idx="979">
                  <c:v>122.5</c:v>
                </c:pt>
                <c:pt idx="980">
                  <c:v>122.625</c:v>
                </c:pt>
                <c:pt idx="981">
                  <c:v>122.75</c:v>
                </c:pt>
                <c:pt idx="982">
                  <c:v>122.875</c:v>
                </c:pt>
                <c:pt idx="983">
                  <c:v>123.0</c:v>
                </c:pt>
                <c:pt idx="984">
                  <c:v>123.125</c:v>
                </c:pt>
                <c:pt idx="985">
                  <c:v>123.25</c:v>
                </c:pt>
                <c:pt idx="986">
                  <c:v>123.375</c:v>
                </c:pt>
                <c:pt idx="987">
                  <c:v>123.5</c:v>
                </c:pt>
                <c:pt idx="988">
                  <c:v>123.625</c:v>
                </c:pt>
                <c:pt idx="989">
                  <c:v>123.75</c:v>
                </c:pt>
                <c:pt idx="990">
                  <c:v>123.875</c:v>
                </c:pt>
                <c:pt idx="991">
                  <c:v>124.0</c:v>
                </c:pt>
                <c:pt idx="992">
                  <c:v>124.125</c:v>
                </c:pt>
                <c:pt idx="993">
                  <c:v>124.25</c:v>
                </c:pt>
                <c:pt idx="994">
                  <c:v>124.375</c:v>
                </c:pt>
                <c:pt idx="995">
                  <c:v>124.5</c:v>
                </c:pt>
                <c:pt idx="996">
                  <c:v>124.625</c:v>
                </c:pt>
                <c:pt idx="997">
                  <c:v>124.75</c:v>
                </c:pt>
                <c:pt idx="998">
                  <c:v>124.875</c:v>
                </c:pt>
                <c:pt idx="999">
                  <c:v>125.0</c:v>
                </c:pt>
                <c:pt idx="1000">
                  <c:v>125.125</c:v>
                </c:pt>
                <c:pt idx="1001">
                  <c:v>125.25</c:v>
                </c:pt>
                <c:pt idx="1002">
                  <c:v>125.375</c:v>
                </c:pt>
                <c:pt idx="1003">
                  <c:v>125.5</c:v>
                </c:pt>
                <c:pt idx="1004">
                  <c:v>125.625</c:v>
                </c:pt>
                <c:pt idx="1005">
                  <c:v>125.75</c:v>
                </c:pt>
                <c:pt idx="1006">
                  <c:v>125.875</c:v>
                </c:pt>
                <c:pt idx="1007">
                  <c:v>126.0</c:v>
                </c:pt>
                <c:pt idx="1008">
                  <c:v>126.125</c:v>
                </c:pt>
                <c:pt idx="1009">
                  <c:v>126.25</c:v>
                </c:pt>
                <c:pt idx="1010">
                  <c:v>126.375</c:v>
                </c:pt>
                <c:pt idx="1011">
                  <c:v>126.5</c:v>
                </c:pt>
                <c:pt idx="1012">
                  <c:v>126.625</c:v>
                </c:pt>
                <c:pt idx="1013">
                  <c:v>126.75</c:v>
                </c:pt>
                <c:pt idx="1014">
                  <c:v>126.875</c:v>
                </c:pt>
                <c:pt idx="1015">
                  <c:v>127.0</c:v>
                </c:pt>
                <c:pt idx="1016">
                  <c:v>127.125</c:v>
                </c:pt>
                <c:pt idx="1017">
                  <c:v>127.25</c:v>
                </c:pt>
                <c:pt idx="1018">
                  <c:v>127.375</c:v>
                </c:pt>
                <c:pt idx="1019">
                  <c:v>127.5</c:v>
                </c:pt>
                <c:pt idx="1020">
                  <c:v>127.625</c:v>
                </c:pt>
                <c:pt idx="1021">
                  <c:v>127.75</c:v>
                </c:pt>
                <c:pt idx="1022">
                  <c:v>127.875</c:v>
                </c:pt>
                <c:pt idx="1023">
                  <c:v>128.0</c:v>
                </c:pt>
                <c:pt idx="1024">
                  <c:v>128.125</c:v>
                </c:pt>
                <c:pt idx="1025">
                  <c:v>128.25</c:v>
                </c:pt>
                <c:pt idx="1026">
                  <c:v>128.375</c:v>
                </c:pt>
                <c:pt idx="1027">
                  <c:v>128.5</c:v>
                </c:pt>
                <c:pt idx="1028">
                  <c:v>128.625</c:v>
                </c:pt>
                <c:pt idx="1029">
                  <c:v>128.75</c:v>
                </c:pt>
                <c:pt idx="1030">
                  <c:v>128.875</c:v>
                </c:pt>
                <c:pt idx="1031">
                  <c:v>129.0</c:v>
                </c:pt>
                <c:pt idx="1032">
                  <c:v>129.125</c:v>
                </c:pt>
                <c:pt idx="1033">
                  <c:v>129.25</c:v>
                </c:pt>
                <c:pt idx="1034">
                  <c:v>129.375</c:v>
                </c:pt>
                <c:pt idx="1035">
                  <c:v>129.5</c:v>
                </c:pt>
                <c:pt idx="1036">
                  <c:v>129.625</c:v>
                </c:pt>
                <c:pt idx="1037">
                  <c:v>129.75</c:v>
                </c:pt>
                <c:pt idx="1038">
                  <c:v>129.875</c:v>
                </c:pt>
                <c:pt idx="1039">
                  <c:v>130.0</c:v>
                </c:pt>
                <c:pt idx="1040">
                  <c:v>130.125</c:v>
                </c:pt>
                <c:pt idx="1041">
                  <c:v>130.25</c:v>
                </c:pt>
                <c:pt idx="1042">
                  <c:v>130.375</c:v>
                </c:pt>
                <c:pt idx="1043">
                  <c:v>130.5</c:v>
                </c:pt>
                <c:pt idx="1044">
                  <c:v>130.625</c:v>
                </c:pt>
                <c:pt idx="1045">
                  <c:v>130.75</c:v>
                </c:pt>
                <c:pt idx="1046">
                  <c:v>130.875</c:v>
                </c:pt>
                <c:pt idx="1047">
                  <c:v>131.0</c:v>
                </c:pt>
                <c:pt idx="1048">
                  <c:v>131.125</c:v>
                </c:pt>
                <c:pt idx="1049">
                  <c:v>131.25</c:v>
                </c:pt>
                <c:pt idx="1050">
                  <c:v>131.375</c:v>
                </c:pt>
                <c:pt idx="1051">
                  <c:v>131.5</c:v>
                </c:pt>
                <c:pt idx="1052">
                  <c:v>131.625</c:v>
                </c:pt>
                <c:pt idx="1053">
                  <c:v>131.75</c:v>
                </c:pt>
                <c:pt idx="1054">
                  <c:v>131.875</c:v>
                </c:pt>
                <c:pt idx="1055">
                  <c:v>132.0</c:v>
                </c:pt>
                <c:pt idx="1056">
                  <c:v>132.125</c:v>
                </c:pt>
                <c:pt idx="1057">
                  <c:v>132.25</c:v>
                </c:pt>
                <c:pt idx="1058">
                  <c:v>132.375</c:v>
                </c:pt>
                <c:pt idx="1059">
                  <c:v>132.5</c:v>
                </c:pt>
                <c:pt idx="1060">
                  <c:v>132.625</c:v>
                </c:pt>
                <c:pt idx="1061">
                  <c:v>132.75</c:v>
                </c:pt>
                <c:pt idx="1062">
                  <c:v>132.875</c:v>
                </c:pt>
                <c:pt idx="1063">
                  <c:v>133.0</c:v>
                </c:pt>
                <c:pt idx="1064">
                  <c:v>133.125</c:v>
                </c:pt>
                <c:pt idx="1065">
                  <c:v>133.25</c:v>
                </c:pt>
                <c:pt idx="1066">
                  <c:v>133.375</c:v>
                </c:pt>
                <c:pt idx="1067">
                  <c:v>133.5</c:v>
                </c:pt>
                <c:pt idx="1068">
                  <c:v>133.625</c:v>
                </c:pt>
                <c:pt idx="1069">
                  <c:v>133.75</c:v>
                </c:pt>
                <c:pt idx="1070">
                  <c:v>133.875</c:v>
                </c:pt>
                <c:pt idx="1071">
                  <c:v>134.0</c:v>
                </c:pt>
                <c:pt idx="1072">
                  <c:v>134.125</c:v>
                </c:pt>
                <c:pt idx="1073">
                  <c:v>134.25</c:v>
                </c:pt>
                <c:pt idx="1074">
                  <c:v>134.375</c:v>
                </c:pt>
                <c:pt idx="1075">
                  <c:v>134.5</c:v>
                </c:pt>
                <c:pt idx="1076">
                  <c:v>134.625</c:v>
                </c:pt>
                <c:pt idx="1077">
                  <c:v>134.75</c:v>
                </c:pt>
                <c:pt idx="1078">
                  <c:v>134.875</c:v>
                </c:pt>
                <c:pt idx="1079">
                  <c:v>135.0</c:v>
                </c:pt>
                <c:pt idx="1080">
                  <c:v>135.125</c:v>
                </c:pt>
                <c:pt idx="1081">
                  <c:v>135.25</c:v>
                </c:pt>
                <c:pt idx="1082">
                  <c:v>135.375</c:v>
                </c:pt>
                <c:pt idx="1083">
                  <c:v>135.5</c:v>
                </c:pt>
                <c:pt idx="1084">
                  <c:v>135.625</c:v>
                </c:pt>
                <c:pt idx="1085">
                  <c:v>135.75</c:v>
                </c:pt>
                <c:pt idx="1086">
                  <c:v>135.875</c:v>
                </c:pt>
                <c:pt idx="1087">
                  <c:v>136.0</c:v>
                </c:pt>
                <c:pt idx="1088">
                  <c:v>136.125</c:v>
                </c:pt>
                <c:pt idx="1089">
                  <c:v>136.25</c:v>
                </c:pt>
                <c:pt idx="1090">
                  <c:v>136.375</c:v>
                </c:pt>
                <c:pt idx="1091">
                  <c:v>136.5</c:v>
                </c:pt>
                <c:pt idx="1092">
                  <c:v>136.625</c:v>
                </c:pt>
                <c:pt idx="1093">
                  <c:v>136.75</c:v>
                </c:pt>
                <c:pt idx="1094">
                  <c:v>136.875</c:v>
                </c:pt>
                <c:pt idx="1095">
                  <c:v>137.0</c:v>
                </c:pt>
                <c:pt idx="1096">
                  <c:v>137.125</c:v>
                </c:pt>
                <c:pt idx="1097">
                  <c:v>137.25</c:v>
                </c:pt>
                <c:pt idx="1098">
                  <c:v>137.375</c:v>
                </c:pt>
                <c:pt idx="1099">
                  <c:v>137.5</c:v>
                </c:pt>
                <c:pt idx="1100">
                  <c:v>137.625</c:v>
                </c:pt>
                <c:pt idx="1101">
                  <c:v>137.75</c:v>
                </c:pt>
                <c:pt idx="1102">
                  <c:v>137.875</c:v>
                </c:pt>
                <c:pt idx="1103">
                  <c:v>138.0</c:v>
                </c:pt>
                <c:pt idx="1104">
                  <c:v>138.125</c:v>
                </c:pt>
                <c:pt idx="1105">
                  <c:v>138.25</c:v>
                </c:pt>
                <c:pt idx="1106">
                  <c:v>138.375</c:v>
                </c:pt>
                <c:pt idx="1107">
                  <c:v>138.5</c:v>
                </c:pt>
                <c:pt idx="1108">
                  <c:v>138.625</c:v>
                </c:pt>
                <c:pt idx="1109">
                  <c:v>138.75</c:v>
                </c:pt>
                <c:pt idx="1110">
                  <c:v>138.875</c:v>
                </c:pt>
                <c:pt idx="1111">
                  <c:v>139.0</c:v>
                </c:pt>
                <c:pt idx="1112">
                  <c:v>139.125</c:v>
                </c:pt>
                <c:pt idx="1113">
                  <c:v>139.25</c:v>
                </c:pt>
                <c:pt idx="1114">
                  <c:v>139.375</c:v>
                </c:pt>
                <c:pt idx="1115">
                  <c:v>139.5</c:v>
                </c:pt>
                <c:pt idx="1116">
                  <c:v>139.625</c:v>
                </c:pt>
                <c:pt idx="1117">
                  <c:v>139.75</c:v>
                </c:pt>
                <c:pt idx="1118">
                  <c:v>139.875</c:v>
                </c:pt>
                <c:pt idx="1119">
                  <c:v>140.0</c:v>
                </c:pt>
                <c:pt idx="1120">
                  <c:v>140.125</c:v>
                </c:pt>
                <c:pt idx="1121">
                  <c:v>140.25</c:v>
                </c:pt>
                <c:pt idx="1122">
                  <c:v>140.375</c:v>
                </c:pt>
                <c:pt idx="1123">
                  <c:v>140.5</c:v>
                </c:pt>
                <c:pt idx="1124">
                  <c:v>140.625</c:v>
                </c:pt>
                <c:pt idx="1125">
                  <c:v>140.75</c:v>
                </c:pt>
                <c:pt idx="1126">
                  <c:v>140.875</c:v>
                </c:pt>
                <c:pt idx="1127">
                  <c:v>141.0</c:v>
                </c:pt>
                <c:pt idx="1128">
                  <c:v>141.125</c:v>
                </c:pt>
                <c:pt idx="1129">
                  <c:v>141.25</c:v>
                </c:pt>
                <c:pt idx="1130">
                  <c:v>141.375</c:v>
                </c:pt>
                <c:pt idx="1131">
                  <c:v>141.5</c:v>
                </c:pt>
                <c:pt idx="1132">
                  <c:v>141.625</c:v>
                </c:pt>
                <c:pt idx="1133">
                  <c:v>141.75</c:v>
                </c:pt>
                <c:pt idx="1134">
                  <c:v>141.875</c:v>
                </c:pt>
                <c:pt idx="1135">
                  <c:v>142.0</c:v>
                </c:pt>
                <c:pt idx="1136">
                  <c:v>142.125</c:v>
                </c:pt>
                <c:pt idx="1137">
                  <c:v>142.25</c:v>
                </c:pt>
                <c:pt idx="1138">
                  <c:v>142.375</c:v>
                </c:pt>
                <c:pt idx="1139">
                  <c:v>142.5</c:v>
                </c:pt>
                <c:pt idx="1140">
                  <c:v>142.625</c:v>
                </c:pt>
                <c:pt idx="1141">
                  <c:v>142.75</c:v>
                </c:pt>
                <c:pt idx="1142">
                  <c:v>142.875</c:v>
                </c:pt>
                <c:pt idx="1143">
                  <c:v>143.0</c:v>
                </c:pt>
                <c:pt idx="1144">
                  <c:v>143.125</c:v>
                </c:pt>
                <c:pt idx="1145">
                  <c:v>143.25</c:v>
                </c:pt>
                <c:pt idx="1146">
                  <c:v>143.375</c:v>
                </c:pt>
                <c:pt idx="1147">
                  <c:v>143.5</c:v>
                </c:pt>
                <c:pt idx="1148">
                  <c:v>143.625</c:v>
                </c:pt>
                <c:pt idx="1149">
                  <c:v>143.75</c:v>
                </c:pt>
                <c:pt idx="1150">
                  <c:v>143.875</c:v>
                </c:pt>
                <c:pt idx="1151">
                  <c:v>144.0</c:v>
                </c:pt>
                <c:pt idx="1152">
                  <c:v>144.125</c:v>
                </c:pt>
                <c:pt idx="1153">
                  <c:v>144.25</c:v>
                </c:pt>
                <c:pt idx="1154">
                  <c:v>144.375</c:v>
                </c:pt>
                <c:pt idx="1155">
                  <c:v>144.5</c:v>
                </c:pt>
                <c:pt idx="1156">
                  <c:v>144.625</c:v>
                </c:pt>
                <c:pt idx="1157">
                  <c:v>144.75</c:v>
                </c:pt>
                <c:pt idx="1158">
                  <c:v>144.875</c:v>
                </c:pt>
                <c:pt idx="1159">
                  <c:v>145.0</c:v>
                </c:pt>
                <c:pt idx="1160">
                  <c:v>145.125</c:v>
                </c:pt>
                <c:pt idx="1161">
                  <c:v>145.25</c:v>
                </c:pt>
                <c:pt idx="1162">
                  <c:v>145.375</c:v>
                </c:pt>
                <c:pt idx="1163">
                  <c:v>145.5</c:v>
                </c:pt>
                <c:pt idx="1164">
                  <c:v>145.625</c:v>
                </c:pt>
                <c:pt idx="1165">
                  <c:v>145.75</c:v>
                </c:pt>
                <c:pt idx="1166">
                  <c:v>145.875</c:v>
                </c:pt>
                <c:pt idx="1167">
                  <c:v>146.0</c:v>
                </c:pt>
                <c:pt idx="1168">
                  <c:v>146.125</c:v>
                </c:pt>
                <c:pt idx="1169">
                  <c:v>146.25</c:v>
                </c:pt>
                <c:pt idx="1170">
                  <c:v>146.375</c:v>
                </c:pt>
                <c:pt idx="1171">
                  <c:v>146.5</c:v>
                </c:pt>
                <c:pt idx="1172">
                  <c:v>146.625</c:v>
                </c:pt>
                <c:pt idx="1173">
                  <c:v>146.75</c:v>
                </c:pt>
                <c:pt idx="1174">
                  <c:v>146.875</c:v>
                </c:pt>
                <c:pt idx="1175">
                  <c:v>147.0</c:v>
                </c:pt>
                <c:pt idx="1176">
                  <c:v>147.125</c:v>
                </c:pt>
                <c:pt idx="1177">
                  <c:v>147.25</c:v>
                </c:pt>
                <c:pt idx="1178">
                  <c:v>147.375</c:v>
                </c:pt>
                <c:pt idx="1179">
                  <c:v>147.5</c:v>
                </c:pt>
                <c:pt idx="1180">
                  <c:v>147.625</c:v>
                </c:pt>
                <c:pt idx="1181">
                  <c:v>147.75</c:v>
                </c:pt>
                <c:pt idx="1182">
                  <c:v>147.875</c:v>
                </c:pt>
                <c:pt idx="1183">
                  <c:v>148.0</c:v>
                </c:pt>
                <c:pt idx="1184">
                  <c:v>148.125</c:v>
                </c:pt>
                <c:pt idx="1185">
                  <c:v>148.25</c:v>
                </c:pt>
                <c:pt idx="1186">
                  <c:v>148.375</c:v>
                </c:pt>
                <c:pt idx="1187">
                  <c:v>148.5</c:v>
                </c:pt>
                <c:pt idx="1188">
                  <c:v>148.625</c:v>
                </c:pt>
                <c:pt idx="1189">
                  <c:v>148.75</c:v>
                </c:pt>
                <c:pt idx="1190">
                  <c:v>148.875</c:v>
                </c:pt>
                <c:pt idx="1191">
                  <c:v>149.0</c:v>
                </c:pt>
                <c:pt idx="1192">
                  <c:v>149.125</c:v>
                </c:pt>
                <c:pt idx="1193">
                  <c:v>149.25</c:v>
                </c:pt>
                <c:pt idx="1194">
                  <c:v>149.375</c:v>
                </c:pt>
                <c:pt idx="1195">
                  <c:v>149.5</c:v>
                </c:pt>
                <c:pt idx="1196">
                  <c:v>149.625</c:v>
                </c:pt>
                <c:pt idx="1197">
                  <c:v>149.75</c:v>
                </c:pt>
                <c:pt idx="1198">
                  <c:v>149.875</c:v>
                </c:pt>
                <c:pt idx="1199">
                  <c:v>150.0</c:v>
                </c:pt>
                <c:pt idx="1200">
                  <c:v>150.125</c:v>
                </c:pt>
                <c:pt idx="1201">
                  <c:v>150.25</c:v>
                </c:pt>
                <c:pt idx="1202">
                  <c:v>150.375</c:v>
                </c:pt>
                <c:pt idx="1203">
                  <c:v>150.5</c:v>
                </c:pt>
                <c:pt idx="1204">
                  <c:v>150.625</c:v>
                </c:pt>
                <c:pt idx="1205">
                  <c:v>150.75</c:v>
                </c:pt>
                <c:pt idx="1206">
                  <c:v>150.875</c:v>
                </c:pt>
                <c:pt idx="1207">
                  <c:v>151.0</c:v>
                </c:pt>
                <c:pt idx="1208">
                  <c:v>151.125</c:v>
                </c:pt>
                <c:pt idx="1209">
                  <c:v>151.25</c:v>
                </c:pt>
                <c:pt idx="1210">
                  <c:v>151.375</c:v>
                </c:pt>
                <c:pt idx="1211">
                  <c:v>151.5</c:v>
                </c:pt>
                <c:pt idx="1212">
                  <c:v>151.625</c:v>
                </c:pt>
                <c:pt idx="1213">
                  <c:v>151.75</c:v>
                </c:pt>
                <c:pt idx="1214">
                  <c:v>151.875</c:v>
                </c:pt>
                <c:pt idx="1215">
                  <c:v>152.0</c:v>
                </c:pt>
                <c:pt idx="1216">
                  <c:v>152.125</c:v>
                </c:pt>
                <c:pt idx="1217">
                  <c:v>152.25</c:v>
                </c:pt>
                <c:pt idx="1218">
                  <c:v>152.375</c:v>
                </c:pt>
                <c:pt idx="1219">
                  <c:v>152.5</c:v>
                </c:pt>
                <c:pt idx="1220">
                  <c:v>152.625</c:v>
                </c:pt>
                <c:pt idx="1221">
                  <c:v>152.75</c:v>
                </c:pt>
                <c:pt idx="1222">
                  <c:v>152.875</c:v>
                </c:pt>
                <c:pt idx="1223">
                  <c:v>153.0</c:v>
                </c:pt>
                <c:pt idx="1224">
                  <c:v>153.125</c:v>
                </c:pt>
                <c:pt idx="1225">
                  <c:v>153.25</c:v>
                </c:pt>
                <c:pt idx="1226">
                  <c:v>153.375</c:v>
                </c:pt>
                <c:pt idx="1227">
                  <c:v>153.5</c:v>
                </c:pt>
                <c:pt idx="1228">
                  <c:v>153.625</c:v>
                </c:pt>
                <c:pt idx="1229">
                  <c:v>153.75</c:v>
                </c:pt>
                <c:pt idx="1230">
                  <c:v>153.875</c:v>
                </c:pt>
                <c:pt idx="1231">
                  <c:v>154.0</c:v>
                </c:pt>
                <c:pt idx="1232">
                  <c:v>154.125</c:v>
                </c:pt>
                <c:pt idx="1233">
                  <c:v>154.25</c:v>
                </c:pt>
                <c:pt idx="1234">
                  <c:v>154.375</c:v>
                </c:pt>
                <c:pt idx="1235">
                  <c:v>154.5</c:v>
                </c:pt>
                <c:pt idx="1236">
                  <c:v>154.625</c:v>
                </c:pt>
                <c:pt idx="1237">
                  <c:v>154.75</c:v>
                </c:pt>
                <c:pt idx="1238">
                  <c:v>154.875</c:v>
                </c:pt>
                <c:pt idx="1239">
                  <c:v>155.0</c:v>
                </c:pt>
                <c:pt idx="1240">
                  <c:v>155.125</c:v>
                </c:pt>
                <c:pt idx="1241">
                  <c:v>155.25</c:v>
                </c:pt>
                <c:pt idx="1242">
                  <c:v>155.375</c:v>
                </c:pt>
                <c:pt idx="1243">
                  <c:v>155.5</c:v>
                </c:pt>
                <c:pt idx="1244">
                  <c:v>155.625</c:v>
                </c:pt>
                <c:pt idx="1245">
                  <c:v>155.75</c:v>
                </c:pt>
                <c:pt idx="1246">
                  <c:v>155.875</c:v>
                </c:pt>
                <c:pt idx="1247">
                  <c:v>156.0</c:v>
                </c:pt>
                <c:pt idx="1248">
                  <c:v>156.125</c:v>
                </c:pt>
                <c:pt idx="1249">
                  <c:v>156.25</c:v>
                </c:pt>
                <c:pt idx="1250">
                  <c:v>156.375</c:v>
                </c:pt>
                <c:pt idx="1251">
                  <c:v>156.5</c:v>
                </c:pt>
                <c:pt idx="1252">
                  <c:v>156.625</c:v>
                </c:pt>
                <c:pt idx="1253">
                  <c:v>156.75</c:v>
                </c:pt>
                <c:pt idx="1254">
                  <c:v>156.875</c:v>
                </c:pt>
                <c:pt idx="1255">
                  <c:v>157.0</c:v>
                </c:pt>
                <c:pt idx="1256">
                  <c:v>157.125</c:v>
                </c:pt>
                <c:pt idx="1257">
                  <c:v>157.25</c:v>
                </c:pt>
                <c:pt idx="1258">
                  <c:v>157.375</c:v>
                </c:pt>
                <c:pt idx="1259">
                  <c:v>157.5</c:v>
                </c:pt>
                <c:pt idx="1260">
                  <c:v>157.625</c:v>
                </c:pt>
                <c:pt idx="1261">
                  <c:v>157.75</c:v>
                </c:pt>
                <c:pt idx="1262">
                  <c:v>157.875</c:v>
                </c:pt>
                <c:pt idx="1263">
                  <c:v>158.0</c:v>
                </c:pt>
                <c:pt idx="1264">
                  <c:v>158.125</c:v>
                </c:pt>
                <c:pt idx="1265">
                  <c:v>158.25</c:v>
                </c:pt>
                <c:pt idx="1266">
                  <c:v>158.375</c:v>
                </c:pt>
                <c:pt idx="1267">
                  <c:v>158.5</c:v>
                </c:pt>
                <c:pt idx="1268">
                  <c:v>158.625</c:v>
                </c:pt>
                <c:pt idx="1269">
                  <c:v>158.75</c:v>
                </c:pt>
                <c:pt idx="1270">
                  <c:v>158.875</c:v>
                </c:pt>
                <c:pt idx="1271">
                  <c:v>159.0</c:v>
                </c:pt>
                <c:pt idx="1272">
                  <c:v>159.125</c:v>
                </c:pt>
                <c:pt idx="1273">
                  <c:v>159.25</c:v>
                </c:pt>
                <c:pt idx="1274">
                  <c:v>159.375</c:v>
                </c:pt>
                <c:pt idx="1275">
                  <c:v>159.5</c:v>
                </c:pt>
                <c:pt idx="1276">
                  <c:v>159.625</c:v>
                </c:pt>
                <c:pt idx="1277">
                  <c:v>159.75</c:v>
                </c:pt>
                <c:pt idx="1278">
                  <c:v>159.875</c:v>
                </c:pt>
                <c:pt idx="1279">
                  <c:v>160.0</c:v>
                </c:pt>
                <c:pt idx="1280">
                  <c:v>160.125</c:v>
                </c:pt>
                <c:pt idx="1281">
                  <c:v>160.25</c:v>
                </c:pt>
                <c:pt idx="1282">
                  <c:v>160.375</c:v>
                </c:pt>
                <c:pt idx="1283">
                  <c:v>160.5</c:v>
                </c:pt>
                <c:pt idx="1284">
                  <c:v>160.625</c:v>
                </c:pt>
                <c:pt idx="1285">
                  <c:v>160.75</c:v>
                </c:pt>
                <c:pt idx="1286">
                  <c:v>160.875</c:v>
                </c:pt>
                <c:pt idx="1287">
                  <c:v>161.0</c:v>
                </c:pt>
                <c:pt idx="1288">
                  <c:v>161.125</c:v>
                </c:pt>
                <c:pt idx="1289">
                  <c:v>161.25</c:v>
                </c:pt>
                <c:pt idx="1290">
                  <c:v>161.375</c:v>
                </c:pt>
                <c:pt idx="1291">
                  <c:v>161.5</c:v>
                </c:pt>
                <c:pt idx="1292">
                  <c:v>161.625</c:v>
                </c:pt>
                <c:pt idx="1293">
                  <c:v>161.75</c:v>
                </c:pt>
                <c:pt idx="1294">
                  <c:v>161.875</c:v>
                </c:pt>
                <c:pt idx="1295">
                  <c:v>162.0</c:v>
                </c:pt>
                <c:pt idx="1296">
                  <c:v>162.125</c:v>
                </c:pt>
                <c:pt idx="1297">
                  <c:v>162.25</c:v>
                </c:pt>
                <c:pt idx="1298">
                  <c:v>162.375</c:v>
                </c:pt>
                <c:pt idx="1299">
                  <c:v>162.5</c:v>
                </c:pt>
                <c:pt idx="1300">
                  <c:v>162.625</c:v>
                </c:pt>
                <c:pt idx="1301">
                  <c:v>162.75</c:v>
                </c:pt>
                <c:pt idx="1302">
                  <c:v>162.875</c:v>
                </c:pt>
                <c:pt idx="1303">
                  <c:v>163.0</c:v>
                </c:pt>
                <c:pt idx="1304">
                  <c:v>163.125</c:v>
                </c:pt>
                <c:pt idx="1305">
                  <c:v>163.25</c:v>
                </c:pt>
                <c:pt idx="1306">
                  <c:v>163.375</c:v>
                </c:pt>
                <c:pt idx="1307">
                  <c:v>163.5</c:v>
                </c:pt>
                <c:pt idx="1308">
                  <c:v>163.625</c:v>
                </c:pt>
                <c:pt idx="1309">
                  <c:v>163.75</c:v>
                </c:pt>
                <c:pt idx="1310">
                  <c:v>163.875</c:v>
                </c:pt>
                <c:pt idx="1311">
                  <c:v>164.0</c:v>
                </c:pt>
                <c:pt idx="1312">
                  <c:v>164.125</c:v>
                </c:pt>
                <c:pt idx="1313">
                  <c:v>164.25</c:v>
                </c:pt>
                <c:pt idx="1314">
                  <c:v>164.375</c:v>
                </c:pt>
                <c:pt idx="1315">
                  <c:v>164.5</c:v>
                </c:pt>
                <c:pt idx="1316">
                  <c:v>164.625</c:v>
                </c:pt>
                <c:pt idx="1317">
                  <c:v>164.75</c:v>
                </c:pt>
                <c:pt idx="1318">
                  <c:v>164.875</c:v>
                </c:pt>
                <c:pt idx="1319">
                  <c:v>165.0</c:v>
                </c:pt>
                <c:pt idx="1320">
                  <c:v>165.125</c:v>
                </c:pt>
                <c:pt idx="1321">
                  <c:v>165.25</c:v>
                </c:pt>
                <c:pt idx="1322">
                  <c:v>165.375</c:v>
                </c:pt>
                <c:pt idx="1323">
                  <c:v>165.5</c:v>
                </c:pt>
                <c:pt idx="1324">
                  <c:v>165.625</c:v>
                </c:pt>
                <c:pt idx="1325">
                  <c:v>165.75</c:v>
                </c:pt>
                <c:pt idx="1326">
                  <c:v>165.875</c:v>
                </c:pt>
                <c:pt idx="1327">
                  <c:v>166.0</c:v>
                </c:pt>
                <c:pt idx="1328">
                  <c:v>166.125</c:v>
                </c:pt>
                <c:pt idx="1329">
                  <c:v>166.25</c:v>
                </c:pt>
                <c:pt idx="1330">
                  <c:v>166.375</c:v>
                </c:pt>
                <c:pt idx="1331">
                  <c:v>166.5</c:v>
                </c:pt>
                <c:pt idx="1332">
                  <c:v>166.625</c:v>
                </c:pt>
                <c:pt idx="1333">
                  <c:v>166.75</c:v>
                </c:pt>
                <c:pt idx="1334">
                  <c:v>166.875</c:v>
                </c:pt>
                <c:pt idx="1335">
                  <c:v>167.0</c:v>
                </c:pt>
                <c:pt idx="1336">
                  <c:v>167.125</c:v>
                </c:pt>
                <c:pt idx="1337">
                  <c:v>167.25</c:v>
                </c:pt>
                <c:pt idx="1338">
                  <c:v>167.375</c:v>
                </c:pt>
                <c:pt idx="1339">
                  <c:v>167.5</c:v>
                </c:pt>
                <c:pt idx="1340">
                  <c:v>167.625</c:v>
                </c:pt>
                <c:pt idx="1341">
                  <c:v>167.75</c:v>
                </c:pt>
                <c:pt idx="1342">
                  <c:v>167.875</c:v>
                </c:pt>
                <c:pt idx="1343">
                  <c:v>168.0</c:v>
                </c:pt>
                <c:pt idx="1344">
                  <c:v>168.125</c:v>
                </c:pt>
                <c:pt idx="1345">
                  <c:v>168.25</c:v>
                </c:pt>
                <c:pt idx="1346">
                  <c:v>168.375</c:v>
                </c:pt>
                <c:pt idx="1347">
                  <c:v>168.5</c:v>
                </c:pt>
                <c:pt idx="1348">
                  <c:v>168.625</c:v>
                </c:pt>
                <c:pt idx="1349">
                  <c:v>168.75</c:v>
                </c:pt>
                <c:pt idx="1350">
                  <c:v>168.875</c:v>
                </c:pt>
                <c:pt idx="1351">
                  <c:v>169.0</c:v>
                </c:pt>
                <c:pt idx="1352">
                  <c:v>169.125</c:v>
                </c:pt>
                <c:pt idx="1353">
                  <c:v>169.25</c:v>
                </c:pt>
                <c:pt idx="1354">
                  <c:v>169.375</c:v>
                </c:pt>
                <c:pt idx="1355">
                  <c:v>169.5</c:v>
                </c:pt>
                <c:pt idx="1356">
                  <c:v>169.625</c:v>
                </c:pt>
                <c:pt idx="1357">
                  <c:v>169.75</c:v>
                </c:pt>
                <c:pt idx="1358">
                  <c:v>169.875</c:v>
                </c:pt>
                <c:pt idx="1359">
                  <c:v>170.0</c:v>
                </c:pt>
                <c:pt idx="1360">
                  <c:v>170.125</c:v>
                </c:pt>
                <c:pt idx="1361">
                  <c:v>170.25</c:v>
                </c:pt>
                <c:pt idx="1362">
                  <c:v>170.375</c:v>
                </c:pt>
                <c:pt idx="1363">
                  <c:v>170.5</c:v>
                </c:pt>
                <c:pt idx="1364">
                  <c:v>170.625</c:v>
                </c:pt>
                <c:pt idx="1365">
                  <c:v>170.75</c:v>
                </c:pt>
                <c:pt idx="1366">
                  <c:v>170.875</c:v>
                </c:pt>
                <c:pt idx="1367">
                  <c:v>171.0</c:v>
                </c:pt>
                <c:pt idx="1368">
                  <c:v>171.125</c:v>
                </c:pt>
                <c:pt idx="1369">
                  <c:v>171.25</c:v>
                </c:pt>
                <c:pt idx="1370">
                  <c:v>171.375</c:v>
                </c:pt>
                <c:pt idx="1371">
                  <c:v>171.5</c:v>
                </c:pt>
                <c:pt idx="1372">
                  <c:v>171.625</c:v>
                </c:pt>
                <c:pt idx="1373">
                  <c:v>171.75</c:v>
                </c:pt>
                <c:pt idx="1374">
                  <c:v>171.875</c:v>
                </c:pt>
                <c:pt idx="1375">
                  <c:v>172.0</c:v>
                </c:pt>
                <c:pt idx="1376">
                  <c:v>172.125</c:v>
                </c:pt>
                <c:pt idx="1377">
                  <c:v>172.25</c:v>
                </c:pt>
                <c:pt idx="1378">
                  <c:v>172.375</c:v>
                </c:pt>
                <c:pt idx="1379">
                  <c:v>172.5</c:v>
                </c:pt>
                <c:pt idx="1380">
                  <c:v>172.625</c:v>
                </c:pt>
                <c:pt idx="1381">
                  <c:v>172.75</c:v>
                </c:pt>
                <c:pt idx="1382">
                  <c:v>172.875</c:v>
                </c:pt>
                <c:pt idx="1383">
                  <c:v>173.0</c:v>
                </c:pt>
                <c:pt idx="1384">
                  <c:v>173.125</c:v>
                </c:pt>
                <c:pt idx="1385">
                  <c:v>173.25</c:v>
                </c:pt>
                <c:pt idx="1386">
                  <c:v>173.375</c:v>
                </c:pt>
                <c:pt idx="1387">
                  <c:v>173.5</c:v>
                </c:pt>
                <c:pt idx="1388">
                  <c:v>173.625</c:v>
                </c:pt>
                <c:pt idx="1389">
                  <c:v>173.75</c:v>
                </c:pt>
                <c:pt idx="1390">
                  <c:v>173.875</c:v>
                </c:pt>
                <c:pt idx="1391">
                  <c:v>174.0</c:v>
                </c:pt>
                <c:pt idx="1392">
                  <c:v>174.125</c:v>
                </c:pt>
                <c:pt idx="1393">
                  <c:v>174.25</c:v>
                </c:pt>
                <c:pt idx="1394">
                  <c:v>174.375</c:v>
                </c:pt>
                <c:pt idx="1395">
                  <c:v>174.5</c:v>
                </c:pt>
                <c:pt idx="1396">
                  <c:v>174.625</c:v>
                </c:pt>
                <c:pt idx="1397">
                  <c:v>174.75</c:v>
                </c:pt>
                <c:pt idx="1398">
                  <c:v>174.875</c:v>
                </c:pt>
                <c:pt idx="1399">
                  <c:v>175.0</c:v>
                </c:pt>
                <c:pt idx="1400">
                  <c:v>175.125</c:v>
                </c:pt>
                <c:pt idx="1401">
                  <c:v>175.25</c:v>
                </c:pt>
                <c:pt idx="1402">
                  <c:v>175.375</c:v>
                </c:pt>
                <c:pt idx="1403">
                  <c:v>175.5</c:v>
                </c:pt>
                <c:pt idx="1404">
                  <c:v>175.625</c:v>
                </c:pt>
                <c:pt idx="1405">
                  <c:v>175.75</c:v>
                </c:pt>
                <c:pt idx="1406">
                  <c:v>175.875</c:v>
                </c:pt>
                <c:pt idx="1407">
                  <c:v>176.0</c:v>
                </c:pt>
                <c:pt idx="1408">
                  <c:v>176.125</c:v>
                </c:pt>
                <c:pt idx="1409">
                  <c:v>176.25</c:v>
                </c:pt>
                <c:pt idx="1410">
                  <c:v>176.375</c:v>
                </c:pt>
                <c:pt idx="1411">
                  <c:v>176.5</c:v>
                </c:pt>
                <c:pt idx="1412">
                  <c:v>176.625</c:v>
                </c:pt>
                <c:pt idx="1413">
                  <c:v>176.75</c:v>
                </c:pt>
                <c:pt idx="1414">
                  <c:v>176.875</c:v>
                </c:pt>
                <c:pt idx="1415">
                  <c:v>177.0</c:v>
                </c:pt>
                <c:pt idx="1416">
                  <c:v>177.125</c:v>
                </c:pt>
                <c:pt idx="1417">
                  <c:v>177.25</c:v>
                </c:pt>
                <c:pt idx="1418">
                  <c:v>177.375</c:v>
                </c:pt>
                <c:pt idx="1419">
                  <c:v>177.5</c:v>
                </c:pt>
                <c:pt idx="1420">
                  <c:v>177.625</c:v>
                </c:pt>
                <c:pt idx="1421">
                  <c:v>177.75</c:v>
                </c:pt>
                <c:pt idx="1422">
                  <c:v>177.875</c:v>
                </c:pt>
                <c:pt idx="1423">
                  <c:v>178.0</c:v>
                </c:pt>
                <c:pt idx="1424">
                  <c:v>178.125</c:v>
                </c:pt>
                <c:pt idx="1425">
                  <c:v>178.25</c:v>
                </c:pt>
                <c:pt idx="1426">
                  <c:v>178.375</c:v>
                </c:pt>
                <c:pt idx="1427">
                  <c:v>178.5</c:v>
                </c:pt>
                <c:pt idx="1428">
                  <c:v>178.625</c:v>
                </c:pt>
                <c:pt idx="1429">
                  <c:v>178.75</c:v>
                </c:pt>
                <c:pt idx="1430">
                  <c:v>178.875</c:v>
                </c:pt>
                <c:pt idx="1431">
                  <c:v>179.0</c:v>
                </c:pt>
                <c:pt idx="1432">
                  <c:v>179.125</c:v>
                </c:pt>
                <c:pt idx="1433">
                  <c:v>179.25</c:v>
                </c:pt>
                <c:pt idx="1434">
                  <c:v>179.375</c:v>
                </c:pt>
                <c:pt idx="1435">
                  <c:v>179.5</c:v>
                </c:pt>
                <c:pt idx="1436">
                  <c:v>179.625</c:v>
                </c:pt>
                <c:pt idx="1437">
                  <c:v>179.75</c:v>
                </c:pt>
                <c:pt idx="1438">
                  <c:v>179.875</c:v>
                </c:pt>
                <c:pt idx="1439">
                  <c:v>180.0</c:v>
                </c:pt>
                <c:pt idx="1440">
                  <c:v>180.125</c:v>
                </c:pt>
                <c:pt idx="1441">
                  <c:v>180.25</c:v>
                </c:pt>
                <c:pt idx="1442">
                  <c:v>180.375</c:v>
                </c:pt>
                <c:pt idx="1443">
                  <c:v>180.5</c:v>
                </c:pt>
                <c:pt idx="1444">
                  <c:v>180.625</c:v>
                </c:pt>
                <c:pt idx="1445">
                  <c:v>180.75</c:v>
                </c:pt>
                <c:pt idx="1446">
                  <c:v>180.875</c:v>
                </c:pt>
                <c:pt idx="1447">
                  <c:v>181.0</c:v>
                </c:pt>
                <c:pt idx="1448">
                  <c:v>181.125</c:v>
                </c:pt>
                <c:pt idx="1449">
                  <c:v>181.25</c:v>
                </c:pt>
                <c:pt idx="1450">
                  <c:v>181.375</c:v>
                </c:pt>
                <c:pt idx="1451">
                  <c:v>181.5</c:v>
                </c:pt>
                <c:pt idx="1452">
                  <c:v>181.625</c:v>
                </c:pt>
                <c:pt idx="1453">
                  <c:v>181.75</c:v>
                </c:pt>
                <c:pt idx="1454">
                  <c:v>181.875</c:v>
                </c:pt>
                <c:pt idx="1455">
                  <c:v>182.0</c:v>
                </c:pt>
                <c:pt idx="1456">
                  <c:v>182.125</c:v>
                </c:pt>
                <c:pt idx="1457">
                  <c:v>182.25</c:v>
                </c:pt>
                <c:pt idx="1458">
                  <c:v>182.375</c:v>
                </c:pt>
                <c:pt idx="1459">
                  <c:v>182.5</c:v>
                </c:pt>
                <c:pt idx="1460">
                  <c:v>182.625</c:v>
                </c:pt>
                <c:pt idx="1461">
                  <c:v>182.75</c:v>
                </c:pt>
                <c:pt idx="1462">
                  <c:v>182.875</c:v>
                </c:pt>
                <c:pt idx="1463">
                  <c:v>183.0</c:v>
                </c:pt>
                <c:pt idx="1464">
                  <c:v>183.125</c:v>
                </c:pt>
                <c:pt idx="1465">
                  <c:v>183.25</c:v>
                </c:pt>
                <c:pt idx="1466">
                  <c:v>183.375</c:v>
                </c:pt>
                <c:pt idx="1467">
                  <c:v>183.5</c:v>
                </c:pt>
                <c:pt idx="1468">
                  <c:v>183.625</c:v>
                </c:pt>
                <c:pt idx="1469">
                  <c:v>183.75</c:v>
                </c:pt>
                <c:pt idx="1470">
                  <c:v>183.875</c:v>
                </c:pt>
                <c:pt idx="1471">
                  <c:v>184.0</c:v>
                </c:pt>
                <c:pt idx="1472">
                  <c:v>184.125</c:v>
                </c:pt>
                <c:pt idx="1473">
                  <c:v>184.25</c:v>
                </c:pt>
                <c:pt idx="1474">
                  <c:v>184.375</c:v>
                </c:pt>
                <c:pt idx="1475">
                  <c:v>184.5</c:v>
                </c:pt>
                <c:pt idx="1476">
                  <c:v>184.625</c:v>
                </c:pt>
                <c:pt idx="1477">
                  <c:v>184.75</c:v>
                </c:pt>
                <c:pt idx="1478">
                  <c:v>184.875</c:v>
                </c:pt>
                <c:pt idx="1479">
                  <c:v>185.0</c:v>
                </c:pt>
                <c:pt idx="1480">
                  <c:v>185.125</c:v>
                </c:pt>
                <c:pt idx="1481">
                  <c:v>185.25</c:v>
                </c:pt>
                <c:pt idx="1482">
                  <c:v>185.375</c:v>
                </c:pt>
                <c:pt idx="1483">
                  <c:v>185.5</c:v>
                </c:pt>
                <c:pt idx="1484">
                  <c:v>185.625</c:v>
                </c:pt>
                <c:pt idx="1485">
                  <c:v>185.75</c:v>
                </c:pt>
                <c:pt idx="1486">
                  <c:v>185.875</c:v>
                </c:pt>
                <c:pt idx="1487">
                  <c:v>186.0</c:v>
                </c:pt>
                <c:pt idx="1488">
                  <c:v>186.125</c:v>
                </c:pt>
                <c:pt idx="1489">
                  <c:v>186.25</c:v>
                </c:pt>
                <c:pt idx="1490">
                  <c:v>186.375</c:v>
                </c:pt>
                <c:pt idx="1491">
                  <c:v>186.5</c:v>
                </c:pt>
                <c:pt idx="1492">
                  <c:v>186.625</c:v>
                </c:pt>
                <c:pt idx="1493">
                  <c:v>186.75</c:v>
                </c:pt>
                <c:pt idx="1494">
                  <c:v>186.875</c:v>
                </c:pt>
                <c:pt idx="1495">
                  <c:v>187.0</c:v>
                </c:pt>
                <c:pt idx="1496">
                  <c:v>187.125</c:v>
                </c:pt>
                <c:pt idx="1497">
                  <c:v>187.25</c:v>
                </c:pt>
                <c:pt idx="1498">
                  <c:v>187.375</c:v>
                </c:pt>
                <c:pt idx="1499">
                  <c:v>187.5</c:v>
                </c:pt>
                <c:pt idx="1500">
                  <c:v>187.625</c:v>
                </c:pt>
                <c:pt idx="1501">
                  <c:v>187.75</c:v>
                </c:pt>
                <c:pt idx="1502">
                  <c:v>187.875</c:v>
                </c:pt>
                <c:pt idx="1503">
                  <c:v>188.0</c:v>
                </c:pt>
                <c:pt idx="1504">
                  <c:v>188.125</c:v>
                </c:pt>
                <c:pt idx="1505">
                  <c:v>188.25</c:v>
                </c:pt>
                <c:pt idx="1506">
                  <c:v>188.375</c:v>
                </c:pt>
                <c:pt idx="1507">
                  <c:v>188.5</c:v>
                </c:pt>
                <c:pt idx="1508">
                  <c:v>188.625</c:v>
                </c:pt>
                <c:pt idx="1509">
                  <c:v>188.75</c:v>
                </c:pt>
                <c:pt idx="1510">
                  <c:v>188.875</c:v>
                </c:pt>
                <c:pt idx="1511">
                  <c:v>189.0</c:v>
                </c:pt>
                <c:pt idx="1512">
                  <c:v>189.125</c:v>
                </c:pt>
                <c:pt idx="1513">
                  <c:v>189.25</c:v>
                </c:pt>
                <c:pt idx="1514">
                  <c:v>189.375</c:v>
                </c:pt>
                <c:pt idx="1515">
                  <c:v>189.5</c:v>
                </c:pt>
                <c:pt idx="1516">
                  <c:v>189.625</c:v>
                </c:pt>
                <c:pt idx="1517">
                  <c:v>189.75</c:v>
                </c:pt>
                <c:pt idx="1518">
                  <c:v>189.875</c:v>
                </c:pt>
                <c:pt idx="1519">
                  <c:v>190.0</c:v>
                </c:pt>
                <c:pt idx="1520">
                  <c:v>190.125</c:v>
                </c:pt>
                <c:pt idx="1521">
                  <c:v>190.25</c:v>
                </c:pt>
                <c:pt idx="1522">
                  <c:v>190.375</c:v>
                </c:pt>
                <c:pt idx="1523">
                  <c:v>190.5</c:v>
                </c:pt>
                <c:pt idx="1524">
                  <c:v>190.625</c:v>
                </c:pt>
                <c:pt idx="1525">
                  <c:v>190.75</c:v>
                </c:pt>
                <c:pt idx="1526">
                  <c:v>190.875</c:v>
                </c:pt>
                <c:pt idx="1527">
                  <c:v>191.0</c:v>
                </c:pt>
                <c:pt idx="1528">
                  <c:v>191.125</c:v>
                </c:pt>
                <c:pt idx="1529">
                  <c:v>191.25</c:v>
                </c:pt>
                <c:pt idx="1530">
                  <c:v>191.375</c:v>
                </c:pt>
                <c:pt idx="1531">
                  <c:v>191.5</c:v>
                </c:pt>
                <c:pt idx="1532">
                  <c:v>191.625</c:v>
                </c:pt>
                <c:pt idx="1533">
                  <c:v>191.75</c:v>
                </c:pt>
                <c:pt idx="1534">
                  <c:v>191.875</c:v>
                </c:pt>
                <c:pt idx="1535">
                  <c:v>192.0</c:v>
                </c:pt>
                <c:pt idx="1536">
                  <c:v>192.125</c:v>
                </c:pt>
                <c:pt idx="1537">
                  <c:v>192.25</c:v>
                </c:pt>
                <c:pt idx="1538">
                  <c:v>192.375</c:v>
                </c:pt>
                <c:pt idx="1539">
                  <c:v>192.5</c:v>
                </c:pt>
                <c:pt idx="1540">
                  <c:v>192.625</c:v>
                </c:pt>
                <c:pt idx="1541">
                  <c:v>192.75</c:v>
                </c:pt>
                <c:pt idx="1542">
                  <c:v>192.875</c:v>
                </c:pt>
                <c:pt idx="1543">
                  <c:v>193.0</c:v>
                </c:pt>
                <c:pt idx="1544">
                  <c:v>193.125</c:v>
                </c:pt>
                <c:pt idx="1545">
                  <c:v>193.25</c:v>
                </c:pt>
                <c:pt idx="1546">
                  <c:v>193.375</c:v>
                </c:pt>
                <c:pt idx="1547">
                  <c:v>193.5</c:v>
                </c:pt>
                <c:pt idx="1548">
                  <c:v>193.625</c:v>
                </c:pt>
                <c:pt idx="1549">
                  <c:v>193.75</c:v>
                </c:pt>
                <c:pt idx="1550">
                  <c:v>193.875</c:v>
                </c:pt>
                <c:pt idx="1551">
                  <c:v>194.0</c:v>
                </c:pt>
                <c:pt idx="1552">
                  <c:v>194.125</c:v>
                </c:pt>
                <c:pt idx="1553">
                  <c:v>194.25</c:v>
                </c:pt>
                <c:pt idx="1554">
                  <c:v>194.375</c:v>
                </c:pt>
                <c:pt idx="1555">
                  <c:v>194.5</c:v>
                </c:pt>
                <c:pt idx="1556">
                  <c:v>194.625</c:v>
                </c:pt>
                <c:pt idx="1557">
                  <c:v>194.75</c:v>
                </c:pt>
                <c:pt idx="1558">
                  <c:v>194.875</c:v>
                </c:pt>
                <c:pt idx="1559">
                  <c:v>195.0</c:v>
                </c:pt>
                <c:pt idx="1560">
                  <c:v>195.125</c:v>
                </c:pt>
                <c:pt idx="1561">
                  <c:v>195.25</c:v>
                </c:pt>
                <c:pt idx="1562">
                  <c:v>195.375</c:v>
                </c:pt>
                <c:pt idx="1563">
                  <c:v>195.5</c:v>
                </c:pt>
                <c:pt idx="1564">
                  <c:v>195.625</c:v>
                </c:pt>
                <c:pt idx="1565">
                  <c:v>195.75</c:v>
                </c:pt>
                <c:pt idx="1566">
                  <c:v>195.875</c:v>
                </c:pt>
                <c:pt idx="1567">
                  <c:v>196.0</c:v>
                </c:pt>
                <c:pt idx="1568">
                  <c:v>196.125</c:v>
                </c:pt>
                <c:pt idx="1569">
                  <c:v>196.25</c:v>
                </c:pt>
                <c:pt idx="1570">
                  <c:v>196.375</c:v>
                </c:pt>
                <c:pt idx="1571">
                  <c:v>196.5</c:v>
                </c:pt>
                <c:pt idx="1572">
                  <c:v>196.625</c:v>
                </c:pt>
                <c:pt idx="1573">
                  <c:v>196.75</c:v>
                </c:pt>
                <c:pt idx="1574">
                  <c:v>196.875</c:v>
                </c:pt>
                <c:pt idx="1575">
                  <c:v>197.0</c:v>
                </c:pt>
                <c:pt idx="1576">
                  <c:v>197.125</c:v>
                </c:pt>
                <c:pt idx="1577">
                  <c:v>197.25</c:v>
                </c:pt>
                <c:pt idx="1578">
                  <c:v>197.375</c:v>
                </c:pt>
                <c:pt idx="1579">
                  <c:v>197.5</c:v>
                </c:pt>
                <c:pt idx="1580">
                  <c:v>197.625</c:v>
                </c:pt>
                <c:pt idx="1581">
                  <c:v>197.75</c:v>
                </c:pt>
                <c:pt idx="1582">
                  <c:v>197.875</c:v>
                </c:pt>
                <c:pt idx="1583">
                  <c:v>198.0</c:v>
                </c:pt>
                <c:pt idx="1584">
                  <c:v>198.125</c:v>
                </c:pt>
                <c:pt idx="1585">
                  <c:v>198.25</c:v>
                </c:pt>
                <c:pt idx="1586">
                  <c:v>198.375</c:v>
                </c:pt>
                <c:pt idx="1587">
                  <c:v>198.5</c:v>
                </c:pt>
                <c:pt idx="1588">
                  <c:v>198.625</c:v>
                </c:pt>
                <c:pt idx="1589">
                  <c:v>198.75</c:v>
                </c:pt>
                <c:pt idx="1590">
                  <c:v>198.875</c:v>
                </c:pt>
                <c:pt idx="1591">
                  <c:v>199.0</c:v>
                </c:pt>
                <c:pt idx="1592">
                  <c:v>199.125</c:v>
                </c:pt>
                <c:pt idx="1593">
                  <c:v>199.25</c:v>
                </c:pt>
                <c:pt idx="1594">
                  <c:v>199.375</c:v>
                </c:pt>
                <c:pt idx="1595">
                  <c:v>199.5</c:v>
                </c:pt>
                <c:pt idx="1596">
                  <c:v>199.625</c:v>
                </c:pt>
                <c:pt idx="1597">
                  <c:v>199.75</c:v>
                </c:pt>
                <c:pt idx="1598">
                  <c:v>199.875</c:v>
                </c:pt>
                <c:pt idx="1599">
                  <c:v>200.0</c:v>
                </c:pt>
                <c:pt idx="1600">
                  <c:v>200.125</c:v>
                </c:pt>
                <c:pt idx="1601">
                  <c:v>200.25</c:v>
                </c:pt>
                <c:pt idx="1602">
                  <c:v>200.375</c:v>
                </c:pt>
                <c:pt idx="1603">
                  <c:v>200.5</c:v>
                </c:pt>
                <c:pt idx="1604">
                  <c:v>200.625</c:v>
                </c:pt>
                <c:pt idx="1605">
                  <c:v>200.75</c:v>
                </c:pt>
                <c:pt idx="1606">
                  <c:v>200.875</c:v>
                </c:pt>
                <c:pt idx="1607">
                  <c:v>201.0</c:v>
                </c:pt>
                <c:pt idx="1608">
                  <c:v>201.125</c:v>
                </c:pt>
                <c:pt idx="1609">
                  <c:v>201.25</c:v>
                </c:pt>
                <c:pt idx="1610">
                  <c:v>201.375</c:v>
                </c:pt>
                <c:pt idx="1611">
                  <c:v>201.5</c:v>
                </c:pt>
                <c:pt idx="1612">
                  <c:v>201.625</c:v>
                </c:pt>
                <c:pt idx="1613">
                  <c:v>201.75</c:v>
                </c:pt>
                <c:pt idx="1614">
                  <c:v>201.875</c:v>
                </c:pt>
                <c:pt idx="1615">
                  <c:v>202.0</c:v>
                </c:pt>
                <c:pt idx="1616">
                  <c:v>202.125</c:v>
                </c:pt>
                <c:pt idx="1617">
                  <c:v>202.25</c:v>
                </c:pt>
                <c:pt idx="1618">
                  <c:v>202.375</c:v>
                </c:pt>
                <c:pt idx="1619">
                  <c:v>202.5</c:v>
                </c:pt>
                <c:pt idx="1620">
                  <c:v>202.625</c:v>
                </c:pt>
                <c:pt idx="1621">
                  <c:v>202.75</c:v>
                </c:pt>
                <c:pt idx="1622">
                  <c:v>202.875</c:v>
                </c:pt>
                <c:pt idx="1623">
                  <c:v>203.0</c:v>
                </c:pt>
                <c:pt idx="1624">
                  <c:v>203.125</c:v>
                </c:pt>
                <c:pt idx="1625">
                  <c:v>203.25</c:v>
                </c:pt>
                <c:pt idx="1626">
                  <c:v>203.375</c:v>
                </c:pt>
                <c:pt idx="1627">
                  <c:v>203.5</c:v>
                </c:pt>
                <c:pt idx="1628">
                  <c:v>203.625</c:v>
                </c:pt>
                <c:pt idx="1629">
                  <c:v>203.75</c:v>
                </c:pt>
                <c:pt idx="1630">
                  <c:v>203.875</c:v>
                </c:pt>
                <c:pt idx="1631">
                  <c:v>204.0</c:v>
                </c:pt>
                <c:pt idx="1632">
                  <c:v>204.125</c:v>
                </c:pt>
                <c:pt idx="1633">
                  <c:v>204.25</c:v>
                </c:pt>
                <c:pt idx="1634">
                  <c:v>204.375</c:v>
                </c:pt>
                <c:pt idx="1635">
                  <c:v>204.5</c:v>
                </c:pt>
                <c:pt idx="1636">
                  <c:v>204.625</c:v>
                </c:pt>
                <c:pt idx="1637">
                  <c:v>204.75</c:v>
                </c:pt>
                <c:pt idx="1638">
                  <c:v>204.875</c:v>
                </c:pt>
                <c:pt idx="1639">
                  <c:v>205.0</c:v>
                </c:pt>
                <c:pt idx="1640">
                  <c:v>205.125</c:v>
                </c:pt>
                <c:pt idx="1641">
                  <c:v>205.25</c:v>
                </c:pt>
                <c:pt idx="1642">
                  <c:v>205.375</c:v>
                </c:pt>
                <c:pt idx="1643">
                  <c:v>205.5</c:v>
                </c:pt>
                <c:pt idx="1644">
                  <c:v>205.625</c:v>
                </c:pt>
                <c:pt idx="1645">
                  <c:v>205.75</c:v>
                </c:pt>
                <c:pt idx="1646">
                  <c:v>205.875</c:v>
                </c:pt>
                <c:pt idx="1647">
                  <c:v>206.0</c:v>
                </c:pt>
                <c:pt idx="1648">
                  <c:v>206.125</c:v>
                </c:pt>
                <c:pt idx="1649">
                  <c:v>206.25</c:v>
                </c:pt>
                <c:pt idx="1650">
                  <c:v>206.375</c:v>
                </c:pt>
                <c:pt idx="1651">
                  <c:v>206.5</c:v>
                </c:pt>
                <c:pt idx="1652">
                  <c:v>206.625</c:v>
                </c:pt>
                <c:pt idx="1653">
                  <c:v>206.75</c:v>
                </c:pt>
                <c:pt idx="1654">
                  <c:v>206.875</c:v>
                </c:pt>
                <c:pt idx="1655">
                  <c:v>207.0</c:v>
                </c:pt>
                <c:pt idx="1656">
                  <c:v>207.125</c:v>
                </c:pt>
                <c:pt idx="1657">
                  <c:v>207.25</c:v>
                </c:pt>
                <c:pt idx="1658">
                  <c:v>207.375</c:v>
                </c:pt>
                <c:pt idx="1659">
                  <c:v>207.5</c:v>
                </c:pt>
                <c:pt idx="1660">
                  <c:v>207.625</c:v>
                </c:pt>
                <c:pt idx="1661">
                  <c:v>207.75</c:v>
                </c:pt>
                <c:pt idx="1662">
                  <c:v>207.875</c:v>
                </c:pt>
                <c:pt idx="1663">
                  <c:v>208.0</c:v>
                </c:pt>
                <c:pt idx="1664">
                  <c:v>208.125</c:v>
                </c:pt>
                <c:pt idx="1665">
                  <c:v>208.25</c:v>
                </c:pt>
                <c:pt idx="1666">
                  <c:v>208.375</c:v>
                </c:pt>
                <c:pt idx="1667">
                  <c:v>208.5</c:v>
                </c:pt>
                <c:pt idx="1668">
                  <c:v>208.625</c:v>
                </c:pt>
                <c:pt idx="1669">
                  <c:v>208.75</c:v>
                </c:pt>
                <c:pt idx="1670">
                  <c:v>208.875</c:v>
                </c:pt>
                <c:pt idx="1671">
                  <c:v>209.0</c:v>
                </c:pt>
                <c:pt idx="1672">
                  <c:v>209.125</c:v>
                </c:pt>
                <c:pt idx="1673">
                  <c:v>209.25</c:v>
                </c:pt>
                <c:pt idx="1674">
                  <c:v>209.375</c:v>
                </c:pt>
                <c:pt idx="1675">
                  <c:v>209.5</c:v>
                </c:pt>
                <c:pt idx="1676">
                  <c:v>209.625</c:v>
                </c:pt>
                <c:pt idx="1677">
                  <c:v>209.75</c:v>
                </c:pt>
                <c:pt idx="1678">
                  <c:v>209.875</c:v>
                </c:pt>
                <c:pt idx="1679">
                  <c:v>210.0</c:v>
                </c:pt>
                <c:pt idx="1680">
                  <c:v>210.125</c:v>
                </c:pt>
                <c:pt idx="1681">
                  <c:v>210.25</c:v>
                </c:pt>
                <c:pt idx="1682">
                  <c:v>210.375</c:v>
                </c:pt>
                <c:pt idx="1683">
                  <c:v>210.5</c:v>
                </c:pt>
                <c:pt idx="1684">
                  <c:v>210.625</c:v>
                </c:pt>
                <c:pt idx="1685">
                  <c:v>210.75</c:v>
                </c:pt>
                <c:pt idx="1686">
                  <c:v>210.875</c:v>
                </c:pt>
                <c:pt idx="1687">
                  <c:v>211.0</c:v>
                </c:pt>
                <c:pt idx="1688">
                  <c:v>211.125</c:v>
                </c:pt>
                <c:pt idx="1689">
                  <c:v>211.25</c:v>
                </c:pt>
                <c:pt idx="1690">
                  <c:v>211.375</c:v>
                </c:pt>
                <c:pt idx="1691">
                  <c:v>211.5</c:v>
                </c:pt>
                <c:pt idx="1692">
                  <c:v>211.625</c:v>
                </c:pt>
                <c:pt idx="1693">
                  <c:v>211.75</c:v>
                </c:pt>
                <c:pt idx="1694">
                  <c:v>211.875</c:v>
                </c:pt>
                <c:pt idx="1695">
                  <c:v>212.0</c:v>
                </c:pt>
                <c:pt idx="1696">
                  <c:v>212.125</c:v>
                </c:pt>
                <c:pt idx="1697">
                  <c:v>212.25</c:v>
                </c:pt>
                <c:pt idx="1698">
                  <c:v>212.375</c:v>
                </c:pt>
                <c:pt idx="1699">
                  <c:v>212.5</c:v>
                </c:pt>
                <c:pt idx="1700">
                  <c:v>212.625</c:v>
                </c:pt>
                <c:pt idx="1701">
                  <c:v>212.75</c:v>
                </c:pt>
                <c:pt idx="1702">
                  <c:v>212.875</c:v>
                </c:pt>
                <c:pt idx="1703">
                  <c:v>213.0</c:v>
                </c:pt>
                <c:pt idx="1704">
                  <c:v>213.125</c:v>
                </c:pt>
                <c:pt idx="1705">
                  <c:v>213.25</c:v>
                </c:pt>
                <c:pt idx="1706">
                  <c:v>213.375</c:v>
                </c:pt>
                <c:pt idx="1707">
                  <c:v>213.5</c:v>
                </c:pt>
                <c:pt idx="1708">
                  <c:v>213.625</c:v>
                </c:pt>
                <c:pt idx="1709">
                  <c:v>213.75</c:v>
                </c:pt>
                <c:pt idx="1710">
                  <c:v>213.875</c:v>
                </c:pt>
                <c:pt idx="1711">
                  <c:v>214.0</c:v>
                </c:pt>
                <c:pt idx="1712">
                  <c:v>214.125</c:v>
                </c:pt>
                <c:pt idx="1713">
                  <c:v>214.25</c:v>
                </c:pt>
                <c:pt idx="1714">
                  <c:v>214.375</c:v>
                </c:pt>
                <c:pt idx="1715">
                  <c:v>214.5</c:v>
                </c:pt>
                <c:pt idx="1716">
                  <c:v>214.625</c:v>
                </c:pt>
                <c:pt idx="1717">
                  <c:v>214.75</c:v>
                </c:pt>
                <c:pt idx="1718">
                  <c:v>214.875</c:v>
                </c:pt>
                <c:pt idx="1719">
                  <c:v>215.0</c:v>
                </c:pt>
                <c:pt idx="1720">
                  <c:v>215.125</c:v>
                </c:pt>
                <c:pt idx="1721">
                  <c:v>215.25</c:v>
                </c:pt>
                <c:pt idx="1722">
                  <c:v>215.375</c:v>
                </c:pt>
                <c:pt idx="1723">
                  <c:v>215.5</c:v>
                </c:pt>
                <c:pt idx="1724">
                  <c:v>215.625</c:v>
                </c:pt>
                <c:pt idx="1725">
                  <c:v>215.75</c:v>
                </c:pt>
                <c:pt idx="1726">
                  <c:v>215.875</c:v>
                </c:pt>
                <c:pt idx="1727">
                  <c:v>216.0</c:v>
                </c:pt>
                <c:pt idx="1728">
                  <c:v>216.125</c:v>
                </c:pt>
                <c:pt idx="1729">
                  <c:v>216.25</c:v>
                </c:pt>
                <c:pt idx="1730">
                  <c:v>216.375</c:v>
                </c:pt>
                <c:pt idx="1731">
                  <c:v>216.5</c:v>
                </c:pt>
                <c:pt idx="1732">
                  <c:v>216.625</c:v>
                </c:pt>
                <c:pt idx="1733">
                  <c:v>216.75</c:v>
                </c:pt>
                <c:pt idx="1734">
                  <c:v>216.875</c:v>
                </c:pt>
                <c:pt idx="1735">
                  <c:v>217.0</c:v>
                </c:pt>
                <c:pt idx="1736">
                  <c:v>217.125</c:v>
                </c:pt>
                <c:pt idx="1737">
                  <c:v>217.25</c:v>
                </c:pt>
                <c:pt idx="1738">
                  <c:v>217.375</c:v>
                </c:pt>
                <c:pt idx="1739">
                  <c:v>217.5</c:v>
                </c:pt>
                <c:pt idx="1740">
                  <c:v>217.625</c:v>
                </c:pt>
                <c:pt idx="1741">
                  <c:v>217.75</c:v>
                </c:pt>
                <c:pt idx="1742">
                  <c:v>217.875</c:v>
                </c:pt>
                <c:pt idx="1743">
                  <c:v>218.0</c:v>
                </c:pt>
                <c:pt idx="1744">
                  <c:v>218.125</c:v>
                </c:pt>
                <c:pt idx="1745">
                  <c:v>218.25</c:v>
                </c:pt>
                <c:pt idx="1746">
                  <c:v>218.375</c:v>
                </c:pt>
                <c:pt idx="1747">
                  <c:v>218.5</c:v>
                </c:pt>
                <c:pt idx="1748">
                  <c:v>218.625</c:v>
                </c:pt>
                <c:pt idx="1749">
                  <c:v>218.75</c:v>
                </c:pt>
                <c:pt idx="1750">
                  <c:v>218.875</c:v>
                </c:pt>
                <c:pt idx="1751">
                  <c:v>219.0</c:v>
                </c:pt>
                <c:pt idx="1752">
                  <c:v>219.125</c:v>
                </c:pt>
                <c:pt idx="1753">
                  <c:v>219.25</c:v>
                </c:pt>
                <c:pt idx="1754">
                  <c:v>219.375</c:v>
                </c:pt>
                <c:pt idx="1755">
                  <c:v>219.5</c:v>
                </c:pt>
                <c:pt idx="1756">
                  <c:v>219.625</c:v>
                </c:pt>
                <c:pt idx="1757">
                  <c:v>219.75</c:v>
                </c:pt>
                <c:pt idx="1758">
                  <c:v>219.875</c:v>
                </c:pt>
                <c:pt idx="1759">
                  <c:v>220.0</c:v>
                </c:pt>
                <c:pt idx="1760">
                  <c:v>220.125</c:v>
                </c:pt>
                <c:pt idx="1761">
                  <c:v>220.25</c:v>
                </c:pt>
                <c:pt idx="1762">
                  <c:v>220.375</c:v>
                </c:pt>
                <c:pt idx="1763">
                  <c:v>220.5</c:v>
                </c:pt>
                <c:pt idx="1764">
                  <c:v>220.625</c:v>
                </c:pt>
                <c:pt idx="1765">
                  <c:v>220.75</c:v>
                </c:pt>
                <c:pt idx="1766">
                  <c:v>220.875</c:v>
                </c:pt>
                <c:pt idx="1767">
                  <c:v>221.0</c:v>
                </c:pt>
                <c:pt idx="1768">
                  <c:v>221.125</c:v>
                </c:pt>
                <c:pt idx="1769">
                  <c:v>221.25</c:v>
                </c:pt>
                <c:pt idx="1770">
                  <c:v>221.375</c:v>
                </c:pt>
                <c:pt idx="1771">
                  <c:v>221.5</c:v>
                </c:pt>
                <c:pt idx="1772">
                  <c:v>221.625</c:v>
                </c:pt>
                <c:pt idx="1773">
                  <c:v>221.75</c:v>
                </c:pt>
                <c:pt idx="1774">
                  <c:v>221.875</c:v>
                </c:pt>
                <c:pt idx="1775">
                  <c:v>222.0</c:v>
                </c:pt>
                <c:pt idx="1776">
                  <c:v>222.125</c:v>
                </c:pt>
                <c:pt idx="1777">
                  <c:v>222.25</c:v>
                </c:pt>
                <c:pt idx="1778">
                  <c:v>222.375</c:v>
                </c:pt>
                <c:pt idx="1779">
                  <c:v>222.5</c:v>
                </c:pt>
                <c:pt idx="1780">
                  <c:v>222.625</c:v>
                </c:pt>
                <c:pt idx="1781">
                  <c:v>222.75</c:v>
                </c:pt>
                <c:pt idx="1782">
                  <c:v>222.875</c:v>
                </c:pt>
                <c:pt idx="1783">
                  <c:v>223.0</c:v>
                </c:pt>
                <c:pt idx="1784">
                  <c:v>223.125</c:v>
                </c:pt>
                <c:pt idx="1785">
                  <c:v>223.25</c:v>
                </c:pt>
                <c:pt idx="1786">
                  <c:v>223.375</c:v>
                </c:pt>
                <c:pt idx="1787">
                  <c:v>223.5</c:v>
                </c:pt>
                <c:pt idx="1788">
                  <c:v>223.625</c:v>
                </c:pt>
                <c:pt idx="1789">
                  <c:v>223.75</c:v>
                </c:pt>
                <c:pt idx="1790">
                  <c:v>223.875</c:v>
                </c:pt>
                <c:pt idx="1791">
                  <c:v>224.0</c:v>
                </c:pt>
                <c:pt idx="1792">
                  <c:v>224.125</c:v>
                </c:pt>
                <c:pt idx="1793">
                  <c:v>224.25</c:v>
                </c:pt>
                <c:pt idx="1794">
                  <c:v>224.375</c:v>
                </c:pt>
                <c:pt idx="1795">
                  <c:v>224.5</c:v>
                </c:pt>
                <c:pt idx="1796">
                  <c:v>224.625</c:v>
                </c:pt>
                <c:pt idx="1797">
                  <c:v>224.75</c:v>
                </c:pt>
                <c:pt idx="1798">
                  <c:v>224.875</c:v>
                </c:pt>
                <c:pt idx="1799">
                  <c:v>225.0</c:v>
                </c:pt>
                <c:pt idx="1800">
                  <c:v>225.125</c:v>
                </c:pt>
                <c:pt idx="1801">
                  <c:v>225.25</c:v>
                </c:pt>
                <c:pt idx="1802">
                  <c:v>225.375</c:v>
                </c:pt>
                <c:pt idx="1803">
                  <c:v>225.5</c:v>
                </c:pt>
                <c:pt idx="1804">
                  <c:v>225.625</c:v>
                </c:pt>
                <c:pt idx="1805">
                  <c:v>225.75</c:v>
                </c:pt>
                <c:pt idx="1806">
                  <c:v>225.875</c:v>
                </c:pt>
                <c:pt idx="1807">
                  <c:v>226.0</c:v>
                </c:pt>
                <c:pt idx="1808">
                  <c:v>226.125</c:v>
                </c:pt>
                <c:pt idx="1809">
                  <c:v>226.25</c:v>
                </c:pt>
                <c:pt idx="1810">
                  <c:v>226.375</c:v>
                </c:pt>
                <c:pt idx="1811">
                  <c:v>226.5</c:v>
                </c:pt>
                <c:pt idx="1812">
                  <c:v>226.625</c:v>
                </c:pt>
                <c:pt idx="1813">
                  <c:v>226.75</c:v>
                </c:pt>
                <c:pt idx="1814">
                  <c:v>226.875</c:v>
                </c:pt>
                <c:pt idx="1815">
                  <c:v>227.0</c:v>
                </c:pt>
                <c:pt idx="1816">
                  <c:v>227.125</c:v>
                </c:pt>
                <c:pt idx="1817">
                  <c:v>227.25</c:v>
                </c:pt>
                <c:pt idx="1818">
                  <c:v>227.375</c:v>
                </c:pt>
                <c:pt idx="1819">
                  <c:v>227.5</c:v>
                </c:pt>
                <c:pt idx="1820">
                  <c:v>227.625</c:v>
                </c:pt>
                <c:pt idx="1821">
                  <c:v>227.75</c:v>
                </c:pt>
                <c:pt idx="1822">
                  <c:v>227.875</c:v>
                </c:pt>
                <c:pt idx="1823">
                  <c:v>228.0</c:v>
                </c:pt>
                <c:pt idx="1824">
                  <c:v>228.125</c:v>
                </c:pt>
                <c:pt idx="1825">
                  <c:v>228.25</c:v>
                </c:pt>
                <c:pt idx="1826">
                  <c:v>228.375</c:v>
                </c:pt>
                <c:pt idx="1827">
                  <c:v>228.5</c:v>
                </c:pt>
                <c:pt idx="1828">
                  <c:v>228.625</c:v>
                </c:pt>
                <c:pt idx="1829">
                  <c:v>228.75</c:v>
                </c:pt>
                <c:pt idx="1830">
                  <c:v>228.875</c:v>
                </c:pt>
                <c:pt idx="1831">
                  <c:v>229.0</c:v>
                </c:pt>
                <c:pt idx="1832">
                  <c:v>229.125</c:v>
                </c:pt>
                <c:pt idx="1833">
                  <c:v>229.25</c:v>
                </c:pt>
                <c:pt idx="1834">
                  <c:v>229.375</c:v>
                </c:pt>
                <c:pt idx="1835">
                  <c:v>229.5</c:v>
                </c:pt>
                <c:pt idx="1836">
                  <c:v>229.625</c:v>
                </c:pt>
                <c:pt idx="1837">
                  <c:v>229.75</c:v>
                </c:pt>
                <c:pt idx="1838">
                  <c:v>229.875</c:v>
                </c:pt>
                <c:pt idx="1839">
                  <c:v>230.0</c:v>
                </c:pt>
                <c:pt idx="1840">
                  <c:v>230.125</c:v>
                </c:pt>
                <c:pt idx="1841">
                  <c:v>230.25</c:v>
                </c:pt>
                <c:pt idx="1842">
                  <c:v>230.375</c:v>
                </c:pt>
                <c:pt idx="1843">
                  <c:v>230.5</c:v>
                </c:pt>
                <c:pt idx="1844">
                  <c:v>230.625</c:v>
                </c:pt>
                <c:pt idx="1845">
                  <c:v>230.75</c:v>
                </c:pt>
                <c:pt idx="1846">
                  <c:v>230.875</c:v>
                </c:pt>
                <c:pt idx="1847">
                  <c:v>231.0</c:v>
                </c:pt>
                <c:pt idx="1848">
                  <c:v>231.125</c:v>
                </c:pt>
                <c:pt idx="1849">
                  <c:v>231.25</c:v>
                </c:pt>
                <c:pt idx="1850">
                  <c:v>231.375</c:v>
                </c:pt>
                <c:pt idx="1851">
                  <c:v>231.5</c:v>
                </c:pt>
                <c:pt idx="1852">
                  <c:v>231.625</c:v>
                </c:pt>
                <c:pt idx="1853">
                  <c:v>231.75</c:v>
                </c:pt>
                <c:pt idx="1854">
                  <c:v>231.875</c:v>
                </c:pt>
                <c:pt idx="1855">
                  <c:v>232.0</c:v>
                </c:pt>
                <c:pt idx="1856">
                  <c:v>232.125</c:v>
                </c:pt>
                <c:pt idx="1857">
                  <c:v>232.25</c:v>
                </c:pt>
                <c:pt idx="1858">
                  <c:v>232.375</c:v>
                </c:pt>
                <c:pt idx="1859">
                  <c:v>232.5</c:v>
                </c:pt>
                <c:pt idx="1860">
                  <c:v>232.625</c:v>
                </c:pt>
                <c:pt idx="1861">
                  <c:v>232.75</c:v>
                </c:pt>
                <c:pt idx="1862">
                  <c:v>232.875</c:v>
                </c:pt>
                <c:pt idx="1863">
                  <c:v>233.0</c:v>
                </c:pt>
                <c:pt idx="1864">
                  <c:v>233.125</c:v>
                </c:pt>
                <c:pt idx="1865">
                  <c:v>233.25</c:v>
                </c:pt>
                <c:pt idx="1866">
                  <c:v>233.375</c:v>
                </c:pt>
                <c:pt idx="1867">
                  <c:v>233.5</c:v>
                </c:pt>
                <c:pt idx="1868">
                  <c:v>233.625</c:v>
                </c:pt>
                <c:pt idx="1869">
                  <c:v>233.75</c:v>
                </c:pt>
                <c:pt idx="1870">
                  <c:v>233.875</c:v>
                </c:pt>
                <c:pt idx="1871">
                  <c:v>234.0</c:v>
                </c:pt>
                <c:pt idx="1872">
                  <c:v>234.125</c:v>
                </c:pt>
                <c:pt idx="1873">
                  <c:v>234.25</c:v>
                </c:pt>
                <c:pt idx="1874">
                  <c:v>234.375</c:v>
                </c:pt>
                <c:pt idx="1875">
                  <c:v>234.5</c:v>
                </c:pt>
                <c:pt idx="1876">
                  <c:v>234.625</c:v>
                </c:pt>
                <c:pt idx="1877">
                  <c:v>234.75</c:v>
                </c:pt>
                <c:pt idx="1878">
                  <c:v>234.875</c:v>
                </c:pt>
                <c:pt idx="1879">
                  <c:v>235.0</c:v>
                </c:pt>
                <c:pt idx="1880">
                  <c:v>235.125</c:v>
                </c:pt>
                <c:pt idx="1881">
                  <c:v>235.25</c:v>
                </c:pt>
                <c:pt idx="1882">
                  <c:v>235.375</c:v>
                </c:pt>
                <c:pt idx="1883">
                  <c:v>235.5</c:v>
                </c:pt>
                <c:pt idx="1884">
                  <c:v>235.625</c:v>
                </c:pt>
                <c:pt idx="1885">
                  <c:v>235.75</c:v>
                </c:pt>
                <c:pt idx="1886">
                  <c:v>235.875</c:v>
                </c:pt>
                <c:pt idx="1887">
                  <c:v>236.0</c:v>
                </c:pt>
                <c:pt idx="1888">
                  <c:v>236.125</c:v>
                </c:pt>
                <c:pt idx="1889">
                  <c:v>236.25</c:v>
                </c:pt>
                <c:pt idx="1890">
                  <c:v>236.375</c:v>
                </c:pt>
                <c:pt idx="1891">
                  <c:v>236.5</c:v>
                </c:pt>
                <c:pt idx="1892">
                  <c:v>236.625</c:v>
                </c:pt>
                <c:pt idx="1893">
                  <c:v>236.75</c:v>
                </c:pt>
                <c:pt idx="1894">
                  <c:v>236.875</c:v>
                </c:pt>
                <c:pt idx="1895">
                  <c:v>237.0</c:v>
                </c:pt>
                <c:pt idx="1896">
                  <c:v>237.125</c:v>
                </c:pt>
                <c:pt idx="1897">
                  <c:v>237.25</c:v>
                </c:pt>
                <c:pt idx="1898">
                  <c:v>237.375</c:v>
                </c:pt>
                <c:pt idx="1899">
                  <c:v>237.5</c:v>
                </c:pt>
                <c:pt idx="1900">
                  <c:v>237.625</c:v>
                </c:pt>
                <c:pt idx="1901">
                  <c:v>237.75</c:v>
                </c:pt>
                <c:pt idx="1902">
                  <c:v>237.875</c:v>
                </c:pt>
                <c:pt idx="1903">
                  <c:v>238.0</c:v>
                </c:pt>
                <c:pt idx="1904">
                  <c:v>238.125</c:v>
                </c:pt>
                <c:pt idx="1905">
                  <c:v>238.25</c:v>
                </c:pt>
                <c:pt idx="1906">
                  <c:v>238.375</c:v>
                </c:pt>
                <c:pt idx="1907">
                  <c:v>238.5</c:v>
                </c:pt>
                <c:pt idx="1908">
                  <c:v>238.625</c:v>
                </c:pt>
                <c:pt idx="1909">
                  <c:v>238.75</c:v>
                </c:pt>
                <c:pt idx="1910">
                  <c:v>238.875</c:v>
                </c:pt>
                <c:pt idx="1911">
                  <c:v>239.0</c:v>
                </c:pt>
                <c:pt idx="1912">
                  <c:v>239.125</c:v>
                </c:pt>
                <c:pt idx="1913">
                  <c:v>239.25</c:v>
                </c:pt>
                <c:pt idx="1914">
                  <c:v>239.375</c:v>
                </c:pt>
                <c:pt idx="1915">
                  <c:v>239.5</c:v>
                </c:pt>
                <c:pt idx="1916">
                  <c:v>239.625</c:v>
                </c:pt>
                <c:pt idx="1917">
                  <c:v>239.75</c:v>
                </c:pt>
                <c:pt idx="1918">
                  <c:v>239.875</c:v>
                </c:pt>
                <c:pt idx="1919">
                  <c:v>240.0</c:v>
                </c:pt>
                <c:pt idx="1920">
                  <c:v>240.125</c:v>
                </c:pt>
                <c:pt idx="1921">
                  <c:v>240.25</c:v>
                </c:pt>
                <c:pt idx="1922">
                  <c:v>240.375</c:v>
                </c:pt>
                <c:pt idx="1923">
                  <c:v>240.5</c:v>
                </c:pt>
                <c:pt idx="1924">
                  <c:v>240.625</c:v>
                </c:pt>
                <c:pt idx="1925">
                  <c:v>240.75</c:v>
                </c:pt>
                <c:pt idx="1926">
                  <c:v>240.875</c:v>
                </c:pt>
                <c:pt idx="1927">
                  <c:v>241.0</c:v>
                </c:pt>
                <c:pt idx="1928">
                  <c:v>241.125</c:v>
                </c:pt>
                <c:pt idx="1929">
                  <c:v>241.25</c:v>
                </c:pt>
                <c:pt idx="1930">
                  <c:v>241.375</c:v>
                </c:pt>
                <c:pt idx="1931">
                  <c:v>241.5</c:v>
                </c:pt>
                <c:pt idx="1932">
                  <c:v>241.625</c:v>
                </c:pt>
                <c:pt idx="1933">
                  <c:v>241.75</c:v>
                </c:pt>
                <c:pt idx="1934">
                  <c:v>241.875</c:v>
                </c:pt>
                <c:pt idx="1935">
                  <c:v>242.0</c:v>
                </c:pt>
                <c:pt idx="1936">
                  <c:v>242.125</c:v>
                </c:pt>
                <c:pt idx="1937">
                  <c:v>242.25</c:v>
                </c:pt>
                <c:pt idx="1938">
                  <c:v>242.375</c:v>
                </c:pt>
                <c:pt idx="1939">
                  <c:v>242.5</c:v>
                </c:pt>
                <c:pt idx="1940">
                  <c:v>242.625</c:v>
                </c:pt>
                <c:pt idx="1941">
                  <c:v>242.75</c:v>
                </c:pt>
                <c:pt idx="1942">
                  <c:v>242.875</c:v>
                </c:pt>
                <c:pt idx="1943">
                  <c:v>243.0</c:v>
                </c:pt>
                <c:pt idx="1944">
                  <c:v>243.125</c:v>
                </c:pt>
                <c:pt idx="1945">
                  <c:v>243.25</c:v>
                </c:pt>
                <c:pt idx="1946">
                  <c:v>243.375</c:v>
                </c:pt>
                <c:pt idx="1947">
                  <c:v>243.5</c:v>
                </c:pt>
                <c:pt idx="1948">
                  <c:v>243.625</c:v>
                </c:pt>
                <c:pt idx="1949">
                  <c:v>243.75</c:v>
                </c:pt>
                <c:pt idx="1950">
                  <c:v>243.875</c:v>
                </c:pt>
                <c:pt idx="1951">
                  <c:v>244.0</c:v>
                </c:pt>
                <c:pt idx="1952">
                  <c:v>244.125</c:v>
                </c:pt>
                <c:pt idx="1953">
                  <c:v>244.25</c:v>
                </c:pt>
                <c:pt idx="1954">
                  <c:v>244.375</c:v>
                </c:pt>
                <c:pt idx="1955">
                  <c:v>244.5</c:v>
                </c:pt>
                <c:pt idx="1956">
                  <c:v>244.625</c:v>
                </c:pt>
                <c:pt idx="1957">
                  <c:v>244.75</c:v>
                </c:pt>
                <c:pt idx="1958">
                  <c:v>244.875</c:v>
                </c:pt>
                <c:pt idx="1959">
                  <c:v>245.0</c:v>
                </c:pt>
                <c:pt idx="1960">
                  <c:v>245.125</c:v>
                </c:pt>
                <c:pt idx="1961">
                  <c:v>245.25</c:v>
                </c:pt>
                <c:pt idx="1962">
                  <c:v>245.375</c:v>
                </c:pt>
                <c:pt idx="1963">
                  <c:v>245.5</c:v>
                </c:pt>
                <c:pt idx="1964">
                  <c:v>245.625</c:v>
                </c:pt>
                <c:pt idx="1965">
                  <c:v>245.75</c:v>
                </c:pt>
                <c:pt idx="1966">
                  <c:v>245.875</c:v>
                </c:pt>
                <c:pt idx="1967">
                  <c:v>246.0</c:v>
                </c:pt>
                <c:pt idx="1968">
                  <c:v>246.125</c:v>
                </c:pt>
                <c:pt idx="1969">
                  <c:v>246.25</c:v>
                </c:pt>
                <c:pt idx="1970">
                  <c:v>246.375</c:v>
                </c:pt>
                <c:pt idx="1971">
                  <c:v>246.5</c:v>
                </c:pt>
                <c:pt idx="1972">
                  <c:v>246.625</c:v>
                </c:pt>
                <c:pt idx="1973">
                  <c:v>246.75</c:v>
                </c:pt>
                <c:pt idx="1974">
                  <c:v>246.875</c:v>
                </c:pt>
                <c:pt idx="1975">
                  <c:v>247.0</c:v>
                </c:pt>
                <c:pt idx="1976">
                  <c:v>247.125</c:v>
                </c:pt>
                <c:pt idx="1977">
                  <c:v>247.25</c:v>
                </c:pt>
                <c:pt idx="1978">
                  <c:v>247.375</c:v>
                </c:pt>
                <c:pt idx="1979">
                  <c:v>247.5</c:v>
                </c:pt>
                <c:pt idx="1980">
                  <c:v>247.625</c:v>
                </c:pt>
                <c:pt idx="1981">
                  <c:v>247.75</c:v>
                </c:pt>
                <c:pt idx="1982">
                  <c:v>247.875</c:v>
                </c:pt>
                <c:pt idx="1983">
                  <c:v>248.0</c:v>
                </c:pt>
                <c:pt idx="1984">
                  <c:v>248.125</c:v>
                </c:pt>
                <c:pt idx="1985">
                  <c:v>248.25</c:v>
                </c:pt>
                <c:pt idx="1986">
                  <c:v>248.375</c:v>
                </c:pt>
                <c:pt idx="1987">
                  <c:v>248.5</c:v>
                </c:pt>
                <c:pt idx="1988">
                  <c:v>248.625</c:v>
                </c:pt>
                <c:pt idx="1989">
                  <c:v>248.75</c:v>
                </c:pt>
                <c:pt idx="1990">
                  <c:v>248.875</c:v>
                </c:pt>
                <c:pt idx="1991">
                  <c:v>249.0</c:v>
                </c:pt>
                <c:pt idx="1992">
                  <c:v>249.125</c:v>
                </c:pt>
                <c:pt idx="1993">
                  <c:v>249.25</c:v>
                </c:pt>
                <c:pt idx="1994">
                  <c:v>249.375</c:v>
                </c:pt>
                <c:pt idx="1995">
                  <c:v>249.5</c:v>
                </c:pt>
                <c:pt idx="1996">
                  <c:v>249.625</c:v>
                </c:pt>
                <c:pt idx="1997">
                  <c:v>249.75</c:v>
                </c:pt>
                <c:pt idx="1998">
                  <c:v>249.875</c:v>
                </c:pt>
                <c:pt idx="1999">
                  <c:v>250.0</c:v>
                </c:pt>
                <c:pt idx="2000">
                  <c:v>250.125</c:v>
                </c:pt>
                <c:pt idx="2001">
                  <c:v>250.25</c:v>
                </c:pt>
                <c:pt idx="2002">
                  <c:v>250.375</c:v>
                </c:pt>
                <c:pt idx="2003">
                  <c:v>250.5</c:v>
                </c:pt>
                <c:pt idx="2004">
                  <c:v>250.625</c:v>
                </c:pt>
                <c:pt idx="2005">
                  <c:v>250.75</c:v>
                </c:pt>
                <c:pt idx="2006">
                  <c:v>250.875</c:v>
                </c:pt>
                <c:pt idx="2007">
                  <c:v>251.0</c:v>
                </c:pt>
                <c:pt idx="2008">
                  <c:v>251.125</c:v>
                </c:pt>
                <c:pt idx="2009">
                  <c:v>251.25</c:v>
                </c:pt>
                <c:pt idx="2010">
                  <c:v>251.375</c:v>
                </c:pt>
                <c:pt idx="2011">
                  <c:v>251.5</c:v>
                </c:pt>
                <c:pt idx="2012">
                  <c:v>251.625</c:v>
                </c:pt>
                <c:pt idx="2013">
                  <c:v>251.75</c:v>
                </c:pt>
                <c:pt idx="2014">
                  <c:v>251.875</c:v>
                </c:pt>
                <c:pt idx="2015">
                  <c:v>252.0</c:v>
                </c:pt>
                <c:pt idx="2016">
                  <c:v>252.125</c:v>
                </c:pt>
                <c:pt idx="2017">
                  <c:v>252.25</c:v>
                </c:pt>
                <c:pt idx="2018">
                  <c:v>252.375</c:v>
                </c:pt>
                <c:pt idx="2019">
                  <c:v>252.5</c:v>
                </c:pt>
                <c:pt idx="2020">
                  <c:v>252.625</c:v>
                </c:pt>
                <c:pt idx="2021">
                  <c:v>252.75</c:v>
                </c:pt>
                <c:pt idx="2022">
                  <c:v>252.875</c:v>
                </c:pt>
                <c:pt idx="2023">
                  <c:v>253.0</c:v>
                </c:pt>
                <c:pt idx="2024">
                  <c:v>253.125</c:v>
                </c:pt>
                <c:pt idx="2025">
                  <c:v>253.25</c:v>
                </c:pt>
                <c:pt idx="2026">
                  <c:v>253.375</c:v>
                </c:pt>
                <c:pt idx="2027">
                  <c:v>253.5</c:v>
                </c:pt>
                <c:pt idx="2028">
                  <c:v>253.625</c:v>
                </c:pt>
                <c:pt idx="2029">
                  <c:v>253.75</c:v>
                </c:pt>
                <c:pt idx="2030">
                  <c:v>253.875</c:v>
                </c:pt>
                <c:pt idx="2031">
                  <c:v>254.0</c:v>
                </c:pt>
                <c:pt idx="2032">
                  <c:v>254.125</c:v>
                </c:pt>
                <c:pt idx="2033">
                  <c:v>254.25</c:v>
                </c:pt>
                <c:pt idx="2034">
                  <c:v>254.375</c:v>
                </c:pt>
                <c:pt idx="2035">
                  <c:v>254.5</c:v>
                </c:pt>
                <c:pt idx="2036">
                  <c:v>254.625</c:v>
                </c:pt>
                <c:pt idx="2037">
                  <c:v>254.75</c:v>
                </c:pt>
                <c:pt idx="2038">
                  <c:v>254.875</c:v>
                </c:pt>
                <c:pt idx="2039">
                  <c:v>255.0</c:v>
                </c:pt>
                <c:pt idx="2040">
                  <c:v>255.125</c:v>
                </c:pt>
                <c:pt idx="2041">
                  <c:v>255.25</c:v>
                </c:pt>
                <c:pt idx="2042">
                  <c:v>255.375</c:v>
                </c:pt>
                <c:pt idx="2043">
                  <c:v>255.5</c:v>
                </c:pt>
                <c:pt idx="2044">
                  <c:v>255.625</c:v>
                </c:pt>
                <c:pt idx="2045">
                  <c:v>255.75</c:v>
                </c:pt>
                <c:pt idx="2046">
                  <c:v>255.875</c:v>
                </c:pt>
                <c:pt idx="2047">
                  <c:v>256.0</c:v>
                </c:pt>
                <c:pt idx="2048">
                  <c:v>256.125</c:v>
                </c:pt>
                <c:pt idx="2049">
                  <c:v>256.25</c:v>
                </c:pt>
                <c:pt idx="2050">
                  <c:v>256.375</c:v>
                </c:pt>
                <c:pt idx="2051">
                  <c:v>256.5</c:v>
                </c:pt>
                <c:pt idx="2052">
                  <c:v>256.625</c:v>
                </c:pt>
                <c:pt idx="2053">
                  <c:v>256.75</c:v>
                </c:pt>
                <c:pt idx="2054">
                  <c:v>256.875</c:v>
                </c:pt>
                <c:pt idx="2055">
                  <c:v>257.0</c:v>
                </c:pt>
                <c:pt idx="2056">
                  <c:v>257.125</c:v>
                </c:pt>
                <c:pt idx="2057">
                  <c:v>257.25</c:v>
                </c:pt>
                <c:pt idx="2058">
                  <c:v>257.375</c:v>
                </c:pt>
                <c:pt idx="2059">
                  <c:v>257.5</c:v>
                </c:pt>
                <c:pt idx="2060">
                  <c:v>257.625</c:v>
                </c:pt>
                <c:pt idx="2061">
                  <c:v>257.75</c:v>
                </c:pt>
                <c:pt idx="2062">
                  <c:v>257.875</c:v>
                </c:pt>
                <c:pt idx="2063">
                  <c:v>258.0</c:v>
                </c:pt>
                <c:pt idx="2064">
                  <c:v>258.125</c:v>
                </c:pt>
                <c:pt idx="2065">
                  <c:v>258.25</c:v>
                </c:pt>
                <c:pt idx="2066">
                  <c:v>258.375</c:v>
                </c:pt>
                <c:pt idx="2067">
                  <c:v>258.5</c:v>
                </c:pt>
                <c:pt idx="2068">
                  <c:v>258.625</c:v>
                </c:pt>
                <c:pt idx="2069">
                  <c:v>258.75</c:v>
                </c:pt>
                <c:pt idx="2070">
                  <c:v>258.875</c:v>
                </c:pt>
                <c:pt idx="2071">
                  <c:v>259.0</c:v>
                </c:pt>
                <c:pt idx="2072">
                  <c:v>259.125</c:v>
                </c:pt>
                <c:pt idx="2073">
                  <c:v>259.25</c:v>
                </c:pt>
                <c:pt idx="2074">
                  <c:v>259.375</c:v>
                </c:pt>
                <c:pt idx="2075">
                  <c:v>259.5</c:v>
                </c:pt>
                <c:pt idx="2076">
                  <c:v>259.625</c:v>
                </c:pt>
                <c:pt idx="2077">
                  <c:v>259.75</c:v>
                </c:pt>
                <c:pt idx="2078">
                  <c:v>259.875</c:v>
                </c:pt>
                <c:pt idx="2079">
                  <c:v>260.0</c:v>
                </c:pt>
                <c:pt idx="2080">
                  <c:v>260.125</c:v>
                </c:pt>
                <c:pt idx="2081">
                  <c:v>260.25</c:v>
                </c:pt>
                <c:pt idx="2082">
                  <c:v>260.375</c:v>
                </c:pt>
                <c:pt idx="2083">
                  <c:v>260.5</c:v>
                </c:pt>
                <c:pt idx="2084">
                  <c:v>260.625</c:v>
                </c:pt>
                <c:pt idx="2085">
                  <c:v>260.75</c:v>
                </c:pt>
                <c:pt idx="2086">
                  <c:v>260.875</c:v>
                </c:pt>
                <c:pt idx="2087">
                  <c:v>261.0</c:v>
                </c:pt>
                <c:pt idx="2088">
                  <c:v>261.125</c:v>
                </c:pt>
                <c:pt idx="2089">
                  <c:v>261.25</c:v>
                </c:pt>
                <c:pt idx="2090">
                  <c:v>261.375</c:v>
                </c:pt>
                <c:pt idx="2091">
                  <c:v>261.5</c:v>
                </c:pt>
                <c:pt idx="2092">
                  <c:v>261.625</c:v>
                </c:pt>
                <c:pt idx="2093">
                  <c:v>261.75</c:v>
                </c:pt>
                <c:pt idx="2094">
                  <c:v>261.875</c:v>
                </c:pt>
                <c:pt idx="2095">
                  <c:v>262.0</c:v>
                </c:pt>
                <c:pt idx="2096">
                  <c:v>262.125</c:v>
                </c:pt>
                <c:pt idx="2097">
                  <c:v>262.25</c:v>
                </c:pt>
                <c:pt idx="2098">
                  <c:v>262.375</c:v>
                </c:pt>
                <c:pt idx="2099">
                  <c:v>262.5</c:v>
                </c:pt>
                <c:pt idx="2100">
                  <c:v>262.625</c:v>
                </c:pt>
                <c:pt idx="2101">
                  <c:v>262.75</c:v>
                </c:pt>
                <c:pt idx="2102">
                  <c:v>262.875</c:v>
                </c:pt>
                <c:pt idx="2103">
                  <c:v>263.0</c:v>
                </c:pt>
                <c:pt idx="2104">
                  <c:v>263.125</c:v>
                </c:pt>
                <c:pt idx="2105">
                  <c:v>263.25</c:v>
                </c:pt>
                <c:pt idx="2106">
                  <c:v>263.375</c:v>
                </c:pt>
                <c:pt idx="2107">
                  <c:v>263.5</c:v>
                </c:pt>
                <c:pt idx="2108">
                  <c:v>263.625</c:v>
                </c:pt>
                <c:pt idx="2109">
                  <c:v>263.75</c:v>
                </c:pt>
                <c:pt idx="2110">
                  <c:v>263.875</c:v>
                </c:pt>
                <c:pt idx="2111">
                  <c:v>264.0</c:v>
                </c:pt>
                <c:pt idx="2112">
                  <c:v>264.125</c:v>
                </c:pt>
                <c:pt idx="2113">
                  <c:v>264.25</c:v>
                </c:pt>
                <c:pt idx="2114">
                  <c:v>264.375</c:v>
                </c:pt>
                <c:pt idx="2115">
                  <c:v>264.5</c:v>
                </c:pt>
                <c:pt idx="2116">
                  <c:v>264.625</c:v>
                </c:pt>
                <c:pt idx="2117">
                  <c:v>264.75</c:v>
                </c:pt>
                <c:pt idx="2118">
                  <c:v>264.875</c:v>
                </c:pt>
                <c:pt idx="2119">
                  <c:v>265.0</c:v>
                </c:pt>
                <c:pt idx="2120">
                  <c:v>265.125</c:v>
                </c:pt>
                <c:pt idx="2121">
                  <c:v>265.25</c:v>
                </c:pt>
                <c:pt idx="2122">
                  <c:v>265.375</c:v>
                </c:pt>
                <c:pt idx="2123">
                  <c:v>265.5</c:v>
                </c:pt>
                <c:pt idx="2124">
                  <c:v>265.625</c:v>
                </c:pt>
                <c:pt idx="2125">
                  <c:v>265.75</c:v>
                </c:pt>
                <c:pt idx="2126">
                  <c:v>265.875</c:v>
                </c:pt>
                <c:pt idx="2127">
                  <c:v>266.0</c:v>
                </c:pt>
                <c:pt idx="2128">
                  <c:v>266.125</c:v>
                </c:pt>
                <c:pt idx="2129">
                  <c:v>266.25</c:v>
                </c:pt>
                <c:pt idx="2130">
                  <c:v>266.375</c:v>
                </c:pt>
                <c:pt idx="2131">
                  <c:v>266.5</c:v>
                </c:pt>
                <c:pt idx="2132">
                  <c:v>266.625</c:v>
                </c:pt>
                <c:pt idx="2133">
                  <c:v>266.75</c:v>
                </c:pt>
                <c:pt idx="2134">
                  <c:v>266.875</c:v>
                </c:pt>
                <c:pt idx="2135">
                  <c:v>267.0</c:v>
                </c:pt>
                <c:pt idx="2136">
                  <c:v>267.125</c:v>
                </c:pt>
                <c:pt idx="2137">
                  <c:v>267.25</c:v>
                </c:pt>
                <c:pt idx="2138">
                  <c:v>267.375</c:v>
                </c:pt>
                <c:pt idx="2139">
                  <c:v>267.5</c:v>
                </c:pt>
                <c:pt idx="2140">
                  <c:v>267.625</c:v>
                </c:pt>
                <c:pt idx="2141">
                  <c:v>267.75</c:v>
                </c:pt>
                <c:pt idx="2142">
                  <c:v>267.875</c:v>
                </c:pt>
                <c:pt idx="2143">
                  <c:v>268.0</c:v>
                </c:pt>
                <c:pt idx="2144">
                  <c:v>268.125</c:v>
                </c:pt>
                <c:pt idx="2145">
                  <c:v>268.25</c:v>
                </c:pt>
                <c:pt idx="2146">
                  <c:v>268.375</c:v>
                </c:pt>
                <c:pt idx="2147">
                  <c:v>268.5</c:v>
                </c:pt>
                <c:pt idx="2148">
                  <c:v>268.625</c:v>
                </c:pt>
                <c:pt idx="2149">
                  <c:v>268.75</c:v>
                </c:pt>
                <c:pt idx="2150">
                  <c:v>268.875</c:v>
                </c:pt>
                <c:pt idx="2151">
                  <c:v>269.0</c:v>
                </c:pt>
                <c:pt idx="2152">
                  <c:v>269.125</c:v>
                </c:pt>
                <c:pt idx="2153">
                  <c:v>269.25</c:v>
                </c:pt>
                <c:pt idx="2154">
                  <c:v>269.375</c:v>
                </c:pt>
                <c:pt idx="2155">
                  <c:v>269.5</c:v>
                </c:pt>
                <c:pt idx="2156">
                  <c:v>269.625</c:v>
                </c:pt>
                <c:pt idx="2157">
                  <c:v>269.75</c:v>
                </c:pt>
                <c:pt idx="2158">
                  <c:v>269.875</c:v>
                </c:pt>
                <c:pt idx="2159">
                  <c:v>270.0</c:v>
                </c:pt>
                <c:pt idx="2160">
                  <c:v>270.125</c:v>
                </c:pt>
                <c:pt idx="2161">
                  <c:v>270.25</c:v>
                </c:pt>
                <c:pt idx="2162">
                  <c:v>270.375</c:v>
                </c:pt>
                <c:pt idx="2163">
                  <c:v>270.5</c:v>
                </c:pt>
                <c:pt idx="2164">
                  <c:v>270.625</c:v>
                </c:pt>
                <c:pt idx="2165">
                  <c:v>270.75</c:v>
                </c:pt>
                <c:pt idx="2166">
                  <c:v>270.875</c:v>
                </c:pt>
                <c:pt idx="2167">
                  <c:v>271.0</c:v>
                </c:pt>
                <c:pt idx="2168">
                  <c:v>271.125</c:v>
                </c:pt>
                <c:pt idx="2169">
                  <c:v>271.25</c:v>
                </c:pt>
                <c:pt idx="2170">
                  <c:v>271.375</c:v>
                </c:pt>
                <c:pt idx="2171">
                  <c:v>271.5</c:v>
                </c:pt>
                <c:pt idx="2172">
                  <c:v>271.625</c:v>
                </c:pt>
                <c:pt idx="2173">
                  <c:v>271.75</c:v>
                </c:pt>
                <c:pt idx="2174">
                  <c:v>271.875</c:v>
                </c:pt>
                <c:pt idx="2175">
                  <c:v>272.0</c:v>
                </c:pt>
                <c:pt idx="2176">
                  <c:v>272.125</c:v>
                </c:pt>
                <c:pt idx="2177">
                  <c:v>272.25</c:v>
                </c:pt>
                <c:pt idx="2178">
                  <c:v>272.375</c:v>
                </c:pt>
                <c:pt idx="2179">
                  <c:v>272.5</c:v>
                </c:pt>
                <c:pt idx="2180">
                  <c:v>272.625</c:v>
                </c:pt>
                <c:pt idx="2181">
                  <c:v>272.75</c:v>
                </c:pt>
                <c:pt idx="2182">
                  <c:v>272.875</c:v>
                </c:pt>
                <c:pt idx="2183">
                  <c:v>273.0</c:v>
                </c:pt>
                <c:pt idx="2184">
                  <c:v>273.125</c:v>
                </c:pt>
                <c:pt idx="2185">
                  <c:v>273.25</c:v>
                </c:pt>
                <c:pt idx="2186">
                  <c:v>273.375</c:v>
                </c:pt>
                <c:pt idx="2187">
                  <c:v>273.5</c:v>
                </c:pt>
                <c:pt idx="2188">
                  <c:v>273.625</c:v>
                </c:pt>
                <c:pt idx="2189">
                  <c:v>273.75</c:v>
                </c:pt>
                <c:pt idx="2190">
                  <c:v>273.875</c:v>
                </c:pt>
                <c:pt idx="2191">
                  <c:v>274.0</c:v>
                </c:pt>
                <c:pt idx="2192">
                  <c:v>274.125</c:v>
                </c:pt>
                <c:pt idx="2193">
                  <c:v>274.25</c:v>
                </c:pt>
                <c:pt idx="2194">
                  <c:v>274.375</c:v>
                </c:pt>
                <c:pt idx="2195">
                  <c:v>274.5</c:v>
                </c:pt>
                <c:pt idx="2196">
                  <c:v>274.625</c:v>
                </c:pt>
                <c:pt idx="2197">
                  <c:v>274.75</c:v>
                </c:pt>
                <c:pt idx="2198">
                  <c:v>274.875</c:v>
                </c:pt>
                <c:pt idx="2199">
                  <c:v>275.0</c:v>
                </c:pt>
                <c:pt idx="2200">
                  <c:v>275.125</c:v>
                </c:pt>
                <c:pt idx="2201">
                  <c:v>275.25</c:v>
                </c:pt>
                <c:pt idx="2202">
                  <c:v>275.375</c:v>
                </c:pt>
                <c:pt idx="2203">
                  <c:v>275.5</c:v>
                </c:pt>
                <c:pt idx="2204">
                  <c:v>275.625</c:v>
                </c:pt>
                <c:pt idx="2205">
                  <c:v>275.75</c:v>
                </c:pt>
                <c:pt idx="2206">
                  <c:v>275.875</c:v>
                </c:pt>
                <c:pt idx="2207">
                  <c:v>276.0</c:v>
                </c:pt>
                <c:pt idx="2208">
                  <c:v>276.125</c:v>
                </c:pt>
                <c:pt idx="2209">
                  <c:v>276.25</c:v>
                </c:pt>
                <c:pt idx="2210">
                  <c:v>276.375</c:v>
                </c:pt>
                <c:pt idx="2211">
                  <c:v>276.5</c:v>
                </c:pt>
                <c:pt idx="2212">
                  <c:v>276.625</c:v>
                </c:pt>
                <c:pt idx="2213">
                  <c:v>276.75</c:v>
                </c:pt>
                <c:pt idx="2214">
                  <c:v>276.875</c:v>
                </c:pt>
                <c:pt idx="2215">
                  <c:v>277.0</c:v>
                </c:pt>
                <c:pt idx="2216">
                  <c:v>277.125</c:v>
                </c:pt>
                <c:pt idx="2217">
                  <c:v>277.25</c:v>
                </c:pt>
                <c:pt idx="2218">
                  <c:v>277.375</c:v>
                </c:pt>
                <c:pt idx="2219">
                  <c:v>277.5</c:v>
                </c:pt>
                <c:pt idx="2220">
                  <c:v>277.625</c:v>
                </c:pt>
                <c:pt idx="2221">
                  <c:v>277.75</c:v>
                </c:pt>
                <c:pt idx="2222">
                  <c:v>277.875</c:v>
                </c:pt>
                <c:pt idx="2223">
                  <c:v>278.0</c:v>
                </c:pt>
                <c:pt idx="2224">
                  <c:v>278.125</c:v>
                </c:pt>
                <c:pt idx="2225">
                  <c:v>278.25</c:v>
                </c:pt>
                <c:pt idx="2226">
                  <c:v>278.375</c:v>
                </c:pt>
                <c:pt idx="2227">
                  <c:v>278.5</c:v>
                </c:pt>
                <c:pt idx="2228">
                  <c:v>278.625</c:v>
                </c:pt>
                <c:pt idx="2229">
                  <c:v>278.75</c:v>
                </c:pt>
                <c:pt idx="2230">
                  <c:v>278.875</c:v>
                </c:pt>
                <c:pt idx="2231">
                  <c:v>279.0</c:v>
                </c:pt>
                <c:pt idx="2232">
                  <c:v>279.125</c:v>
                </c:pt>
                <c:pt idx="2233">
                  <c:v>279.25</c:v>
                </c:pt>
                <c:pt idx="2234">
                  <c:v>279.375</c:v>
                </c:pt>
                <c:pt idx="2235">
                  <c:v>279.5</c:v>
                </c:pt>
                <c:pt idx="2236">
                  <c:v>279.625</c:v>
                </c:pt>
                <c:pt idx="2237">
                  <c:v>279.75</c:v>
                </c:pt>
                <c:pt idx="2238">
                  <c:v>279.875</c:v>
                </c:pt>
                <c:pt idx="2239">
                  <c:v>280.0</c:v>
                </c:pt>
                <c:pt idx="2240">
                  <c:v>280.125</c:v>
                </c:pt>
                <c:pt idx="2241">
                  <c:v>280.25</c:v>
                </c:pt>
                <c:pt idx="2242">
                  <c:v>280.375</c:v>
                </c:pt>
                <c:pt idx="2243">
                  <c:v>280.5</c:v>
                </c:pt>
                <c:pt idx="2244">
                  <c:v>280.625</c:v>
                </c:pt>
                <c:pt idx="2245">
                  <c:v>280.75</c:v>
                </c:pt>
                <c:pt idx="2246">
                  <c:v>280.875</c:v>
                </c:pt>
                <c:pt idx="2247">
                  <c:v>281.0</c:v>
                </c:pt>
                <c:pt idx="2248">
                  <c:v>281.125</c:v>
                </c:pt>
                <c:pt idx="2249">
                  <c:v>281.25</c:v>
                </c:pt>
                <c:pt idx="2250">
                  <c:v>281.375</c:v>
                </c:pt>
                <c:pt idx="2251">
                  <c:v>281.5</c:v>
                </c:pt>
                <c:pt idx="2252">
                  <c:v>281.625</c:v>
                </c:pt>
                <c:pt idx="2253">
                  <c:v>281.75</c:v>
                </c:pt>
                <c:pt idx="2254">
                  <c:v>281.875</c:v>
                </c:pt>
                <c:pt idx="2255">
                  <c:v>282.0</c:v>
                </c:pt>
                <c:pt idx="2256">
                  <c:v>282.125</c:v>
                </c:pt>
                <c:pt idx="2257">
                  <c:v>282.25</c:v>
                </c:pt>
                <c:pt idx="2258">
                  <c:v>282.375</c:v>
                </c:pt>
                <c:pt idx="2259">
                  <c:v>282.5</c:v>
                </c:pt>
                <c:pt idx="2260">
                  <c:v>282.625</c:v>
                </c:pt>
                <c:pt idx="2261">
                  <c:v>282.75</c:v>
                </c:pt>
                <c:pt idx="2262">
                  <c:v>282.875</c:v>
                </c:pt>
                <c:pt idx="2263">
                  <c:v>283.0</c:v>
                </c:pt>
                <c:pt idx="2264">
                  <c:v>283.125</c:v>
                </c:pt>
                <c:pt idx="2265">
                  <c:v>283.25</c:v>
                </c:pt>
                <c:pt idx="2266">
                  <c:v>283.375</c:v>
                </c:pt>
                <c:pt idx="2267">
                  <c:v>283.5</c:v>
                </c:pt>
                <c:pt idx="2268">
                  <c:v>283.625</c:v>
                </c:pt>
                <c:pt idx="2269">
                  <c:v>283.75</c:v>
                </c:pt>
                <c:pt idx="2270">
                  <c:v>283.875</c:v>
                </c:pt>
                <c:pt idx="2271">
                  <c:v>284.0</c:v>
                </c:pt>
                <c:pt idx="2272">
                  <c:v>284.125</c:v>
                </c:pt>
                <c:pt idx="2273">
                  <c:v>284.25</c:v>
                </c:pt>
                <c:pt idx="2274">
                  <c:v>284.375</c:v>
                </c:pt>
                <c:pt idx="2275">
                  <c:v>284.5</c:v>
                </c:pt>
                <c:pt idx="2276">
                  <c:v>284.625</c:v>
                </c:pt>
                <c:pt idx="2277">
                  <c:v>284.75</c:v>
                </c:pt>
                <c:pt idx="2278">
                  <c:v>284.875</c:v>
                </c:pt>
                <c:pt idx="2279">
                  <c:v>285.0</c:v>
                </c:pt>
                <c:pt idx="2280">
                  <c:v>285.125</c:v>
                </c:pt>
                <c:pt idx="2281">
                  <c:v>285.25</c:v>
                </c:pt>
                <c:pt idx="2282">
                  <c:v>285.375</c:v>
                </c:pt>
                <c:pt idx="2283">
                  <c:v>285.5</c:v>
                </c:pt>
                <c:pt idx="2284">
                  <c:v>285.625</c:v>
                </c:pt>
                <c:pt idx="2285">
                  <c:v>285.75</c:v>
                </c:pt>
                <c:pt idx="2286">
                  <c:v>285.875</c:v>
                </c:pt>
                <c:pt idx="2287">
                  <c:v>286.0</c:v>
                </c:pt>
                <c:pt idx="2288">
                  <c:v>286.125</c:v>
                </c:pt>
                <c:pt idx="2289">
                  <c:v>286.25</c:v>
                </c:pt>
                <c:pt idx="2290">
                  <c:v>286.375</c:v>
                </c:pt>
                <c:pt idx="2291">
                  <c:v>286.5</c:v>
                </c:pt>
                <c:pt idx="2292">
                  <c:v>286.625</c:v>
                </c:pt>
                <c:pt idx="2293">
                  <c:v>286.75</c:v>
                </c:pt>
                <c:pt idx="2294">
                  <c:v>286.875</c:v>
                </c:pt>
                <c:pt idx="2295">
                  <c:v>287.0</c:v>
                </c:pt>
                <c:pt idx="2296">
                  <c:v>287.125</c:v>
                </c:pt>
                <c:pt idx="2297">
                  <c:v>287.25</c:v>
                </c:pt>
                <c:pt idx="2298">
                  <c:v>287.375</c:v>
                </c:pt>
                <c:pt idx="2299">
                  <c:v>287.5</c:v>
                </c:pt>
                <c:pt idx="2300">
                  <c:v>287.625</c:v>
                </c:pt>
                <c:pt idx="2301">
                  <c:v>287.75</c:v>
                </c:pt>
                <c:pt idx="2302">
                  <c:v>287.875</c:v>
                </c:pt>
                <c:pt idx="2303">
                  <c:v>288.0</c:v>
                </c:pt>
                <c:pt idx="2304">
                  <c:v>288.125</c:v>
                </c:pt>
                <c:pt idx="2305">
                  <c:v>288.25</c:v>
                </c:pt>
                <c:pt idx="2306">
                  <c:v>288.375</c:v>
                </c:pt>
                <c:pt idx="2307">
                  <c:v>288.5</c:v>
                </c:pt>
                <c:pt idx="2308">
                  <c:v>288.625</c:v>
                </c:pt>
                <c:pt idx="2309">
                  <c:v>288.75</c:v>
                </c:pt>
                <c:pt idx="2310">
                  <c:v>288.875</c:v>
                </c:pt>
                <c:pt idx="2311">
                  <c:v>289.0</c:v>
                </c:pt>
                <c:pt idx="2312">
                  <c:v>289.125</c:v>
                </c:pt>
                <c:pt idx="2313">
                  <c:v>289.25</c:v>
                </c:pt>
                <c:pt idx="2314">
                  <c:v>289.375</c:v>
                </c:pt>
                <c:pt idx="2315">
                  <c:v>289.5</c:v>
                </c:pt>
                <c:pt idx="2316">
                  <c:v>289.625</c:v>
                </c:pt>
                <c:pt idx="2317">
                  <c:v>289.75</c:v>
                </c:pt>
                <c:pt idx="2318">
                  <c:v>289.875</c:v>
                </c:pt>
                <c:pt idx="2319">
                  <c:v>290.0</c:v>
                </c:pt>
                <c:pt idx="2320">
                  <c:v>290.125</c:v>
                </c:pt>
                <c:pt idx="2321">
                  <c:v>290.25</c:v>
                </c:pt>
                <c:pt idx="2322">
                  <c:v>290.375</c:v>
                </c:pt>
                <c:pt idx="2323">
                  <c:v>290.5</c:v>
                </c:pt>
                <c:pt idx="2324">
                  <c:v>290.625</c:v>
                </c:pt>
                <c:pt idx="2325">
                  <c:v>290.75</c:v>
                </c:pt>
                <c:pt idx="2326">
                  <c:v>290.875</c:v>
                </c:pt>
                <c:pt idx="2327">
                  <c:v>291.0</c:v>
                </c:pt>
                <c:pt idx="2328">
                  <c:v>291.125</c:v>
                </c:pt>
                <c:pt idx="2329">
                  <c:v>291.25</c:v>
                </c:pt>
                <c:pt idx="2330">
                  <c:v>291.375</c:v>
                </c:pt>
                <c:pt idx="2331">
                  <c:v>291.5</c:v>
                </c:pt>
                <c:pt idx="2332">
                  <c:v>291.625</c:v>
                </c:pt>
                <c:pt idx="2333">
                  <c:v>291.75</c:v>
                </c:pt>
                <c:pt idx="2334">
                  <c:v>291.875</c:v>
                </c:pt>
                <c:pt idx="2335">
                  <c:v>292.0</c:v>
                </c:pt>
                <c:pt idx="2336">
                  <c:v>292.125</c:v>
                </c:pt>
                <c:pt idx="2337">
                  <c:v>292.25</c:v>
                </c:pt>
                <c:pt idx="2338">
                  <c:v>292.375</c:v>
                </c:pt>
                <c:pt idx="2339">
                  <c:v>292.5</c:v>
                </c:pt>
                <c:pt idx="2340">
                  <c:v>292.625</c:v>
                </c:pt>
                <c:pt idx="2341">
                  <c:v>292.75</c:v>
                </c:pt>
                <c:pt idx="2342">
                  <c:v>292.875</c:v>
                </c:pt>
                <c:pt idx="2343">
                  <c:v>293.0</c:v>
                </c:pt>
                <c:pt idx="2344">
                  <c:v>293.125</c:v>
                </c:pt>
                <c:pt idx="2345">
                  <c:v>293.25</c:v>
                </c:pt>
                <c:pt idx="2346">
                  <c:v>293.375</c:v>
                </c:pt>
                <c:pt idx="2347">
                  <c:v>293.5</c:v>
                </c:pt>
                <c:pt idx="2348">
                  <c:v>293.625</c:v>
                </c:pt>
                <c:pt idx="2349">
                  <c:v>293.75</c:v>
                </c:pt>
                <c:pt idx="2350">
                  <c:v>293.875</c:v>
                </c:pt>
                <c:pt idx="2351">
                  <c:v>294.0</c:v>
                </c:pt>
                <c:pt idx="2352">
                  <c:v>294.125</c:v>
                </c:pt>
                <c:pt idx="2353">
                  <c:v>294.25</c:v>
                </c:pt>
                <c:pt idx="2354">
                  <c:v>294.375</c:v>
                </c:pt>
                <c:pt idx="2355">
                  <c:v>294.5</c:v>
                </c:pt>
                <c:pt idx="2356">
                  <c:v>294.625</c:v>
                </c:pt>
                <c:pt idx="2357">
                  <c:v>294.75</c:v>
                </c:pt>
                <c:pt idx="2358">
                  <c:v>294.875</c:v>
                </c:pt>
                <c:pt idx="2359">
                  <c:v>295.0</c:v>
                </c:pt>
                <c:pt idx="2360">
                  <c:v>295.125</c:v>
                </c:pt>
                <c:pt idx="2361">
                  <c:v>295.25</c:v>
                </c:pt>
                <c:pt idx="2362">
                  <c:v>295.375</c:v>
                </c:pt>
                <c:pt idx="2363">
                  <c:v>295.5</c:v>
                </c:pt>
                <c:pt idx="2364">
                  <c:v>295.625</c:v>
                </c:pt>
                <c:pt idx="2365">
                  <c:v>295.75</c:v>
                </c:pt>
                <c:pt idx="2366">
                  <c:v>295.875</c:v>
                </c:pt>
                <c:pt idx="2367">
                  <c:v>296.0</c:v>
                </c:pt>
                <c:pt idx="2368">
                  <c:v>296.125</c:v>
                </c:pt>
                <c:pt idx="2369">
                  <c:v>296.25</c:v>
                </c:pt>
                <c:pt idx="2370">
                  <c:v>296.375</c:v>
                </c:pt>
                <c:pt idx="2371">
                  <c:v>296.5</c:v>
                </c:pt>
                <c:pt idx="2372">
                  <c:v>296.625</c:v>
                </c:pt>
                <c:pt idx="2373">
                  <c:v>296.75</c:v>
                </c:pt>
                <c:pt idx="2374">
                  <c:v>296.875</c:v>
                </c:pt>
                <c:pt idx="2375">
                  <c:v>297.0</c:v>
                </c:pt>
                <c:pt idx="2376">
                  <c:v>297.125</c:v>
                </c:pt>
                <c:pt idx="2377">
                  <c:v>297.25</c:v>
                </c:pt>
                <c:pt idx="2378">
                  <c:v>297.375</c:v>
                </c:pt>
                <c:pt idx="2379">
                  <c:v>297.5</c:v>
                </c:pt>
                <c:pt idx="2380">
                  <c:v>297.625</c:v>
                </c:pt>
                <c:pt idx="2381">
                  <c:v>297.75</c:v>
                </c:pt>
                <c:pt idx="2382">
                  <c:v>297.875</c:v>
                </c:pt>
                <c:pt idx="2383">
                  <c:v>298.0</c:v>
                </c:pt>
                <c:pt idx="2384">
                  <c:v>298.125</c:v>
                </c:pt>
                <c:pt idx="2385">
                  <c:v>298.25</c:v>
                </c:pt>
                <c:pt idx="2386">
                  <c:v>298.375</c:v>
                </c:pt>
                <c:pt idx="2387">
                  <c:v>298.5</c:v>
                </c:pt>
                <c:pt idx="2388">
                  <c:v>298.625</c:v>
                </c:pt>
                <c:pt idx="2389">
                  <c:v>298.75</c:v>
                </c:pt>
                <c:pt idx="2390">
                  <c:v>298.875</c:v>
                </c:pt>
                <c:pt idx="2391">
                  <c:v>299.0</c:v>
                </c:pt>
                <c:pt idx="2392">
                  <c:v>299.125</c:v>
                </c:pt>
                <c:pt idx="2393">
                  <c:v>299.25</c:v>
                </c:pt>
                <c:pt idx="2394">
                  <c:v>299.375</c:v>
                </c:pt>
                <c:pt idx="2395">
                  <c:v>299.5</c:v>
                </c:pt>
                <c:pt idx="2396">
                  <c:v>299.625</c:v>
                </c:pt>
                <c:pt idx="2397">
                  <c:v>299.75</c:v>
                </c:pt>
                <c:pt idx="2398">
                  <c:v>299.875</c:v>
                </c:pt>
                <c:pt idx="2399">
                  <c:v>300.0</c:v>
                </c:pt>
                <c:pt idx="2400">
                  <c:v>300.125</c:v>
                </c:pt>
                <c:pt idx="2401">
                  <c:v>300.25</c:v>
                </c:pt>
                <c:pt idx="2402">
                  <c:v>300.375</c:v>
                </c:pt>
                <c:pt idx="2403">
                  <c:v>300.5</c:v>
                </c:pt>
                <c:pt idx="2404">
                  <c:v>300.625</c:v>
                </c:pt>
                <c:pt idx="2405">
                  <c:v>300.75</c:v>
                </c:pt>
                <c:pt idx="2406">
                  <c:v>300.875</c:v>
                </c:pt>
                <c:pt idx="2407">
                  <c:v>301.0</c:v>
                </c:pt>
                <c:pt idx="2408">
                  <c:v>301.125</c:v>
                </c:pt>
                <c:pt idx="2409">
                  <c:v>301.25</c:v>
                </c:pt>
                <c:pt idx="2410">
                  <c:v>301.375</c:v>
                </c:pt>
                <c:pt idx="2411">
                  <c:v>301.5</c:v>
                </c:pt>
                <c:pt idx="2412">
                  <c:v>301.625</c:v>
                </c:pt>
                <c:pt idx="2413">
                  <c:v>301.75</c:v>
                </c:pt>
                <c:pt idx="2414">
                  <c:v>301.875</c:v>
                </c:pt>
                <c:pt idx="2415">
                  <c:v>302.0</c:v>
                </c:pt>
                <c:pt idx="2416">
                  <c:v>302.125</c:v>
                </c:pt>
                <c:pt idx="2417">
                  <c:v>302.25</c:v>
                </c:pt>
                <c:pt idx="2418">
                  <c:v>302.375</c:v>
                </c:pt>
                <c:pt idx="2419">
                  <c:v>302.5</c:v>
                </c:pt>
                <c:pt idx="2420">
                  <c:v>302.625</c:v>
                </c:pt>
                <c:pt idx="2421">
                  <c:v>302.75</c:v>
                </c:pt>
                <c:pt idx="2422">
                  <c:v>302.875</c:v>
                </c:pt>
                <c:pt idx="2423">
                  <c:v>303.0</c:v>
                </c:pt>
                <c:pt idx="2424">
                  <c:v>303.125</c:v>
                </c:pt>
                <c:pt idx="2425">
                  <c:v>303.25</c:v>
                </c:pt>
                <c:pt idx="2426">
                  <c:v>303.375</c:v>
                </c:pt>
                <c:pt idx="2427">
                  <c:v>303.5</c:v>
                </c:pt>
                <c:pt idx="2428">
                  <c:v>303.625</c:v>
                </c:pt>
                <c:pt idx="2429">
                  <c:v>303.75</c:v>
                </c:pt>
                <c:pt idx="2430">
                  <c:v>303.875</c:v>
                </c:pt>
                <c:pt idx="2431">
                  <c:v>304.0</c:v>
                </c:pt>
                <c:pt idx="2432">
                  <c:v>304.125</c:v>
                </c:pt>
                <c:pt idx="2433">
                  <c:v>304.25</c:v>
                </c:pt>
                <c:pt idx="2434">
                  <c:v>304.375</c:v>
                </c:pt>
                <c:pt idx="2435">
                  <c:v>304.5</c:v>
                </c:pt>
                <c:pt idx="2436">
                  <c:v>304.625</c:v>
                </c:pt>
                <c:pt idx="2437">
                  <c:v>304.75</c:v>
                </c:pt>
                <c:pt idx="2438">
                  <c:v>304.875</c:v>
                </c:pt>
                <c:pt idx="2439">
                  <c:v>305.0</c:v>
                </c:pt>
                <c:pt idx="2440">
                  <c:v>305.125</c:v>
                </c:pt>
                <c:pt idx="2441">
                  <c:v>305.25</c:v>
                </c:pt>
                <c:pt idx="2442">
                  <c:v>305.375</c:v>
                </c:pt>
                <c:pt idx="2443">
                  <c:v>305.5</c:v>
                </c:pt>
                <c:pt idx="2444">
                  <c:v>305.625</c:v>
                </c:pt>
                <c:pt idx="2445">
                  <c:v>305.75</c:v>
                </c:pt>
                <c:pt idx="2446">
                  <c:v>305.875</c:v>
                </c:pt>
                <c:pt idx="2447">
                  <c:v>306.0</c:v>
                </c:pt>
                <c:pt idx="2448">
                  <c:v>306.125</c:v>
                </c:pt>
                <c:pt idx="2449">
                  <c:v>306.25</c:v>
                </c:pt>
                <c:pt idx="2450">
                  <c:v>306.375</c:v>
                </c:pt>
                <c:pt idx="2451">
                  <c:v>306.5</c:v>
                </c:pt>
                <c:pt idx="2452">
                  <c:v>306.625</c:v>
                </c:pt>
                <c:pt idx="2453">
                  <c:v>306.75</c:v>
                </c:pt>
                <c:pt idx="2454">
                  <c:v>306.875</c:v>
                </c:pt>
                <c:pt idx="2455">
                  <c:v>307.0</c:v>
                </c:pt>
                <c:pt idx="2456">
                  <c:v>307.125</c:v>
                </c:pt>
                <c:pt idx="2457">
                  <c:v>307.25</c:v>
                </c:pt>
                <c:pt idx="2458">
                  <c:v>307.375</c:v>
                </c:pt>
                <c:pt idx="2459">
                  <c:v>307.5</c:v>
                </c:pt>
                <c:pt idx="2460">
                  <c:v>307.625</c:v>
                </c:pt>
                <c:pt idx="2461">
                  <c:v>307.75</c:v>
                </c:pt>
                <c:pt idx="2462">
                  <c:v>307.875</c:v>
                </c:pt>
                <c:pt idx="2463">
                  <c:v>308.0</c:v>
                </c:pt>
                <c:pt idx="2464">
                  <c:v>308.125</c:v>
                </c:pt>
                <c:pt idx="2465">
                  <c:v>308.25</c:v>
                </c:pt>
                <c:pt idx="2466">
                  <c:v>308.375</c:v>
                </c:pt>
                <c:pt idx="2467">
                  <c:v>308.5</c:v>
                </c:pt>
                <c:pt idx="2468">
                  <c:v>308.625</c:v>
                </c:pt>
                <c:pt idx="2469">
                  <c:v>308.75</c:v>
                </c:pt>
                <c:pt idx="2470">
                  <c:v>308.875</c:v>
                </c:pt>
                <c:pt idx="2471">
                  <c:v>309.0</c:v>
                </c:pt>
                <c:pt idx="2472">
                  <c:v>309.125</c:v>
                </c:pt>
                <c:pt idx="2473">
                  <c:v>309.25</c:v>
                </c:pt>
                <c:pt idx="2474">
                  <c:v>309.375</c:v>
                </c:pt>
                <c:pt idx="2475">
                  <c:v>309.5</c:v>
                </c:pt>
                <c:pt idx="2476">
                  <c:v>309.625</c:v>
                </c:pt>
                <c:pt idx="2477">
                  <c:v>309.75</c:v>
                </c:pt>
                <c:pt idx="2478">
                  <c:v>309.875</c:v>
                </c:pt>
                <c:pt idx="2479">
                  <c:v>310.0</c:v>
                </c:pt>
                <c:pt idx="2480">
                  <c:v>310.125</c:v>
                </c:pt>
                <c:pt idx="2481">
                  <c:v>310.25</c:v>
                </c:pt>
                <c:pt idx="2482">
                  <c:v>310.375</c:v>
                </c:pt>
                <c:pt idx="2483">
                  <c:v>310.5</c:v>
                </c:pt>
                <c:pt idx="2484">
                  <c:v>310.625</c:v>
                </c:pt>
                <c:pt idx="2485">
                  <c:v>310.75</c:v>
                </c:pt>
                <c:pt idx="2486">
                  <c:v>310.875</c:v>
                </c:pt>
                <c:pt idx="2487">
                  <c:v>311.0</c:v>
                </c:pt>
                <c:pt idx="2488">
                  <c:v>311.125</c:v>
                </c:pt>
                <c:pt idx="2489">
                  <c:v>311.25</c:v>
                </c:pt>
                <c:pt idx="2490">
                  <c:v>311.375</c:v>
                </c:pt>
                <c:pt idx="2491">
                  <c:v>311.5</c:v>
                </c:pt>
                <c:pt idx="2492">
                  <c:v>311.625</c:v>
                </c:pt>
                <c:pt idx="2493">
                  <c:v>311.75</c:v>
                </c:pt>
                <c:pt idx="2494">
                  <c:v>311.875</c:v>
                </c:pt>
                <c:pt idx="2495">
                  <c:v>312.0</c:v>
                </c:pt>
                <c:pt idx="2496">
                  <c:v>312.125</c:v>
                </c:pt>
                <c:pt idx="2497">
                  <c:v>312.25</c:v>
                </c:pt>
                <c:pt idx="2498">
                  <c:v>312.375</c:v>
                </c:pt>
                <c:pt idx="2499">
                  <c:v>312.5</c:v>
                </c:pt>
                <c:pt idx="2500">
                  <c:v>312.625</c:v>
                </c:pt>
                <c:pt idx="2501">
                  <c:v>312.75</c:v>
                </c:pt>
                <c:pt idx="2502">
                  <c:v>312.875</c:v>
                </c:pt>
                <c:pt idx="2503">
                  <c:v>313.0</c:v>
                </c:pt>
                <c:pt idx="2504">
                  <c:v>313.125</c:v>
                </c:pt>
                <c:pt idx="2505">
                  <c:v>313.25</c:v>
                </c:pt>
                <c:pt idx="2506">
                  <c:v>313.375</c:v>
                </c:pt>
                <c:pt idx="2507">
                  <c:v>313.5</c:v>
                </c:pt>
                <c:pt idx="2508">
                  <c:v>313.625</c:v>
                </c:pt>
                <c:pt idx="2509">
                  <c:v>313.75</c:v>
                </c:pt>
                <c:pt idx="2510">
                  <c:v>313.875</c:v>
                </c:pt>
                <c:pt idx="2511">
                  <c:v>314.0</c:v>
                </c:pt>
                <c:pt idx="2512">
                  <c:v>314.125</c:v>
                </c:pt>
                <c:pt idx="2513">
                  <c:v>314.25</c:v>
                </c:pt>
                <c:pt idx="2514">
                  <c:v>314.375</c:v>
                </c:pt>
                <c:pt idx="2515">
                  <c:v>314.5</c:v>
                </c:pt>
                <c:pt idx="2516">
                  <c:v>314.625</c:v>
                </c:pt>
                <c:pt idx="2517">
                  <c:v>314.75</c:v>
                </c:pt>
                <c:pt idx="2518">
                  <c:v>314.875</c:v>
                </c:pt>
                <c:pt idx="2519">
                  <c:v>315.0</c:v>
                </c:pt>
                <c:pt idx="2520">
                  <c:v>315.125</c:v>
                </c:pt>
                <c:pt idx="2521">
                  <c:v>315.25</c:v>
                </c:pt>
                <c:pt idx="2522">
                  <c:v>315.375</c:v>
                </c:pt>
                <c:pt idx="2523">
                  <c:v>315.5</c:v>
                </c:pt>
                <c:pt idx="2524">
                  <c:v>315.625</c:v>
                </c:pt>
                <c:pt idx="2525">
                  <c:v>315.75</c:v>
                </c:pt>
                <c:pt idx="2526">
                  <c:v>315.875</c:v>
                </c:pt>
                <c:pt idx="2527">
                  <c:v>316.0</c:v>
                </c:pt>
                <c:pt idx="2528">
                  <c:v>316.125</c:v>
                </c:pt>
                <c:pt idx="2529">
                  <c:v>316.25</c:v>
                </c:pt>
                <c:pt idx="2530">
                  <c:v>316.375</c:v>
                </c:pt>
                <c:pt idx="2531">
                  <c:v>316.5</c:v>
                </c:pt>
                <c:pt idx="2532">
                  <c:v>316.625</c:v>
                </c:pt>
                <c:pt idx="2533">
                  <c:v>316.75</c:v>
                </c:pt>
                <c:pt idx="2534">
                  <c:v>316.875</c:v>
                </c:pt>
                <c:pt idx="2535">
                  <c:v>317.0</c:v>
                </c:pt>
                <c:pt idx="2536">
                  <c:v>317.125</c:v>
                </c:pt>
                <c:pt idx="2537">
                  <c:v>317.25</c:v>
                </c:pt>
                <c:pt idx="2538">
                  <c:v>317.375</c:v>
                </c:pt>
                <c:pt idx="2539">
                  <c:v>317.5</c:v>
                </c:pt>
                <c:pt idx="2540">
                  <c:v>317.625</c:v>
                </c:pt>
                <c:pt idx="2541">
                  <c:v>317.75</c:v>
                </c:pt>
                <c:pt idx="2542">
                  <c:v>317.875</c:v>
                </c:pt>
                <c:pt idx="2543">
                  <c:v>318.0</c:v>
                </c:pt>
                <c:pt idx="2544">
                  <c:v>318.125</c:v>
                </c:pt>
                <c:pt idx="2545">
                  <c:v>318.25</c:v>
                </c:pt>
                <c:pt idx="2546">
                  <c:v>318.375</c:v>
                </c:pt>
                <c:pt idx="2547">
                  <c:v>318.5</c:v>
                </c:pt>
                <c:pt idx="2548">
                  <c:v>318.625</c:v>
                </c:pt>
                <c:pt idx="2549">
                  <c:v>318.75</c:v>
                </c:pt>
                <c:pt idx="2550">
                  <c:v>318.875</c:v>
                </c:pt>
                <c:pt idx="2551">
                  <c:v>319.0</c:v>
                </c:pt>
                <c:pt idx="2552">
                  <c:v>319.125</c:v>
                </c:pt>
                <c:pt idx="2553">
                  <c:v>319.25</c:v>
                </c:pt>
                <c:pt idx="2554">
                  <c:v>319.375</c:v>
                </c:pt>
                <c:pt idx="2555">
                  <c:v>319.5</c:v>
                </c:pt>
                <c:pt idx="2556">
                  <c:v>319.625</c:v>
                </c:pt>
                <c:pt idx="2557">
                  <c:v>319.75</c:v>
                </c:pt>
                <c:pt idx="2558">
                  <c:v>319.875</c:v>
                </c:pt>
                <c:pt idx="2559">
                  <c:v>320.0</c:v>
                </c:pt>
                <c:pt idx="2560">
                  <c:v>320.125</c:v>
                </c:pt>
                <c:pt idx="2561">
                  <c:v>320.25</c:v>
                </c:pt>
                <c:pt idx="2562">
                  <c:v>320.375</c:v>
                </c:pt>
                <c:pt idx="2563">
                  <c:v>320.5</c:v>
                </c:pt>
                <c:pt idx="2564">
                  <c:v>320.625</c:v>
                </c:pt>
                <c:pt idx="2565">
                  <c:v>320.75</c:v>
                </c:pt>
                <c:pt idx="2566">
                  <c:v>320.875</c:v>
                </c:pt>
                <c:pt idx="2567">
                  <c:v>321.0</c:v>
                </c:pt>
                <c:pt idx="2568">
                  <c:v>321.125</c:v>
                </c:pt>
                <c:pt idx="2569">
                  <c:v>321.25</c:v>
                </c:pt>
                <c:pt idx="2570">
                  <c:v>321.375</c:v>
                </c:pt>
                <c:pt idx="2571">
                  <c:v>321.5</c:v>
                </c:pt>
                <c:pt idx="2572">
                  <c:v>321.625</c:v>
                </c:pt>
                <c:pt idx="2573">
                  <c:v>321.75</c:v>
                </c:pt>
                <c:pt idx="2574">
                  <c:v>321.875</c:v>
                </c:pt>
                <c:pt idx="2575">
                  <c:v>322.0</c:v>
                </c:pt>
                <c:pt idx="2576">
                  <c:v>322.125</c:v>
                </c:pt>
                <c:pt idx="2577">
                  <c:v>322.25</c:v>
                </c:pt>
                <c:pt idx="2578">
                  <c:v>322.375</c:v>
                </c:pt>
                <c:pt idx="2579">
                  <c:v>322.5</c:v>
                </c:pt>
                <c:pt idx="2580">
                  <c:v>322.625</c:v>
                </c:pt>
                <c:pt idx="2581">
                  <c:v>322.75</c:v>
                </c:pt>
                <c:pt idx="2582">
                  <c:v>322.875</c:v>
                </c:pt>
                <c:pt idx="2583">
                  <c:v>323.0</c:v>
                </c:pt>
                <c:pt idx="2584">
                  <c:v>323.125</c:v>
                </c:pt>
                <c:pt idx="2585">
                  <c:v>323.25</c:v>
                </c:pt>
                <c:pt idx="2586">
                  <c:v>323.375</c:v>
                </c:pt>
                <c:pt idx="2587">
                  <c:v>323.5</c:v>
                </c:pt>
                <c:pt idx="2588">
                  <c:v>323.625</c:v>
                </c:pt>
                <c:pt idx="2589">
                  <c:v>323.75</c:v>
                </c:pt>
                <c:pt idx="2590">
                  <c:v>323.875</c:v>
                </c:pt>
                <c:pt idx="2591">
                  <c:v>324.0</c:v>
                </c:pt>
                <c:pt idx="2592">
                  <c:v>324.125</c:v>
                </c:pt>
                <c:pt idx="2593">
                  <c:v>324.25</c:v>
                </c:pt>
                <c:pt idx="2594">
                  <c:v>324.375</c:v>
                </c:pt>
                <c:pt idx="2595">
                  <c:v>324.5</c:v>
                </c:pt>
                <c:pt idx="2596">
                  <c:v>324.625</c:v>
                </c:pt>
                <c:pt idx="2597">
                  <c:v>324.75</c:v>
                </c:pt>
                <c:pt idx="2598">
                  <c:v>324.875</c:v>
                </c:pt>
                <c:pt idx="2599">
                  <c:v>325.0</c:v>
                </c:pt>
                <c:pt idx="2600">
                  <c:v>325.125</c:v>
                </c:pt>
                <c:pt idx="2601">
                  <c:v>325.25</c:v>
                </c:pt>
                <c:pt idx="2602">
                  <c:v>325.375</c:v>
                </c:pt>
                <c:pt idx="2603">
                  <c:v>325.5</c:v>
                </c:pt>
                <c:pt idx="2604">
                  <c:v>325.625</c:v>
                </c:pt>
                <c:pt idx="2605">
                  <c:v>325.75</c:v>
                </c:pt>
                <c:pt idx="2606">
                  <c:v>325.875</c:v>
                </c:pt>
                <c:pt idx="2607">
                  <c:v>326.0</c:v>
                </c:pt>
                <c:pt idx="2608">
                  <c:v>326.125</c:v>
                </c:pt>
                <c:pt idx="2609">
                  <c:v>326.25</c:v>
                </c:pt>
                <c:pt idx="2610">
                  <c:v>326.375</c:v>
                </c:pt>
                <c:pt idx="2611">
                  <c:v>326.5</c:v>
                </c:pt>
                <c:pt idx="2612">
                  <c:v>326.625</c:v>
                </c:pt>
                <c:pt idx="2613">
                  <c:v>326.75</c:v>
                </c:pt>
                <c:pt idx="2614">
                  <c:v>326.875</c:v>
                </c:pt>
                <c:pt idx="2615">
                  <c:v>327.0</c:v>
                </c:pt>
                <c:pt idx="2616">
                  <c:v>327.125</c:v>
                </c:pt>
                <c:pt idx="2617">
                  <c:v>327.25</c:v>
                </c:pt>
                <c:pt idx="2618">
                  <c:v>327.375</c:v>
                </c:pt>
                <c:pt idx="2619">
                  <c:v>327.5</c:v>
                </c:pt>
                <c:pt idx="2620">
                  <c:v>327.625</c:v>
                </c:pt>
                <c:pt idx="2621">
                  <c:v>327.75</c:v>
                </c:pt>
                <c:pt idx="2622">
                  <c:v>327.875</c:v>
                </c:pt>
                <c:pt idx="2623">
                  <c:v>328.0</c:v>
                </c:pt>
                <c:pt idx="2624">
                  <c:v>328.125</c:v>
                </c:pt>
                <c:pt idx="2625">
                  <c:v>328.25</c:v>
                </c:pt>
                <c:pt idx="2626">
                  <c:v>328.375</c:v>
                </c:pt>
                <c:pt idx="2627">
                  <c:v>328.5</c:v>
                </c:pt>
                <c:pt idx="2628">
                  <c:v>328.625</c:v>
                </c:pt>
                <c:pt idx="2629">
                  <c:v>328.75</c:v>
                </c:pt>
                <c:pt idx="2630">
                  <c:v>328.875</c:v>
                </c:pt>
                <c:pt idx="2631">
                  <c:v>329.0</c:v>
                </c:pt>
                <c:pt idx="2632">
                  <c:v>329.125</c:v>
                </c:pt>
                <c:pt idx="2633">
                  <c:v>329.25</c:v>
                </c:pt>
                <c:pt idx="2634">
                  <c:v>329.375</c:v>
                </c:pt>
                <c:pt idx="2635">
                  <c:v>329.5</c:v>
                </c:pt>
                <c:pt idx="2636">
                  <c:v>329.625</c:v>
                </c:pt>
                <c:pt idx="2637">
                  <c:v>329.75</c:v>
                </c:pt>
                <c:pt idx="2638">
                  <c:v>329.875</c:v>
                </c:pt>
                <c:pt idx="2639">
                  <c:v>330.0</c:v>
                </c:pt>
                <c:pt idx="2640">
                  <c:v>330.125</c:v>
                </c:pt>
                <c:pt idx="2641">
                  <c:v>330.25</c:v>
                </c:pt>
                <c:pt idx="2642">
                  <c:v>330.375</c:v>
                </c:pt>
                <c:pt idx="2643">
                  <c:v>330.5</c:v>
                </c:pt>
                <c:pt idx="2644">
                  <c:v>330.625</c:v>
                </c:pt>
                <c:pt idx="2645">
                  <c:v>330.75</c:v>
                </c:pt>
                <c:pt idx="2646">
                  <c:v>330.875</c:v>
                </c:pt>
                <c:pt idx="2647">
                  <c:v>331.0</c:v>
                </c:pt>
                <c:pt idx="2648">
                  <c:v>331.125</c:v>
                </c:pt>
                <c:pt idx="2649">
                  <c:v>331.25</c:v>
                </c:pt>
                <c:pt idx="2650">
                  <c:v>331.375</c:v>
                </c:pt>
                <c:pt idx="2651">
                  <c:v>331.5</c:v>
                </c:pt>
                <c:pt idx="2652">
                  <c:v>331.625</c:v>
                </c:pt>
                <c:pt idx="2653">
                  <c:v>331.75</c:v>
                </c:pt>
                <c:pt idx="2654">
                  <c:v>331.875</c:v>
                </c:pt>
                <c:pt idx="2655">
                  <c:v>332.0</c:v>
                </c:pt>
                <c:pt idx="2656">
                  <c:v>332.125</c:v>
                </c:pt>
                <c:pt idx="2657">
                  <c:v>332.25</c:v>
                </c:pt>
                <c:pt idx="2658">
                  <c:v>332.375</c:v>
                </c:pt>
                <c:pt idx="2659">
                  <c:v>332.5</c:v>
                </c:pt>
                <c:pt idx="2660">
                  <c:v>332.625</c:v>
                </c:pt>
                <c:pt idx="2661">
                  <c:v>332.75</c:v>
                </c:pt>
                <c:pt idx="2662">
                  <c:v>332.875</c:v>
                </c:pt>
                <c:pt idx="2663">
                  <c:v>333.0</c:v>
                </c:pt>
                <c:pt idx="2664">
                  <c:v>333.125</c:v>
                </c:pt>
                <c:pt idx="2665">
                  <c:v>333.25</c:v>
                </c:pt>
                <c:pt idx="2666">
                  <c:v>333.375</c:v>
                </c:pt>
                <c:pt idx="2667">
                  <c:v>333.5</c:v>
                </c:pt>
                <c:pt idx="2668">
                  <c:v>333.625</c:v>
                </c:pt>
                <c:pt idx="2669">
                  <c:v>333.75</c:v>
                </c:pt>
                <c:pt idx="2670">
                  <c:v>333.875</c:v>
                </c:pt>
                <c:pt idx="2671">
                  <c:v>334.0</c:v>
                </c:pt>
                <c:pt idx="2672">
                  <c:v>334.125</c:v>
                </c:pt>
                <c:pt idx="2673">
                  <c:v>334.25</c:v>
                </c:pt>
                <c:pt idx="2674">
                  <c:v>334.375</c:v>
                </c:pt>
                <c:pt idx="2675">
                  <c:v>334.5</c:v>
                </c:pt>
                <c:pt idx="2676">
                  <c:v>334.625</c:v>
                </c:pt>
                <c:pt idx="2677">
                  <c:v>334.75</c:v>
                </c:pt>
                <c:pt idx="2678">
                  <c:v>334.875</c:v>
                </c:pt>
                <c:pt idx="2679">
                  <c:v>335.0</c:v>
                </c:pt>
                <c:pt idx="2680">
                  <c:v>335.125</c:v>
                </c:pt>
                <c:pt idx="2681">
                  <c:v>335.25</c:v>
                </c:pt>
                <c:pt idx="2682">
                  <c:v>335.375</c:v>
                </c:pt>
                <c:pt idx="2683">
                  <c:v>335.5</c:v>
                </c:pt>
                <c:pt idx="2684">
                  <c:v>335.625</c:v>
                </c:pt>
                <c:pt idx="2685">
                  <c:v>335.75</c:v>
                </c:pt>
                <c:pt idx="2686">
                  <c:v>335.875</c:v>
                </c:pt>
                <c:pt idx="2687">
                  <c:v>336.0</c:v>
                </c:pt>
                <c:pt idx="2688">
                  <c:v>336.125</c:v>
                </c:pt>
                <c:pt idx="2689">
                  <c:v>336.25</c:v>
                </c:pt>
                <c:pt idx="2690">
                  <c:v>336.375</c:v>
                </c:pt>
                <c:pt idx="2691">
                  <c:v>336.5</c:v>
                </c:pt>
                <c:pt idx="2692">
                  <c:v>336.625</c:v>
                </c:pt>
                <c:pt idx="2693">
                  <c:v>336.75</c:v>
                </c:pt>
                <c:pt idx="2694">
                  <c:v>336.875</c:v>
                </c:pt>
                <c:pt idx="2695">
                  <c:v>337.0</c:v>
                </c:pt>
                <c:pt idx="2696">
                  <c:v>337.125</c:v>
                </c:pt>
                <c:pt idx="2697">
                  <c:v>337.25</c:v>
                </c:pt>
                <c:pt idx="2698">
                  <c:v>337.375</c:v>
                </c:pt>
                <c:pt idx="2699">
                  <c:v>337.5</c:v>
                </c:pt>
                <c:pt idx="2700">
                  <c:v>337.625</c:v>
                </c:pt>
                <c:pt idx="2701">
                  <c:v>337.75</c:v>
                </c:pt>
                <c:pt idx="2702">
                  <c:v>337.875</c:v>
                </c:pt>
                <c:pt idx="2703">
                  <c:v>338.0</c:v>
                </c:pt>
                <c:pt idx="2704">
                  <c:v>338.125</c:v>
                </c:pt>
                <c:pt idx="2705">
                  <c:v>338.25</c:v>
                </c:pt>
                <c:pt idx="2706">
                  <c:v>338.375</c:v>
                </c:pt>
                <c:pt idx="2707">
                  <c:v>338.5</c:v>
                </c:pt>
                <c:pt idx="2708">
                  <c:v>338.625</c:v>
                </c:pt>
                <c:pt idx="2709">
                  <c:v>338.75</c:v>
                </c:pt>
                <c:pt idx="2710">
                  <c:v>338.875</c:v>
                </c:pt>
                <c:pt idx="2711">
                  <c:v>339.0</c:v>
                </c:pt>
                <c:pt idx="2712">
                  <c:v>339.125</c:v>
                </c:pt>
                <c:pt idx="2713">
                  <c:v>339.25</c:v>
                </c:pt>
                <c:pt idx="2714">
                  <c:v>339.375</c:v>
                </c:pt>
                <c:pt idx="2715">
                  <c:v>339.5</c:v>
                </c:pt>
                <c:pt idx="2716">
                  <c:v>339.625</c:v>
                </c:pt>
                <c:pt idx="2717">
                  <c:v>339.75</c:v>
                </c:pt>
                <c:pt idx="2718">
                  <c:v>339.875</c:v>
                </c:pt>
                <c:pt idx="2719">
                  <c:v>340.0</c:v>
                </c:pt>
                <c:pt idx="2720">
                  <c:v>340.125</c:v>
                </c:pt>
                <c:pt idx="2721">
                  <c:v>340.25</c:v>
                </c:pt>
                <c:pt idx="2722">
                  <c:v>340.375</c:v>
                </c:pt>
                <c:pt idx="2723">
                  <c:v>340.5</c:v>
                </c:pt>
                <c:pt idx="2724">
                  <c:v>340.625</c:v>
                </c:pt>
                <c:pt idx="2725">
                  <c:v>340.75</c:v>
                </c:pt>
                <c:pt idx="2726">
                  <c:v>340.875</c:v>
                </c:pt>
                <c:pt idx="2727">
                  <c:v>341.0</c:v>
                </c:pt>
                <c:pt idx="2728">
                  <c:v>341.125</c:v>
                </c:pt>
                <c:pt idx="2729">
                  <c:v>341.25</c:v>
                </c:pt>
                <c:pt idx="2730">
                  <c:v>341.375</c:v>
                </c:pt>
                <c:pt idx="2731">
                  <c:v>341.5</c:v>
                </c:pt>
                <c:pt idx="2732">
                  <c:v>341.625</c:v>
                </c:pt>
                <c:pt idx="2733">
                  <c:v>341.75</c:v>
                </c:pt>
                <c:pt idx="2734">
                  <c:v>341.875</c:v>
                </c:pt>
                <c:pt idx="2735">
                  <c:v>342.0</c:v>
                </c:pt>
                <c:pt idx="2736">
                  <c:v>342.125</c:v>
                </c:pt>
                <c:pt idx="2737">
                  <c:v>342.25</c:v>
                </c:pt>
                <c:pt idx="2738">
                  <c:v>342.375</c:v>
                </c:pt>
                <c:pt idx="2739">
                  <c:v>342.5</c:v>
                </c:pt>
                <c:pt idx="2740">
                  <c:v>342.625</c:v>
                </c:pt>
                <c:pt idx="2741">
                  <c:v>342.75</c:v>
                </c:pt>
                <c:pt idx="2742">
                  <c:v>342.875</c:v>
                </c:pt>
                <c:pt idx="2743">
                  <c:v>343.0</c:v>
                </c:pt>
                <c:pt idx="2744">
                  <c:v>343.125</c:v>
                </c:pt>
                <c:pt idx="2745">
                  <c:v>343.25</c:v>
                </c:pt>
                <c:pt idx="2746">
                  <c:v>343.375</c:v>
                </c:pt>
                <c:pt idx="2747">
                  <c:v>343.5</c:v>
                </c:pt>
                <c:pt idx="2748">
                  <c:v>343.625</c:v>
                </c:pt>
                <c:pt idx="2749">
                  <c:v>343.75</c:v>
                </c:pt>
                <c:pt idx="2750">
                  <c:v>343.875</c:v>
                </c:pt>
                <c:pt idx="2751">
                  <c:v>344.0</c:v>
                </c:pt>
                <c:pt idx="2752">
                  <c:v>344.125</c:v>
                </c:pt>
                <c:pt idx="2753">
                  <c:v>344.25</c:v>
                </c:pt>
                <c:pt idx="2754">
                  <c:v>344.375</c:v>
                </c:pt>
                <c:pt idx="2755">
                  <c:v>344.5</c:v>
                </c:pt>
                <c:pt idx="2756">
                  <c:v>344.625</c:v>
                </c:pt>
                <c:pt idx="2757">
                  <c:v>344.75</c:v>
                </c:pt>
                <c:pt idx="2758">
                  <c:v>344.875</c:v>
                </c:pt>
                <c:pt idx="2759">
                  <c:v>345.0</c:v>
                </c:pt>
                <c:pt idx="2760">
                  <c:v>345.125</c:v>
                </c:pt>
                <c:pt idx="2761">
                  <c:v>345.25</c:v>
                </c:pt>
                <c:pt idx="2762">
                  <c:v>345.375</c:v>
                </c:pt>
                <c:pt idx="2763">
                  <c:v>345.5</c:v>
                </c:pt>
                <c:pt idx="2764">
                  <c:v>345.625</c:v>
                </c:pt>
                <c:pt idx="2765">
                  <c:v>345.75</c:v>
                </c:pt>
                <c:pt idx="2766">
                  <c:v>345.875</c:v>
                </c:pt>
                <c:pt idx="2767">
                  <c:v>346.0</c:v>
                </c:pt>
                <c:pt idx="2768">
                  <c:v>346.125</c:v>
                </c:pt>
                <c:pt idx="2769">
                  <c:v>346.25</c:v>
                </c:pt>
                <c:pt idx="2770">
                  <c:v>346.375</c:v>
                </c:pt>
                <c:pt idx="2771">
                  <c:v>346.5</c:v>
                </c:pt>
                <c:pt idx="2772">
                  <c:v>346.625</c:v>
                </c:pt>
                <c:pt idx="2773">
                  <c:v>346.75</c:v>
                </c:pt>
                <c:pt idx="2774">
                  <c:v>346.875</c:v>
                </c:pt>
                <c:pt idx="2775">
                  <c:v>347.0</c:v>
                </c:pt>
                <c:pt idx="2776">
                  <c:v>347.125</c:v>
                </c:pt>
                <c:pt idx="2777">
                  <c:v>347.25</c:v>
                </c:pt>
                <c:pt idx="2778">
                  <c:v>347.375</c:v>
                </c:pt>
                <c:pt idx="2779">
                  <c:v>347.5</c:v>
                </c:pt>
                <c:pt idx="2780">
                  <c:v>347.625</c:v>
                </c:pt>
                <c:pt idx="2781">
                  <c:v>347.75</c:v>
                </c:pt>
                <c:pt idx="2782">
                  <c:v>347.875</c:v>
                </c:pt>
                <c:pt idx="2783">
                  <c:v>348.0</c:v>
                </c:pt>
                <c:pt idx="2784">
                  <c:v>348.125</c:v>
                </c:pt>
                <c:pt idx="2785">
                  <c:v>348.25</c:v>
                </c:pt>
                <c:pt idx="2786">
                  <c:v>348.375</c:v>
                </c:pt>
                <c:pt idx="2787">
                  <c:v>348.5</c:v>
                </c:pt>
                <c:pt idx="2788">
                  <c:v>348.625</c:v>
                </c:pt>
                <c:pt idx="2789">
                  <c:v>348.75</c:v>
                </c:pt>
                <c:pt idx="2790">
                  <c:v>348.875</c:v>
                </c:pt>
                <c:pt idx="2791">
                  <c:v>349.0</c:v>
                </c:pt>
                <c:pt idx="2792">
                  <c:v>349.125</c:v>
                </c:pt>
                <c:pt idx="2793">
                  <c:v>349.25</c:v>
                </c:pt>
                <c:pt idx="2794">
                  <c:v>349.375</c:v>
                </c:pt>
                <c:pt idx="2795">
                  <c:v>349.5</c:v>
                </c:pt>
                <c:pt idx="2796">
                  <c:v>349.625</c:v>
                </c:pt>
                <c:pt idx="2797">
                  <c:v>349.75</c:v>
                </c:pt>
                <c:pt idx="2798">
                  <c:v>349.875</c:v>
                </c:pt>
                <c:pt idx="2799">
                  <c:v>350.0</c:v>
                </c:pt>
                <c:pt idx="2800">
                  <c:v>350.125</c:v>
                </c:pt>
                <c:pt idx="2801">
                  <c:v>350.25</c:v>
                </c:pt>
                <c:pt idx="2802">
                  <c:v>350.375</c:v>
                </c:pt>
                <c:pt idx="2803">
                  <c:v>350.5</c:v>
                </c:pt>
                <c:pt idx="2804">
                  <c:v>350.625</c:v>
                </c:pt>
                <c:pt idx="2805">
                  <c:v>350.75</c:v>
                </c:pt>
                <c:pt idx="2806">
                  <c:v>350.875</c:v>
                </c:pt>
                <c:pt idx="2807">
                  <c:v>351.0</c:v>
                </c:pt>
                <c:pt idx="2808">
                  <c:v>351.125</c:v>
                </c:pt>
                <c:pt idx="2809">
                  <c:v>351.25</c:v>
                </c:pt>
                <c:pt idx="2810">
                  <c:v>351.375</c:v>
                </c:pt>
                <c:pt idx="2811">
                  <c:v>351.5</c:v>
                </c:pt>
                <c:pt idx="2812">
                  <c:v>351.625</c:v>
                </c:pt>
                <c:pt idx="2813">
                  <c:v>351.75</c:v>
                </c:pt>
                <c:pt idx="2814">
                  <c:v>351.875</c:v>
                </c:pt>
                <c:pt idx="2815">
                  <c:v>352.0</c:v>
                </c:pt>
                <c:pt idx="2816">
                  <c:v>352.125</c:v>
                </c:pt>
                <c:pt idx="2817">
                  <c:v>352.25</c:v>
                </c:pt>
                <c:pt idx="2818">
                  <c:v>352.375</c:v>
                </c:pt>
                <c:pt idx="2819">
                  <c:v>352.5</c:v>
                </c:pt>
                <c:pt idx="2820">
                  <c:v>352.625</c:v>
                </c:pt>
                <c:pt idx="2821">
                  <c:v>352.75</c:v>
                </c:pt>
                <c:pt idx="2822">
                  <c:v>352.875</c:v>
                </c:pt>
                <c:pt idx="2823">
                  <c:v>353.0</c:v>
                </c:pt>
                <c:pt idx="2824">
                  <c:v>353.125</c:v>
                </c:pt>
                <c:pt idx="2825">
                  <c:v>353.25</c:v>
                </c:pt>
                <c:pt idx="2826">
                  <c:v>353.375</c:v>
                </c:pt>
                <c:pt idx="2827">
                  <c:v>353.5</c:v>
                </c:pt>
                <c:pt idx="2828">
                  <c:v>353.625</c:v>
                </c:pt>
                <c:pt idx="2829">
                  <c:v>353.75</c:v>
                </c:pt>
                <c:pt idx="2830">
                  <c:v>353.875</c:v>
                </c:pt>
                <c:pt idx="2831">
                  <c:v>354.0</c:v>
                </c:pt>
                <c:pt idx="2832">
                  <c:v>354.125</c:v>
                </c:pt>
                <c:pt idx="2833">
                  <c:v>354.25</c:v>
                </c:pt>
                <c:pt idx="2834">
                  <c:v>354.375</c:v>
                </c:pt>
                <c:pt idx="2835">
                  <c:v>354.5</c:v>
                </c:pt>
                <c:pt idx="2836">
                  <c:v>354.625</c:v>
                </c:pt>
                <c:pt idx="2837">
                  <c:v>354.75</c:v>
                </c:pt>
                <c:pt idx="2838">
                  <c:v>354.875</c:v>
                </c:pt>
                <c:pt idx="2839">
                  <c:v>355.0</c:v>
                </c:pt>
                <c:pt idx="2840">
                  <c:v>355.125</c:v>
                </c:pt>
                <c:pt idx="2841">
                  <c:v>355.25</c:v>
                </c:pt>
                <c:pt idx="2842">
                  <c:v>355.375</c:v>
                </c:pt>
                <c:pt idx="2843">
                  <c:v>355.5</c:v>
                </c:pt>
                <c:pt idx="2844">
                  <c:v>355.625</c:v>
                </c:pt>
                <c:pt idx="2845">
                  <c:v>355.75</c:v>
                </c:pt>
                <c:pt idx="2846">
                  <c:v>355.875</c:v>
                </c:pt>
                <c:pt idx="2847">
                  <c:v>356.0</c:v>
                </c:pt>
                <c:pt idx="2848">
                  <c:v>356.125</c:v>
                </c:pt>
                <c:pt idx="2849">
                  <c:v>356.25</c:v>
                </c:pt>
                <c:pt idx="2850">
                  <c:v>356.375</c:v>
                </c:pt>
                <c:pt idx="2851">
                  <c:v>356.5</c:v>
                </c:pt>
                <c:pt idx="2852">
                  <c:v>356.625</c:v>
                </c:pt>
                <c:pt idx="2853">
                  <c:v>356.75</c:v>
                </c:pt>
                <c:pt idx="2854">
                  <c:v>356.875</c:v>
                </c:pt>
                <c:pt idx="2855">
                  <c:v>357.0</c:v>
                </c:pt>
                <c:pt idx="2856">
                  <c:v>357.125</c:v>
                </c:pt>
                <c:pt idx="2857">
                  <c:v>357.25</c:v>
                </c:pt>
                <c:pt idx="2858">
                  <c:v>357.375</c:v>
                </c:pt>
                <c:pt idx="2859">
                  <c:v>357.5</c:v>
                </c:pt>
                <c:pt idx="2860">
                  <c:v>357.625</c:v>
                </c:pt>
                <c:pt idx="2861">
                  <c:v>357.75</c:v>
                </c:pt>
                <c:pt idx="2862">
                  <c:v>357.875</c:v>
                </c:pt>
                <c:pt idx="2863">
                  <c:v>358.0</c:v>
                </c:pt>
                <c:pt idx="2864">
                  <c:v>358.125</c:v>
                </c:pt>
                <c:pt idx="2865">
                  <c:v>358.25</c:v>
                </c:pt>
                <c:pt idx="2866">
                  <c:v>358.375</c:v>
                </c:pt>
                <c:pt idx="2867">
                  <c:v>358.5</c:v>
                </c:pt>
                <c:pt idx="2868">
                  <c:v>358.625</c:v>
                </c:pt>
                <c:pt idx="2869">
                  <c:v>358.75</c:v>
                </c:pt>
                <c:pt idx="2870">
                  <c:v>358.875</c:v>
                </c:pt>
                <c:pt idx="2871">
                  <c:v>359.0</c:v>
                </c:pt>
                <c:pt idx="2872">
                  <c:v>359.125</c:v>
                </c:pt>
                <c:pt idx="2873">
                  <c:v>359.25</c:v>
                </c:pt>
                <c:pt idx="2874">
                  <c:v>359.375</c:v>
                </c:pt>
                <c:pt idx="2875">
                  <c:v>359.5</c:v>
                </c:pt>
                <c:pt idx="2876">
                  <c:v>359.625</c:v>
                </c:pt>
                <c:pt idx="2877">
                  <c:v>359.75</c:v>
                </c:pt>
                <c:pt idx="2878">
                  <c:v>359.875</c:v>
                </c:pt>
                <c:pt idx="2879">
                  <c:v>360.0</c:v>
                </c:pt>
                <c:pt idx="2880">
                  <c:v>360.125</c:v>
                </c:pt>
                <c:pt idx="2881">
                  <c:v>360.25</c:v>
                </c:pt>
                <c:pt idx="2882">
                  <c:v>360.375</c:v>
                </c:pt>
                <c:pt idx="2883">
                  <c:v>360.5</c:v>
                </c:pt>
                <c:pt idx="2884">
                  <c:v>360.625</c:v>
                </c:pt>
                <c:pt idx="2885">
                  <c:v>360.75</c:v>
                </c:pt>
                <c:pt idx="2886">
                  <c:v>360.875</c:v>
                </c:pt>
                <c:pt idx="2887">
                  <c:v>361.0</c:v>
                </c:pt>
                <c:pt idx="2888">
                  <c:v>361.125</c:v>
                </c:pt>
                <c:pt idx="2889">
                  <c:v>361.25</c:v>
                </c:pt>
                <c:pt idx="2890">
                  <c:v>361.375</c:v>
                </c:pt>
                <c:pt idx="2891">
                  <c:v>361.5</c:v>
                </c:pt>
                <c:pt idx="2892">
                  <c:v>361.625</c:v>
                </c:pt>
                <c:pt idx="2893">
                  <c:v>361.75</c:v>
                </c:pt>
                <c:pt idx="2894">
                  <c:v>361.875</c:v>
                </c:pt>
                <c:pt idx="2895">
                  <c:v>362.0</c:v>
                </c:pt>
                <c:pt idx="2896">
                  <c:v>362.125</c:v>
                </c:pt>
                <c:pt idx="2897">
                  <c:v>362.25</c:v>
                </c:pt>
                <c:pt idx="2898">
                  <c:v>362.375</c:v>
                </c:pt>
                <c:pt idx="2899">
                  <c:v>362.5</c:v>
                </c:pt>
                <c:pt idx="2900">
                  <c:v>362.625</c:v>
                </c:pt>
                <c:pt idx="2901">
                  <c:v>362.75</c:v>
                </c:pt>
                <c:pt idx="2902">
                  <c:v>362.875</c:v>
                </c:pt>
                <c:pt idx="2903">
                  <c:v>363.0</c:v>
                </c:pt>
                <c:pt idx="2904">
                  <c:v>363.125</c:v>
                </c:pt>
                <c:pt idx="2905">
                  <c:v>363.25</c:v>
                </c:pt>
                <c:pt idx="2906">
                  <c:v>363.375</c:v>
                </c:pt>
                <c:pt idx="2907">
                  <c:v>363.5</c:v>
                </c:pt>
                <c:pt idx="2908">
                  <c:v>363.625</c:v>
                </c:pt>
                <c:pt idx="2909">
                  <c:v>363.75</c:v>
                </c:pt>
                <c:pt idx="2910">
                  <c:v>363.875</c:v>
                </c:pt>
                <c:pt idx="2911">
                  <c:v>364.0</c:v>
                </c:pt>
                <c:pt idx="2912">
                  <c:v>364.125</c:v>
                </c:pt>
                <c:pt idx="2913">
                  <c:v>364.25</c:v>
                </c:pt>
                <c:pt idx="2914">
                  <c:v>364.375</c:v>
                </c:pt>
                <c:pt idx="2915">
                  <c:v>364.5</c:v>
                </c:pt>
                <c:pt idx="2916">
                  <c:v>364.625</c:v>
                </c:pt>
                <c:pt idx="2917">
                  <c:v>364.75</c:v>
                </c:pt>
                <c:pt idx="2918">
                  <c:v>364.875</c:v>
                </c:pt>
                <c:pt idx="2919">
                  <c:v>365.0</c:v>
                </c:pt>
                <c:pt idx="2920">
                  <c:v>365.125</c:v>
                </c:pt>
                <c:pt idx="2921">
                  <c:v>365.25</c:v>
                </c:pt>
                <c:pt idx="2922">
                  <c:v>365.375</c:v>
                </c:pt>
                <c:pt idx="2923">
                  <c:v>365.5</c:v>
                </c:pt>
                <c:pt idx="2924">
                  <c:v>365.625</c:v>
                </c:pt>
                <c:pt idx="2925">
                  <c:v>365.75</c:v>
                </c:pt>
                <c:pt idx="2926">
                  <c:v>365.875</c:v>
                </c:pt>
                <c:pt idx="2927">
                  <c:v>366.0</c:v>
                </c:pt>
                <c:pt idx="2928">
                  <c:v>366.125</c:v>
                </c:pt>
                <c:pt idx="2929">
                  <c:v>366.25</c:v>
                </c:pt>
                <c:pt idx="2930">
                  <c:v>366.375</c:v>
                </c:pt>
                <c:pt idx="2931">
                  <c:v>366.5</c:v>
                </c:pt>
                <c:pt idx="2932">
                  <c:v>366.625</c:v>
                </c:pt>
                <c:pt idx="2933">
                  <c:v>366.75</c:v>
                </c:pt>
                <c:pt idx="2934">
                  <c:v>366.875</c:v>
                </c:pt>
                <c:pt idx="2935">
                  <c:v>367.0</c:v>
                </c:pt>
                <c:pt idx="2936">
                  <c:v>367.125</c:v>
                </c:pt>
                <c:pt idx="2937">
                  <c:v>367.25</c:v>
                </c:pt>
                <c:pt idx="2938">
                  <c:v>367.375</c:v>
                </c:pt>
                <c:pt idx="2939">
                  <c:v>367.5</c:v>
                </c:pt>
                <c:pt idx="2940">
                  <c:v>367.625</c:v>
                </c:pt>
                <c:pt idx="2941">
                  <c:v>367.75</c:v>
                </c:pt>
                <c:pt idx="2942">
                  <c:v>367.875</c:v>
                </c:pt>
                <c:pt idx="2943">
                  <c:v>368.0</c:v>
                </c:pt>
                <c:pt idx="2944">
                  <c:v>368.125</c:v>
                </c:pt>
                <c:pt idx="2945">
                  <c:v>368.25</c:v>
                </c:pt>
                <c:pt idx="2946">
                  <c:v>368.375</c:v>
                </c:pt>
                <c:pt idx="2947">
                  <c:v>368.5</c:v>
                </c:pt>
                <c:pt idx="2948">
                  <c:v>368.625</c:v>
                </c:pt>
                <c:pt idx="2949">
                  <c:v>368.75</c:v>
                </c:pt>
                <c:pt idx="2950">
                  <c:v>368.875</c:v>
                </c:pt>
                <c:pt idx="2951">
                  <c:v>369.0</c:v>
                </c:pt>
                <c:pt idx="2952">
                  <c:v>369.125</c:v>
                </c:pt>
                <c:pt idx="2953">
                  <c:v>369.25</c:v>
                </c:pt>
                <c:pt idx="2954">
                  <c:v>369.375</c:v>
                </c:pt>
                <c:pt idx="2955">
                  <c:v>369.5</c:v>
                </c:pt>
                <c:pt idx="2956">
                  <c:v>369.625</c:v>
                </c:pt>
                <c:pt idx="2957">
                  <c:v>369.75</c:v>
                </c:pt>
                <c:pt idx="2958">
                  <c:v>369.875</c:v>
                </c:pt>
                <c:pt idx="2959">
                  <c:v>370.0</c:v>
                </c:pt>
                <c:pt idx="2960">
                  <c:v>370.125</c:v>
                </c:pt>
                <c:pt idx="2961">
                  <c:v>370.25</c:v>
                </c:pt>
                <c:pt idx="2962">
                  <c:v>370.375</c:v>
                </c:pt>
                <c:pt idx="2963">
                  <c:v>370.5</c:v>
                </c:pt>
                <c:pt idx="2964">
                  <c:v>370.625</c:v>
                </c:pt>
                <c:pt idx="2965">
                  <c:v>370.75</c:v>
                </c:pt>
                <c:pt idx="2966">
                  <c:v>370.875</c:v>
                </c:pt>
                <c:pt idx="2967">
                  <c:v>371.0</c:v>
                </c:pt>
                <c:pt idx="2968">
                  <c:v>371.125</c:v>
                </c:pt>
                <c:pt idx="2969">
                  <c:v>371.25</c:v>
                </c:pt>
                <c:pt idx="2970">
                  <c:v>371.375</c:v>
                </c:pt>
                <c:pt idx="2971">
                  <c:v>371.5</c:v>
                </c:pt>
                <c:pt idx="2972">
                  <c:v>371.625</c:v>
                </c:pt>
                <c:pt idx="2973">
                  <c:v>371.75</c:v>
                </c:pt>
                <c:pt idx="2974">
                  <c:v>371.875</c:v>
                </c:pt>
                <c:pt idx="2975">
                  <c:v>372.0</c:v>
                </c:pt>
                <c:pt idx="2976">
                  <c:v>372.125</c:v>
                </c:pt>
                <c:pt idx="2977">
                  <c:v>372.25</c:v>
                </c:pt>
                <c:pt idx="2978">
                  <c:v>372.375</c:v>
                </c:pt>
                <c:pt idx="2979">
                  <c:v>372.5</c:v>
                </c:pt>
                <c:pt idx="2980">
                  <c:v>372.625</c:v>
                </c:pt>
                <c:pt idx="2981">
                  <c:v>372.75</c:v>
                </c:pt>
                <c:pt idx="2982">
                  <c:v>372.875</c:v>
                </c:pt>
                <c:pt idx="2983">
                  <c:v>373.0</c:v>
                </c:pt>
                <c:pt idx="2984">
                  <c:v>373.125</c:v>
                </c:pt>
                <c:pt idx="2985">
                  <c:v>373.25</c:v>
                </c:pt>
                <c:pt idx="2986">
                  <c:v>373.375</c:v>
                </c:pt>
                <c:pt idx="2987">
                  <c:v>373.5</c:v>
                </c:pt>
                <c:pt idx="2988">
                  <c:v>373.625</c:v>
                </c:pt>
                <c:pt idx="2989">
                  <c:v>373.75</c:v>
                </c:pt>
                <c:pt idx="2990">
                  <c:v>373.875</c:v>
                </c:pt>
                <c:pt idx="2991">
                  <c:v>374.0</c:v>
                </c:pt>
                <c:pt idx="2992">
                  <c:v>374.125</c:v>
                </c:pt>
                <c:pt idx="2993">
                  <c:v>374.25</c:v>
                </c:pt>
                <c:pt idx="2994">
                  <c:v>374.375</c:v>
                </c:pt>
                <c:pt idx="2995">
                  <c:v>374.5</c:v>
                </c:pt>
                <c:pt idx="2996">
                  <c:v>374.625</c:v>
                </c:pt>
                <c:pt idx="2997">
                  <c:v>374.75</c:v>
                </c:pt>
                <c:pt idx="2998">
                  <c:v>374.875</c:v>
                </c:pt>
                <c:pt idx="2999">
                  <c:v>375.0</c:v>
                </c:pt>
                <c:pt idx="3000">
                  <c:v>375.125</c:v>
                </c:pt>
                <c:pt idx="3001">
                  <c:v>375.25</c:v>
                </c:pt>
                <c:pt idx="3002">
                  <c:v>375.375</c:v>
                </c:pt>
                <c:pt idx="3003">
                  <c:v>375.5</c:v>
                </c:pt>
                <c:pt idx="3004">
                  <c:v>375.625</c:v>
                </c:pt>
                <c:pt idx="3005">
                  <c:v>375.75</c:v>
                </c:pt>
                <c:pt idx="3006">
                  <c:v>375.875</c:v>
                </c:pt>
                <c:pt idx="3007">
                  <c:v>376.0</c:v>
                </c:pt>
                <c:pt idx="3008">
                  <c:v>376.125</c:v>
                </c:pt>
                <c:pt idx="3009">
                  <c:v>376.25</c:v>
                </c:pt>
                <c:pt idx="3010">
                  <c:v>376.375</c:v>
                </c:pt>
                <c:pt idx="3011">
                  <c:v>376.5</c:v>
                </c:pt>
                <c:pt idx="3012">
                  <c:v>376.625</c:v>
                </c:pt>
                <c:pt idx="3013">
                  <c:v>376.75</c:v>
                </c:pt>
                <c:pt idx="3014">
                  <c:v>376.875</c:v>
                </c:pt>
                <c:pt idx="3015">
                  <c:v>377.0</c:v>
                </c:pt>
                <c:pt idx="3016">
                  <c:v>377.125</c:v>
                </c:pt>
                <c:pt idx="3017">
                  <c:v>377.25</c:v>
                </c:pt>
                <c:pt idx="3018">
                  <c:v>377.375</c:v>
                </c:pt>
                <c:pt idx="3019">
                  <c:v>377.5</c:v>
                </c:pt>
                <c:pt idx="3020">
                  <c:v>377.625</c:v>
                </c:pt>
                <c:pt idx="3021">
                  <c:v>377.75</c:v>
                </c:pt>
                <c:pt idx="3022">
                  <c:v>377.875</c:v>
                </c:pt>
                <c:pt idx="3023">
                  <c:v>378.0</c:v>
                </c:pt>
                <c:pt idx="3024">
                  <c:v>378.125</c:v>
                </c:pt>
                <c:pt idx="3025">
                  <c:v>378.25</c:v>
                </c:pt>
                <c:pt idx="3026">
                  <c:v>378.375</c:v>
                </c:pt>
                <c:pt idx="3027">
                  <c:v>378.5</c:v>
                </c:pt>
                <c:pt idx="3028">
                  <c:v>378.625</c:v>
                </c:pt>
                <c:pt idx="3029">
                  <c:v>378.75</c:v>
                </c:pt>
                <c:pt idx="3030">
                  <c:v>378.875</c:v>
                </c:pt>
                <c:pt idx="3031">
                  <c:v>379.0</c:v>
                </c:pt>
                <c:pt idx="3032">
                  <c:v>379.125</c:v>
                </c:pt>
                <c:pt idx="3033">
                  <c:v>379.25</c:v>
                </c:pt>
                <c:pt idx="3034">
                  <c:v>379.375</c:v>
                </c:pt>
                <c:pt idx="3035">
                  <c:v>379.5</c:v>
                </c:pt>
                <c:pt idx="3036">
                  <c:v>379.625</c:v>
                </c:pt>
                <c:pt idx="3037">
                  <c:v>379.75</c:v>
                </c:pt>
                <c:pt idx="3038">
                  <c:v>379.875</c:v>
                </c:pt>
                <c:pt idx="3039">
                  <c:v>380.0</c:v>
                </c:pt>
                <c:pt idx="3040">
                  <c:v>380.125</c:v>
                </c:pt>
                <c:pt idx="3041">
                  <c:v>380.25</c:v>
                </c:pt>
                <c:pt idx="3042">
                  <c:v>380.375</c:v>
                </c:pt>
                <c:pt idx="3043">
                  <c:v>380.5</c:v>
                </c:pt>
                <c:pt idx="3044">
                  <c:v>380.625</c:v>
                </c:pt>
                <c:pt idx="3045">
                  <c:v>380.75</c:v>
                </c:pt>
                <c:pt idx="3046">
                  <c:v>380.875</c:v>
                </c:pt>
                <c:pt idx="3047">
                  <c:v>381.0</c:v>
                </c:pt>
                <c:pt idx="3048">
                  <c:v>381.125</c:v>
                </c:pt>
                <c:pt idx="3049">
                  <c:v>381.25</c:v>
                </c:pt>
                <c:pt idx="3050">
                  <c:v>381.375</c:v>
                </c:pt>
                <c:pt idx="3051">
                  <c:v>381.5</c:v>
                </c:pt>
                <c:pt idx="3052">
                  <c:v>381.625</c:v>
                </c:pt>
                <c:pt idx="3053">
                  <c:v>381.75</c:v>
                </c:pt>
                <c:pt idx="3054">
                  <c:v>381.875</c:v>
                </c:pt>
                <c:pt idx="3055">
                  <c:v>382.0</c:v>
                </c:pt>
                <c:pt idx="3056">
                  <c:v>382.125</c:v>
                </c:pt>
                <c:pt idx="3057">
                  <c:v>382.25</c:v>
                </c:pt>
                <c:pt idx="3058">
                  <c:v>382.375</c:v>
                </c:pt>
                <c:pt idx="3059">
                  <c:v>382.5</c:v>
                </c:pt>
                <c:pt idx="3060">
                  <c:v>382.625</c:v>
                </c:pt>
                <c:pt idx="3061">
                  <c:v>382.75</c:v>
                </c:pt>
                <c:pt idx="3062">
                  <c:v>382.875</c:v>
                </c:pt>
                <c:pt idx="3063">
                  <c:v>383.0</c:v>
                </c:pt>
                <c:pt idx="3064">
                  <c:v>383.125</c:v>
                </c:pt>
                <c:pt idx="3065">
                  <c:v>383.25</c:v>
                </c:pt>
                <c:pt idx="3066">
                  <c:v>383.375</c:v>
                </c:pt>
                <c:pt idx="3067">
                  <c:v>383.5</c:v>
                </c:pt>
                <c:pt idx="3068">
                  <c:v>383.625</c:v>
                </c:pt>
                <c:pt idx="3069">
                  <c:v>383.75</c:v>
                </c:pt>
                <c:pt idx="3070">
                  <c:v>383.875</c:v>
                </c:pt>
                <c:pt idx="3071">
                  <c:v>384.0</c:v>
                </c:pt>
                <c:pt idx="3072">
                  <c:v>384.125</c:v>
                </c:pt>
                <c:pt idx="3073">
                  <c:v>384.25</c:v>
                </c:pt>
                <c:pt idx="3074">
                  <c:v>384.375</c:v>
                </c:pt>
                <c:pt idx="3075">
                  <c:v>384.5</c:v>
                </c:pt>
                <c:pt idx="3076">
                  <c:v>384.625</c:v>
                </c:pt>
                <c:pt idx="3077">
                  <c:v>384.75</c:v>
                </c:pt>
                <c:pt idx="3078">
                  <c:v>384.875</c:v>
                </c:pt>
                <c:pt idx="3079">
                  <c:v>385.0</c:v>
                </c:pt>
                <c:pt idx="3080">
                  <c:v>385.125</c:v>
                </c:pt>
                <c:pt idx="3081">
                  <c:v>385.25</c:v>
                </c:pt>
                <c:pt idx="3082">
                  <c:v>385.375</c:v>
                </c:pt>
                <c:pt idx="3083">
                  <c:v>385.5</c:v>
                </c:pt>
                <c:pt idx="3084">
                  <c:v>385.625</c:v>
                </c:pt>
                <c:pt idx="3085">
                  <c:v>385.75</c:v>
                </c:pt>
                <c:pt idx="3086">
                  <c:v>385.875</c:v>
                </c:pt>
                <c:pt idx="3087">
                  <c:v>386.0</c:v>
                </c:pt>
                <c:pt idx="3088">
                  <c:v>386.125</c:v>
                </c:pt>
                <c:pt idx="3089">
                  <c:v>386.25</c:v>
                </c:pt>
                <c:pt idx="3090">
                  <c:v>386.375</c:v>
                </c:pt>
                <c:pt idx="3091">
                  <c:v>386.5</c:v>
                </c:pt>
                <c:pt idx="3092">
                  <c:v>386.625</c:v>
                </c:pt>
                <c:pt idx="3093">
                  <c:v>386.75</c:v>
                </c:pt>
                <c:pt idx="3094">
                  <c:v>386.875</c:v>
                </c:pt>
                <c:pt idx="3095">
                  <c:v>387.0</c:v>
                </c:pt>
                <c:pt idx="3096">
                  <c:v>387.125</c:v>
                </c:pt>
                <c:pt idx="3097">
                  <c:v>387.25</c:v>
                </c:pt>
                <c:pt idx="3098">
                  <c:v>387.375</c:v>
                </c:pt>
                <c:pt idx="3099">
                  <c:v>387.5</c:v>
                </c:pt>
                <c:pt idx="3100">
                  <c:v>387.625</c:v>
                </c:pt>
                <c:pt idx="3101">
                  <c:v>387.75</c:v>
                </c:pt>
                <c:pt idx="3102">
                  <c:v>387.875</c:v>
                </c:pt>
                <c:pt idx="3103">
                  <c:v>388.0</c:v>
                </c:pt>
                <c:pt idx="3104">
                  <c:v>388.125</c:v>
                </c:pt>
                <c:pt idx="3105">
                  <c:v>388.25</c:v>
                </c:pt>
                <c:pt idx="3106">
                  <c:v>388.375</c:v>
                </c:pt>
                <c:pt idx="3107">
                  <c:v>388.5</c:v>
                </c:pt>
                <c:pt idx="3108">
                  <c:v>388.625</c:v>
                </c:pt>
                <c:pt idx="3109">
                  <c:v>388.75</c:v>
                </c:pt>
                <c:pt idx="3110">
                  <c:v>388.875</c:v>
                </c:pt>
                <c:pt idx="3111">
                  <c:v>389.0</c:v>
                </c:pt>
                <c:pt idx="3112">
                  <c:v>389.125</c:v>
                </c:pt>
                <c:pt idx="3113">
                  <c:v>389.25</c:v>
                </c:pt>
                <c:pt idx="3114">
                  <c:v>389.375</c:v>
                </c:pt>
                <c:pt idx="3115">
                  <c:v>389.5</c:v>
                </c:pt>
                <c:pt idx="3116">
                  <c:v>389.625</c:v>
                </c:pt>
                <c:pt idx="3117">
                  <c:v>389.75</c:v>
                </c:pt>
                <c:pt idx="3118">
                  <c:v>389.875</c:v>
                </c:pt>
                <c:pt idx="3119">
                  <c:v>390.0</c:v>
                </c:pt>
                <c:pt idx="3120">
                  <c:v>390.125</c:v>
                </c:pt>
                <c:pt idx="3121">
                  <c:v>390.25</c:v>
                </c:pt>
                <c:pt idx="3122">
                  <c:v>390.375</c:v>
                </c:pt>
                <c:pt idx="3123">
                  <c:v>390.5</c:v>
                </c:pt>
                <c:pt idx="3124">
                  <c:v>390.625</c:v>
                </c:pt>
                <c:pt idx="3125">
                  <c:v>390.75</c:v>
                </c:pt>
                <c:pt idx="3126">
                  <c:v>390.875</c:v>
                </c:pt>
                <c:pt idx="3127">
                  <c:v>391.0</c:v>
                </c:pt>
                <c:pt idx="3128">
                  <c:v>391.125</c:v>
                </c:pt>
                <c:pt idx="3129">
                  <c:v>391.25</c:v>
                </c:pt>
                <c:pt idx="3130">
                  <c:v>391.375</c:v>
                </c:pt>
                <c:pt idx="3131">
                  <c:v>391.5</c:v>
                </c:pt>
                <c:pt idx="3132">
                  <c:v>391.625</c:v>
                </c:pt>
                <c:pt idx="3133">
                  <c:v>391.75</c:v>
                </c:pt>
                <c:pt idx="3134">
                  <c:v>391.875</c:v>
                </c:pt>
                <c:pt idx="3135">
                  <c:v>392.0</c:v>
                </c:pt>
                <c:pt idx="3136">
                  <c:v>392.125</c:v>
                </c:pt>
                <c:pt idx="3137">
                  <c:v>392.25</c:v>
                </c:pt>
                <c:pt idx="3138">
                  <c:v>392.375</c:v>
                </c:pt>
                <c:pt idx="3139">
                  <c:v>392.5</c:v>
                </c:pt>
                <c:pt idx="3140">
                  <c:v>392.625</c:v>
                </c:pt>
                <c:pt idx="3141">
                  <c:v>392.75</c:v>
                </c:pt>
                <c:pt idx="3142">
                  <c:v>392.875</c:v>
                </c:pt>
                <c:pt idx="3143">
                  <c:v>393.0</c:v>
                </c:pt>
                <c:pt idx="3144">
                  <c:v>393.125</c:v>
                </c:pt>
                <c:pt idx="3145">
                  <c:v>393.25</c:v>
                </c:pt>
                <c:pt idx="3146">
                  <c:v>393.375</c:v>
                </c:pt>
                <c:pt idx="3147">
                  <c:v>393.5</c:v>
                </c:pt>
                <c:pt idx="3148">
                  <c:v>393.625</c:v>
                </c:pt>
                <c:pt idx="3149">
                  <c:v>393.75</c:v>
                </c:pt>
                <c:pt idx="3150">
                  <c:v>393.875</c:v>
                </c:pt>
                <c:pt idx="3151">
                  <c:v>394.0</c:v>
                </c:pt>
                <c:pt idx="3152">
                  <c:v>394.125</c:v>
                </c:pt>
                <c:pt idx="3153">
                  <c:v>394.25</c:v>
                </c:pt>
                <c:pt idx="3154">
                  <c:v>394.375</c:v>
                </c:pt>
                <c:pt idx="3155">
                  <c:v>394.5</c:v>
                </c:pt>
                <c:pt idx="3156">
                  <c:v>394.625</c:v>
                </c:pt>
                <c:pt idx="3157">
                  <c:v>394.75</c:v>
                </c:pt>
                <c:pt idx="3158">
                  <c:v>394.875</c:v>
                </c:pt>
                <c:pt idx="3159">
                  <c:v>395.0</c:v>
                </c:pt>
                <c:pt idx="3160">
                  <c:v>395.125</c:v>
                </c:pt>
                <c:pt idx="3161">
                  <c:v>395.25</c:v>
                </c:pt>
                <c:pt idx="3162">
                  <c:v>395.375</c:v>
                </c:pt>
                <c:pt idx="3163">
                  <c:v>395.5</c:v>
                </c:pt>
                <c:pt idx="3164">
                  <c:v>395.625</c:v>
                </c:pt>
                <c:pt idx="3165">
                  <c:v>395.75</c:v>
                </c:pt>
                <c:pt idx="3166">
                  <c:v>395.875</c:v>
                </c:pt>
                <c:pt idx="3167">
                  <c:v>396.0</c:v>
                </c:pt>
                <c:pt idx="3168">
                  <c:v>396.125</c:v>
                </c:pt>
                <c:pt idx="3169">
                  <c:v>396.25</c:v>
                </c:pt>
                <c:pt idx="3170">
                  <c:v>396.375</c:v>
                </c:pt>
                <c:pt idx="3171">
                  <c:v>396.5</c:v>
                </c:pt>
                <c:pt idx="3172">
                  <c:v>396.625</c:v>
                </c:pt>
                <c:pt idx="3173">
                  <c:v>396.75</c:v>
                </c:pt>
                <c:pt idx="3174">
                  <c:v>396.875</c:v>
                </c:pt>
                <c:pt idx="3175">
                  <c:v>397.0</c:v>
                </c:pt>
                <c:pt idx="3176">
                  <c:v>397.125</c:v>
                </c:pt>
                <c:pt idx="3177">
                  <c:v>397.25</c:v>
                </c:pt>
                <c:pt idx="3178">
                  <c:v>397.375</c:v>
                </c:pt>
                <c:pt idx="3179">
                  <c:v>397.5</c:v>
                </c:pt>
                <c:pt idx="3180">
                  <c:v>397.625</c:v>
                </c:pt>
                <c:pt idx="3181">
                  <c:v>397.75</c:v>
                </c:pt>
                <c:pt idx="3182">
                  <c:v>397.875</c:v>
                </c:pt>
                <c:pt idx="3183">
                  <c:v>398.0</c:v>
                </c:pt>
                <c:pt idx="3184">
                  <c:v>398.125</c:v>
                </c:pt>
                <c:pt idx="3185">
                  <c:v>398.25</c:v>
                </c:pt>
                <c:pt idx="3186">
                  <c:v>398.375</c:v>
                </c:pt>
                <c:pt idx="3187">
                  <c:v>398.5</c:v>
                </c:pt>
                <c:pt idx="3188">
                  <c:v>398.625</c:v>
                </c:pt>
                <c:pt idx="3189">
                  <c:v>398.75</c:v>
                </c:pt>
                <c:pt idx="3190">
                  <c:v>398.875</c:v>
                </c:pt>
                <c:pt idx="3191">
                  <c:v>399.0</c:v>
                </c:pt>
                <c:pt idx="3192">
                  <c:v>399.125</c:v>
                </c:pt>
                <c:pt idx="3193">
                  <c:v>399.25</c:v>
                </c:pt>
                <c:pt idx="3194">
                  <c:v>399.375</c:v>
                </c:pt>
                <c:pt idx="3195">
                  <c:v>399.5</c:v>
                </c:pt>
                <c:pt idx="3196">
                  <c:v>399.625</c:v>
                </c:pt>
                <c:pt idx="3197">
                  <c:v>399.75</c:v>
                </c:pt>
                <c:pt idx="3198">
                  <c:v>399.875</c:v>
                </c:pt>
                <c:pt idx="3199">
                  <c:v>400.0</c:v>
                </c:pt>
              </c:numCache>
            </c:numRef>
          </c:xVal>
          <c:yVal>
            <c:numRef>
              <c:f>TF!$H$2:$H$3201</c:f>
              <c:numCache>
                <c:formatCode>0.00E+00</c:formatCode>
                <c:ptCount val="3200"/>
                <c:pt idx="0">
                  <c:v>0.460577254883373</c:v>
                </c:pt>
                <c:pt idx="1">
                  <c:v>1.052873160314625</c:v>
                </c:pt>
                <c:pt idx="2">
                  <c:v>1.10747964879152</c:v>
                </c:pt>
                <c:pt idx="3">
                  <c:v>1.905180096839051</c:v>
                </c:pt>
                <c:pt idx="4">
                  <c:v>2.794546463573957</c:v>
                </c:pt>
                <c:pt idx="5">
                  <c:v>5.357331059101121</c:v>
                </c:pt>
                <c:pt idx="6">
                  <c:v>3.881709089166821</c:v>
                </c:pt>
                <c:pt idx="7">
                  <c:v>4.262202709999999</c:v>
                </c:pt>
                <c:pt idx="8">
                  <c:v>3.803709047017051</c:v>
                </c:pt>
                <c:pt idx="9">
                  <c:v>2.322646253180924</c:v>
                </c:pt>
                <c:pt idx="10">
                  <c:v>1.427425060912066</c:v>
                </c:pt>
                <c:pt idx="11">
                  <c:v>0.801062911782741</c:v>
                </c:pt>
                <c:pt idx="12">
                  <c:v>0.57828426431661</c:v>
                </c:pt>
                <c:pt idx="13">
                  <c:v>0.339466987496937</c:v>
                </c:pt>
                <c:pt idx="14">
                  <c:v>0.247150851640208</c:v>
                </c:pt>
                <c:pt idx="15">
                  <c:v>0.246349060859962</c:v>
                </c:pt>
                <c:pt idx="16">
                  <c:v>0.162173653198724</c:v>
                </c:pt>
                <c:pt idx="17">
                  <c:v>0.140857959689335</c:v>
                </c:pt>
                <c:pt idx="18">
                  <c:v>0.108483532242851</c:v>
                </c:pt>
                <c:pt idx="19">
                  <c:v>0.121968178172981</c:v>
                </c:pt>
                <c:pt idx="20">
                  <c:v>0.109931422940694</c:v>
                </c:pt>
                <c:pt idx="21">
                  <c:v>0.0974200325730716</c:v>
                </c:pt>
                <c:pt idx="22">
                  <c:v>0.091628766746062</c:v>
                </c:pt>
                <c:pt idx="23">
                  <c:v>0.0720379888639504</c:v>
                </c:pt>
                <c:pt idx="24">
                  <c:v>0.0788749271344986</c:v>
                </c:pt>
                <c:pt idx="25">
                  <c:v>0.0803098423820079</c:v>
                </c:pt>
                <c:pt idx="26">
                  <c:v>0.0751476529327533</c:v>
                </c:pt>
                <c:pt idx="27">
                  <c:v>0.0792249663450192</c:v>
                </c:pt>
                <c:pt idx="28">
                  <c:v>0.0618565425236866</c:v>
                </c:pt>
                <c:pt idx="29">
                  <c:v>0.0603989596792058</c:v>
                </c:pt>
                <c:pt idx="30">
                  <c:v>0.0675148157838699</c:v>
                </c:pt>
                <c:pt idx="31">
                  <c:v>0.061474202654554</c:v>
                </c:pt>
                <c:pt idx="32">
                  <c:v>0.0628044383799689</c:v>
                </c:pt>
                <c:pt idx="33">
                  <c:v>0.0597020264407955</c:v>
                </c:pt>
                <c:pt idx="34">
                  <c:v>0.0579508414090171</c:v>
                </c:pt>
                <c:pt idx="35">
                  <c:v>0.057245273111129</c:v>
                </c:pt>
                <c:pt idx="36">
                  <c:v>0.0585731047675481</c:v>
                </c:pt>
                <c:pt idx="37">
                  <c:v>0.0628506760418562</c:v>
                </c:pt>
                <c:pt idx="38">
                  <c:v>0.0670287913717324</c:v>
                </c:pt>
                <c:pt idx="39">
                  <c:v>0.0717021837424713</c:v>
                </c:pt>
                <c:pt idx="40">
                  <c:v>0.0768844234167678</c:v>
                </c:pt>
                <c:pt idx="41">
                  <c:v>0.0686215057509983</c:v>
                </c:pt>
                <c:pt idx="42">
                  <c:v>0.0658388761584866</c:v>
                </c:pt>
                <c:pt idx="43">
                  <c:v>0.0697391129514454</c:v>
                </c:pt>
                <c:pt idx="44">
                  <c:v>0.0646374977680146</c:v>
                </c:pt>
                <c:pt idx="45">
                  <c:v>0.0638371597673181</c:v>
                </c:pt>
                <c:pt idx="46">
                  <c:v>0.0769871627825421</c:v>
                </c:pt>
                <c:pt idx="47">
                  <c:v>0.0812421846021826</c:v>
                </c:pt>
                <c:pt idx="48">
                  <c:v>0.0815365230399978</c:v>
                </c:pt>
                <c:pt idx="49">
                  <c:v>0.0861853876254925</c:v>
                </c:pt>
                <c:pt idx="50">
                  <c:v>0.0728317091259594</c:v>
                </c:pt>
                <c:pt idx="51">
                  <c:v>0.0668340287464164</c:v>
                </c:pt>
                <c:pt idx="52">
                  <c:v>0.0823992660626736</c:v>
                </c:pt>
                <c:pt idx="53">
                  <c:v>0.0716271312570709</c:v>
                </c:pt>
                <c:pt idx="54">
                  <c:v>0.0847806517615371</c:v>
                </c:pt>
                <c:pt idx="55">
                  <c:v>0.0919742449677911</c:v>
                </c:pt>
                <c:pt idx="56">
                  <c:v>0.0833875276486115</c:v>
                </c:pt>
                <c:pt idx="57">
                  <c:v>0.0945188010177285</c:v>
                </c:pt>
                <c:pt idx="58">
                  <c:v>0.103819906109762</c:v>
                </c:pt>
                <c:pt idx="59">
                  <c:v>0.10754746521426</c:v>
                </c:pt>
                <c:pt idx="60">
                  <c:v>0.116408814076829</c:v>
                </c:pt>
                <c:pt idx="61">
                  <c:v>0.230289581992682</c:v>
                </c:pt>
                <c:pt idx="62">
                  <c:v>0.207187199736628</c:v>
                </c:pt>
                <c:pt idx="63">
                  <c:v>0.243460495591681</c:v>
                </c:pt>
                <c:pt idx="64">
                  <c:v>0.427901354192947</c:v>
                </c:pt>
                <c:pt idx="65">
                  <c:v>0.801983627454161</c:v>
                </c:pt>
                <c:pt idx="66">
                  <c:v>1.215574634486411</c:v>
                </c:pt>
                <c:pt idx="67">
                  <c:v>1.117965682395784</c:v>
                </c:pt>
                <c:pt idx="68">
                  <c:v>0.621003560833605</c:v>
                </c:pt>
                <c:pt idx="69">
                  <c:v>0.419735910704149</c:v>
                </c:pt>
                <c:pt idx="70">
                  <c:v>0.304974558789133</c:v>
                </c:pt>
                <c:pt idx="71">
                  <c:v>0.200412124937402</c:v>
                </c:pt>
                <c:pt idx="72">
                  <c:v>0.188940365985708</c:v>
                </c:pt>
                <c:pt idx="73">
                  <c:v>0.148876938703398</c:v>
                </c:pt>
                <c:pt idx="74">
                  <c:v>0.140621084348499</c:v>
                </c:pt>
                <c:pt idx="75">
                  <c:v>0.161579687205242</c:v>
                </c:pt>
                <c:pt idx="76">
                  <c:v>0.110463081723813</c:v>
                </c:pt>
                <c:pt idx="77">
                  <c:v>0.100132555462416</c:v>
                </c:pt>
                <c:pt idx="78">
                  <c:v>0.0969666345796228</c:v>
                </c:pt>
                <c:pt idx="79">
                  <c:v>0.149375433349554</c:v>
                </c:pt>
                <c:pt idx="80">
                  <c:v>0.183640369637595</c:v>
                </c:pt>
                <c:pt idx="81">
                  <c:v>0.190956558981047</c:v>
                </c:pt>
                <c:pt idx="82">
                  <c:v>0.187137811056191</c:v>
                </c:pt>
                <c:pt idx="83">
                  <c:v>0.234642866371528</c:v>
                </c:pt>
                <c:pt idx="84">
                  <c:v>0.30703863515662</c:v>
                </c:pt>
                <c:pt idx="85">
                  <c:v>0.309621750640762</c:v>
                </c:pt>
                <c:pt idx="86">
                  <c:v>0.330375175871954</c:v>
                </c:pt>
                <c:pt idx="87">
                  <c:v>0.229307939110547</c:v>
                </c:pt>
                <c:pt idx="88">
                  <c:v>0.142873580650545</c:v>
                </c:pt>
                <c:pt idx="89">
                  <c:v>0.113400093258029</c:v>
                </c:pt>
                <c:pt idx="90">
                  <c:v>0.0989026638920695</c:v>
                </c:pt>
                <c:pt idx="91">
                  <c:v>0.0913357639157253</c:v>
                </c:pt>
                <c:pt idx="92">
                  <c:v>0.0654289820025517</c:v>
                </c:pt>
                <c:pt idx="93">
                  <c:v>0.0582100657439908</c:v>
                </c:pt>
                <c:pt idx="94">
                  <c:v>0.0710115252095144</c:v>
                </c:pt>
                <c:pt idx="95">
                  <c:v>0.119033924558547</c:v>
                </c:pt>
                <c:pt idx="96">
                  <c:v>0.211075895638532</c:v>
                </c:pt>
                <c:pt idx="97">
                  <c:v>0.259239666536477</c:v>
                </c:pt>
                <c:pt idx="98">
                  <c:v>0.337531409979083</c:v>
                </c:pt>
                <c:pt idx="99">
                  <c:v>0.220664504530232</c:v>
                </c:pt>
                <c:pt idx="100">
                  <c:v>0.13601489956325</c:v>
                </c:pt>
                <c:pt idx="101">
                  <c:v>0.10588477354184</c:v>
                </c:pt>
                <c:pt idx="102">
                  <c:v>0.0901603043967426</c:v>
                </c:pt>
                <c:pt idx="103">
                  <c:v>0.0695399613538541</c:v>
                </c:pt>
                <c:pt idx="104">
                  <c:v>0.0574808269455221</c:v>
                </c:pt>
                <c:pt idx="105">
                  <c:v>0.0504768789929435</c:v>
                </c:pt>
                <c:pt idx="106">
                  <c:v>0.0530867205977187</c:v>
                </c:pt>
                <c:pt idx="107">
                  <c:v>0.0503312039985569</c:v>
                </c:pt>
                <c:pt idx="108">
                  <c:v>0.0562041470132112</c:v>
                </c:pt>
                <c:pt idx="109">
                  <c:v>0.0573479930173035</c:v>
                </c:pt>
                <c:pt idx="110">
                  <c:v>0.048003029980132</c:v>
                </c:pt>
                <c:pt idx="111">
                  <c:v>0.0505254917126899</c:v>
                </c:pt>
                <c:pt idx="112">
                  <c:v>0.047121238842691</c:v>
                </c:pt>
                <c:pt idx="113">
                  <c:v>0.0446743884619609</c:v>
                </c:pt>
                <c:pt idx="114">
                  <c:v>0.045760688985718</c:v>
                </c:pt>
                <c:pt idx="115">
                  <c:v>0.0432236182439763</c:v>
                </c:pt>
                <c:pt idx="116">
                  <c:v>0.0480244920488759</c:v>
                </c:pt>
                <c:pt idx="117">
                  <c:v>0.0422223321396886</c:v>
                </c:pt>
                <c:pt idx="118">
                  <c:v>0.0435085932548108</c:v>
                </c:pt>
                <c:pt idx="119">
                  <c:v>0.0454793390691218</c:v>
                </c:pt>
                <c:pt idx="120">
                  <c:v>0.0396477916175928</c:v>
                </c:pt>
                <c:pt idx="121">
                  <c:v>0.0404872711918929</c:v>
                </c:pt>
                <c:pt idx="122">
                  <c:v>0.0498193515894463</c:v>
                </c:pt>
                <c:pt idx="123">
                  <c:v>0.0590142876707651</c:v>
                </c:pt>
                <c:pt idx="124">
                  <c:v>0.0556507642456756</c:v>
                </c:pt>
                <c:pt idx="125">
                  <c:v>0.0471452399521216</c:v>
                </c:pt>
                <c:pt idx="126">
                  <c:v>0.0443871832190686</c:v>
                </c:pt>
                <c:pt idx="127">
                  <c:v>0.0500496596087829</c:v>
                </c:pt>
                <c:pt idx="128">
                  <c:v>0.04714032545637</c:v>
                </c:pt>
                <c:pt idx="129">
                  <c:v>0.0439990025459743</c:v>
                </c:pt>
                <c:pt idx="130">
                  <c:v>0.0451191278786894</c:v>
                </c:pt>
                <c:pt idx="131">
                  <c:v>0.0389431442613454</c:v>
                </c:pt>
                <c:pt idx="132">
                  <c:v>0.0450845502972905</c:v>
                </c:pt>
                <c:pt idx="133">
                  <c:v>0.0496232313055314</c:v>
                </c:pt>
                <c:pt idx="134">
                  <c:v>0.0399612771712994</c:v>
                </c:pt>
                <c:pt idx="135">
                  <c:v>0.0452487322905004</c:v>
                </c:pt>
                <c:pt idx="136">
                  <c:v>0.0493318032400965</c:v>
                </c:pt>
                <c:pt idx="137">
                  <c:v>0.0454776273424233</c:v>
                </c:pt>
                <c:pt idx="138">
                  <c:v>0.0424780676621265</c:v>
                </c:pt>
                <c:pt idx="139">
                  <c:v>0.047710144203248</c:v>
                </c:pt>
                <c:pt idx="140">
                  <c:v>0.0406787966174025</c:v>
                </c:pt>
                <c:pt idx="141">
                  <c:v>0.0343434806462224</c:v>
                </c:pt>
                <c:pt idx="142">
                  <c:v>0.0375455839612916</c:v>
                </c:pt>
                <c:pt idx="143">
                  <c:v>0.031917802843526</c:v>
                </c:pt>
                <c:pt idx="144">
                  <c:v>0.0333630192727798</c:v>
                </c:pt>
                <c:pt idx="145">
                  <c:v>0.0328636538531807</c:v>
                </c:pt>
                <c:pt idx="146">
                  <c:v>0.0305294132176863</c:v>
                </c:pt>
                <c:pt idx="147">
                  <c:v>0.0209432169642004</c:v>
                </c:pt>
                <c:pt idx="148">
                  <c:v>0.0247544077144506</c:v>
                </c:pt>
                <c:pt idx="149">
                  <c:v>0.0255535938233553</c:v>
                </c:pt>
                <c:pt idx="150">
                  <c:v>0.0272438142371198</c:v>
                </c:pt>
                <c:pt idx="151">
                  <c:v>0.0380492901155871</c:v>
                </c:pt>
                <c:pt idx="152">
                  <c:v>0.0451934218335596</c:v>
                </c:pt>
                <c:pt idx="153">
                  <c:v>0.053270912844866</c:v>
                </c:pt>
                <c:pt idx="154">
                  <c:v>0.0675498758790041</c:v>
                </c:pt>
                <c:pt idx="155">
                  <c:v>0.0878734350882348</c:v>
                </c:pt>
                <c:pt idx="156">
                  <c:v>0.0933615571573</c:v>
                </c:pt>
                <c:pt idx="157">
                  <c:v>0.0923291462615625</c:v>
                </c:pt>
                <c:pt idx="158">
                  <c:v>0.119279563265319</c:v>
                </c:pt>
                <c:pt idx="159">
                  <c:v>0.13179912407452</c:v>
                </c:pt>
                <c:pt idx="160">
                  <c:v>0.168420843914159</c:v>
                </c:pt>
                <c:pt idx="161">
                  <c:v>0.202610410559633</c:v>
                </c:pt>
                <c:pt idx="162">
                  <c:v>0.258251982358189</c:v>
                </c:pt>
                <c:pt idx="163">
                  <c:v>0.328440939131973</c:v>
                </c:pt>
                <c:pt idx="164">
                  <c:v>0.402490813333143</c:v>
                </c:pt>
                <c:pt idx="165">
                  <c:v>0.51816482804574</c:v>
                </c:pt>
                <c:pt idx="166">
                  <c:v>0.629412227279366</c:v>
                </c:pt>
                <c:pt idx="167">
                  <c:v>0.86361567487829</c:v>
                </c:pt>
                <c:pt idx="168">
                  <c:v>1.28235599724178</c:v>
                </c:pt>
                <c:pt idx="169">
                  <c:v>1.733294042283602</c:v>
                </c:pt>
                <c:pt idx="170">
                  <c:v>2.416935733970568</c:v>
                </c:pt>
                <c:pt idx="171">
                  <c:v>2.931165606125321</c:v>
                </c:pt>
                <c:pt idx="172">
                  <c:v>2.874991311526634</c:v>
                </c:pt>
                <c:pt idx="173">
                  <c:v>2.589902925911979</c:v>
                </c:pt>
                <c:pt idx="174">
                  <c:v>2.302187646553503</c:v>
                </c:pt>
                <c:pt idx="175">
                  <c:v>2.039999981478798</c:v>
                </c:pt>
                <c:pt idx="176">
                  <c:v>2.047541886975343</c:v>
                </c:pt>
                <c:pt idx="177">
                  <c:v>1.910634144027053</c:v>
                </c:pt>
                <c:pt idx="178">
                  <c:v>1.807898241677241</c:v>
                </c:pt>
                <c:pt idx="179">
                  <c:v>1.514574616004035</c:v>
                </c:pt>
                <c:pt idx="180">
                  <c:v>1.583142483605644</c:v>
                </c:pt>
                <c:pt idx="181">
                  <c:v>1.699273588964292</c:v>
                </c:pt>
                <c:pt idx="182">
                  <c:v>1.696464602008338</c:v>
                </c:pt>
                <c:pt idx="183">
                  <c:v>1.804953302763439</c:v>
                </c:pt>
                <c:pt idx="184">
                  <c:v>1.677066592210972</c:v>
                </c:pt>
                <c:pt idx="185">
                  <c:v>1.738946165163375</c:v>
                </c:pt>
                <c:pt idx="186">
                  <c:v>1.925387104276274</c:v>
                </c:pt>
                <c:pt idx="187">
                  <c:v>1.683156023014685</c:v>
                </c:pt>
                <c:pt idx="188">
                  <c:v>1.543731159865468</c:v>
                </c:pt>
                <c:pt idx="189">
                  <c:v>1.477694810695296</c:v>
                </c:pt>
                <c:pt idx="190">
                  <c:v>1.400571125800906</c:v>
                </c:pt>
                <c:pt idx="191">
                  <c:v>1.714365162350296</c:v>
                </c:pt>
                <c:pt idx="192">
                  <c:v>1.221847463154884</c:v>
                </c:pt>
                <c:pt idx="193">
                  <c:v>0.928402025026484</c:v>
                </c:pt>
                <c:pt idx="194">
                  <c:v>0.869511910503857</c:v>
                </c:pt>
                <c:pt idx="195">
                  <c:v>0.750940402462869</c:v>
                </c:pt>
                <c:pt idx="196">
                  <c:v>0.667090092551597</c:v>
                </c:pt>
                <c:pt idx="197">
                  <c:v>0.617687667064738</c:v>
                </c:pt>
                <c:pt idx="198">
                  <c:v>0.568276419402362</c:v>
                </c:pt>
                <c:pt idx="199">
                  <c:v>0.528184725379169</c:v>
                </c:pt>
                <c:pt idx="200">
                  <c:v>0.476969463339691</c:v>
                </c:pt>
                <c:pt idx="201">
                  <c:v>0.460117835093634</c:v>
                </c:pt>
                <c:pt idx="202">
                  <c:v>0.427329966504123</c:v>
                </c:pt>
                <c:pt idx="203">
                  <c:v>0.374391267425077</c:v>
                </c:pt>
                <c:pt idx="204">
                  <c:v>0.353494864137268</c:v>
                </c:pt>
                <c:pt idx="205">
                  <c:v>0.334037775961092</c:v>
                </c:pt>
                <c:pt idx="206">
                  <c:v>0.330193393122013</c:v>
                </c:pt>
                <c:pt idx="207">
                  <c:v>0.308277028580597</c:v>
                </c:pt>
                <c:pt idx="208">
                  <c:v>0.286267800278266</c:v>
                </c:pt>
                <c:pt idx="209">
                  <c:v>0.268528795546022</c:v>
                </c:pt>
                <c:pt idx="210">
                  <c:v>0.259394891964136</c:v>
                </c:pt>
                <c:pt idx="211">
                  <c:v>0.254990799132625</c:v>
                </c:pt>
                <c:pt idx="212">
                  <c:v>0.296985491152166</c:v>
                </c:pt>
                <c:pt idx="213">
                  <c:v>0.274615726078596</c:v>
                </c:pt>
                <c:pt idx="214">
                  <c:v>0.222791817468375</c:v>
                </c:pt>
                <c:pt idx="215">
                  <c:v>0.22237425277339</c:v>
                </c:pt>
                <c:pt idx="216">
                  <c:v>0.198748775833064</c:v>
                </c:pt>
                <c:pt idx="217">
                  <c:v>0.188935740876654</c:v>
                </c:pt>
                <c:pt idx="218">
                  <c:v>0.178882071684327</c:v>
                </c:pt>
                <c:pt idx="219">
                  <c:v>0.176763661266011</c:v>
                </c:pt>
                <c:pt idx="220">
                  <c:v>0.173806270788085</c:v>
                </c:pt>
                <c:pt idx="221">
                  <c:v>0.171074621954239</c:v>
                </c:pt>
                <c:pt idx="222">
                  <c:v>0.16279193620858</c:v>
                </c:pt>
                <c:pt idx="223">
                  <c:v>0.173902758511895</c:v>
                </c:pt>
                <c:pt idx="224">
                  <c:v>0.155413111579523</c:v>
                </c:pt>
                <c:pt idx="225">
                  <c:v>0.149110332520102</c:v>
                </c:pt>
                <c:pt idx="226">
                  <c:v>0.149480014979297</c:v>
                </c:pt>
                <c:pt idx="227">
                  <c:v>0.141808931282769</c:v>
                </c:pt>
                <c:pt idx="228">
                  <c:v>0.140872181159953</c:v>
                </c:pt>
                <c:pt idx="229">
                  <c:v>0.135697867812553</c:v>
                </c:pt>
                <c:pt idx="230">
                  <c:v>0.140475209929604</c:v>
                </c:pt>
                <c:pt idx="231">
                  <c:v>0.139865270170982</c:v>
                </c:pt>
                <c:pt idx="232">
                  <c:v>0.146595108321482</c:v>
                </c:pt>
                <c:pt idx="233">
                  <c:v>0.149055436537019</c:v>
                </c:pt>
                <c:pt idx="234">
                  <c:v>0.149520163444743</c:v>
                </c:pt>
                <c:pt idx="235">
                  <c:v>0.14490553488775</c:v>
                </c:pt>
                <c:pt idx="236">
                  <c:v>0.141854327703848</c:v>
                </c:pt>
                <c:pt idx="237">
                  <c:v>0.134970785294265</c:v>
                </c:pt>
                <c:pt idx="238">
                  <c:v>0.122096114940473</c:v>
                </c:pt>
                <c:pt idx="239">
                  <c:v>0.115895708506505</c:v>
                </c:pt>
                <c:pt idx="240">
                  <c:v>0.13190972966002</c:v>
                </c:pt>
                <c:pt idx="241">
                  <c:v>0.128495537210836</c:v>
                </c:pt>
                <c:pt idx="242">
                  <c:v>0.127070830519198</c:v>
                </c:pt>
                <c:pt idx="243">
                  <c:v>0.115639823945007</c:v>
                </c:pt>
                <c:pt idx="244">
                  <c:v>0.120149237352431</c:v>
                </c:pt>
                <c:pt idx="245">
                  <c:v>0.126239610676289</c:v>
                </c:pt>
                <c:pt idx="246">
                  <c:v>0.11085201822806</c:v>
                </c:pt>
                <c:pt idx="247">
                  <c:v>0.117451556810209</c:v>
                </c:pt>
                <c:pt idx="248">
                  <c:v>0.102318815131419</c:v>
                </c:pt>
                <c:pt idx="249">
                  <c:v>0.105959286197332</c:v>
                </c:pt>
                <c:pt idx="250">
                  <c:v>0.098255973681897</c:v>
                </c:pt>
                <c:pt idx="251">
                  <c:v>0.137675089901959</c:v>
                </c:pt>
                <c:pt idx="252">
                  <c:v>0.13788124837225</c:v>
                </c:pt>
                <c:pt idx="253">
                  <c:v>0.134050903175158</c:v>
                </c:pt>
                <c:pt idx="254">
                  <c:v>0.108817340431859</c:v>
                </c:pt>
                <c:pt idx="255">
                  <c:v>0.103028992434593</c:v>
                </c:pt>
                <c:pt idx="256">
                  <c:v>0.109666449269674</c:v>
                </c:pt>
                <c:pt idx="257">
                  <c:v>0.121815427203912</c:v>
                </c:pt>
                <c:pt idx="258">
                  <c:v>0.117830365793878</c:v>
                </c:pt>
                <c:pt idx="259">
                  <c:v>0.114483694745116</c:v>
                </c:pt>
                <c:pt idx="260">
                  <c:v>0.10878195184006</c:v>
                </c:pt>
                <c:pt idx="261">
                  <c:v>0.12105932108621</c:v>
                </c:pt>
                <c:pt idx="262">
                  <c:v>0.113823443676819</c:v>
                </c:pt>
                <c:pt idx="263">
                  <c:v>0.106601035133941</c:v>
                </c:pt>
                <c:pt idx="264">
                  <c:v>0.112828540094012</c:v>
                </c:pt>
                <c:pt idx="265">
                  <c:v>0.108647276827805</c:v>
                </c:pt>
                <c:pt idx="266">
                  <c:v>0.0987048808376723</c:v>
                </c:pt>
                <c:pt idx="267">
                  <c:v>0.102528027553193</c:v>
                </c:pt>
                <c:pt idx="268">
                  <c:v>0.118667373914732</c:v>
                </c:pt>
                <c:pt idx="269">
                  <c:v>0.0957681822277298</c:v>
                </c:pt>
                <c:pt idx="270">
                  <c:v>0.094663406231471</c:v>
                </c:pt>
                <c:pt idx="271">
                  <c:v>0.0948689401629352</c:v>
                </c:pt>
                <c:pt idx="272">
                  <c:v>0.100489596604201</c:v>
                </c:pt>
                <c:pt idx="273">
                  <c:v>0.0925699745234468</c:v>
                </c:pt>
                <c:pt idx="274">
                  <c:v>0.102102529448466</c:v>
                </c:pt>
                <c:pt idx="275">
                  <c:v>0.10812899995052</c:v>
                </c:pt>
                <c:pt idx="276">
                  <c:v>0.0867496410014221</c:v>
                </c:pt>
                <c:pt idx="277">
                  <c:v>0.0915849822504389</c:v>
                </c:pt>
                <c:pt idx="278">
                  <c:v>0.0780101670680238</c:v>
                </c:pt>
                <c:pt idx="279">
                  <c:v>0.0801497841714785</c:v>
                </c:pt>
                <c:pt idx="280">
                  <c:v>0.083449228477981</c:v>
                </c:pt>
                <c:pt idx="281">
                  <c:v>0.0906111917960852</c:v>
                </c:pt>
                <c:pt idx="282">
                  <c:v>0.0897299011799661</c:v>
                </c:pt>
                <c:pt idx="283">
                  <c:v>0.084020849899926</c:v>
                </c:pt>
                <c:pt idx="284">
                  <c:v>0.0885330387355237</c:v>
                </c:pt>
                <c:pt idx="285">
                  <c:v>0.0801288317109955</c:v>
                </c:pt>
                <c:pt idx="286">
                  <c:v>0.0786985930723186</c:v>
                </c:pt>
                <c:pt idx="287">
                  <c:v>0.083919697747713</c:v>
                </c:pt>
                <c:pt idx="288">
                  <c:v>0.0846875105643116</c:v>
                </c:pt>
                <c:pt idx="289">
                  <c:v>0.0813883471852196</c:v>
                </c:pt>
                <c:pt idx="290">
                  <c:v>0.0714743066795789</c:v>
                </c:pt>
                <c:pt idx="291">
                  <c:v>0.0868695169103908</c:v>
                </c:pt>
                <c:pt idx="292">
                  <c:v>0.0885096254707762</c:v>
                </c:pt>
                <c:pt idx="293">
                  <c:v>0.0788157248950684</c:v>
                </c:pt>
                <c:pt idx="294">
                  <c:v>0.0771641215002985</c:v>
                </c:pt>
                <c:pt idx="295">
                  <c:v>0.0772563527980323</c:v>
                </c:pt>
                <c:pt idx="296">
                  <c:v>0.0950508141857625</c:v>
                </c:pt>
                <c:pt idx="297">
                  <c:v>0.0872817795445538</c:v>
                </c:pt>
                <c:pt idx="298">
                  <c:v>0.0832537133990239</c:v>
                </c:pt>
                <c:pt idx="299">
                  <c:v>0.0881795856398931</c:v>
                </c:pt>
                <c:pt idx="300">
                  <c:v>0.0880547578685262</c:v>
                </c:pt>
                <c:pt idx="301">
                  <c:v>0.0856969665447063</c:v>
                </c:pt>
                <c:pt idx="302">
                  <c:v>0.0776518975182402</c:v>
                </c:pt>
                <c:pt idx="303">
                  <c:v>0.0756440982376606</c:v>
                </c:pt>
                <c:pt idx="304">
                  <c:v>0.0799872537991542</c:v>
                </c:pt>
                <c:pt idx="305">
                  <c:v>0.0852109248866177</c:v>
                </c:pt>
                <c:pt idx="306">
                  <c:v>0.0831318504523149</c:v>
                </c:pt>
                <c:pt idx="307">
                  <c:v>0.0838416295461383</c:v>
                </c:pt>
                <c:pt idx="308">
                  <c:v>0.0774124093075724</c:v>
                </c:pt>
                <c:pt idx="309">
                  <c:v>0.0806926636193948</c:v>
                </c:pt>
                <c:pt idx="310">
                  <c:v>0.0810079705975955</c:v>
                </c:pt>
                <c:pt idx="311">
                  <c:v>0.0820494925959515</c:v>
                </c:pt>
                <c:pt idx="312">
                  <c:v>0.094974362924244</c:v>
                </c:pt>
                <c:pt idx="313">
                  <c:v>0.087358314792656</c:v>
                </c:pt>
                <c:pt idx="314">
                  <c:v>0.0956743287687417</c:v>
                </c:pt>
                <c:pt idx="315">
                  <c:v>0.0911422716696699</c:v>
                </c:pt>
                <c:pt idx="316">
                  <c:v>0.0958833288446078</c:v>
                </c:pt>
                <c:pt idx="317">
                  <c:v>0.0912153382703614</c:v>
                </c:pt>
                <c:pt idx="318">
                  <c:v>0.101412352437929</c:v>
                </c:pt>
                <c:pt idx="319">
                  <c:v>0.107557204110358</c:v>
                </c:pt>
                <c:pt idx="320">
                  <c:v>0.103565882171083</c:v>
                </c:pt>
                <c:pt idx="321">
                  <c:v>0.109241008111083</c:v>
                </c:pt>
                <c:pt idx="322">
                  <c:v>0.11620595442655</c:v>
                </c:pt>
                <c:pt idx="323">
                  <c:v>0.11416740135876</c:v>
                </c:pt>
                <c:pt idx="324">
                  <c:v>0.123942952676035</c:v>
                </c:pt>
                <c:pt idx="325">
                  <c:v>0.128003760259828</c:v>
                </c:pt>
                <c:pt idx="326">
                  <c:v>0.136760739968352</c:v>
                </c:pt>
                <c:pt idx="327">
                  <c:v>0.136916085634524</c:v>
                </c:pt>
                <c:pt idx="328">
                  <c:v>0.135550773602851</c:v>
                </c:pt>
                <c:pt idx="329">
                  <c:v>0.150846797056675</c:v>
                </c:pt>
                <c:pt idx="330">
                  <c:v>0.153916282092363</c:v>
                </c:pt>
                <c:pt idx="331">
                  <c:v>0.149739456927409</c:v>
                </c:pt>
                <c:pt idx="332">
                  <c:v>0.144262661473325</c:v>
                </c:pt>
                <c:pt idx="333">
                  <c:v>0.13404510076557</c:v>
                </c:pt>
                <c:pt idx="334">
                  <c:v>0.116994077561954</c:v>
                </c:pt>
                <c:pt idx="335">
                  <c:v>0.114398736060932</c:v>
                </c:pt>
                <c:pt idx="336">
                  <c:v>0.116453987274952</c:v>
                </c:pt>
                <c:pt idx="337">
                  <c:v>0.082168758261799</c:v>
                </c:pt>
                <c:pt idx="338">
                  <c:v>0.061078630065435</c:v>
                </c:pt>
                <c:pt idx="339">
                  <c:v>0.0621516510049715</c:v>
                </c:pt>
                <c:pt idx="340">
                  <c:v>0.057695049093797</c:v>
                </c:pt>
                <c:pt idx="341">
                  <c:v>0.0419857151715921</c:v>
                </c:pt>
                <c:pt idx="342">
                  <c:v>0.041354328940011</c:v>
                </c:pt>
                <c:pt idx="343">
                  <c:v>0.0470260272851237</c:v>
                </c:pt>
                <c:pt idx="344">
                  <c:v>0.0492467131371427</c:v>
                </c:pt>
                <c:pt idx="345">
                  <c:v>0.0493566286122765</c:v>
                </c:pt>
                <c:pt idx="346">
                  <c:v>0.0453044627934889</c:v>
                </c:pt>
                <c:pt idx="347">
                  <c:v>0.0414382405086945</c:v>
                </c:pt>
                <c:pt idx="348">
                  <c:v>0.0434806889092432</c:v>
                </c:pt>
                <c:pt idx="349">
                  <c:v>0.0392928240999107</c:v>
                </c:pt>
                <c:pt idx="350">
                  <c:v>0.0424524865348839</c:v>
                </c:pt>
                <c:pt idx="351">
                  <c:v>0.0385129421826874</c:v>
                </c:pt>
                <c:pt idx="352">
                  <c:v>0.0484125203069389</c:v>
                </c:pt>
                <c:pt idx="353">
                  <c:v>0.0442890984519177</c:v>
                </c:pt>
                <c:pt idx="354">
                  <c:v>0.0544483508455565</c:v>
                </c:pt>
                <c:pt idx="355">
                  <c:v>0.058495895365569</c:v>
                </c:pt>
                <c:pt idx="356">
                  <c:v>0.0590117911344847</c:v>
                </c:pt>
                <c:pt idx="357">
                  <c:v>0.0664360775571811</c:v>
                </c:pt>
                <c:pt idx="358">
                  <c:v>0.0688847286386751</c:v>
                </c:pt>
                <c:pt idx="359">
                  <c:v>0.0669309563474199</c:v>
                </c:pt>
                <c:pt idx="360">
                  <c:v>0.056324794773035</c:v>
                </c:pt>
                <c:pt idx="361">
                  <c:v>0.0619563088677068</c:v>
                </c:pt>
                <c:pt idx="362">
                  <c:v>0.0631876818972564</c:v>
                </c:pt>
                <c:pt idx="363">
                  <c:v>0.0600679241096122</c:v>
                </c:pt>
                <c:pt idx="364">
                  <c:v>0.0625903786812494</c:v>
                </c:pt>
                <c:pt idx="365">
                  <c:v>0.0736956961945964</c:v>
                </c:pt>
                <c:pt idx="366">
                  <c:v>0.0742750447232822</c:v>
                </c:pt>
                <c:pt idx="367">
                  <c:v>0.0732971974742398</c:v>
                </c:pt>
                <c:pt idx="368">
                  <c:v>0.0672627138105644</c:v>
                </c:pt>
                <c:pt idx="369">
                  <c:v>0.0715460681839372</c:v>
                </c:pt>
                <c:pt idx="370">
                  <c:v>0.0781903266544843</c:v>
                </c:pt>
                <c:pt idx="371">
                  <c:v>0.0705332906455523</c:v>
                </c:pt>
                <c:pt idx="372">
                  <c:v>0.0688490817959028</c:v>
                </c:pt>
                <c:pt idx="373">
                  <c:v>0.071067974605226</c:v>
                </c:pt>
                <c:pt idx="374">
                  <c:v>0.0735374725934321</c:v>
                </c:pt>
                <c:pt idx="375">
                  <c:v>0.0745121874720399</c:v>
                </c:pt>
                <c:pt idx="376">
                  <c:v>0.070653760155849</c:v>
                </c:pt>
                <c:pt idx="377">
                  <c:v>0.0763692675792016</c:v>
                </c:pt>
                <c:pt idx="378">
                  <c:v>0.0746373272138074</c:v>
                </c:pt>
                <c:pt idx="379">
                  <c:v>0.0741095944648729</c:v>
                </c:pt>
                <c:pt idx="380">
                  <c:v>0.0879854432884318</c:v>
                </c:pt>
                <c:pt idx="381">
                  <c:v>0.0846660003200364</c:v>
                </c:pt>
                <c:pt idx="382">
                  <c:v>0.0844986778193538</c:v>
                </c:pt>
                <c:pt idx="383">
                  <c:v>0.0860615545546975</c:v>
                </c:pt>
                <c:pt idx="384">
                  <c:v>0.0746527468720688</c:v>
                </c:pt>
                <c:pt idx="385">
                  <c:v>0.0471017218888066</c:v>
                </c:pt>
                <c:pt idx="386">
                  <c:v>0.0579176334170201</c:v>
                </c:pt>
                <c:pt idx="387">
                  <c:v>0.0661957685777651</c:v>
                </c:pt>
                <c:pt idx="388">
                  <c:v>0.0696111414700875</c:v>
                </c:pt>
                <c:pt idx="389">
                  <c:v>0.0871277919755884</c:v>
                </c:pt>
                <c:pt idx="390">
                  <c:v>0.126485948299247</c:v>
                </c:pt>
                <c:pt idx="391">
                  <c:v>0.124352934570616</c:v>
                </c:pt>
                <c:pt idx="392">
                  <c:v>0.178507482031118</c:v>
                </c:pt>
                <c:pt idx="393">
                  <c:v>0.191103335022394</c:v>
                </c:pt>
                <c:pt idx="394">
                  <c:v>0.0836037739803075</c:v>
                </c:pt>
                <c:pt idx="395">
                  <c:v>0.0763129884499266</c:v>
                </c:pt>
                <c:pt idx="396">
                  <c:v>0.0911969232388025</c:v>
                </c:pt>
                <c:pt idx="397">
                  <c:v>0.0827594231867681</c:v>
                </c:pt>
                <c:pt idx="398">
                  <c:v>0.0876952591133366</c:v>
                </c:pt>
                <c:pt idx="399">
                  <c:v>0.0736871934311389</c:v>
                </c:pt>
                <c:pt idx="400">
                  <c:v>0.0774008579400772</c:v>
                </c:pt>
                <c:pt idx="401">
                  <c:v>0.0995276926593322</c:v>
                </c:pt>
                <c:pt idx="402">
                  <c:v>0.0926700985389583</c:v>
                </c:pt>
                <c:pt idx="403">
                  <c:v>0.0988274593572447</c:v>
                </c:pt>
                <c:pt idx="404">
                  <c:v>0.10871908195865</c:v>
                </c:pt>
                <c:pt idx="405">
                  <c:v>0.108542642961248</c:v>
                </c:pt>
                <c:pt idx="406">
                  <c:v>0.115085092773855</c:v>
                </c:pt>
                <c:pt idx="407">
                  <c:v>0.114725458974914</c:v>
                </c:pt>
                <c:pt idx="408">
                  <c:v>0.110519166437621</c:v>
                </c:pt>
                <c:pt idx="409">
                  <c:v>0.129237025934375</c:v>
                </c:pt>
                <c:pt idx="410">
                  <c:v>0.141313772991394</c:v>
                </c:pt>
                <c:pt idx="411">
                  <c:v>0.14350700488501</c:v>
                </c:pt>
                <c:pt idx="412">
                  <c:v>0.168795608917301</c:v>
                </c:pt>
                <c:pt idx="413">
                  <c:v>0.15186839310945</c:v>
                </c:pt>
                <c:pt idx="414">
                  <c:v>0.15370282971568</c:v>
                </c:pt>
                <c:pt idx="415">
                  <c:v>0.185528112331591</c:v>
                </c:pt>
                <c:pt idx="416">
                  <c:v>0.206060212010625</c:v>
                </c:pt>
                <c:pt idx="417">
                  <c:v>0.226865952371361</c:v>
                </c:pt>
                <c:pt idx="418">
                  <c:v>0.231216547858039</c:v>
                </c:pt>
                <c:pt idx="419">
                  <c:v>0.261256005399173</c:v>
                </c:pt>
                <c:pt idx="420">
                  <c:v>0.260951389465296</c:v>
                </c:pt>
                <c:pt idx="421">
                  <c:v>0.215110263238745</c:v>
                </c:pt>
                <c:pt idx="422">
                  <c:v>0.218750496743965</c:v>
                </c:pt>
                <c:pt idx="423">
                  <c:v>0.223789968500539</c:v>
                </c:pt>
                <c:pt idx="424">
                  <c:v>0.309654051997434</c:v>
                </c:pt>
                <c:pt idx="425">
                  <c:v>0.241350738897477</c:v>
                </c:pt>
                <c:pt idx="426">
                  <c:v>0.201157171368611</c:v>
                </c:pt>
                <c:pt idx="427">
                  <c:v>0.256325446964968</c:v>
                </c:pt>
                <c:pt idx="428">
                  <c:v>0.23707399161478</c:v>
                </c:pt>
                <c:pt idx="429">
                  <c:v>0.206109766597663</c:v>
                </c:pt>
                <c:pt idx="430">
                  <c:v>0.234339261105064</c:v>
                </c:pt>
                <c:pt idx="431">
                  <c:v>0.189681061733903</c:v>
                </c:pt>
                <c:pt idx="432">
                  <c:v>0.175243234481218</c:v>
                </c:pt>
                <c:pt idx="433">
                  <c:v>0.142705319625747</c:v>
                </c:pt>
                <c:pt idx="434">
                  <c:v>0.129321678488152</c:v>
                </c:pt>
                <c:pt idx="435">
                  <c:v>0.121054552604564</c:v>
                </c:pt>
                <c:pt idx="436">
                  <c:v>0.125843143310381</c:v>
                </c:pt>
                <c:pt idx="437">
                  <c:v>0.15120116765229</c:v>
                </c:pt>
                <c:pt idx="438">
                  <c:v>0.128316495333728</c:v>
                </c:pt>
                <c:pt idx="439">
                  <c:v>0.121579324003817</c:v>
                </c:pt>
                <c:pt idx="440">
                  <c:v>0.150393847397443</c:v>
                </c:pt>
                <c:pt idx="441">
                  <c:v>0.16592220882596</c:v>
                </c:pt>
                <c:pt idx="442">
                  <c:v>0.182036660150984</c:v>
                </c:pt>
                <c:pt idx="443">
                  <c:v>0.174168756064498</c:v>
                </c:pt>
                <c:pt idx="444">
                  <c:v>0.174131016585238</c:v>
                </c:pt>
                <c:pt idx="445">
                  <c:v>0.163983840255082</c:v>
                </c:pt>
                <c:pt idx="446">
                  <c:v>0.159675374647696</c:v>
                </c:pt>
                <c:pt idx="447">
                  <c:v>0.14866864943145</c:v>
                </c:pt>
                <c:pt idx="448">
                  <c:v>0.131451177650589</c:v>
                </c:pt>
                <c:pt idx="449">
                  <c:v>0.125176216845521</c:v>
                </c:pt>
                <c:pt idx="450">
                  <c:v>0.117092451336298</c:v>
                </c:pt>
                <c:pt idx="451">
                  <c:v>0.120699914511495</c:v>
                </c:pt>
                <c:pt idx="452">
                  <c:v>0.123292069270788</c:v>
                </c:pt>
                <c:pt idx="453">
                  <c:v>0.110736562639549</c:v>
                </c:pt>
                <c:pt idx="454">
                  <c:v>0.108365460161062</c:v>
                </c:pt>
                <c:pt idx="455">
                  <c:v>0.108879003559347</c:v>
                </c:pt>
                <c:pt idx="456">
                  <c:v>0.10077483095157</c:v>
                </c:pt>
                <c:pt idx="457">
                  <c:v>0.0977991031089021</c:v>
                </c:pt>
                <c:pt idx="458">
                  <c:v>0.0985825870447793</c:v>
                </c:pt>
                <c:pt idx="459">
                  <c:v>0.096410316532079</c:v>
                </c:pt>
                <c:pt idx="460">
                  <c:v>0.0910451079018272</c:v>
                </c:pt>
                <c:pt idx="461">
                  <c:v>0.0904398623823488</c:v>
                </c:pt>
                <c:pt idx="462">
                  <c:v>0.0902394909235673</c:v>
                </c:pt>
                <c:pt idx="463">
                  <c:v>0.0879505517280607</c:v>
                </c:pt>
                <c:pt idx="464">
                  <c:v>0.088434003968392</c:v>
                </c:pt>
                <c:pt idx="465">
                  <c:v>0.0876076348920597</c:v>
                </c:pt>
                <c:pt idx="466">
                  <c:v>0.0893588273636651</c:v>
                </c:pt>
                <c:pt idx="467">
                  <c:v>0.0849579739835406</c:v>
                </c:pt>
                <c:pt idx="468">
                  <c:v>0.0816582208757144</c:v>
                </c:pt>
                <c:pt idx="469">
                  <c:v>0.083416193992765</c:v>
                </c:pt>
                <c:pt idx="470">
                  <c:v>0.0817235228352424</c:v>
                </c:pt>
                <c:pt idx="471">
                  <c:v>0.0848424191473105</c:v>
                </c:pt>
                <c:pt idx="472">
                  <c:v>0.0831843898272556</c:v>
                </c:pt>
                <c:pt idx="473">
                  <c:v>0.0798187288659504</c:v>
                </c:pt>
                <c:pt idx="474">
                  <c:v>0.0772246119368951</c:v>
                </c:pt>
                <c:pt idx="475">
                  <c:v>0.0805346347536707</c:v>
                </c:pt>
                <c:pt idx="476">
                  <c:v>0.0772145207590018</c:v>
                </c:pt>
                <c:pt idx="477">
                  <c:v>0.0788308124864398</c:v>
                </c:pt>
                <c:pt idx="478">
                  <c:v>0.0764330481616009</c:v>
                </c:pt>
                <c:pt idx="479">
                  <c:v>0.0782482877015592</c:v>
                </c:pt>
                <c:pt idx="480">
                  <c:v>0.0768826480051366</c:v>
                </c:pt>
                <c:pt idx="481">
                  <c:v>0.078866793274855</c:v>
                </c:pt>
                <c:pt idx="482">
                  <c:v>0.075016994007712</c:v>
                </c:pt>
                <c:pt idx="483">
                  <c:v>0.0754683478854474</c:v>
                </c:pt>
                <c:pt idx="484">
                  <c:v>0.0777258902611495</c:v>
                </c:pt>
                <c:pt idx="485">
                  <c:v>0.0795427193187978</c:v>
                </c:pt>
                <c:pt idx="486">
                  <c:v>0.0774572704964135</c:v>
                </c:pt>
                <c:pt idx="487">
                  <c:v>0.079418512924342</c:v>
                </c:pt>
                <c:pt idx="488">
                  <c:v>0.0791832308398094</c:v>
                </c:pt>
                <c:pt idx="489">
                  <c:v>0.0815895887750264</c:v>
                </c:pt>
                <c:pt idx="490">
                  <c:v>0.0815605929749874</c:v>
                </c:pt>
                <c:pt idx="491">
                  <c:v>0.0836349856964246</c:v>
                </c:pt>
                <c:pt idx="492">
                  <c:v>0.0859513906754116</c:v>
                </c:pt>
                <c:pt idx="493">
                  <c:v>0.086298412815605</c:v>
                </c:pt>
                <c:pt idx="494">
                  <c:v>0.0928945067816322</c:v>
                </c:pt>
                <c:pt idx="495">
                  <c:v>0.0946177689645669</c:v>
                </c:pt>
                <c:pt idx="496">
                  <c:v>0.102725596536592</c:v>
                </c:pt>
                <c:pt idx="497">
                  <c:v>0.10745936061697</c:v>
                </c:pt>
                <c:pt idx="498">
                  <c:v>0.112987777196456</c:v>
                </c:pt>
                <c:pt idx="499">
                  <c:v>0.117895436550711</c:v>
                </c:pt>
                <c:pt idx="500">
                  <c:v>0.123520273898111</c:v>
                </c:pt>
                <c:pt idx="501">
                  <c:v>0.138962356243793</c:v>
                </c:pt>
                <c:pt idx="502">
                  <c:v>0.148724563725717</c:v>
                </c:pt>
                <c:pt idx="503">
                  <c:v>0.169754001228961</c:v>
                </c:pt>
                <c:pt idx="504">
                  <c:v>0.170690075410368</c:v>
                </c:pt>
                <c:pt idx="505">
                  <c:v>0.191613435253954</c:v>
                </c:pt>
                <c:pt idx="506">
                  <c:v>0.173263137436123</c:v>
                </c:pt>
                <c:pt idx="507">
                  <c:v>0.162601046079345</c:v>
                </c:pt>
                <c:pt idx="508">
                  <c:v>0.171978844629886</c:v>
                </c:pt>
                <c:pt idx="509">
                  <c:v>0.141061698600455</c:v>
                </c:pt>
                <c:pt idx="510">
                  <c:v>0.129469174720658</c:v>
                </c:pt>
                <c:pt idx="511">
                  <c:v>0.138414319599121</c:v>
                </c:pt>
                <c:pt idx="512">
                  <c:v>0.110785837147725</c:v>
                </c:pt>
                <c:pt idx="513">
                  <c:v>0.11649871819072</c:v>
                </c:pt>
                <c:pt idx="514">
                  <c:v>0.106949195007938</c:v>
                </c:pt>
                <c:pt idx="515">
                  <c:v>0.111380355711428</c:v>
                </c:pt>
                <c:pt idx="516">
                  <c:v>0.119397246373735</c:v>
                </c:pt>
                <c:pt idx="517">
                  <c:v>0.117231768492021</c:v>
                </c:pt>
                <c:pt idx="518">
                  <c:v>0.101520565333493</c:v>
                </c:pt>
                <c:pt idx="519">
                  <c:v>0.091856842293741</c:v>
                </c:pt>
                <c:pt idx="520">
                  <c:v>0.0882530077283197</c:v>
                </c:pt>
                <c:pt idx="521">
                  <c:v>0.0901331538895356</c:v>
                </c:pt>
                <c:pt idx="522">
                  <c:v>0.0886085716136443</c:v>
                </c:pt>
                <c:pt idx="523">
                  <c:v>0.0816395456736087</c:v>
                </c:pt>
                <c:pt idx="524">
                  <c:v>0.0755658392743407</c:v>
                </c:pt>
                <c:pt idx="525">
                  <c:v>0.0790912817255362</c:v>
                </c:pt>
                <c:pt idx="526">
                  <c:v>0.0854603839014854</c:v>
                </c:pt>
                <c:pt idx="527">
                  <c:v>0.0908416973653212</c:v>
                </c:pt>
                <c:pt idx="528">
                  <c:v>0.0781870943148596</c:v>
                </c:pt>
                <c:pt idx="529">
                  <c:v>0.0758077221773704</c:v>
                </c:pt>
                <c:pt idx="530">
                  <c:v>0.0723622962885304</c:v>
                </c:pt>
                <c:pt idx="531">
                  <c:v>0.0762002499134339</c:v>
                </c:pt>
                <c:pt idx="532">
                  <c:v>0.0792607089396473</c:v>
                </c:pt>
                <c:pt idx="533">
                  <c:v>0.0796967215523341</c:v>
                </c:pt>
                <c:pt idx="534">
                  <c:v>0.0739678115962061</c:v>
                </c:pt>
                <c:pt idx="535">
                  <c:v>0.0806249848261258</c:v>
                </c:pt>
                <c:pt idx="536">
                  <c:v>0.0805910327276486</c:v>
                </c:pt>
                <c:pt idx="537">
                  <c:v>0.0781320654953237</c:v>
                </c:pt>
                <c:pt idx="538">
                  <c:v>0.0746316436167444</c:v>
                </c:pt>
                <c:pt idx="539">
                  <c:v>0.0820603612487614</c:v>
                </c:pt>
                <c:pt idx="540">
                  <c:v>0.0770112028318272</c:v>
                </c:pt>
                <c:pt idx="541">
                  <c:v>0.0752787446580525</c:v>
                </c:pt>
                <c:pt idx="542">
                  <c:v>0.0769699809484347</c:v>
                </c:pt>
                <c:pt idx="543">
                  <c:v>0.0761193326904929</c:v>
                </c:pt>
                <c:pt idx="544">
                  <c:v>0.0729998099902242</c:v>
                </c:pt>
                <c:pt idx="545">
                  <c:v>0.0710102838316196</c:v>
                </c:pt>
                <c:pt idx="546">
                  <c:v>0.0720092910838498</c:v>
                </c:pt>
                <c:pt idx="547">
                  <c:v>0.0756282190484302</c:v>
                </c:pt>
                <c:pt idx="548">
                  <c:v>0.0759071434415968</c:v>
                </c:pt>
                <c:pt idx="549">
                  <c:v>0.0741297282075661</c:v>
                </c:pt>
                <c:pt idx="550">
                  <c:v>0.113785916218477</c:v>
                </c:pt>
                <c:pt idx="551">
                  <c:v>0.0715853911103302</c:v>
                </c:pt>
                <c:pt idx="552">
                  <c:v>0.0681566400949444</c:v>
                </c:pt>
                <c:pt idx="553">
                  <c:v>0.0612566070287173</c:v>
                </c:pt>
                <c:pt idx="554">
                  <c:v>0.0594426354016737</c:v>
                </c:pt>
                <c:pt idx="555">
                  <c:v>0.0624761189976197</c:v>
                </c:pt>
                <c:pt idx="556">
                  <c:v>0.0639863243631524</c:v>
                </c:pt>
                <c:pt idx="557">
                  <c:v>0.071424158312079</c:v>
                </c:pt>
                <c:pt idx="558">
                  <c:v>0.0689030393509936</c:v>
                </c:pt>
                <c:pt idx="559">
                  <c:v>0.0659825020822419</c:v>
                </c:pt>
                <c:pt idx="560">
                  <c:v>0.066968610726784</c:v>
                </c:pt>
                <c:pt idx="561">
                  <c:v>0.0613228715509876</c:v>
                </c:pt>
                <c:pt idx="562">
                  <c:v>0.0623474703819605</c:v>
                </c:pt>
                <c:pt idx="563">
                  <c:v>0.0645935072670752</c:v>
                </c:pt>
                <c:pt idx="564">
                  <c:v>0.0638663018661823</c:v>
                </c:pt>
                <c:pt idx="565">
                  <c:v>0.0649192094076662</c:v>
                </c:pt>
                <c:pt idx="566">
                  <c:v>0.0592947055585293</c:v>
                </c:pt>
                <c:pt idx="567">
                  <c:v>0.0580439301864838</c:v>
                </c:pt>
                <c:pt idx="568">
                  <c:v>0.0560704726120905</c:v>
                </c:pt>
                <c:pt idx="569">
                  <c:v>0.0596738348790988</c:v>
                </c:pt>
                <c:pt idx="570">
                  <c:v>0.0614031209270937</c:v>
                </c:pt>
                <c:pt idx="571">
                  <c:v>0.0587832130363545</c:v>
                </c:pt>
                <c:pt idx="572">
                  <c:v>0.0608243704225491</c:v>
                </c:pt>
                <c:pt idx="573">
                  <c:v>0.0628529460454111</c:v>
                </c:pt>
                <c:pt idx="574">
                  <c:v>0.0617113387443371</c:v>
                </c:pt>
                <c:pt idx="575">
                  <c:v>0.0640107838981811</c:v>
                </c:pt>
                <c:pt idx="576">
                  <c:v>0.0612011897773492</c:v>
                </c:pt>
                <c:pt idx="577">
                  <c:v>0.0612908293947741</c:v>
                </c:pt>
                <c:pt idx="578">
                  <c:v>0.0697693247770227</c:v>
                </c:pt>
                <c:pt idx="579">
                  <c:v>0.0631901360751156</c:v>
                </c:pt>
                <c:pt idx="580">
                  <c:v>0.064448028191046</c:v>
                </c:pt>
                <c:pt idx="581">
                  <c:v>0.0645239366787096</c:v>
                </c:pt>
                <c:pt idx="582">
                  <c:v>0.0682403658988203</c:v>
                </c:pt>
                <c:pt idx="583">
                  <c:v>0.0753502789092676</c:v>
                </c:pt>
                <c:pt idx="584">
                  <c:v>0.0735207965796052</c:v>
                </c:pt>
                <c:pt idx="585">
                  <c:v>0.0645983340686423</c:v>
                </c:pt>
                <c:pt idx="586">
                  <c:v>0.0713370982303344</c:v>
                </c:pt>
                <c:pt idx="587">
                  <c:v>0.0714668407525443</c:v>
                </c:pt>
                <c:pt idx="588">
                  <c:v>0.072479612536752</c:v>
                </c:pt>
                <c:pt idx="589">
                  <c:v>0.0736487813765952</c:v>
                </c:pt>
                <c:pt idx="590">
                  <c:v>0.0710875628502178</c:v>
                </c:pt>
                <c:pt idx="591">
                  <c:v>0.0677869591980253</c:v>
                </c:pt>
                <c:pt idx="592">
                  <c:v>0.0672857134302312</c:v>
                </c:pt>
                <c:pt idx="593">
                  <c:v>0.0624380573703281</c:v>
                </c:pt>
                <c:pt idx="594">
                  <c:v>0.0684863974978428</c:v>
                </c:pt>
                <c:pt idx="595">
                  <c:v>0.0689582687645878</c:v>
                </c:pt>
                <c:pt idx="596">
                  <c:v>0.0657440416424034</c:v>
                </c:pt>
                <c:pt idx="597">
                  <c:v>0.0642071722924445</c:v>
                </c:pt>
                <c:pt idx="598">
                  <c:v>0.0743413859758421</c:v>
                </c:pt>
                <c:pt idx="599">
                  <c:v>0.0709826938848316</c:v>
                </c:pt>
                <c:pt idx="600">
                  <c:v>0.061624894793686</c:v>
                </c:pt>
                <c:pt idx="601">
                  <c:v>0.0677180651058204</c:v>
                </c:pt>
                <c:pt idx="602">
                  <c:v>0.0687371164606356</c:v>
                </c:pt>
                <c:pt idx="603">
                  <c:v>0.0682084632589234</c:v>
                </c:pt>
                <c:pt idx="604">
                  <c:v>0.101313849282293</c:v>
                </c:pt>
                <c:pt idx="605">
                  <c:v>0.0767994672505488</c:v>
                </c:pt>
                <c:pt idx="606">
                  <c:v>0.0708995981772074</c:v>
                </c:pt>
                <c:pt idx="607">
                  <c:v>0.0731388105734045</c:v>
                </c:pt>
                <c:pt idx="608">
                  <c:v>0.0646372369874974</c:v>
                </c:pt>
                <c:pt idx="609">
                  <c:v>0.0685239370415348</c:v>
                </c:pt>
                <c:pt idx="610">
                  <c:v>0.0730071107041698</c:v>
                </c:pt>
                <c:pt idx="611">
                  <c:v>0.069284141581743</c:v>
                </c:pt>
                <c:pt idx="612">
                  <c:v>0.0678899506447732</c:v>
                </c:pt>
                <c:pt idx="613">
                  <c:v>0.0670149366058669</c:v>
                </c:pt>
                <c:pt idx="614">
                  <c:v>0.0594564544070835</c:v>
                </c:pt>
                <c:pt idx="615">
                  <c:v>0.0584162314077485</c:v>
                </c:pt>
                <c:pt idx="616">
                  <c:v>0.0611081482934462</c:v>
                </c:pt>
                <c:pt idx="617">
                  <c:v>0.0679273459325845</c:v>
                </c:pt>
                <c:pt idx="618">
                  <c:v>0.0541746023465803</c:v>
                </c:pt>
                <c:pt idx="619">
                  <c:v>0.0510546586093481</c:v>
                </c:pt>
                <c:pt idx="620">
                  <c:v>0.0511966395102118</c:v>
                </c:pt>
                <c:pt idx="621">
                  <c:v>0.0401577513334561</c:v>
                </c:pt>
                <c:pt idx="622">
                  <c:v>0.0419660033815103</c:v>
                </c:pt>
                <c:pt idx="623">
                  <c:v>0.0549880389192992</c:v>
                </c:pt>
                <c:pt idx="624">
                  <c:v>0.0610086004849698</c:v>
                </c:pt>
                <c:pt idx="625">
                  <c:v>0.0711848964441441</c:v>
                </c:pt>
                <c:pt idx="626">
                  <c:v>0.0823682347949872</c:v>
                </c:pt>
                <c:pt idx="627">
                  <c:v>0.0887988436325706</c:v>
                </c:pt>
                <c:pt idx="628">
                  <c:v>0.0899689586926981</c:v>
                </c:pt>
                <c:pt idx="629">
                  <c:v>0.0942852743126697</c:v>
                </c:pt>
                <c:pt idx="630">
                  <c:v>0.0930389368537348</c:v>
                </c:pt>
                <c:pt idx="631">
                  <c:v>0.0899669240038929</c:v>
                </c:pt>
                <c:pt idx="632">
                  <c:v>0.0928761029997738</c:v>
                </c:pt>
                <c:pt idx="633">
                  <c:v>0.108282270490045</c:v>
                </c:pt>
                <c:pt idx="634">
                  <c:v>0.0928178512601512</c:v>
                </c:pt>
                <c:pt idx="635">
                  <c:v>0.090531252602412</c:v>
                </c:pt>
                <c:pt idx="636">
                  <c:v>0.118491913805644</c:v>
                </c:pt>
                <c:pt idx="637">
                  <c:v>0.110725168634889</c:v>
                </c:pt>
                <c:pt idx="638">
                  <c:v>0.0983568369094077</c:v>
                </c:pt>
                <c:pt idx="639">
                  <c:v>0.100812748070342</c:v>
                </c:pt>
                <c:pt idx="640">
                  <c:v>0.0883004618543332</c:v>
                </c:pt>
                <c:pt idx="641">
                  <c:v>0.0871005264400307</c:v>
                </c:pt>
                <c:pt idx="642">
                  <c:v>0.0910392140274279</c:v>
                </c:pt>
                <c:pt idx="643">
                  <c:v>0.0915337447515386</c:v>
                </c:pt>
                <c:pt idx="644">
                  <c:v>0.0803919385416151</c:v>
                </c:pt>
                <c:pt idx="645">
                  <c:v>0.0795900045585708</c:v>
                </c:pt>
                <c:pt idx="646">
                  <c:v>0.0702007155989516</c:v>
                </c:pt>
                <c:pt idx="647">
                  <c:v>0.0812613636423503</c:v>
                </c:pt>
                <c:pt idx="648">
                  <c:v>0.0642768387386835</c:v>
                </c:pt>
                <c:pt idx="649">
                  <c:v>0.0665970868918799</c:v>
                </c:pt>
                <c:pt idx="650">
                  <c:v>0.0671173572845646</c:v>
                </c:pt>
                <c:pt idx="651">
                  <c:v>0.061738829603322</c:v>
                </c:pt>
                <c:pt idx="652">
                  <c:v>0.0620764250258044</c:v>
                </c:pt>
                <c:pt idx="653">
                  <c:v>0.0584237484286823</c:v>
                </c:pt>
                <c:pt idx="654">
                  <c:v>0.0444006703694044</c:v>
                </c:pt>
                <c:pt idx="655">
                  <c:v>0.0469602096487108</c:v>
                </c:pt>
                <c:pt idx="656">
                  <c:v>0.0517943497652445</c:v>
                </c:pt>
                <c:pt idx="657">
                  <c:v>0.0615168710753382</c:v>
                </c:pt>
                <c:pt idx="658">
                  <c:v>0.057415054023798</c:v>
                </c:pt>
                <c:pt idx="659">
                  <c:v>0.0579189993959485</c:v>
                </c:pt>
                <c:pt idx="660">
                  <c:v>0.0541309916224788</c:v>
                </c:pt>
                <c:pt idx="661">
                  <c:v>0.0572907762426414</c:v>
                </c:pt>
                <c:pt idx="662">
                  <c:v>0.0580632618677695</c:v>
                </c:pt>
                <c:pt idx="663">
                  <c:v>0.0481551291016341</c:v>
                </c:pt>
                <c:pt idx="664">
                  <c:v>0.0515989491444887</c:v>
                </c:pt>
                <c:pt idx="665">
                  <c:v>0.0843638385149632</c:v>
                </c:pt>
                <c:pt idx="666">
                  <c:v>0.0483973053611821</c:v>
                </c:pt>
                <c:pt idx="667">
                  <c:v>0.0520824948422573</c:v>
                </c:pt>
                <c:pt idx="668">
                  <c:v>0.0496471177910216</c:v>
                </c:pt>
                <c:pt idx="669">
                  <c:v>0.0444274264411315</c:v>
                </c:pt>
                <c:pt idx="670">
                  <c:v>0.0478093200444706</c:v>
                </c:pt>
                <c:pt idx="671">
                  <c:v>0.0447877537878336</c:v>
                </c:pt>
                <c:pt idx="672">
                  <c:v>0.0506542099811897</c:v>
                </c:pt>
                <c:pt idx="673">
                  <c:v>0.0497332538169007</c:v>
                </c:pt>
                <c:pt idx="674">
                  <c:v>0.044465692687668</c:v>
                </c:pt>
                <c:pt idx="675">
                  <c:v>0.0433587511639016</c:v>
                </c:pt>
                <c:pt idx="676">
                  <c:v>0.0577634588697307</c:v>
                </c:pt>
                <c:pt idx="677">
                  <c:v>0.0544552539406901</c:v>
                </c:pt>
                <c:pt idx="678">
                  <c:v>0.0491469662972839</c:v>
                </c:pt>
                <c:pt idx="679">
                  <c:v>0.051372371117052</c:v>
                </c:pt>
                <c:pt idx="680">
                  <c:v>0.0522621106567589</c:v>
                </c:pt>
                <c:pt idx="681">
                  <c:v>0.0468518648147668</c:v>
                </c:pt>
                <c:pt idx="682">
                  <c:v>0.0421674930826606</c:v>
                </c:pt>
                <c:pt idx="683">
                  <c:v>0.0433114469908935</c:v>
                </c:pt>
                <c:pt idx="684">
                  <c:v>0.0463283960734671</c:v>
                </c:pt>
                <c:pt idx="685">
                  <c:v>0.0489811673270127</c:v>
                </c:pt>
                <c:pt idx="686">
                  <c:v>0.0471778711220404</c:v>
                </c:pt>
                <c:pt idx="687">
                  <c:v>0.0472760156869773</c:v>
                </c:pt>
                <c:pt idx="688">
                  <c:v>0.0451172013767793</c:v>
                </c:pt>
                <c:pt idx="689">
                  <c:v>0.0510660454327881</c:v>
                </c:pt>
                <c:pt idx="690">
                  <c:v>0.0552088131506049</c:v>
                </c:pt>
                <c:pt idx="691">
                  <c:v>0.0535813228096892</c:v>
                </c:pt>
                <c:pt idx="692">
                  <c:v>0.0528939054558002</c:v>
                </c:pt>
                <c:pt idx="693">
                  <c:v>0.0488084404149286</c:v>
                </c:pt>
                <c:pt idx="694">
                  <c:v>0.0463530328307669</c:v>
                </c:pt>
                <c:pt idx="695">
                  <c:v>0.0517696438076046</c:v>
                </c:pt>
                <c:pt idx="696">
                  <c:v>0.060800441171025</c:v>
                </c:pt>
                <c:pt idx="697">
                  <c:v>0.0558806403236466</c:v>
                </c:pt>
                <c:pt idx="698">
                  <c:v>0.0615905003479077</c:v>
                </c:pt>
                <c:pt idx="699">
                  <c:v>0.0625108395354318</c:v>
                </c:pt>
                <c:pt idx="700">
                  <c:v>0.0625348390295918</c:v>
                </c:pt>
                <c:pt idx="701">
                  <c:v>0.0612662918773549</c:v>
                </c:pt>
                <c:pt idx="702">
                  <c:v>0.0662824315500059</c:v>
                </c:pt>
                <c:pt idx="703">
                  <c:v>0.0825868186081083</c:v>
                </c:pt>
                <c:pt idx="704">
                  <c:v>0.0693167565790867</c:v>
                </c:pt>
                <c:pt idx="705">
                  <c:v>0.0852127179557355</c:v>
                </c:pt>
                <c:pt idx="706">
                  <c:v>0.0884915822177439</c:v>
                </c:pt>
                <c:pt idx="707">
                  <c:v>0.0819848485744389</c:v>
                </c:pt>
                <c:pt idx="708">
                  <c:v>0.0870700671474765</c:v>
                </c:pt>
                <c:pt idx="709">
                  <c:v>0.0975589458969562</c:v>
                </c:pt>
                <c:pt idx="710">
                  <c:v>0.103696234961703</c:v>
                </c:pt>
                <c:pt idx="711">
                  <c:v>0.0979770876067762</c:v>
                </c:pt>
                <c:pt idx="712">
                  <c:v>0.0951564072040484</c:v>
                </c:pt>
                <c:pt idx="713">
                  <c:v>0.0938067365866048</c:v>
                </c:pt>
                <c:pt idx="714">
                  <c:v>0.104106771107069</c:v>
                </c:pt>
                <c:pt idx="715">
                  <c:v>0.0896320320740619</c:v>
                </c:pt>
                <c:pt idx="716">
                  <c:v>0.0999840170302845</c:v>
                </c:pt>
                <c:pt idx="717">
                  <c:v>0.0896106525861279</c:v>
                </c:pt>
                <c:pt idx="718">
                  <c:v>0.0873909238795653</c:v>
                </c:pt>
                <c:pt idx="719">
                  <c:v>0.0879307741948655</c:v>
                </c:pt>
                <c:pt idx="720">
                  <c:v>0.0840107122480031</c:v>
                </c:pt>
                <c:pt idx="721">
                  <c:v>0.0817050750116562</c:v>
                </c:pt>
                <c:pt idx="722">
                  <c:v>0.0699688626915571</c:v>
                </c:pt>
                <c:pt idx="723">
                  <c:v>0.0855030720867232</c:v>
                </c:pt>
                <c:pt idx="724">
                  <c:v>0.0878150039562525</c:v>
                </c:pt>
                <c:pt idx="725">
                  <c:v>0.0795764418474697</c:v>
                </c:pt>
                <c:pt idx="726">
                  <c:v>0.0733803918691764</c:v>
                </c:pt>
                <c:pt idx="727">
                  <c:v>0.0762637732601151</c:v>
                </c:pt>
                <c:pt idx="728">
                  <c:v>0.0871443454990534</c:v>
                </c:pt>
                <c:pt idx="729">
                  <c:v>0.0888801438239111</c:v>
                </c:pt>
                <c:pt idx="730">
                  <c:v>0.0836791786241732</c:v>
                </c:pt>
                <c:pt idx="731">
                  <c:v>0.0863577256010043</c:v>
                </c:pt>
                <c:pt idx="732">
                  <c:v>0.0873987544426612</c:v>
                </c:pt>
                <c:pt idx="733">
                  <c:v>0.0922122559796438</c:v>
                </c:pt>
                <c:pt idx="734">
                  <c:v>0.089534236020985</c:v>
                </c:pt>
                <c:pt idx="735">
                  <c:v>0.094936426977577</c:v>
                </c:pt>
                <c:pt idx="736">
                  <c:v>0.0760769584784779</c:v>
                </c:pt>
                <c:pt idx="737">
                  <c:v>0.088016566077814</c:v>
                </c:pt>
                <c:pt idx="738">
                  <c:v>0.0760923372470017</c:v>
                </c:pt>
                <c:pt idx="739">
                  <c:v>0.0720301392029322</c:v>
                </c:pt>
                <c:pt idx="740">
                  <c:v>0.0654111715795754</c:v>
                </c:pt>
                <c:pt idx="741">
                  <c:v>0.0698510081790135</c:v>
                </c:pt>
                <c:pt idx="742">
                  <c:v>0.0611534787552253</c:v>
                </c:pt>
                <c:pt idx="743">
                  <c:v>0.0693813507102154</c:v>
                </c:pt>
                <c:pt idx="744">
                  <c:v>0.0739419525090601</c:v>
                </c:pt>
                <c:pt idx="745">
                  <c:v>0.0667188802641574</c:v>
                </c:pt>
                <c:pt idx="746">
                  <c:v>0.0724262883705596</c:v>
                </c:pt>
                <c:pt idx="747">
                  <c:v>0.0712086790907313</c:v>
                </c:pt>
                <c:pt idx="748">
                  <c:v>0.0795167705606906</c:v>
                </c:pt>
                <c:pt idx="749">
                  <c:v>0.0800270276814787</c:v>
                </c:pt>
                <c:pt idx="750">
                  <c:v>0.0803562251027095</c:v>
                </c:pt>
                <c:pt idx="751">
                  <c:v>0.0998864314534626</c:v>
                </c:pt>
                <c:pt idx="752">
                  <c:v>0.0940752652858684</c:v>
                </c:pt>
                <c:pt idx="753">
                  <c:v>0.103888787362733</c:v>
                </c:pt>
                <c:pt idx="754">
                  <c:v>0.114952095024458</c:v>
                </c:pt>
                <c:pt idx="755">
                  <c:v>0.0956934432054247</c:v>
                </c:pt>
                <c:pt idx="756">
                  <c:v>0.0843280759433407</c:v>
                </c:pt>
                <c:pt idx="757">
                  <c:v>0.0679353348211573</c:v>
                </c:pt>
                <c:pt idx="758">
                  <c:v>0.0585749306558236</c:v>
                </c:pt>
                <c:pt idx="759">
                  <c:v>0.0584652302464755</c:v>
                </c:pt>
                <c:pt idx="760">
                  <c:v>0.055442967198979</c:v>
                </c:pt>
                <c:pt idx="761">
                  <c:v>0.0517306097012999</c:v>
                </c:pt>
                <c:pt idx="762">
                  <c:v>0.0448844808288534</c:v>
                </c:pt>
                <c:pt idx="763">
                  <c:v>0.0425755776434414</c:v>
                </c:pt>
                <c:pt idx="764">
                  <c:v>0.0353574379353251</c:v>
                </c:pt>
                <c:pt idx="765">
                  <c:v>0.0360596445569229</c:v>
                </c:pt>
                <c:pt idx="766">
                  <c:v>0.0327360035531657</c:v>
                </c:pt>
                <c:pt idx="767">
                  <c:v>0.0331369867459615</c:v>
                </c:pt>
                <c:pt idx="768">
                  <c:v>0.030098811057138</c:v>
                </c:pt>
                <c:pt idx="769">
                  <c:v>0.0309654078772406</c:v>
                </c:pt>
                <c:pt idx="770">
                  <c:v>0.0312650365905439</c:v>
                </c:pt>
                <c:pt idx="771">
                  <c:v>0.0348359078112151</c:v>
                </c:pt>
                <c:pt idx="772">
                  <c:v>0.0427939150823278</c:v>
                </c:pt>
                <c:pt idx="773">
                  <c:v>0.057515554880969</c:v>
                </c:pt>
                <c:pt idx="774">
                  <c:v>0.0807329179296222</c:v>
                </c:pt>
                <c:pt idx="775">
                  <c:v>0.0766998374537563</c:v>
                </c:pt>
                <c:pt idx="776">
                  <c:v>0.087673360301124</c:v>
                </c:pt>
                <c:pt idx="777">
                  <c:v>0.0886195446371907</c:v>
                </c:pt>
                <c:pt idx="778">
                  <c:v>0.0857656734191339</c:v>
                </c:pt>
                <c:pt idx="779">
                  <c:v>0.112116533886872</c:v>
                </c:pt>
                <c:pt idx="780">
                  <c:v>0.0999137438966057</c:v>
                </c:pt>
                <c:pt idx="781">
                  <c:v>0.0997181795631784</c:v>
                </c:pt>
                <c:pt idx="782">
                  <c:v>0.0901444063188567</c:v>
                </c:pt>
                <c:pt idx="783">
                  <c:v>0.0983504044410376</c:v>
                </c:pt>
                <c:pt idx="784">
                  <c:v>0.0892484039797858</c:v>
                </c:pt>
                <c:pt idx="785">
                  <c:v>0.0893219616359617</c:v>
                </c:pt>
                <c:pt idx="786">
                  <c:v>0.100766627192262</c:v>
                </c:pt>
                <c:pt idx="787">
                  <c:v>0.0917832339186847</c:v>
                </c:pt>
                <c:pt idx="788">
                  <c:v>0.0938830289409995</c:v>
                </c:pt>
                <c:pt idx="789">
                  <c:v>0.0825239658341163</c:v>
                </c:pt>
                <c:pt idx="790">
                  <c:v>0.0833294028318377</c:v>
                </c:pt>
                <c:pt idx="791">
                  <c:v>0.115524991696332</c:v>
                </c:pt>
                <c:pt idx="792">
                  <c:v>0.12085957280387</c:v>
                </c:pt>
                <c:pt idx="793">
                  <c:v>0.0997585311304332</c:v>
                </c:pt>
                <c:pt idx="794">
                  <c:v>0.0791769935803734</c:v>
                </c:pt>
                <c:pt idx="795">
                  <c:v>0.0782549154913542</c:v>
                </c:pt>
                <c:pt idx="796">
                  <c:v>0.0806991364715557</c:v>
                </c:pt>
                <c:pt idx="797">
                  <c:v>0.0804012302598755</c:v>
                </c:pt>
                <c:pt idx="798">
                  <c:v>0.058839542053523</c:v>
                </c:pt>
                <c:pt idx="799">
                  <c:v>0.048173770681577</c:v>
                </c:pt>
                <c:pt idx="800">
                  <c:v>0.0522422908070905</c:v>
                </c:pt>
                <c:pt idx="801">
                  <c:v>0.0503177349909542</c:v>
                </c:pt>
                <c:pt idx="802">
                  <c:v>0.0459496442973613</c:v>
                </c:pt>
                <c:pt idx="803">
                  <c:v>0.0405066943315913</c:v>
                </c:pt>
                <c:pt idx="804">
                  <c:v>0.0334467700695158</c:v>
                </c:pt>
                <c:pt idx="805">
                  <c:v>0.0321142686156053</c:v>
                </c:pt>
                <c:pt idx="806">
                  <c:v>0.0380691978732831</c:v>
                </c:pt>
                <c:pt idx="807">
                  <c:v>0.030293479117412</c:v>
                </c:pt>
                <c:pt idx="808">
                  <c:v>0.0277603068187107</c:v>
                </c:pt>
                <c:pt idx="809">
                  <c:v>0.028601652649307</c:v>
                </c:pt>
                <c:pt idx="810">
                  <c:v>0.0260461909901909</c:v>
                </c:pt>
                <c:pt idx="811">
                  <c:v>0.023273740802855</c:v>
                </c:pt>
                <c:pt idx="812">
                  <c:v>0.0214083055391363</c:v>
                </c:pt>
                <c:pt idx="813">
                  <c:v>0.0230674858248436</c:v>
                </c:pt>
                <c:pt idx="814">
                  <c:v>0.0205725083014634</c:v>
                </c:pt>
                <c:pt idx="815">
                  <c:v>0.0187727941314565</c:v>
                </c:pt>
                <c:pt idx="816">
                  <c:v>0.0153264842232223</c:v>
                </c:pt>
                <c:pt idx="817">
                  <c:v>0.01641746063396</c:v>
                </c:pt>
                <c:pt idx="818">
                  <c:v>0.013622612806746</c:v>
                </c:pt>
                <c:pt idx="819">
                  <c:v>0.0138491526968146</c:v>
                </c:pt>
                <c:pt idx="820">
                  <c:v>0.0132871247330222</c:v>
                </c:pt>
                <c:pt idx="821">
                  <c:v>0.0121906449206797</c:v>
                </c:pt>
                <c:pt idx="822">
                  <c:v>0.0119870885503253</c:v>
                </c:pt>
                <c:pt idx="823">
                  <c:v>0.0119948166808415</c:v>
                </c:pt>
                <c:pt idx="824">
                  <c:v>0.0122418445739388</c:v>
                </c:pt>
                <c:pt idx="825">
                  <c:v>0.0134646026926123</c:v>
                </c:pt>
                <c:pt idx="826">
                  <c:v>0.0129533834015897</c:v>
                </c:pt>
                <c:pt idx="827">
                  <c:v>0.0108491339552272</c:v>
                </c:pt>
                <c:pt idx="828">
                  <c:v>0.0119632836208994</c:v>
                </c:pt>
                <c:pt idx="829">
                  <c:v>0.0123908236727084</c:v>
                </c:pt>
                <c:pt idx="830">
                  <c:v>0.0109076082388009</c:v>
                </c:pt>
                <c:pt idx="831">
                  <c:v>0.012284159150708</c:v>
                </c:pt>
                <c:pt idx="832">
                  <c:v>0.0087962476011124</c:v>
                </c:pt>
                <c:pt idx="833">
                  <c:v>0.00887370797547877</c:v>
                </c:pt>
                <c:pt idx="834">
                  <c:v>0.00844411822586093</c:v>
                </c:pt>
                <c:pt idx="835">
                  <c:v>0.00971260533203005</c:v>
                </c:pt>
                <c:pt idx="836">
                  <c:v>0.00996728010502464</c:v>
                </c:pt>
                <c:pt idx="837">
                  <c:v>0.0128673037107648</c:v>
                </c:pt>
                <c:pt idx="838">
                  <c:v>0.0133488409098603</c:v>
                </c:pt>
                <c:pt idx="839">
                  <c:v>0.0155943746969264</c:v>
                </c:pt>
                <c:pt idx="840">
                  <c:v>0.0131412760049381</c:v>
                </c:pt>
                <c:pt idx="841">
                  <c:v>0.0137062145653264</c:v>
                </c:pt>
                <c:pt idx="842">
                  <c:v>0.0161286457060131</c:v>
                </c:pt>
                <c:pt idx="843">
                  <c:v>0.0183982911336979</c:v>
                </c:pt>
                <c:pt idx="844">
                  <c:v>0.0142586811695875</c:v>
                </c:pt>
                <c:pt idx="845">
                  <c:v>0.0147621295308246</c:v>
                </c:pt>
                <c:pt idx="846">
                  <c:v>0.0117734816153945</c:v>
                </c:pt>
                <c:pt idx="847">
                  <c:v>0.0130670533352611</c:v>
                </c:pt>
                <c:pt idx="848">
                  <c:v>0.0128928968627904</c:v>
                </c:pt>
                <c:pt idx="849">
                  <c:v>0.014290600278818</c:v>
                </c:pt>
                <c:pt idx="850">
                  <c:v>0.0145797309213719</c:v>
                </c:pt>
                <c:pt idx="851">
                  <c:v>0.0144302641354796</c:v>
                </c:pt>
                <c:pt idx="852">
                  <c:v>0.0142239330748886</c:v>
                </c:pt>
                <c:pt idx="853">
                  <c:v>0.0123894392031738</c:v>
                </c:pt>
                <c:pt idx="854">
                  <c:v>0.0102316251211343</c:v>
                </c:pt>
                <c:pt idx="855">
                  <c:v>0.0101343765772746</c:v>
                </c:pt>
                <c:pt idx="856">
                  <c:v>0.0106703701309839</c:v>
                </c:pt>
                <c:pt idx="857">
                  <c:v>0.00856789347669377</c:v>
                </c:pt>
                <c:pt idx="858">
                  <c:v>0.0107926046691195</c:v>
                </c:pt>
                <c:pt idx="859">
                  <c:v>0.0100838547276259</c:v>
                </c:pt>
                <c:pt idx="860">
                  <c:v>0.00851205093308985</c:v>
                </c:pt>
                <c:pt idx="861">
                  <c:v>0.00902788828830918</c:v>
                </c:pt>
                <c:pt idx="862">
                  <c:v>0.00947917897373834</c:v>
                </c:pt>
                <c:pt idx="863">
                  <c:v>0.00761741595163307</c:v>
                </c:pt>
                <c:pt idx="864">
                  <c:v>0.00574873906094195</c:v>
                </c:pt>
                <c:pt idx="865">
                  <c:v>0.00730288603121347</c:v>
                </c:pt>
                <c:pt idx="866">
                  <c:v>0.00834536671680906</c:v>
                </c:pt>
                <c:pt idx="867">
                  <c:v>0.00717942715499452</c:v>
                </c:pt>
                <c:pt idx="868">
                  <c:v>0.00847527365957247</c:v>
                </c:pt>
                <c:pt idx="869">
                  <c:v>0.0103917136219549</c:v>
                </c:pt>
                <c:pt idx="870">
                  <c:v>0.00787066675852403</c:v>
                </c:pt>
                <c:pt idx="871">
                  <c:v>0.0103529443188579</c:v>
                </c:pt>
                <c:pt idx="872">
                  <c:v>0.0150301613207883</c:v>
                </c:pt>
                <c:pt idx="873">
                  <c:v>0.0157315668032252</c:v>
                </c:pt>
                <c:pt idx="874">
                  <c:v>0.0147802919767671</c:v>
                </c:pt>
                <c:pt idx="875">
                  <c:v>0.0154485590500204</c:v>
                </c:pt>
                <c:pt idx="876">
                  <c:v>0.0160137590049899</c:v>
                </c:pt>
                <c:pt idx="877">
                  <c:v>0.0182561344872099</c:v>
                </c:pt>
                <c:pt idx="878">
                  <c:v>0.0175526245219098</c:v>
                </c:pt>
                <c:pt idx="879">
                  <c:v>0.0197246818593087</c:v>
                </c:pt>
                <c:pt idx="880">
                  <c:v>0.0145091999646486</c:v>
                </c:pt>
                <c:pt idx="881">
                  <c:v>0.0128584283053043</c:v>
                </c:pt>
                <c:pt idx="882">
                  <c:v>0.0118696192867375</c:v>
                </c:pt>
                <c:pt idx="883">
                  <c:v>0.0108741267574394</c:v>
                </c:pt>
                <c:pt idx="884">
                  <c:v>0.0112331577505412</c:v>
                </c:pt>
                <c:pt idx="885">
                  <c:v>0.0132562093930375</c:v>
                </c:pt>
                <c:pt idx="886">
                  <c:v>0.00943236257522291</c:v>
                </c:pt>
                <c:pt idx="887">
                  <c:v>0.0110093096073077</c:v>
                </c:pt>
                <c:pt idx="888">
                  <c:v>0.0102649146176312</c:v>
                </c:pt>
                <c:pt idx="889">
                  <c:v>0.0109344863778838</c:v>
                </c:pt>
                <c:pt idx="890">
                  <c:v>0.0157608450035244</c:v>
                </c:pt>
                <c:pt idx="891">
                  <c:v>0.0130335966490938</c:v>
                </c:pt>
                <c:pt idx="892">
                  <c:v>0.0173990071095747</c:v>
                </c:pt>
                <c:pt idx="893">
                  <c:v>0.0158195209701634</c:v>
                </c:pt>
                <c:pt idx="894">
                  <c:v>0.0141417697909005</c:v>
                </c:pt>
                <c:pt idx="895">
                  <c:v>0.0113312509608835</c:v>
                </c:pt>
                <c:pt idx="896">
                  <c:v>0.0111417766190199</c:v>
                </c:pt>
                <c:pt idx="897">
                  <c:v>0.00970935390445486</c:v>
                </c:pt>
                <c:pt idx="898">
                  <c:v>0.0105211170088183</c:v>
                </c:pt>
                <c:pt idx="899">
                  <c:v>0.00875912818697408</c:v>
                </c:pt>
                <c:pt idx="900">
                  <c:v>0.00816604269170534</c:v>
                </c:pt>
                <c:pt idx="901">
                  <c:v>0.00916411242980585</c:v>
                </c:pt>
                <c:pt idx="902">
                  <c:v>0.00883379047031153</c:v>
                </c:pt>
                <c:pt idx="903">
                  <c:v>0.0101331577676116</c:v>
                </c:pt>
                <c:pt idx="904">
                  <c:v>0.0107098762489791</c:v>
                </c:pt>
                <c:pt idx="905">
                  <c:v>0.0109735186394068</c:v>
                </c:pt>
                <c:pt idx="906">
                  <c:v>0.0117266119357917</c:v>
                </c:pt>
                <c:pt idx="907">
                  <c:v>0.0139917061252702</c:v>
                </c:pt>
                <c:pt idx="908">
                  <c:v>0.0123870742317359</c:v>
                </c:pt>
                <c:pt idx="909">
                  <c:v>0.0119530316327447</c:v>
                </c:pt>
                <c:pt idx="910">
                  <c:v>0.0165161373627331</c:v>
                </c:pt>
                <c:pt idx="911">
                  <c:v>0.0163109441477519</c:v>
                </c:pt>
                <c:pt idx="912">
                  <c:v>0.0159425449904432</c:v>
                </c:pt>
                <c:pt idx="913">
                  <c:v>0.0196775204177361</c:v>
                </c:pt>
                <c:pt idx="914">
                  <c:v>0.0214384792257923</c:v>
                </c:pt>
                <c:pt idx="915">
                  <c:v>0.0192721881372558</c:v>
                </c:pt>
                <c:pt idx="916">
                  <c:v>0.0113955620967106</c:v>
                </c:pt>
                <c:pt idx="917">
                  <c:v>0.00979581849223663</c:v>
                </c:pt>
                <c:pt idx="918">
                  <c:v>0.00864674467229444</c:v>
                </c:pt>
                <c:pt idx="919">
                  <c:v>0.00963688421998046</c:v>
                </c:pt>
                <c:pt idx="920">
                  <c:v>0.009640695160608</c:v>
                </c:pt>
                <c:pt idx="921">
                  <c:v>0.0102080780445467</c:v>
                </c:pt>
                <c:pt idx="922">
                  <c:v>0.0110081390321158</c:v>
                </c:pt>
                <c:pt idx="923">
                  <c:v>0.0108270750929461</c:v>
                </c:pt>
                <c:pt idx="924">
                  <c:v>0.0113846715477506</c:v>
                </c:pt>
                <c:pt idx="925">
                  <c:v>0.0129146198388619</c:v>
                </c:pt>
                <c:pt idx="926">
                  <c:v>0.0172445279542094</c:v>
                </c:pt>
                <c:pt idx="927">
                  <c:v>0.0150240509457744</c:v>
                </c:pt>
                <c:pt idx="928">
                  <c:v>0.0159362872239461</c:v>
                </c:pt>
                <c:pt idx="929">
                  <c:v>0.0158059568038689</c:v>
                </c:pt>
                <c:pt idx="930">
                  <c:v>0.0166498429325385</c:v>
                </c:pt>
                <c:pt idx="931">
                  <c:v>0.0147663270129605</c:v>
                </c:pt>
                <c:pt idx="932">
                  <c:v>0.0152880491045288</c:v>
                </c:pt>
                <c:pt idx="933">
                  <c:v>0.0166322475280495</c:v>
                </c:pt>
                <c:pt idx="934">
                  <c:v>0.0200085761578811</c:v>
                </c:pt>
                <c:pt idx="935">
                  <c:v>0.0214929545968432</c:v>
                </c:pt>
                <c:pt idx="936">
                  <c:v>0.0166074280424133</c:v>
                </c:pt>
                <c:pt idx="937">
                  <c:v>0.0198293053167688</c:v>
                </c:pt>
                <c:pt idx="938">
                  <c:v>0.0164683158343451</c:v>
                </c:pt>
                <c:pt idx="939">
                  <c:v>0.0226222388669888</c:v>
                </c:pt>
                <c:pt idx="940">
                  <c:v>0.0228973237762652</c:v>
                </c:pt>
                <c:pt idx="941">
                  <c:v>0.0204474039679846</c:v>
                </c:pt>
                <c:pt idx="942">
                  <c:v>0.0247123645445948</c:v>
                </c:pt>
                <c:pt idx="943">
                  <c:v>0.0237567203052598</c:v>
                </c:pt>
                <c:pt idx="944">
                  <c:v>0.0244459601595553</c:v>
                </c:pt>
                <c:pt idx="945">
                  <c:v>0.0201870686695544</c:v>
                </c:pt>
                <c:pt idx="946">
                  <c:v>0.0239547642255428</c:v>
                </c:pt>
                <c:pt idx="947">
                  <c:v>0.0250857573999303</c:v>
                </c:pt>
                <c:pt idx="948">
                  <c:v>0.0202969960478718</c:v>
                </c:pt>
                <c:pt idx="949">
                  <c:v>0.0171388140254589</c:v>
                </c:pt>
                <c:pt idx="950">
                  <c:v>0.015017756908267</c:v>
                </c:pt>
                <c:pt idx="951">
                  <c:v>0.0162804093278943</c:v>
                </c:pt>
                <c:pt idx="952">
                  <c:v>0.014316495659074</c:v>
                </c:pt>
                <c:pt idx="953">
                  <c:v>0.0129524780892756</c:v>
                </c:pt>
                <c:pt idx="954">
                  <c:v>0.0152994913523469</c:v>
                </c:pt>
                <c:pt idx="955">
                  <c:v>0.0114637548432111</c:v>
                </c:pt>
                <c:pt idx="956">
                  <c:v>0.0102415158276629</c:v>
                </c:pt>
                <c:pt idx="957">
                  <c:v>0.00797527891946667</c:v>
                </c:pt>
                <c:pt idx="958">
                  <c:v>0.00912824385900431</c:v>
                </c:pt>
                <c:pt idx="959">
                  <c:v>0.00827173357284899</c:v>
                </c:pt>
                <c:pt idx="960">
                  <c:v>0.0088644518659291</c:v>
                </c:pt>
                <c:pt idx="961">
                  <c:v>0.00959266005581903</c:v>
                </c:pt>
                <c:pt idx="962">
                  <c:v>0.00974364283222873</c:v>
                </c:pt>
                <c:pt idx="963">
                  <c:v>0.0125522246000154</c:v>
                </c:pt>
                <c:pt idx="964">
                  <c:v>0.011500937840045</c:v>
                </c:pt>
                <c:pt idx="965">
                  <c:v>0.0140431137232136</c:v>
                </c:pt>
                <c:pt idx="966">
                  <c:v>0.0129085725718548</c:v>
                </c:pt>
                <c:pt idx="967">
                  <c:v>0.0202961467830711</c:v>
                </c:pt>
                <c:pt idx="968">
                  <c:v>0.020618302179609</c:v>
                </c:pt>
                <c:pt idx="969">
                  <c:v>0.0205001689245608</c:v>
                </c:pt>
                <c:pt idx="970">
                  <c:v>0.025475231377435</c:v>
                </c:pt>
                <c:pt idx="971">
                  <c:v>0.0270661224476393</c:v>
                </c:pt>
                <c:pt idx="972">
                  <c:v>0.0363500179311414</c:v>
                </c:pt>
                <c:pt idx="973">
                  <c:v>0.0387363287314059</c:v>
                </c:pt>
                <c:pt idx="974">
                  <c:v>0.0339932477380908</c:v>
                </c:pt>
                <c:pt idx="975">
                  <c:v>0.0327737208395008</c:v>
                </c:pt>
                <c:pt idx="976">
                  <c:v>0.0266335708057232</c:v>
                </c:pt>
                <c:pt idx="977">
                  <c:v>0.0215233256375246</c:v>
                </c:pt>
                <c:pt idx="978">
                  <c:v>0.0259228659383884</c:v>
                </c:pt>
                <c:pt idx="979">
                  <c:v>0.0189030081117074</c:v>
                </c:pt>
                <c:pt idx="980">
                  <c:v>0.0270726881377941</c:v>
                </c:pt>
                <c:pt idx="981">
                  <c:v>0.0215467558064519</c:v>
                </c:pt>
                <c:pt idx="982">
                  <c:v>0.0191383974962733</c:v>
                </c:pt>
                <c:pt idx="983">
                  <c:v>0.0160219386914256</c:v>
                </c:pt>
                <c:pt idx="984">
                  <c:v>0.0187058898111709</c:v>
                </c:pt>
                <c:pt idx="985">
                  <c:v>0.0158858753417405</c:v>
                </c:pt>
                <c:pt idx="986">
                  <c:v>0.0154306834072014</c:v>
                </c:pt>
                <c:pt idx="987">
                  <c:v>0.0170920140163752</c:v>
                </c:pt>
                <c:pt idx="988">
                  <c:v>0.0131476937583808</c:v>
                </c:pt>
                <c:pt idx="989">
                  <c:v>0.012037157945987</c:v>
                </c:pt>
                <c:pt idx="990">
                  <c:v>0.0121981563636387</c:v>
                </c:pt>
                <c:pt idx="991">
                  <c:v>0.0131259687963741</c:v>
                </c:pt>
                <c:pt idx="992">
                  <c:v>0.0153521154814803</c:v>
                </c:pt>
                <c:pt idx="993">
                  <c:v>0.0199515872330991</c:v>
                </c:pt>
                <c:pt idx="994">
                  <c:v>0.0148613718774775</c:v>
                </c:pt>
                <c:pt idx="995">
                  <c:v>0.0228136476567912</c:v>
                </c:pt>
                <c:pt idx="996">
                  <c:v>0.0170194565959708</c:v>
                </c:pt>
                <c:pt idx="997">
                  <c:v>0.017470693108552</c:v>
                </c:pt>
                <c:pt idx="998">
                  <c:v>0.0250848649808899</c:v>
                </c:pt>
                <c:pt idx="999">
                  <c:v>0.0183251411767929</c:v>
                </c:pt>
                <c:pt idx="1000">
                  <c:v>0.0238981560592311</c:v>
                </c:pt>
                <c:pt idx="1001">
                  <c:v>0.0248386817266658</c:v>
                </c:pt>
                <c:pt idx="1002">
                  <c:v>0.0279099415499497</c:v>
                </c:pt>
                <c:pt idx="1003">
                  <c:v>0.0298461422460303</c:v>
                </c:pt>
                <c:pt idx="1004">
                  <c:v>0.0343080243133792</c:v>
                </c:pt>
                <c:pt idx="1005">
                  <c:v>0.0368770092954132</c:v>
                </c:pt>
                <c:pt idx="1006">
                  <c:v>0.0220042660377325</c:v>
                </c:pt>
                <c:pt idx="1007">
                  <c:v>0.0200716863057143</c:v>
                </c:pt>
                <c:pt idx="1008">
                  <c:v>0.019869738252333</c:v>
                </c:pt>
                <c:pt idx="1009">
                  <c:v>0.016934263153185</c:v>
                </c:pt>
                <c:pt idx="1010">
                  <c:v>0.0168027134236722</c:v>
                </c:pt>
                <c:pt idx="1011">
                  <c:v>0.0136838567963266</c:v>
                </c:pt>
                <c:pt idx="1012">
                  <c:v>0.0174389873236653</c:v>
                </c:pt>
                <c:pt idx="1013">
                  <c:v>0.0120091877929312</c:v>
                </c:pt>
                <c:pt idx="1014">
                  <c:v>0.00847154425116869</c:v>
                </c:pt>
                <c:pt idx="1015">
                  <c:v>0.00779509084215821</c:v>
                </c:pt>
                <c:pt idx="1016">
                  <c:v>0.00834221564010523</c:v>
                </c:pt>
                <c:pt idx="1017">
                  <c:v>0.00776210317094909</c:v>
                </c:pt>
                <c:pt idx="1018">
                  <c:v>0.00998077317975627</c:v>
                </c:pt>
                <c:pt idx="1019">
                  <c:v>0.0109195040288797</c:v>
                </c:pt>
                <c:pt idx="1020">
                  <c:v>0.0122968437518343</c:v>
                </c:pt>
                <c:pt idx="1021">
                  <c:v>0.0163941691979095</c:v>
                </c:pt>
                <c:pt idx="1022">
                  <c:v>0.0158574141077026</c:v>
                </c:pt>
                <c:pt idx="1023">
                  <c:v>0.0142303182502864</c:v>
                </c:pt>
                <c:pt idx="1024">
                  <c:v>0.0160174872340343</c:v>
                </c:pt>
                <c:pt idx="1025">
                  <c:v>0.014771635922967</c:v>
                </c:pt>
                <c:pt idx="1026">
                  <c:v>0.0142532175900012</c:v>
                </c:pt>
                <c:pt idx="1027">
                  <c:v>0.0159952232500569</c:v>
                </c:pt>
                <c:pt idx="1028">
                  <c:v>0.0169781996532129</c:v>
                </c:pt>
                <c:pt idx="1029">
                  <c:v>0.0143019751960705</c:v>
                </c:pt>
                <c:pt idx="1030">
                  <c:v>0.0151770329197733</c:v>
                </c:pt>
                <c:pt idx="1031">
                  <c:v>0.0188290236028153</c:v>
                </c:pt>
                <c:pt idx="1032">
                  <c:v>0.0151454943821464</c:v>
                </c:pt>
                <c:pt idx="1033">
                  <c:v>0.0175999349912319</c:v>
                </c:pt>
                <c:pt idx="1034">
                  <c:v>0.0135132099337187</c:v>
                </c:pt>
                <c:pt idx="1035">
                  <c:v>0.0209346800972702</c:v>
                </c:pt>
                <c:pt idx="1036">
                  <c:v>0.0211558033299775</c:v>
                </c:pt>
                <c:pt idx="1037">
                  <c:v>0.0217783827076491</c:v>
                </c:pt>
                <c:pt idx="1038">
                  <c:v>0.0261616652973334</c:v>
                </c:pt>
                <c:pt idx="1039">
                  <c:v>0.0364624729817196</c:v>
                </c:pt>
                <c:pt idx="1040">
                  <c:v>0.0363484914879036</c:v>
                </c:pt>
                <c:pt idx="1041">
                  <c:v>0.0401613772172959</c:v>
                </c:pt>
                <c:pt idx="1042">
                  <c:v>0.0368767083467133</c:v>
                </c:pt>
                <c:pt idx="1043">
                  <c:v>0.0488438775965022</c:v>
                </c:pt>
                <c:pt idx="1044">
                  <c:v>0.0424739516708687</c:v>
                </c:pt>
                <c:pt idx="1045">
                  <c:v>0.0257701951360758</c:v>
                </c:pt>
                <c:pt idx="1046">
                  <c:v>0.0158345113486226</c:v>
                </c:pt>
                <c:pt idx="1047">
                  <c:v>0.0136947749544351</c:v>
                </c:pt>
                <c:pt idx="1048">
                  <c:v>0.010575325964031</c:v>
                </c:pt>
                <c:pt idx="1049">
                  <c:v>0.012037226282134</c:v>
                </c:pt>
                <c:pt idx="1050">
                  <c:v>0.0132567615880557</c:v>
                </c:pt>
                <c:pt idx="1051">
                  <c:v>0.00957239859559393</c:v>
                </c:pt>
                <c:pt idx="1052">
                  <c:v>0.00911617294503188</c:v>
                </c:pt>
                <c:pt idx="1053">
                  <c:v>0.0117634828650571</c:v>
                </c:pt>
                <c:pt idx="1054">
                  <c:v>0.0126619971377119</c:v>
                </c:pt>
                <c:pt idx="1055">
                  <c:v>0.0107985897076223</c:v>
                </c:pt>
                <c:pt idx="1056">
                  <c:v>0.0126791169863269</c:v>
                </c:pt>
                <c:pt idx="1057">
                  <c:v>0.016043685542713</c:v>
                </c:pt>
                <c:pt idx="1058">
                  <c:v>0.017429133429706</c:v>
                </c:pt>
                <c:pt idx="1059">
                  <c:v>0.0207950310961322</c:v>
                </c:pt>
                <c:pt idx="1060">
                  <c:v>0.0249189756162072</c:v>
                </c:pt>
                <c:pt idx="1061">
                  <c:v>0.0429441293055398</c:v>
                </c:pt>
                <c:pt idx="1062">
                  <c:v>0.0491935554639143</c:v>
                </c:pt>
                <c:pt idx="1063">
                  <c:v>0.0491829461928646</c:v>
                </c:pt>
                <c:pt idx="1064">
                  <c:v>0.0503513170696867</c:v>
                </c:pt>
                <c:pt idx="1065">
                  <c:v>0.0445046023343146</c:v>
                </c:pt>
                <c:pt idx="1066">
                  <c:v>0.046652957572823</c:v>
                </c:pt>
                <c:pt idx="1067">
                  <c:v>0.0400801873402899</c:v>
                </c:pt>
                <c:pt idx="1068">
                  <c:v>0.0393931807461336</c:v>
                </c:pt>
                <c:pt idx="1069">
                  <c:v>0.0319591399946158</c:v>
                </c:pt>
                <c:pt idx="1070">
                  <c:v>0.0253413406104943</c:v>
                </c:pt>
                <c:pt idx="1071">
                  <c:v>0.0211099641000259</c:v>
                </c:pt>
                <c:pt idx="1072">
                  <c:v>0.0201215843344788</c:v>
                </c:pt>
                <c:pt idx="1073">
                  <c:v>0.0218760730321637</c:v>
                </c:pt>
                <c:pt idx="1074">
                  <c:v>0.0227738851584111</c:v>
                </c:pt>
                <c:pt idx="1075">
                  <c:v>0.0184181459751595</c:v>
                </c:pt>
                <c:pt idx="1076">
                  <c:v>0.0138978331034382</c:v>
                </c:pt>
                <c:pt idx="1077">
                  <c:v>0.0123957539083906</c:v>
                </c:pt>
                <c:pt idx="1078">
                  <c:v>0.0106554540253652</c:v>
                </c:pt>
                <c:pt idx="1079">
                  <c:v>0.0115958648456878</c:v>
                </c:pt>
                <c:pt idx="1080">
                  <c:v>0.0105562560387879</c:v>
                </c:pt>
                <c:pt idx="1081">
                  <c:v>0.0147894105768093</c:v>
                </c:pt>
                <c:pt idx="1082">
                  <c:v>0.013658248519382</c:v>
                </c:pt>
                <c:pt idx="1083">
                  <c:v>0.0141702550868783</c:v>
                </c:pt>
                <c:pt idx="1084">
                  <c:v>0.0170023757170689</c:v>
                </c:pt>
                <c:pt idx="1085">
                  <c:v>0.0211517430832499</c:v>
                </c:pt>
                <c:pt idx="1086">
                  <c:v>0.0283207692188764</c:v>
                </c:pt>
                <c:pt idx="1087">
                  <c:v>0.0251719447070237</c:v>
                </c:pt>
                <c:pt idx="1088">
                  <c:v>0.0237441400839541</c:v>
                </c:pt>
                <c:pt idx="1089">
                  <c:v>0.0254559733497373</c:v>
                </c:pt>
                <c:pt idx="1090">
                  <c:v>0.0286605334977259</c:v>
                </c:pt>
                <c:pt idx="1091">
                  <c:v>0.0322297141827718</c:v>
                </c:pt>
                <c:pt idx="1092">
                  <c:v>0.0379837408777786</c:v>
                </c:pt>
                <c:pt idx="1093">
                  <c:v>0.0359180293768447</c:v>
                </c:pt>
                <c:pt idx="1094">
                  <c:v>0.0342657949120672</c:v>
                </c:pt>
                <c:pt idx="1095">
                  <c:v>0.029405603801924</c:v>
                </c:pt>
                <c:pt idx="1096">
                  <c:v>0.0338955050024459</c:v>
                </c:pt>
                <c:pt idx="1097">
                  <c:v>0.025124296664233</c:v>
                </c:pt>
                <c:pt idx="1098">
                  <c:v>0.0216668644935878</c:v>
                </c:pt>
                <c:pt idx="1099">
                  <c:v>0.0186102379439655</c:v>
                </c:pt>
                <c:pt idx="1100">
                  <c:v>0.0177279105111365</c:v>
                </c:pt>
                <c:pt idx="1101">
                  <c:v>0.0157046308068985</c:v>
                </c:pt>
                <c:pt idx="1102">
                  <c:v>0.015128536976746</c:v>
                </c:pt>
                <c:pt idx="1103">
                  <c:v>0.0144528313136498</c:v>
                </c:pt>
                <c:pt idx="1104">
                  <c:v>0.0200942414992621</c:v>
                </c:pt>
                <c:pt idx="1105">
                  <c:v>0.021589137566209</c:v>
                </c:pt>
                <c:pt idx="1106">
                  <c:v>0.0202729483763123</c:v>
                </c:pt>
                <c:pt idx="1107">
                  <c:v>0.022189667877609</c:v>
                </c:pt>
                <c:pt idx="1108">
                  <c:v>0.024573051727409</c:v>
                </c:pt>
                <c:pt idx="1109">
                  <c:v>0.0220347008953309</c:v>
                </c:pt>
                <c:pt idx="1110">
                  <c:v>0.0201776493708621</c:v>
                </c:pt>
                <c:pt idx="1111">
                  <c:v>0.0234320567629694</c:v>
                </c:pt>
                <c:pt idx="1112">
                  <c:v>0.0205585479573492</c:v>
                </c:pt>
                <c:pt idx="1113">
                  <c:v>0.0194103940185255</c:v>
                </c:pt>
                <c:pt idx="1114">
                  <c:v>0.0175711597990482</c:v>
                </c:pt>
                <c:pt idx="1115">
                  <c:v>0.0190786259537504</c:v>
                </c:pt>
                <c:pt idx="1116">
                  <c:v>0.0255080350066412</c:v>
                </c:pt>
                <c:pt idx="1117">
                  <c:v>0.0272930401310126</c:v>
                </c:pt>
                <c:pt idx="1118">
                  <c:v>0.0390515834264312</c:v>
                </c:pt>
                <c:pt idx="1119">
                  <c:v>0.0410167798811861</c:v>
                </c:pt>
                <c:pt idx="1120">
                  <c:v>0.0442790787750006</c:v>
                </c:pt>
                <c:pt idx="1121">
                  <c:v>0.051142434695638</c:v>
                </c:pt>
                <c:pt idx="1122">
                  <c:v>0.0542240615416033</c:v>
                </c:pt>
                <c:pt idx="1123">
                  <c:v>0.0505455404841671</c:v>
                </c:pt>
                <c:pt idx="1124">
                  <c:v>0.058484606834984</c:v>
                </c:pt>
                <c:pt idx="1125">
                  <c:v>0.0489215782293803</c:v>
                </c:pt>
                <c:pt idx="1126">
                  <c:v>0.054928989785102</c:v>
                </c:pt>
                <c:pt idx="1127">
                  <c:v>0.0567959940951659</c:v>
                </c:pt>
                <c:pt idx="1128">
                  <c:v>0.0406100788678672</c:v>
                </c:pt>
                <c:pt idx="1129">
                  <c:v>0.0331773498284644</c:v>
                </c:pt>
                <c:pt idx="1130">
                  <c:v>0.0307961464046083</c:v>
                </c:pt>
                <c:pt idx="1131">
                  <c:v>0.0203829901032222</c:v>
                </c:pt>
                <c:pt idx="1132">
                  <c:v>0.0179976577752026</c:v>
                </c:pt>
                <c:pt idx="1133">
                  <c:v>0.0200366233867196</c:v>
                </c:pt>
                <c:pt idx="1134">
                  <c:v>0.0197210978226943</c:v>
                </c:pt>
                <c:pt idx="1135">
                  <c:v>0.0169930706724562</c:v>
                </c:pt>
                <c:pt idx="1136">
                  <c:v>0.0144407579973273</c:v>
                </c:pt>
                <c:pt idx="1137">
                  <c:v>0.0163502832548874</c:v>
                </c:pt>
                <c:pt idx="1138">
                  <c:v>0.0112750176170961</c:v>
                </c:pt>
                <c:pt idx="1139">
                  <c:v>0.0107597303139359</c:v>
                </c:pt>
                <c:pt idx="1140">
                  <c:v>0.0120753084209496</c:v>
                </c:pt>
                <c:pt idx="1141">
                  <c:v>0.00798302274232384</c:v>
                </c:pt>
                <c:pt idx="1142">
                  <c:v>0.00814952619880089</c:v>
                </c:pt>
                <c:pt idx="1143">
                  <c:v>0.00754989657572503</c:v>
                </c:pt>
                <c:pt idx="1144">
                  <c:v>0.0078882468067065</c:v>
                </c:pt>
                <c:pt idx="1145">
                  <c:v>0.00835386431464823</c:v>
                </c:pt>
                <c:pt idx="1146">
                  <c:v>0.0114490974211312</c:v>
                </c:pt>
                <c:pt idx="1147">
                  <c:v>0.00976177436158966</c:v>
                </c:pt>
                <c:pt idx="1148">
                  <c:v>0.0104372071045602</c:v>
                </c:pt>
                <c:pt idx="1149">
                  <c:v>0.00988565155895245</c:v>
                </c:pt>
                <c:pt idx="1150">
                  <c:v>0.00949415885143961</c:v>
                </c:pt>
                <c:pt idx="1151">
                  <c:v>0.0106082182658534</c:v>
                </c:pt>
                <c:pt idx="1152">
                  <c:v>0.00948578892628932</c:v>
                </c:pt>
                <c:pt idx="1153">
                  <c:v>0.010156508959733</c:v>
                </c:pt>
                <c:pt idx="1154">
                  <c:v>0.00988928238811298</c:v>
                </c:pt>
                <c:pt idx="1155">
                  <c:v>0.00727381960690591</c:v>
                </c:pt>
                <c:pt idx="1156">
                  <c:v>0.00647356593749159</c:v>
                </c:pt>
                <c:pt idx="1157">
                  <c:v>0.0065984111490603</c:v>
                </c:pt>
                <c:pt idx="1158">
                  <c:v>0.00501453834015007</c:v>
                </c:pt>
                <c:pt idx="1159">
                  <c:v>0.00602917316929642</c:v>
                </c:pt>
                <c:pt idx="1160">
                  <c:v>0.0100434924173916</c:v>
                </c:pt>
                <c:pt idx="1161">
                  <c:v>0.00834311086437086</c:v>
                </c:pt>
                <c:pt idx="1162">
                  <c:v>0.00961031407102356</c:v>
                </c:pt>
                <c:pt idx="1163">
                  <c:v>0.00967974238689577</c:v>
                </c:pt>
                <c:pt idx="1164">
                  <c:v>0.0077754283741738</c:v>
                </c:pt>
                <c:pt idx="1165">
                  <c:v>0.00825505644359186</c:v>
                </c:pt>
                <c:pt idx="1166">
                  <c:v>0.00902923770940219</c:v>
                </c:pt>
                <c:pt idx="1167">
                  <c:v>0.00782871511150946</c:v>
                </c:pt>
                <c:pt idx="1168">
                  <c:v>0.00812922781605112</c:v>
                </c:pt>
                <c:pt idx="1169">
                  <c:v>0.011401693180517</c:v>
                </c:pt>
                <c:pt idx="1170">
                  <c:v>0.0110575103447036</c:v>
                </c:pt>
                <c:pt idx="1171">
                  <c:v>0.00904893391837615</c:v>
                </c:pt>
                <c:pt idx="1172">
                  <c:v>0.00974106957627774</c:v>
                </c:pt>
                <c:pt idx="1173">
                  <c:v>0.00882218765007324</c:v>
                </c:pt>
                <c:pt idx="1174">
                  <c:v>0.00822729577488182</c:v>
                </c:pt>
                <c:pt idx="1175">
                  <c:v>0.00698485238506886</c:v>
                </c:pt>
                <c:pt idx="1176">
                  <c:v>0.00863776768612705</c:v>
                </c:pt>
                <c:pt idx="1177">
                  <c:v>0.00891909095917004</c:v>
                </c:pt>
                <c:pt idx="1178">
                  <c:v>0.0109189727098336</c:v>
                </c:pt>
                <c:pt idx="1179">
                  <c:v>0.0106347881005388</c:v>
                </c:pt>
                <c:pt idx="1180">
                  <c:v>0.0106900545019893</c:v>
                </c:pt>
                <c:pt idx="1181">
                  <c:v>0.0134148028407396</c:v>
                </c:pt>
                <c:pt idx="1182">
                  <c:v>0.0175447371871011</c:v>
                </c:pt>
                <c:pt idx="1183">
                  <c:v>0.0183240332239665</c:v>
                </c:pt>
                <c:pt idx="1184">
                  <c:v>0.0188102883152163</c:v>
                </c:pt>
                <c:pt idx="1185">
                  <c:v>0.0143018642598342</c:v>
                </c:pt>
                <c:pt idx="1186">
                  <c:v>0.0172663919946476</c:v>
                </c:pt>
                <c:pt idx="1187">
                  <c:v>0.0201844297693817</c:v>
                </c:pt>
                <c:pt idx="1188">
                  <c:v>0.0200356077841172</c:v>
                </c:pt>
                <c:pt idx="1189">
                  <c:v>0.0223035198198742</c:v>
                </c:pt>
                <c:pt idx="1190">
                  <c:v>0.0237865872173206</c:v>
                </c:pt>
                <c:pt idx="1191">
                  <c:v>0.0186089591812856</c:v>
                </c:pt>
                <c:pt idx="1192">
                  <c:v>0.0141048561090061</c:v>
                </c:pt>
                <c:pt idx="1193">
                  <c:v>0.00927264836015944</c:v>
                </c:pt>
                <c:pt idx="1194">
                  <c:v>0.00861247583391594</c:v>
                </c:pt>
                <c:pt idx="1195">
                  <c:v>0.00976348784385058</c:v>
                </c:pt>
                <c:pt idx="1196">
                  <c:v>0.010136099916083</c:v>
                </c:pt>
                <c:pt idx="1197">
                  <c:v>0.00950055435295128</c:v>
                </c:pt>
                <c:pt idx="1198">
                  <c:v>0.0109381640419768</c:v>
                </c:pt>
                <c:pt idx="1199">
                  <c:v>0.0127169994535088</c:v>
                </c:pt>
                <c:pt idx="1200">
                  <c:v>0.0128094588323757</c:v>
                </c:pt>
                <c:pt idx="1201">
                  <c:v>0.0133669012602322</c:v>
                </c:pt>
                <c:pt idx="1202">
                  <c:v>0.0158294619377611</c:v>
                </c:pt>
                <c:pt idx="1203">
                  <c:v>0.0148053953748665</c:v>
                </c:pt>
                <c:pt idx="1204">
                  <c:v>0.0144565043505411</c:v>
                </c:pt>
                <c:pt idx="1205">
                  <c:v>0.0152619465166202</c:v>
                </c:pt>
                <c:pt idx="1206">
                  <c:v>0.0144802709399548</c:v>
                </c:pt>
                <c:pt idx="1207">
                  <c:v>0.0169434137333873</c:v>
                </c:pt>
                <c:pt idx="1208">
                  <c:v>0.0144120680290424</c:v>
                </c:pt>
                <c:pt idx="1209">
                  <c:v>0.0171716088679372</c:v>
                </c:pt>
                <c:pt idx="1210">
                  <c:v>0.0170474367906645</c:v>
                </c:pt>
                <c:pt idx="1211">
                  <c:v>0.0157853739239003</c:v>
                </c:pt>
                <c:pt idx="1212">
                  <c:v>0.0188339875295218</c:v>
                </c:pt>
                <c:pt idx="1213">
                  <c:v>0.0214036607678621</c:v>
                </c:pt>
                <c:pt idx="1214">
                  <c:v>0.016882282945138</c:v>
                </c:pt>
                <c:pt idx="1215">
                  <c:v>0.0203884287613134</c:v>
                </c:pt>
                <c:pt idx="1216">
                  <c:v>0.018644348413699</c:v>
                </c:pt>
                <c:pt idx="1217">
                  <c:v>0.0191913466972862</c:v>
                </c:pt>
                <c:pt idx="1218">
                  <c:v>0.0204194915842983</c:v>
                </c:pt>
                <c:pt idx="1219">
                  <c:v>0.0244087350322725</c:v>
                </c:pt>
                <c:pt idx="1220">
                  <c:v>0.0226573307099957</c:v>
                </c:pt>
                <c:pt idx="1221">
                  <c:v>0.0146882859016656</c:v>
                </c:pt>
                <c:pt idx="1222">
                  <c:v>0.0156957323816076</c:v>
                </c:pt>
                <c:pt idx="1223">
                  <c:v>0.0151703489116601</c:v>
                </c:pt>
                <c:pt idx="1224">
                  <c:v>0.0170977746663809</c:v>
                </c:pt>
                <c:pt idx="1225">
                  <c:v>0.0177685590157696</c:v>
                </c:pt>
                <c:pt idx="1226">
                  <c:v>0.0164781348716473</c:v>
                </c:pt>
                <c:pt idx="1227">
                  <c:v>0.0198035284949099</c:v>
                </c:pt>
                <c:pt idx="1228">
                  <c:v>0.0186212725835149</c:v>
                </c:pt>
                <c:pt idx="1229">
                  <c:v>0.0199145170742479</c:v>
                </c:pt>
                <c:pt idx="1230">
                  <c:v>0.0221490226379326</c:v>
                </c:pt>
                <c:pt idx="1231">
                  <c:v>0.0222611712512159</c:v>
                </c:pt>
                <c:pt idx="1232">
                  <c:v>0.0219533150011994</c:v>
                </c:pt>
                <c:pt idx="1233">
                  <c:v>0.0264460519577951</c:v>
                </c:pt>
                <c:pt idx="1234">
                  <c:v>0.0278256792834878</c:v>
                </c:pt>
                <c:pt idx="1235">
                  <c:v>0.0295532202767428</c:v>
                </c:pt>
                <c:pt idx="1236">
                  <c:v>0.0268724187873855</c:v>
                </c:pt>
                <c:pt idx="1237">
                  <c:v>0.0284696198848715</c:v>
                </c:pt>
                <c:pt idx="1238">
                  <c:v>0.0301050182289197</c:v>
                </c:pt>
                <c:pt idx="1239">
                  <c:v>0.0284419349673793</c:v>
                </c:pt>
                <c:pt idx="1240">
                  <c:v>0.02883698134449</c:v>
                </c:pt>
                <c:pt idx="1241">
                  <c:v>0.0276233474960199</c:v>
                </c:pt>
                <c:pt idx="1242">
                  <c:v>0.0328504445407274</c:v>
                </c:pt>
                <c:pt idx="1243">
                  <c:v>0.0289749797719343</c:v>
                </c:pt>
                <c:pt idx="1244">
                  <c:v>0.0305085505119148</c:v>
                </c:pt>
                <c:pt idx="1245">
                  <c:v>0.0303881181038961</c:v>
                </c:pt>
                <c:pt idx="1246">
                  <c:v>0.030612814045053</c:v>
                </c:pt>
                <c:pt idx="1247">
                  <c:v>0.0277362334755491</c:v>
                </c:pt>
                <c:pt idx="1248">
                  <c:v>0.0278195984458693</c:v>
                </c:pt>
                <c:pt idx="1249">
                  <c:v>0.0284839806833971</c:v>
                </c:pt>
                <c:pt idx="1250">
                  <c:v>0.0158019623550886</c:v>
                </c:pt>
                <c:pt idx="1251">
                  <c:v>0.0158221220839718</c:v>
                </c:pt>
                <c:pt idx="1252">
                  <c:v>0.0180656012612397</c:v>
                </c:pt>
                <c:pt idx="1253">
                  <c:v>0.0210567596831532</c:v>
                </c:pt>
                <c:pt idx="1254">
                  <c:v>0.0190554417590017</c:v>
                </c:pt>
                <c:pt idx="1255">
                  <c:v>0.0207770849536389</c:v>
                </c:pt>
                <c:pt idx="1256">
                  <c:v>0.0236268520561545</c:v>
                </c:pt>
                <c:pt idx="1257">
                  <c:v>0.0203912888847834</c:v>
                </c:pt>
                <c:pt idx="1258">
                  <c:v>0.0252638484586278</c:v>
                </c:pt>
                <c:pt idx="1259">
                  <c:v>0.0312366592055044</c:v>
                </c:pt>
                <c:pt idx="1260">
                  <c:v>0.0336755722365252</c:v>
                </c:pt>
                <c:pt idx="1261">
                  <c:v>0.0291907712044838</c:v>
                </c:pt>
                <c:pt idx="1262">
                  <c:v>0.0404952943197768</c:v>
                </c:pt>
                <c:pt idx="1263">
                  <c:v>0.0362074056807862</c:v>
                </c:pt>
                <c:pt idx="1264">
                  <c:v>0.0358692793915433</c:v>
                </c:pt>
                <c:pt idx="1265">
                  <c:v>0.0389255821935583</c:v>
                </c:pt>
                <c:pt idx="1266">
                  <c:v>0.0384018628562287</c:v>
                </c:pt>
                <c:pt idx="1267">
                  <c:v>0.0460450388130839</c:v>
                </c:pt>
                <c:pt idx="1268">
                  <c:v>0.0435911782624569</c:v>
                </c:pt>
                <c:pt idx="1269">
                  <c:v>0.0439164386533711</c:v>
                </c:pt>
                <c:pt idx="1270">
                  <c:v>0.041001157848678</c:v>
                </c:pt>
                <c:pt idx="1271">
                  <c:v>0.0388294774199366</c:v>
                </c:pt>
                <c:pt idx="1272">
                  <c:v>0.0398100101238792</c:v>
                </c:pt>
                <c:pt idx="1273">
                  <c:v>0.035827123356628</c:v>
                </c:pt>
                <c:pt idx="1274">
                  <c:v>0.0350112293265212</c:v>
                </c:pt>
                <c:pt idx="1275">
                  <c:v>0.0342025852400125</c:v>
                </c:pt>
                <c:pt idx="1276">
                  <c:v>0.0360300498830594</c:v>
                </c:pt>
                <c:pt idx="1277">
                  <c:v>0.0340380046435446</c:v>
                </c:pt>
                <c:pt idx="1278">
                  <c:v>0.0329970695247104</c:v>
                </c:pt>
                <c:pt idx="1279">
                  <c:v>0.046498454113729</c:v>
                </c:pt>
                <c:pt idx="1280">
                  <c:v>0.0556243337115413</c:v>
                </c:pt>
                <c:pt idx="1281">
                  <c:v>0.0438492190700146</c:v>
                </c:pt>
                <c:pt idx="1282">
                  <c:v>0.0465190874437228</c:v>
                </c:pt>
                <c:pt idx="1283">
                  <c:v>0.053035299843453</c:v>
                </c:pt>
                <c:pt idx="1284">
                  <c:v>0.0553326137545087</c:v>
                </c:pt>
                <c:pt idx="1285">
                  <c:v>0.0606252412004483</c:v>
                </c:pt>
                <c:pt idx="1286">
                  <c:v>0.0537153275330887</c:v>
                </c:pt>
                <c:pt idx="1287">
                  <c:v>0.0592853664154089</c:v>
                </c:pt>
                <c:pt idx="1288">
                  <c:v>0.0567135955601739</c:v>
                </c:pt>
                <c:pt idx="1289">
                  <c:v>0.0566056273908411</c:v>
                </c:pt>
                <c:pt idx="1290">
                  <c:v>0.0487192962667458</c:v>
                </c:pt>
                <c:pt idx="1291">
                  <c:v>0.054776726969355</c:v>
                </c:pt>
                <c:pt idx="1292">
                  <c:v>0.0526170351240746</c:v>
                </c:pt>
                <c:pt idx="1293">
                  <c:v>0.0482802869059271</c:v>
                </c:pt>
                <c:pt idx="1294">
                  <c:v>0.0519661160556922</c:v>
                </c:pt>
                <c:pt idx="1295">
                  <c:v>0.044169098332758</c:v>
                </c:pt>
                <c:pt idx="1296">
                  <c:v>0.0444031125591346</c:v>
                </c:pt>
                <c:pt idx="1297">
                  <c:v>0.052434680760299</c:v>
                </c:pt>
                <c:pt idx="1298">
                  <c:v>0.0419923996532596</c:v>
                </c:pt>
                <c:pt idx="1299">
                  <c:v>0.0433397017547781</c:v>
                </c:pt>
                <c:pt idx="1300">
                  <c:v>0.0434308783239675</c:v>
                </c:pt>
                <c:pt idx="1301">
                  <c:v>0.0456586953693946</c:v>
                </c:pt>
                <c:pt idx="1302">
                  <c:v>0.0370666330387468</c:v>
                </c:pt>
                <c:pt idx="1303">
                  <c:v>0.0325320172296238</c:v>
                </c:pt>
                <c:pt idx="1304">
                  <c:v>0.026784391345337</c:v>
                </c:pt>
                <c:pt idx="1305">
                  <c:v>0.0242406294747088</c:v>
                </c:pt>
                <c:pt idx="1306">
                  <c:v>0.0288901214214317</c:v>
                </c:pt>
                <c:pt idx="1307">
                  <c:v>0.0252449170582645</c:v>
                </c:pt>
                <c:pt idx="1308">
                  <c:v>0.0276471646489151</c:v>
                </c:pt>
                <c:pt idx="1309">
                  <c:v>0.0230327901278486</c:v>
                </c:pt>
                <c:pt idx="1310">
                  <c:v>0.0211400183162156</c:v>
                </c:pt>
                <c:pt idx="1311">
                  <c:v>0.0204584788541584</c:v>
                </c:pt>
                <c:pt idx="1312">
                  <c:v>0.0224142213303332</c:v>
                </c:pt>
                <c:pt idx="1313">
                  <c:v>0.0262195343336967</c:v>
                </c:pt>
                <c:pt idx="1314">
                  <c:v>0.0216821110487345</c:v>
                </c:pt>
                <c:pt idx="1315">
                  <c:v>0.020923808540703</c:v>
                </c:pt>
                <c:pt idx="1316">
                  <c:v>0.0243329849166203</c:v>
                </c:pt>
                <c:pt idx="1317">
                  <c:v>0.0229456282987491</c:v>
                </c:pt>
                <c:pt idx="1318">
                  <c:v>0.0254840194034395</c:v>
                </c:pt>
                <c:pt idx="1319">
                  <c:v>0.0275433661519752</c:v>
                </c:pt>
                <c:pt idx="1320">
                  <c:v>0.025774141575101</c:v>
                </c:pt>
                <c:pt idx="1321">
                  <c:v>0.0273998449698852</c:v>
                </c:pt>
                <c:pt idx="1322">
                  <c:v>0.0265316528471885</c:v>
                </c:pt>
                <c:pt idx="1323">
                  <c:v>0.0197635367710223</c:v>
                </c:pt>
                <c:pt idx="1324">
                  <c:v>0.0240157233666605</c:v>
                </c:pt>
                <c:pt idx="1325">
                  <c:v>0.0261305259122192</c:v>
                </c:pt>
                <c:pt idx="1326">
                  <c:v>0.0189971911496653</c:v>
                </c:pt>
                <c:pt idx="1327">
                  <c:v>0.0225124825409152</c:v>
                </c:pt>
                <c:pt idx="1328">
                  <c:v>0.0209918883299758</c:v>
                </c:pt>
                <c:pt idx="1329">
                  <c:v>0.0184864120004023</c:v>
                </c:pt>
                <c:pt idx="1330">
                  <c:v>0.026982790553221</c:v>
                </c:pt>
                <c:pt idx="1331">
                  <c:v>0.019935601075376</c:v>
                </c:pt>
                <c:pt idx="1332">
                  <c:v>0.0220706075811501</c:v>
                </c:pt>
                <c:pt idx="1333">
                  <c:v>0.01878385448127</c:v>
                </c:pt>
                <c:pt idx="1334">
                  <c:v>0.0171388491945975</c:v>
                </c:pt>
                <c:pt idx="1335">
                  <c:v>0.0174145012798998</c:v>
                </c:pt>
                <c:pt idx="1336">
                  <c:v>0.0163022521712484</c:v>
                </c:pt>
                <c:pt idx="1337">
                  <c:v>0.016696146544395</c:v>
                </c:pt>
                <c:pt idx="1338">
                  <c:v>0.0177980638640538</c:v>
                </c:pt>
                <c:pt idx="1339">
                  <c:v>0.0196928030365791</c:v>
                </c:pt>
                <c:pt idx="1340">
                  <c:v>0.0178282611008221</c:v>
                </c:pt>
                <c:pt idx="1341">
                  <c:v>0.0161668973197264</c:v>
                </c:pt>
                <c:pt idx="1342">
                  <c:v>0.0166777023057414</c:v>
                </c:pt>
                <c:pt idx="1343">
                  <c:v>0.0159779984950807</c:v>
                </c:pt>
                <c:pt idx="1344">
                  <c:v>0.0228386165676996</c:v>
                </c:pt>
                <c:pt idx="1345">
                  <c:v>0.0181200008627503</c:v>
                </c:pt>
                <c:pt idx="1346">
                  <c:v>0.0136112621205499</c:v>
                </c:pt>
                <c:pt idx="1347">
                  <c:v>0.0150645228480894</c:v>
                </c:pt>
                <c:pt idx="1348">
                  <c:v>0.0161202032348755</c:v>
                </c:pt>
                <c:pt idx="1349">
                  <c:v>0.0143674877099467</c:v>
                </c:pt>
                <c:pt idx="1350">
                  <c:v>0.0144378785319289</c:v>
                </c:pt>
                <c:pt idx="1351">
                  <c:v>0.014728062877075</c:v>
                </c:pt>
                <c:pt idx="1352">
                  <c:v>0.0167938999343616</c:v>
                </c:pt>
                <c:pt idx="1353">
                  <c:v>0.0129456768312812</c:v>
                </c:pt>
                <c:pt idx="1354">
                  <c:v>0.013512302865789</c:v>
                </c:pt>
                <c:pt idx="1355">
                  <c:v>0.0157081068927939</c:v>
                </c:pt>
                <c:pt idx="1356">
                  <c:v>0.0163872651592871</c:v>
                </c:pt>
                <c:pt idx="1357">
                  <c:v>0.0142116341948335</c:v>
                </c:pt>
                <c:pt idx="1358">
                  <c:v>0.0108346038258309</c:v>
                </c:pt>
                <c:pt idx="1359">
                  <c:v>0.0144066591704437</c:v>
                </c:pt>
                <c:pt idx="1360">
                  <c:v>0.0120886163493898</c:v>
                </c:pt>
                <c:pt idx="1361">
                  <c:v>0.0114017963329208</c:v>
                </c:pt>
                <c:pt idx="1362">
                  <c:v>0.00980468301835087</c:v>
                </c:pt>
                <c:pt idx="1363">
                  <c:v>0.0133306250957053</c:v>
                </c:pt>
                <c:pt idx="1364">
                  <c:v>0.0182662355648746</c:v>
                </c:pt>
                <c:pt idx="1365">
                  <c:v>0.0133931826477681</c:v>
                </c:pt>
                <c:pt idx="1366">
                  <c:v>0.0153482086699703</c:v>
                </c:pt>
                <c:pt idx="1367">
                  <c:v>0.0180748718550831</c:v>
                </c:pt>
                <c:pt idx="1368">
                  <c:v>0.0147903564439881</c:v>
                </c:pt>
                <c:pt idx="1369">
                  <c:v>0.0167720754996965</c:v>
                </c:pt>
                <c:pt idx="1370">
                  <c:v>0.012044045736284</c:v>
                </c:pt>
                <c:pt idx="1371">
                  <c:v>0.0147017755704509</c:v>
                </c:pt>
                <c:pt idx="1372">
                  <c:v>0.0151078539375745</c:v>
                </c:pt>
                <c:pt idx="1373">
                  <c:v>0.0135091744921229</c:v>
                </c:pt>
                <c:pt idx="1374">
                  <c:v>0.0162169614670458</c:v>
                </c:pt>
                <c:pt idx="1375">
                  <c:v>0.0133738436574031</c:v>
                </c:pt>
                <c:pt idx="1376">
                  <c:v>0.0175547625373559</c:v>
                </c:pt>
                <c:pt idx="1377">
                  <c:v>0.0173880700327039</c:v>
                </c:pt>
                <c:pt idx="1378">
                  <c:v>0.0153265383573088</c:v>
                </c:pt>
                <c:pt idx="1379">
                  <c:v>0.019528596913533</c:v>
                </c:pt>
                <c:pt idx="1380">
                  <c:v>0.0152003087495533</c:v>
                </c:pt>
                <c:pt idx="1381">
                  <c:v>0.0172415468340605</c:v>
                </c:pt>
                <c:pt idx="1382">
                  <c:v>0.019138556997557</c:v>
                </c:pt>
                <c:pt idx="1383">
                  <c:v>0.0171604220694265</c:v>
                </c:pt>
                <c:pt idx="1384">
                  <c:v>0.0172300688337639</c:v>
                </c:pt>
                <c:pt idx="1385">
                  <c:v>0.0133159794011887</c:v>
                </c:pt>
                <c:pt idx="1386">
                  <c:v>0.0128276140373724</c:v>
                </c:pt>
                <c:pt idx="1387">
                  <c:v>0.0119611804430643</c:v>
                </c:pt>
                <c:pt idx="1388">
                  <c:v>0.0107684912546364</c:v>
                </c:pt>
                <c:pt idx="1389">
                  <c:v>0.0132927425729323</c:v>
                </c:pt>
                <c:pt idx="1390">
                  <c:v>0.00864642332976722</c:v>
                </c:pt>
                <c:pt idx="1391">
                  <c:v>0.00786718386763319</c:v>
                </c:pt>
                <c:pt idx="1392">
                  <c:v>0.00607531251188375</c:v>
                </c:pt>
                <c:pt idx="1393">
                  <c:v>0.00648410694184159</c:v>
                </c:pt>
                <c:pt idx="1394">
                  <c:v>0.00636756498597651</c:v>
                </c:pt>
                <c:pt idx="1395">
                  <c:v>0.00635319071371611</c:v>
                </c:pt>
                <c:pt idx="1396">
                  <c:v>0.00568624462573974</c:v>
                </c:pt>
                <c:pt idx="1397">
                  <c:v>0.005287493977183</c:v>
                </c:pt>
                <c:pt idx="1398">
                  <c:v>0.00626617251564337</c:v>
                </c:pt>
                <c:pt idx="1399">
                  <c:v>0.00655641329876408</c:v>
                </c:pt>
                <c:pt idx="1400">
                  <c:v>0.00737538972599776</c:v>
                </c:pt>
                <c:pt idx="1401">
                  <c:v>0.00880271714681319</c:v>
                </c:pt>
                <c:pt idx="1402">
                  <c:v>0.00976286743264219</c:v>
                </c:pt>
                <c:pt idx="1403">
                  <c:v>0.0115594512339273</c:v>
                </c:pt>
                <c:pt idx="1404">
                  <c:v>0.00918780301891397</c:v>
                </c:pt>
                <c:pt idx="1405">
                  <c:v>0.00925158157800809</c:v>
                </c:pt>
                <c:pt idx="1406">
                  <c:v>0.00876657026078927</c:v>
                </c:pt>
                <c:pt idx="1407">
                  <c:v>0.00796549649418022</c:v>
                </c:pt>
                <c:pt idx="1408">
                  <c:v>0.00844312972401061</c:v>
                </c:pt>
                <c:pt idx="1409">
                  <c:v>0.00677135173526416</c:v>
                </c:pt>
                <c:pt idx="1410">
                  <c:v>0.00702432772260574</c:v>
                </c:pt>
                <c:pt idx="1411">
                  <c:v>0.00917001035760503</c:v>
                </c:pt>
                <c:pt idx="1412">
                  <c:v>0.00839726277293854</c:v>
                </c:pt>
                <c:pt idx="1413">
                  <c:v>0.00780052294315049</c:v>
                </c:pt>
                <c:pt idx="1414">
                  <c:v>0.00851415246558772</c:v>
                </c:pt>
                <c:pt idx="1415">
                  <c:v>0.00976574079866441</c:v>
                </c:pt>
                <c:pt idx="1416">
                  <c:v>0.00901384942527622</c:v>
                </c:pt>
                <c:pt idx="1417">
                  <c:v>0.0086967391170833</c:v>
                </c:pt>
                <c:pt idx="1418">
                  <c:v>0.0108752716750102</c:v>
                </c:pt>
                <c:pt idx="1419">
                  <c:v>0.012729989768458</c:v>
                </c:pt>
                <c:pt idx="1420">
                  <c:v>0.0120346594560612</c:v>
                </c:pt>
                <c:pt idx="1421">
                  <c:v>0.0122217249349616</c:v>
                </c:pt>
                <c:pt idx="1422">
                  <c:v>0.0124002078978616</c:v>
                </c:pt>
                <c:pt idx="1423">
                  <c:v>0.0129957553969676</c:v>
                </c:pt>
                <c:pt idx="1424">
                  <c:v>0.0149188744488471</c:v>
                </c:pt>
                <c:pt idx="1425">
                  <c:v>0.0155626336492941</c:v>
                </c:pt>
                <c:pt idx="1426">
                  <c:v>0.0182057740878132</c:v>
                </c:pt>
                <c:pt idx="1427">
                  <c:v>0.0148883144009376</c:v>
                </c:pt>
                <c:pt idx="1428">
                  <c:v>0.0166019492944381</c:v>
                </c:pt>
                <c:pt idx="1429">
                  <c:v>0.0178733211774345</c:v>
                </c:pt>
                <c:pt idx="1430">
                  <c:v>0.0153463595706488</c:v>
                </c:pt>
                <c:pt idx="1431">
                  <c:v>0.0156491323855809</c:v>
                </c:pt>
                <c:pt idx="1432">
                  <c:v>0.0148759376867371</c:v>
                </c:pt>
                <c:pt idx="1433">
                  <c:v>0.0126356017346909</c:v>
                </c:pt>
                <c:pt idx="1434">
                  <c:v>0.0122650039339705</c:v>
                </c:pt>
                <c:pt idx="1435">
                  <c:v>0.0128816915165271</c:v>
                </c:pt>
                <c:pt idx="1436">
                  <c:v>0.0161221959760198</c:v>
                </c:pt>
                <c:pt idx="1437">
                  <c:v>0.0198266857602061</c:v>
                </c:pt>
                <c:pt idx="1438">
                  <c:v>0.0151414887331021</c:v>
                </c:pt>
                <c:pt idx="1439">
                  <c:v>0.0134479220328581</c:v>
                </c:pt>
                <c:pt idx="1440">
                  <c:v>0.0126138812304576</c:v>
                </c:pt>
                <c:pt idx="1441">
                  <c:v>0.0129812082570761</c:v>
                </c:pt>
                <c:pt idx="1442">
                  <c:v>0.0114008009159186</c:v>
                </c:pt>
                <c:pt idx="1443">
                  <c:v>0.0124963940332963</c:v>
                </c:pt>
                <c:pt idx="1444">
                  <c:v>0.0122634719423846</c:v>
                </c:pt>
                <c:pt idx="1445">
                  <c:v>0.0149929797599787</c:v>
                </c:pt>
                <c:pt idx="1446">
                  <c:v>0.0185690906802003</c:v>
                </c:pt>
                <c:pt idx="1447">
                  <c:v>0.0140602805789004</c:v>
                </c:pt>
                <c:pt idx="1448">
                  <c:v>0.0180231085893645</c:v>
                </c:pt>
                <c:pt idx="1449">
                  <c:v>0.0154434079305846</c:v>
                </c:pt>
                <c:pt idx="1450">
                  <c:v>0.0152320107386863</c:v>
                </c:pt>
                <c:pt idx="1451">
                  <c:v>0.0199743123864311</c:v>
                </c:pt>
                <c:pt idx="1452">
                  <c:v>0.0229945785199535</c:v>
                </c:pt>
                <c:pt idx="1453">
                  <c:v>0.0224632316344827</c:v>
                </c:pt>
                <c:pt idx="1454">
                  <c:v>0.0274818611185181</c:v>
                </c:pt>
                <c:pt idx="1455">
                  <c:v>0.0248753755371504</c:v>
                </c:pt>
                <c:pt idx="1456">
                  <c:v>0.0246315717551505</c:v>
                </c:pt>
                <c:pt idx="1457">
                  <c:v>0.0390486308178588</c:v>
                </c:pt>
                <c:pt idx="1458">
                  <c:v>0.0332433704558367</c:v>
                </c:pt>
                <c:pt idx="1459">
                  <c:v>0.0360682787701485</c:v>
                </c:pt>
                <c:pt idx="1460">
                  <c:v>0.0426414906134722</c:v>
                </c:pt>
                <c:pt idx="1461">
                  <c:v>0.0388635471343918</c:v>
                </c:pt>
                <c:pt idx="1462">
                  <c:v>0.0418570170665445</c:v>
                </c:pt>
                <c:pt idx="1463">
                  <c:v>0.0432622827892719</c:v>
                </c:pt>
                <c:pt idx="1464">
                  <c:v>0.0474497941038485</c:v>
                </c:pt>
                <c:pt idx="1465">
                  <c:v>0.0455017391068312</c:v>
                </c:pt>
                <c:pt idx="1466">
                  <c:v>0.0412316435774093</c:v>
                </c:pt>
                <c:pt idx="1467">
                  <c:v>0.0434928026227193</c:v>
                </c:pt>
                <c:pt idx="1468">
                  <c:v>0.0491788699846864</c:v>
                </c:pt>
                <c:pt idx="1469">
                  <c:v>0.0435773051937099</c:v>
                </c:pt>
                <c:pt idx="1470">
                  <c:v>0.0506032442734838</c:v>
                </c:pt>
                <c:pt idx="1471">
                  <c:v>0.053366165350421</c:v>
                </c:pt>
                <c:pt idx="1472">
                  <c:v>0.046017031095565</c:v>
                </c:pt>
                <c:pt idx="1473">
                  <c:v>0.0481552597192845</c:v>
                </c:pt>
                <c:pt idx="1474">
                  <c:v>0.0433585071362591</c:v>
                </c:pt>
                <c:pt idx="1475">
                  <c:v>0.04769237150696</c:v>
                </c:pt>
                <c:pt idx="1476">
                  <c:v>0.0521721888994084</c:v>
                </c:pt>
                <c:pt idx="1477">
                  <c:v>0.051857733880678</c:v>
                </c:pt>
                <c:pt idx="1478">
                  <c:v>0.0524749809488425</c:v>
                </c:pt>
                <c:pt idx="1479">
                  <c:v>0.0512510779765075</c:v>
                </c:pt>
                <c:pt idx="1480">
                  <c:v>0.0497678469261428</c:v>
                </c:pt>
                <c:pt idx="1481">
                  <c:v>0.0576266210645626</c:v>
                </c:pt>
                <c:pt idx="1482">
                  <c:v>0.0474392091591752</c:v>
                </c:pt>
                <c:pt idx="1483">
                  <c:v>0.0507224107868266</c:v>
                </c:pt>
                <c:pt idx="1484">
                  <c:v>0.0511837596759055</c:v>
                </c:pt>
                <c:pt idx="1485">
                  <c:v>0.052833531477866</c:v>
                </c:pt>
                <c:pt idx="1486">
                  <c:v>0.0489145553995007</c:v>
                </c:pt>
                <c:pt idx="1487">
                  <c:v>0.0465576950207237</c:v>
                </c:pt>
                <c:pt idx="1488">
                  <c:v>0.0485101234353482</c:v>
                </c:pt>
                <c:pt idx="1489">
                  <c:v>0.0594432969502627</c:v>
                </c:pt>
                <c:pt idx="1490">
                  <c:v>0.053644250987939</c:v>
                </c:pt>
                <c:pt idx="1491">
                  <c:v>0.0490493990309707</c:v>
                </c:pt>
                <c:pt idx="1492">
                  <c:v>0.0452167062316023</c:v>
                </c:pt>
                <c:pt idx="1493">
                  <c:v>0.0394323832590129</c:v>
                </c:pt>
                <c:pt idx="1494">
                  <c:v>0.0388601048945821</c:v>
                </c:pt>
                <c:pt idx="1495">
                  <c:v>0.036105693951968</c:v>
                </c:pt>
                <c:pt idx="1496">
                  <c:v>0.0385603161527794</c:v>
                </c:pt>
                <c:pt idx="1497">
                  <c:v>0.0366241471108797</c:v>
                </c:pt>
                <c:pt idx="1498">
                  <c:v>0.0297836349516599</c:v>
                </c:pt>
                <c:pt idx="1499">
                  <c:v>0.0313643015345333</c:v>
                </c:pt>
                <c:pt idx="1500">
                  <c:v>0.0304717539589697</c:v>
                </c:pt>
                <c:pt idx="1501">
                  <c:v>0.0350235785915742</c:v>
                </c:pt>
                <c:pt idx="1502">
                  <c:v>0.0336173579472129</c:v>
                </c:pt>
                <c:pt idx="1503">
                  <c:v>0.0292732172306205</c:v>
                </c:pt>
                <c:pt idx="1504">
                  <c:v>0.0288488206555656</c:v>
                </c:pt>
                <c:pt idx="1505">
                  <c:v>0.0298786678279657</c:v>
                </c:pt>
                <c:pt idx="1506">
                  <c:v>0.0250388247729935</c:v>
                </c:pt>
                <c:pt idx="1507">
                  <c:v>0.0286288775024247</c:v>
                </c:pt>
                <c:pt idx="1508">
                  <c:v>0.0310533904663076</c:v>
                </c:pt>
                <c:pt idx="1509">
                  <c:v>0.0315742515138488</c:v>
                </c:pt>
                <c:pt idx="1510">
                  <c:v>0.0290201908254459</c:v>
                </c:pt>
                <c:pt idx="1511">
                  <c:v>0.0259693205396443</c:v>
                </c:pt>
                <c:pt idx="1512">
                  <c:v>0.0308559426383835</c:v>
                </c:pt>
                <c:pt idx="1513">
                  <c:v>0.0328727123918245</c:v>
                </c:pt>
                <c:pt idx="1514">
                  <c:v>0.0399268418337564</c:v>
                </c:pt>
                <c:pt idx="1515">
                  <c:v>0.0327823181138353</c:v>
                </c:pt>
                <c:pt idx="1516">
                  <c:v>0.0296295057038122</c:v>
                </c:pt>
                <c:pt idx="1517">
                  <c:v>0.0318454577552089</c:v>
                </c:pt>
                <c:pt idx="1518">
                  <c:v>0.0293826463482451</c:v>
                </c:pt>
                <c:pt idx="1519">
                  <c:v>0.0278677180987505</c:v>
                </c:pt>
                <c:pt idx="1520">
                  <c:v>0.0275007557307446</c:v>
                </c:pt>
                <c:pt idx="1521">
                  <c:v>0.0382776776584366</c:v>
                </c:pt>
                <c:pt idx="1522">
                  <c:v>0.0292445267361775</c:v>
                </c:pt>
                <c:pt idx="1523">
                  <c:v>0.0249667954033</c:v>
                </c:pt>
                <c:pt idx="1524">
                  <c:v>0.0216704628850125</c:v>
                </c:pt>
                <c:pt idx="1525">
                  <c:v>0.021356505560685</c:v>
                </c:pt>
                <c:pt idx="1526">
                  <c:v>0.0229638556141313</c:v>
                </c:pt>
                <c:pt idx="1527">
                  <c:v>0.0240445785777242</c:v>
                </c:pt>
                <c:pt idx="1528">
                  <c:v>0.0317663522506929</c:v>
                </c:pt>
                <c:pt idx="1529">
                  <c:v>0.0286595900578276</c:v>
                </c:pt>
                <c:pt idx="1530">
                  <c:v>0.0382846677801361</c:v>
                </c:pt>
                <c:pt idx="1531">
                  <c:v>0.0334095205441399</c:v>
                </c:pt>
                <c:pt idx="1532">
                  <c:v>0.0314382901626793</c:v>
                </c:pt>
                <c:pt idx="1533">
                  <c:v>0.0243038488160909</c:v>
                </c:pt>
                <c:pt idx="1534">
                  <c:v>0.0325930730334977</c:v>
                </c:pt>
                <c:pt idx="1535">
                  <c:v>0.0297442012707946</c:v>
                </c:pt>
                <c:pt idx="1536">
                  <c:v>0.0277942417417012</c:v>
                </c:pt>
                <c:pt idx="1537">
                  <c:v>0.0310428330361081</c:v>
                </c:pt>
                <c:pt idx="1538">
                  <c:v>0.0295777255751508</c:v>
                </c:pt>
                <c:pt idx="1539">
                  <c:v>0.0334625717665723</c:v>
                </c:pt>
                <c:pt idx="1540">
                  <c:v>0.0366925432782065</c:v>
                </c:pt>
                <c:pt idx="1541">
                  <c:v>0.0419875804176169</c:v>
                </c:pt>
                <c:pt idx="1542">
                  <c:v>0.0362182490646065</c:v>
                </c:pt>
                <c:pt idx="1543">
                  <c:v>0.0414900071265078</c:v>
                </c:pt>
                <c:pt idx="1544">
                  <c:v>0.0409956101494074</c:v>
                </c:pt>
                <c:pt idx="1545">
                  <c:v>0.038634827294895</c:v>
                </c:pt>
                <c:pt idx="1546">
                  <c:v>0.0392079837049271</c:v>
                </c:pt>
                <c:pt idx="1547">
                  <c:v>0.0450507333009118</c:v>
                </c:pt>
                <c:pt idx="1548">
                  <c:v>0.0529550487765295</c:v>
                </c:pt>
                <c:pt idx="1549">
                  <c:v>0.0477812565219399</c:v>
                </c:pt>
                <c:pt idx="1550">
                  <c:v>0.0515307095431057</c:v>
                </c:pt>
                <c:pt idx="1551">
                  <c:v>0.0472991250149611</c:v>
                </c:pt>
                <c:pt idx="1552">
                  <c:v>0.0455952019783941</c:v>
                </c:pt>
                <c:pt idx="1553">
                  <c:v>0.0472508659225276</c:v>
                </c:pt>
                <c:pt idx="1554">
                  <c:v>0.0427560967063224</c:v>
                </c:pt>
                <c:pt idx="1555">
                  <c:v>0.052255813664099</c:v>
                </c:pt>
                <c:pt idx="1556">
                  <c:v>0.0388045948636568</c:v>
                </c:pt>
                <c:pt idx="1557">
                  <c:v>0.0513648736577368</c:v>
                </c:pt>
                <c:pt idx="1558">
                  <c:v>0.0482870458297694</c:v>
                </c:pt>
                <c:pt idx="1559">
                  <c:v>0.0577733039168805</c:v>
                </c:pt>
                <c:pt idx="1560">
                  <c:v>0.0499656307696535</c:v>
                </c:pt>
                <c:pt idx="1561">
                  <c:v>0.0405789960795975</c:v>
                </c:pt>
                <c:pt idx="1562">
                  <c:v>0.0387327711924814</c:v>
                </c:pt>
                <c:pt idx="1563">
                  <c:v>0.0456814129431134</c:v>
                </c:pt>
                <c:pt idx="1564">
                  <c:v>0.048352630343649</c:v>
                </c:pt>
                <c:pt idx="1565">
                  <c:v>0.0447507717779647</c:v>
                </c:pt>
                <c:pt idx="1566">
                  <c:v>0.0422008477366026</c:v>
                </c:pt>
                <c:pt idx="1567">
                  <c:v>0.0436861302534488</c:v>
                </c:pt>
                <c:pt idx="1568">
                  <c:v>0.0422002279352716</c:v>
                </c:pt>
                <c:pt idx="1569">
                  <c:v>0.0438103702336887</c:v>
                </c:pt>
                <c:pt idx="1570">
                  <c:v>0.0441873195155813</c:v>
                </c:pt>
                <c:pt idx="1571">
                  <c:v>0.0453353568159391</c:v>
                </c:pt>
                <c:pt idx="1572">
                  <c:v>0.0439025124092618</c:v>
                </c:pt>
                <c:pt idx="1573">
                  <c:v>0.0338835353931506</c:v>
                </c:pt>
                <c:pt idx="1574">
                  <c:v>0.0374164710356813</c:v>
                </c:pt>
                <c:pt idx="1575">
                  <c:v>0.0477297643118334</c:v>
                </c:pt>
                <c:pt idx="1576">
                  <c:v>0.0468179404425361</c:v>
                </c:pt>
                <c:pt idx="1577">
                  <c:v>0.0492071079525602</c:v>
                </c:pt>
                <c:pt idx="1578">
                  <c:v>0.0541969611944173</c:v>
                </c:pt>
                <c:pt idx="1579">
                  <c:v>0.0553475793127489</c:v>
                </c:pt>
                <c:pt idx="1580">
                  <c:v>0.0502001905805972</c:v>
                </c:pt>
                <c:pt idx="1581">
                  <c:v>0.0515418729830615</c:v>
                </c:pt>
                <c:pt idx="1582">
                  <c:v>0.049577026614235</c:v>
                </c:pt>
                <c:pt idx="1583">
                  <c:v>0.0579057474366653</c:v>
                </c:pt>
                <c:pt idx="1584">
                  <c:v>0.060464432393269</c:v>
                </c:pt>
                <c:pt idx="1585">
                  <c:v>0.0602424235861491</c:v>
                </c:pt>
                <c:pt idx="1586">
                  <c:v>0.0553848616633076</c:v>
                </c:pt>
                <c:pt idx="1587">
                  <c:v>0.0675980122448671</c:v>
                </c:pt>
                <c:pt idx="1588">
                  <c:v>0.0630836629333394</c:v>
                </c:pt>
                <c:pt idx="1589">
                  <c:v>0.0473373928402966</c:v>
                </c:pt>
                <c:pt idx="1590">
                  <c:v>0.0387194666224764</c:v>
                </c:pt>
                <c:pt idx="1591">
                  <c:v>0.0426789240912217</c:v>
                </c:pt>
                <c:pt idx="1592">
                  <c:v>0.042388841062124</c:v>
                </c:pt>
                <c:pt idx="1593">
                  <c:v>0.0460713049491764</c:v>
                </c:pt>
                <c:pt idx="1594">
                  <c:v>0.0364910190173312</c:v>
                </c:pt>
                <c:pt idx="1595">
                  <c:v>0.0416459524581321</c:v>
                </c:pt>
                <c:pt idx="1596">
                  <c:v>0.0371367989534018</c:v>
                </c:pt>
                <c:pt idx="1597">
                  <c:v>0.0352788703482024</c:v>
                </c:pt>
                <c:pt idx="1598">
                  <c:v>0.0418498317894878</c:v>
                </c:pt>
                <c:pt idx="1599">
                  <c:v>0.0342511730996427</c:v>
                </c:pt>
                <c:pt idx="1600">
                  <c:v>0.0432081509628591</c:v>
                </c:pt>
                <c:pt idx="1601">
                  <c:v>0.0544258155502463</c:v>
                </c:pt>
                <c:pt idx="1602">
                  <c:v>0.0602989986469236</c:v>
                </c:pt>
                <c:pt idx="1603">
                  <c:v>0.0590507250103423</c:v>
                </c:pt>
                <c:pt idx="1604">
                  <c:v>0.0832757553049765</c:v>
                </c:pt>
                <c:pt idx="1605">
                  <c:v>0.0740717099868652</c:v>
                </c:pt>
                <c:pt idx="1606">
                  <c:v>0.0692894587658774</c:v>
                </c:pt>
                <c:pt idx="1607">
                  <c:v>0.0708307969783661</c:v>
                </c:pt>
                <c:pt idx="1608">
                  <c:v>0.11060508957733</c:v>
                </c:pt>
                <c:pt idx="1609">
                  <c:v>0.0978549360435848</c:v>
                </c:pt>
                <c:pt idx="1610">
                  <c:v>0.0936373188642677</c:v>
                </c:pt>
                <c:pt idx="1611">
                  <c:v>0.105309333145286</c:v>
                </c:pt>
                <c:pt idx="1612">
                  <c:v>0.133824784434056</c:v>
                </c:pt>
                <c:pt idx="1613">
                  <c:v>0.115979967535967</c:v>
                </c:pt>
                <c:pt idx="1614">
                  <c:v>0.146921456613959</c:v>
                </c:pt>
                <c:pt idx="1615">
                  <c:v>0.126143354814487</c:v>
                </c:pt>
                <c:pt idx="1616">
                  <c:v>0.0995228887341313</c:v>
                </c:pt>
                <c:pt idx="1617">
                  <c:v>0.109526082063844</c:v>
                </c:pt>
                <c:pt idx="1618">
                  <c:v>0.0915489211311027</c:v>
                </c:pt>
                <c:pt idx="1619">
                  <c:v>0.100363399757606</c:v>
                </c:pt>
                <c:pt idx="1620">
                  <c:v>0.122873241248434</c:v>
                </c:pt>
                <c:pt idx="1621">
                  <c:v>0.0987415423130809</c:v>
                </c:pt>
                <c:pt idx="1622">
                  <c:v>0.089206528294413</c:v>
                </c:pt>
                <c:pt idx="1623">
                  <c:v>0.0979976672513831</c:v>
                </c:pt>
                <c:pt idx="1624">
                  <c:v>0.105087481521573</c:v>
                </c:pt>
                <c:pt idx="1625">
                  <c:v>0.104549378666401</c:v>
                </c:pt>
                <c:pt idx="1626">
                  <c:v>0.130600741892196</c:v>
                </c:pt>
                <c:pt idx="1627">
                  <c:v>0.131187703770062</c:v>
                </c:pt>
                <c:pt idx="1628">
                  <c:v>0.125282950337573</c:v>
                </c:pt>
                <c:pt idx="1629">
                  <c:v>0.126109125943926</c:v>
                </c:pt>
                <c:pt idx="1630">
                  <c:v>0.128135270142479</c:v>
                </c:pt>
                <c:pt idx="1631">
                  <c:v>0.143194653272759</c:v>
                </c:pt>
                <c:pt idx="1632">
                  <c:v>0.145501304811971</c:v>
                </c:pt>
                <c:pt idx="1633">
                  <c:v>0.14510286027641</c:v>
                </c:pt>
                <c:pt idx="1634">
                  <c:v>0.114312368841333</c:v>
                </c:pt>
                <c:pt idx="1635">
                  <c:v>0.173934463388349</c:v>
                </c:pt>
                <c:pt idx="1636">
                  <c:v>0.132115204559193</c:v>
                </c:pt>
                <c:pt idx="1637">
                  <c:v>0.145306925303869</c:v>
                </c:pt>
                <c:pt idx="1638">
                  <c:v>0.153447520254768</c:v>
                </c:pt>
                <c:pt idx="1639">
                  <c:v>0.15396199330911</c:v>
                </c:pt>
                <c:pt idx="1640">
                  <c:v>0.161413042598901</c:v>
                </c:pt>
                <c:pt idx="1641">
                  <c:v>0.191545909679129</c:v>
                </c:pt>
                <c:pt idx="1642">
                  <c:v>0.14580370588118</c:v>
                </c:pt>
                <c:pt idx="1643">
                  <c:v>0.133337590238603</c:v>
                </c:pt>
                <c:pt idx="1644">
                  <c:v>0.133140051455712</c:v>
                </c:pt>
                <c:pt idx="1645">
                  <c:v>0.126890371697855</c:v>
                </c:pt>
                <c:pt idx="1646">
                  <c:v>0.115857807297846</c:v>
                </c:pt>
                <c:pt idx="1647">
                  <c:v>0.114144014202542</c:v>
                </c:pt>
                <c:pt idx="1648">
                  <c:v>0.1141208381445</c:v>
                </c:pt>
                <c:pt idx="1649">
                  <c:v>0.130269773096231</c:v>
                </c:pt>
                <c:pt idx="1650">
                  <c:v>0.127109467078796</c:v>
                </c:pt>
                <c:pt idx="1651">
                  <c:v>0.122674029361142</c:v>
                </c:pt>
                <c:pt idx="1652">
                  <c:v>0.137213992169488</c:v>
                </c:pt>
                <c:pt idx="1653">
                  <c:v>0.138511587246193</c:v>
                </c:pt>
                <c:pt idx="1654">
                  <c:v>0.154946224256677</c:v>
                </c:pt>
                <c:pt idx="1655">
                  <c:v>0.170376781448619</c:v>
                </c:pt>
                <c:pt idx="1656">
                  <c:v>0.167729816590635</c:v>
                </c:pt>
                <c:pt idx="1657">
                  <c:v>0.152599988496138</c:v>
                </c:pt>
                <c:pt idx="1658">
                  <c:v>0.175831711013663</c:v>
                </c:pt>
                <c:pt idx="1659">
                  <c:v>0.183549425272083</c:v>
                </c:pt>
                <c:pt idx="1660">
                  <c:v>0.170295041900938</c:v>
                </c:pt>
                <c:pt idx="1661">
                  <c:v>0.18714721374134</c:v>
                </c:pt>
                <c:pt idx="1662">
                  <c:v>0.240173220073501</c:v>
                </c:pt>
                <c:pt idx="1663">
                  <c:v>0.24957099304831</c:v>
                </c:pt>
                <c:pt idx="1664">
                  <c:v>0.285672584261304</c:v>
                </c:pt>
                <c:pt idx="1665">
                  <c:v>0.258646580157484</c:v>
                </c:pt>
                <c:pt idx="1666">
                  <c:v>0.289936631419336</c:v>
                </c:pt>
                <c:pt idx="1667">
                  <c:v>0.262590645393929</c:v>
                </c:pt>
                <c:pt idx="1668">
                  <c:v>0.266096982140357</c:v>
                </c:pt>
                <c:pt idx="1669">
                  <c:v>0.239082325282177</c:v>
                </c:pt>
                <c:pt idx="1670">
                  <c:v>0.219173269218848</c:v>
                </c:pt>
                <c:pt idx="1671">
                  <c:v>0.251313900151429</c:v>
                </c:pt>
                <c:pt idx="1672">
                  <c:v>0.208124280606529</c:v>
                </c:pt>
                <c:pt idx="1673">
                  <c:v>0.182380774368351</c:v>
                </c:pt>
                <c:pt idx="1674">
                  <c:v>0.14478603465494</c:v>
                </c:pt>
                <c:pt idx="1675">
                  <c:v>0.123885750018052</c:v>
                </c:pt>
                <c:pt idx="1676">
                  <c:v>0.120757662145832</c:v>
                </c:pt>
                <c:pt idx="1677">
                  <c:v>0.119736492356599</c:v>
                </c:pt>
                <c:pt idx="1678">
                  <c:v>0.0988911130677957</c:v>
                </c:pt>
                <c:pt idx="1679">
                  <c:v>0.117782350793655</c:v>
                </c:pt>
                <c:pt idx="1680">
                  <c:v>0.0976800864313756</c:v>
                </c:pt>
                <c:pt idx="1681">
                  <c:v>0.0969288791222786</c:v>
                </c:pt>
                <c:pt idx="1682">
                  <c:v>0.0881653361299426</c:v>
                </c:pt>
                <c:pt idx="1683">
                  <c:v>0.0952114966237155</c:v>
                </c:pt>
                <c:pt idx="1684">
                  <c:v>0.0895791237154728</c:v>
                </c:pt>
                <c:pt idx="1685">
                  <c:v>0.11388081824852</c:v>
                </c:pt>
                <c:pt idx="1686">
                  <c:v>0.133285633793643</c:v>
                </c:pt>
                <c:pt idx="1687">
                  <c:v>0.135532325728177</c:v>
                </c:pt>
                <c:pt idx="1688">
                  <c:v>0.158382557825601</c:v>
                </c:pt>
                <c:pt idx="1689">
                  <c:v>0.168201803165149</c:v>
                </c:pt>
                <c:pt idx="1690">
                  <c:v>0.166540641626204</c:v>
                </c:pt>
                <c:pt idx="1691">
                  <c:v>0.208164489381608</c:v>
                </c:pt>
                <c:pt idx="1692">
                  <c:v>0.208701689402093</c:v>
                </c:pt>
                <c:pt idx="1693">
                  <c:v>0.229986915878146</c:v>
                </c:pt>
                <c:pt idx="1694">
                  <c:v>0.268586270836442</c:v>
                </c:pt>
                <c:pt idx="1695">
                  <c:v>0.282033609768747</c:v>
                </c:pt>
                <c:pt idx="1696">
                  <c:v>0.268716048710022</c:v>
                </c:pt>
                <c:pt idx="1697">
                  <c:v>0.333822476602508</c:v>
                </c:pt>
                <c:pt idx="1698">
                  <c:v>0.331878106532931</c:v>
                </c:pt>
                <c:pt idx="1699">
                  <c:v>0.29557269166332</c:v>
                </c:pt>
                <c:pt idx="1700">
                  <c:v>0.254412372839647</c:v>
                </c:pt>
                <c:pt idx="1701">
                  <c:v>0.263538785762568</c:v>
                </c:pt>
                <c:pt idx="1702">
                  <c:v>0.215369141853771</c:v>
                </c:pt>
                <c:pt idx="1703">
                  <c:v>0.226801791739294</c:v>
                </c:pt>
                <c:pt idx="1704">
                  <c:v>0.222369480214503</c:v>
                </c:pt>
                <c:pt idx="1705">
                  <c:v>0.253516479946742</c:v>
                </c:pt>
                <c:pt idx="1706">
                  <c:v>0.188647259003071</c:v>
                </c:pt>
                <c:pt idx="1707">
                  <c:v>0.225198672527893</c:v>
                </c:pt>
                <c:pt idx="1708">
                  <c:v>0.183716668421488</c:v>
                </c:pt>
                <c:pt idx="1709">
                  <c:v>0.16892060805116</c:v>
                </c:pt>
                <c:pt idx="1710">
                  <c:v>0.174988733680514</c:v>
                </c:pt>
                <c:pt idx="1711">
                  <c:v>0.154632777946879</c:v>
                </c:pt>
                <c:pt idx="1712">
                  <c:v>0.172926140432691</c:v>
                </c:pt>
                <c:pt idx="1713">
                  <c:v>0.217910483674859</c:v>
                </c:pt>
                <c:pt idx="1714">
                  <c:v>0.192188499424613</c:v>
                </c:pt>
                <c:pt idx="1715">
                  <c:v>0.177308631930241</c:v>
                </c:pt>
                <c:pt idx="1716">
                  <c:v>0.174724465818165</c:v>
                </c:pt>
                <c:pt idx="1717">
                  <c:v>0.253637251154376</c:v>
                </c:pt>
                <c:pt idx="1718">
                  <c:v>0.169241183002389</c:v>
                </c:pt>
                <c:pt idx="1719">
                  <c:v>0.135379871451472</c:v>
                </c:pt>
                <c:pt idx="1720">
                  <c:v>0.110831334266691</c:v>
                </c:pt>
                <c:pt idx="1721">
                  <c:v>0.136011852524981</c:v>
                </c:pt>
                <c:pt idx="1722">
                  <c:v>0.160810163159102</c:v>
                </c:pt>
                <c:pt idx="1723">
                  <c:v>0.152581709859353</c:v>
                </c:pt>
                <c:pt idx="1724">
                  <c:v>0.169547827380415</c:v>
                </c:pt>
                <c:pt idx="1725">
                  <c:v>0.163530436233285</c:v>
                </c:pt>
                <c:pt idx="1726">
                  <c:v>0.124695732553773</c:v>
                </c:pt>
                <c:pt idx="1727">
                  <c:v>0.109590445394649</c:v>
                </c:pt>
                <c:pt idx="1728">
                  <c:v>0.108093909502999</c:v>
                </c:pt>
                <c:pt idx="1729">
                  <c:v>0.0997975637086909</c:v>
                </c:pt>
                <c:pt idx="1730">
                  <c:v>0.112926233951065</c:v>
                </c:pt>
                <c:pt idx="1731">
                  <c:v>0.177834624322922</c:v>
                </c:pt>
                <c:pt idx="1732">
                  <c:v>0.0858019155844596</c:v>
                </c:pt>
                <c:pt idx="1733">
                  <c:v>0.0941371135083202</c:v>
                </c:pt>
                <c:pt idx="1734">
                  <c:v>0.110499349376332</c:v>
                </c:pt>
                <c:pt idx="1735">
                  <c:v>0.0885405769512083</c:v>
                </c:pt>
                <c:pt idx="1736">
                  <c:v>0.114364863837513</c:v>
                </c:pt>
                <c:pt idx="1737">
                  <c:v>0.0937953337522876</c:v>
                </c:pt>
                <c:pt idx="1738">
                  <c:v>0.106707117814476</c:v>
                </c:pt>
                <c:pt idx="1739">
                  <c:v>0.106177224245716</c:v>
                </c:pt>
                <c:pt idx="1740">
                  <c:v>0.113436037910959</c:v>
                </c:pt>
                <c:pt idx="1741">
                  <c:v>0.100274348005132</c:v>
                </c:pt>
                <c:pt idx="1742">
                  <c:v>0.0928892839947485</c:v>
                </c:pt>
                <c:pt idx="1743">
                  <c:v>0.0683811867092617</c:v>
                </c:pt>
                <c:pt idx="1744">
                  <c:v>0.0779725651580501</c:v>
                </c:pt>
                <c:pt idx="1745">
                  <c:v>0.072645710212565</c:v>
                </c:pt>
                <c:pt idx="1746">
                  <c:v>0.0645003348327754</c:v>
                </c:pt>
                <c:pt idx="1747">
                  <c:v>0.0540484424796501</c:v>
                </c:pt>
                <c:pt idx="1748">
                  <c:v>0.061272259080668</c:v>
                </c:pt>
                <c:pt idx="1749">
                  <c:v>0.0735265040102007</c:v>
                </c:pt>
                <c:pt idx="1750">
                  <c:v>0.0753584630164407</c:v>
                </c:pt>
                <c:pt idx="1751">
                  <c:v>0.073787800589602</c:v>
                </c:pt>
                <c:pt idx="1752">
                  <c:v>0.0758393278989048</c:v>
                </c:pt>
                <c:pt idx="1753">
                  <c:v>0.0782409449150967</c:v>
                </c:pt>
                <c:pt idx="1754">
                  <c:v>0.0733827602991072</c:v>
                </c:pt>
                <c:pt idx="1755">
                  <c:v>0.0714784402737023</c:v>
                </c:pt>
                <c:pt idx="1756">
                  <c:v>0.0677145044374069</c:v>
                </c:pt>
                <c:pt idx="1757">
                  <c:v>0.0699700479519233</c:v>
                </c:pt>
                <c:pt idx="1758">
                  <c:v>0.0772808167568693</c:v>
                </c:pt>
                <c:pt idx="1759">
                  <c:v>0.069725763859035</c:v>
                </c:pt>
                <c:pt idx="1760">
                  <c:v>0.0822472137955405</c:v>
                </c:pt>
                <c:pt idx="1761">
                  <c:v>0.09574964603481</c:v>
                </c:pt>
                <c:pt idx="1762">
                  <c:v>0.123724705448526</c:v>
                </c:pt>
                <c:pt idx="1763">
                  <c:v>0.127122721873758</c:v>
                </c:pt>
                <c:pt idx="1764">
                  <c:v>0.135217847077848</c:v>
                </c:pt>
                <c:pt idx="1765">
                  <c:v>0.125161462325082</c:v>
                </c:pt>
                <c:pt idx="1766">
                  <c:v>0.117157977157517</c:v>
                </c:pt>
                <c:pt idx="1767">
                  <c:v>0.100576334445455</c:v>
                </c:pt>
                <c:pt idx="1768">
                  <c:v>0.131057558388122</c:v>
                </c:pt>
                <c:pt idx="1769">
                  <c:v>0.131558755969852</c:v>
                </c:pt>
                <c:pt idx="1770">
                  <c:v>0.137196054749164</c:v>
                </c:pt>
                <c:pt idx="1771">
                  <c:v>0.162344901231162</c:v>
                </c:pt>
                <c:pt idx="1772">
                  <c:v>0.159626155486568</c:v>
                </c:pt>
                <c:pt idx="1773">
                  <c:v>0.210837390437805</c:v>
                </c:pt>
                <c:pt idx="1774">
                  <c:v>0.205073477995916</c:v>
                </c:pt>
                <c:pt idx="1775">
                  <c:v>0.235866081961993</c:v>
                </c:pt>
                <c:pt idx="1776">
                  <c:v>0.21820797776954</c:v>
                </c:pt>
                <c:pt idx="1777">
                  <c:v>0.384781144349364</c:v>
                </c:pt>
                <c:pt idx="1778">
                  <c:v>0.543547827633586</c:v>
                </c:pt>
                <c:pt idx="1779">
                  <c:v>0.362127290644068</c:v>
                </c:pt>
                <c:pt idx="1780">
                  <c:v>0.159029565193026</c:v>
                </c:pt>
                <c:pt idx="1781">
                  <c:v>0.130975919999355</c:v>
                </c:pt>
                <c:pt idx="1782">
                  <c:v>0.140762152169042</c:v>
                </c:pt>
                <c:pt idx="1783">
                  <c:v>0.118013525159908</c:v>
                </c:pt>
                <c:pt idx="1784">
                  <c:v>0.131039859232592</c:v>
                </c:pt>
                <c:pt idx="1785">
                  <c:v>0.139694816316342</c:v>
                </c:pt>
                <c:pt idx="1786">
                  <c:v>0.129980491018325</c:v>
                </c:pt>
                <c:pt idx="1787">
                  <c:v>0.114494698492573</c:v>
                </c:pt>
                <c:pt idx="1788">
                  <c:v>0.110265583434169</c:v>
                </c:pt>
                <c:pt idx="1789">
                  <c:v>0.118592893087995</c:v>
                </c:pt>
                <c:pt idx="1790">
                  <c:v>0.114661236124387</c:v>
                </c:pt>
                <c:pt idx="1791">
                  <c:v>0.100349384343667</c:v>
                </c:pt>
                <c:pt idx="1792">
                  <c:v>0.095454963318178</c:v>
                </c:pt>
                <c:pt idx="1793">
                  <c:v>0.092506429202998</c:v>
                </c:pt>
                <c:pt idx="1794">
                  <c:v>0.103350240772771</c:v>
                </c:pt>
                <c:pt idx="1795">
                  <c:v>0.091941957717337</c:v>
                </c:pt>
                <c:pt idx="1796">
                  <c:v>0.0935684030729806</c:v>
                </c:pt>
                <c:pt idx="1797">
                  <c:v>0.0733839322911556</c:v>
                </c:pt>
                <c:pt idx="1798">
                  <c:v>0.0655752056703078</c:v>
                </c:pt>
                <c:pt idx="1799">
                  <c:v>0.0636546763217155</c:v>
                </c:pt>
                <c:pt idx="1800">
                  <c:v>0.122251793993463</c:v>
                </c:pt>
                <c:pt idx="1801">
                  <c:v>0.170156581806539</c:v>
                </c:pt>
                <c:pt idx="1802">
                  <c:v>0.124399819460732</c:v>
                </c:pt>
                <c:pt idx="1803">
                  <c:v>0.0697848536992777</c:v>
                </c:pt>
                <c:pt idx="1804">
                  <c:v>0.0646653250886654</c:v>
                </c:pt>
                <c:pt idx="1805">
                  <c:v>0.0583464608285632</c:v>
                </c:pt>
                <c:pt idx="1806">
                  <c:v>0.0629003904634967</c:v>
                </c:pt>
                <c:pt idx="1807">
                  <c:v>0.0557229490802913</c:v>
                </c:pt>
                <c:pt idx="1808">
                  <c:v>0.0516514002811516</c:v>
                </c:pt>
                <c:pt idx="1809">
                  <c:v>0.0454776009496848</c:v>
                </c:pt>
                <c:pt idx="1810">
                  <c:v>0.0351948098895381</c:v>
                </c:pt>
                <c:pt idx="1811">
                  <c:v>0.0362365441084778</c:v>
                </c:pt>
                <c:pt idx="1812">
                  <c:v>0.0393465677041958</c:v>
                </c:pt>
                <c:pt idx="1813">
                  <c:v>0.0384985156972362</c:v>
                </c:pt>
                <c:pt idx="1814">
                  <c:v>0.0413375807027153</c:v>
                </c:pt>
                <c:pt idx="1815">
                  <c:v>0.0403195749587001</c:v>
                </c:pt>
                <c:pt idx="1816">
                  <c:v>0.0483913683212752</c:v>
                </c:pt>
                <c:pt idx="1817">
                  <c:v>0.0389701536744213</c:v>
                </c:pt>
                <c:pt idx="1818">
                  <c:v>0.0433078297546201</c:v>
                </c:pt>
                <c:pt idx="1819">
                  <c:v>0.0402537722409452</c:v>
                </c:pt>
                <c:pt idx="1820">
                  <c:v>0.0325656848019153</c:v>
                </c:pt>
                <c:pt idx="1821">
                  <c:v>0.0359430614748341</c:v>
                </c:pt>
                <c:pt idx="1822">
                  <c:v>0.0363658749945875</c:v>
                </c:pt>
                <c:pt idx="1823">
                  <c:v>0.0437880203145021</c:v>
                </c:pt>
                <c:pt idx="1824">
                  <c:v>0.0399265371258446</c:v>
                </c:pt>
                <c:pt idx="1825">
                  <c:v>0.0336488476996014</c:v>
                </c:pt>
                <c:pt idx="1826">
                  <c:v>0.0341986248793476</c:v>
                </c:pt>
                <c:pt idx="1827">
                  <c:v>0.0410714053926321</c:v>
                </c:pt>
                <c:pt idx="1828">
                  <c:v>0.0512568802950879</c:v>
                </c:pt>
                <c:pt idx="1829">
                  <c:v>0.0424776901772158</c:v>
                </c:pt>
                <c:pt idx="1830">
                  <c:v>0.0409459024387859</c:v>
                </c:pt>
                <c:pt idx="1831">
                  <c:v>0.0306109842912145</c:v>
                </c:pt>
                <c:pt idx="1832">
                  <c:v>0.0320266100750888</c:v>
                </c:pt>
                <c:pt idx="1833">
                  <c:v>0.0275186833195381</c:v>
                </c:pt>
                <c:pt idx="1834">
                  <c:v>0.0282648802275808</c:v>
                </c:pt>
                <c:pt idx="1835">
                  <c:v>0.0265360411392517</c:v>
                </c:pt>
                <c:pt idx="1836">
                  <c:v>0.0261773229547149</c:v>
                </c:pt>
                <c:pt idx="1837">
                  <c:v>0.0223653550950274</c:v>
                </c:pt>
                <c:pt idx="1838">
                  <c:v>0.0216492036186276</c:v>
                </c:pt>
                <c:pt idx="1839">
                  <c:v>0.0260228573004067</c:v>
                </c:pt>
                <c:pt idx="1840">
                  <c:v>0.0338727646118455</c:v>
                </c:pt>
                <c:pt idx="1841">
                  <c:v>0.0294003343700516</c:v>
                </c:pt>
                <c:pt idx="1842">
                  <c:v>0.0237032976089724</c:v>
                </c:pt>
                <c:pt idx="1843">
                  <c:v>0.0377724486955849</c:v>
                </c:pt>
                <c:pt idx="1844">
                  <c:v>0.024001950279141</c:v>
                </c:pt>
                <c:pt idx="1845">
                  <c:v>0.0271194660444261</c:v>
                </c:pt>
                <c:pt idx="1846">
                  <c:v>0.0312946033964444</c:v>
                </c:pt>
                <c:pt idx="1847">
                  <c:v>0.0304477109931045</c:v>
                </c:pt>
                <c:pt idx="1848">
                  <c:v>0.0297159350759852</c:v>
                </c:pt>
                <c:pt idx="1849">
                  <c:v>0.0272276710471772</c:v>
                </c:pt>
                <c:pt idx="1850">
                  <c:v>0.0289404147457594</c:v>
                </c:pt>
                <c:pt idx="1851">
                  <c:v>0.0319011735525744</c:v>
                </c:pt>
                <c:pt idx="1852">
                  <c:v>0.033515831634146</c:v>
                </c:pt>
                <c:pt idx="1853">
                  <c:v>0.0321954349514314</c:v>
                </c:pt>
                <c:pt idx="1854">
                  <c:v>0.0288954122102769</c:v>
                </c:pt>
                <c:pt idx="1855">
                  <c:v>0.0307566514170713</c:v>
                </c:pt>
                <c:pt idx="1856">
                  <c:v>0.0314509747081364</c:v>
                </c:pt>
                <c:pt idx="1857">
                  <c:v>0.0287487560106903</c:v>
                </c:pt>
                <c:pt idx="1858">
                  <c:v>0.0270007376801418</c:v>
                </c:pt>
                <c:pt idx="1859">
                  <c:v>0.0327637139347607</c:v>
                </c:pt>
                <c:pt idx="1860">
                  <c:v>0.0425389501464331</c:v>
                </c:pt>
                <c:pt idx="1861">
                  <c:v>0.0355153858395516</c:v>
                </c:pt>
                <c:pt idx="1862">
                  <c:v>0.0307393879851493</c:v>
                </c:pt>
                <c:pt idx="1863">
                  <c:v>0.0347265264386224</c:v>
                </c:pt>
                <c:pt idx="1864">
                  <c:v>0.0343605873519871</c:v>
                </c:pt>
                <c:pt idx="1865">
                  <c:v>0.0348294412605719</c:v>
                </c:pt>
                <c:pt idx="1866">
                  <c:v>0.0340634912859989</c:v>
                </c:pt>
                <c:pt idx="1867">
                  <c:v>0.0339446350964209</c:v>
                </c:pt>
                <c:pt idx="1868">
                  <c:v>0.0370424185526589</c:v>
                </c:pt>
                <c:pt idx="1869">
                  <c:v>0.0368456281631545</c:v>
                </c:pt>
                <c:pt idx="1870">
                  <c:v>0.0346380081905794</c:v>
                </c:pt>
                <c:pt idx="1871">
                  <c:v>0.0319133603660612</c:v>
                </c:pt>
                <c:pt idx="1872">
                  <c:v>0.0426628341682253</c:v>
                </c:pt>
                <c:pt idx="1873">
                  <c:v>0.038161506329314</c:v>
                </c:pt>
                <c:pt idx="1874">
                  <c:v>0.0499905397338124</c:v>
                </c:pt>
                <c:pt idx="1875">
                  <c:v>0.0552703785914216</c:v>
                </c:pt>
                <c:pt idx="1876">
                  <c:v>0.0446547391709753</c:v>
                </c:pt>
                <c:pt idx="1877">
                  <c:v>0.0571123614443887</c:v>
                </c:pt>
                <c:pt idx="1878">
                  <c:v>0.0476140793760911</c:v>
                </c:pt>
                <c:pt idx="1879">
                  <c:v>0.0461427095690097</c:v>
                </c:pt>
                <c:pt idx="1880">
                  <c:v>0.0444043454169196</c:v>
                </c:pt>
                <c:pt idx="1881">
                  <c:v>0.042805094068517</c:v>
                </c:pt>
                <c:pt idx="1882">
                  <c:v>0.0436268582427165</c:v>
                </c:pt>
                <c:pt idx="1883">
                  <c:v>0.0437179690702554</c:v>
                </c:pt>
                <c:pt idx="1884">
                  <c:v>0.03819913185313</c:v>
                </c:pt>
                <c:pt idx="1885">
                  <c:v>0.0431019165070114</c:v>
                </c:pt>
                <c:pt idx="1886">
                  <c:v>0.040746232641817</c:v>
                </c:pt>
                <c:pt idx="1887">
                  <c:v>0.0416509971019519</c:v>
                </c:pt>
                <c:pt idx="1888">
                  <c:v>0.0437201428749502</c:v>
                </c:pt>
                <c:pt idx="1889">
                  <c:v>0.0497577357714292</c:v>
                </c:pt>
                <c:pt idx="1890">
                  <c:v>0.0390326057870439</c:v>
                </c:pt>
                <c:pt idx="1891">
                  <c:v>0.0387353221340242</c:v>
                </c:pt>
                <c:pt idx="1892">
                  <c:v>0.0372622956318556</c:v>
                </c:pt>
                <c:pt idx="1893">
                  <c:v>0.0571542489342599</c:v>
                </c:pt>
                <c:pt idx="1894">
                  <c:v>0.0443118508433208</c:v>
                </c:pt>
                <c:pt idx="1895">
                  <c:v>0.0435293075940564</c:v>
                </c:pt>
                <c:pt idx="1896">
                  <c:v>0.0421064869766896</c:v>
                </c:pt>
                <c:pt idx="1897">
                  <c:v>0.0318163812802841</c:v>
                </c:pt>
                <c:pt idx="1898">
                  <c:v>0.0292303900258299</c:v>
                </c:pt>
                <c:pt idx="1899">
                  <c:v>0.0297604837420523</c:v>
                </c:pt>
                <c:pt idx="1900">
                  <c:v>0.0278899622466898</c:v>
                </c:pt>
                <c:pt idx="1901">
                  <c:v>0.0407044612649725</c:v>
                </c:pt>
                <c:pt idx="1902">
                  <c:v>0.0335733332661524</c:v>
                </c:pt>
                <c:pt idx="1903">
                  <c:v>0.0401598145868401</c:v>
                </c:pt>
                <c:pt idx="1904">
                  <c:v>0.0406511400024072</c:v>
                </c:pt>
                <c:pt idx="1905">
                  <c:v>0.0385628963866598</c:v>
                </c:pt>
                <c:pt idx="1906">
                  <c:v>0.0514049489971722</c:v>
                </c:pt>
                <c:pt idx="1907">
                  <c:v>0.0414172042726165</c:v>
                </c:pt>
                <c:pt idx="1908">
                  <c:v>0.032476207644197</c:v>
                </c:pt>
                <c:pt idx="1909">
                  <c:v>0.0379594987855062</c:v>
                </c:pt>
                <c:pt idx="1910">
                  <c:v>0.0341486680390373</c:v>
                </c:pt>
                <c:pt idx="1911">
                  <c:v>0.0352754110612341</c:v>
                </c:pt>
                <c:pt idx="1912">
                  <c:v>0.0344247384622446</c:v>
                </c:pt>
                <c:pt idx="1913">
                  <c:v>0.0357093191783043</c:v>
                </c:pt>
                <c:pt idx="1914">
                  <c:v>0.0347238316454906</c:v>
                </c:pt>
                <c:pt idx="1915">
                  <c:v>0.0307094889175738</c:v>
                </c:pt>
                <c:pt idx="1916">
                  <c:v>0.0566886076761607</c:v>
                </c:pt>
                <c:pt idx="1917">
                  <c:v>0.0412562077110368</c:v>
                </c:pt>
                <c:pt idx="1918">
                  <c:v>0.0331608882563808</c:v>
                </c:pt>
                <c:pt idx="1919">
                  <c:v>0.0295212503427398</c:v>
                </c:pt>
                <c:pt idx="1920">
                  <c:v>0.0468229298466243</c:v>
                </c:pt>
                <c:pt idx="1921">
                  <c:v>0.0516606526379348</c:v>
                </c:pt>
                <c:pt idx="1922">
                  <c:v>0.0507301091027007</c:v>
                </c:pt>
                <c:pt idx="1923">
                  <c:v>0.0637993652585601</c:v>
                </c:pt>
                <c:pt idx="1924">
                  <c:v>0.0577924634624686</c:v>
                </c:pt>
                <c:pt idx="1925">
                  <c:v>0.0751565234756205</c:v>
                </c:pt>
                <c:pt idx="1926">
                  <c:v>0.0594891010007864</c:v>
                </c:pt>
                <c:pt idx="1927">
                  <c:v>0.0841724753221309</c:v>
                </c:pt>
                <c:pt idx="1928">
                  <c:v>0.0897605318492609</c:v>
                </c:pt>
                <c:pt idx="1929">
                  <c:v>0.0842613791993347</c:v>
                </c:pt>
                <c:pt idx="1930">
                  <c:v>0.064178439210151</c:v>
                </c:pt>
                <c:pt idx="1931">
                  <c:v>0.0767355366761474</c:v>
                </c:pt>
                <c:pt idx="1932">
                  <c:v>0.0712480801744203</c:v>
                </c:pt>
                <c:pt idx="1933">
                  <c:v>0.0791074621867514</c:v>
                </c:pt>
                <c:pt idx="1934">
                  <c:v>0.0727201537191655</c:v>
                </c:pt>
                <c:pt idx="1935">
                  <c:v>0.0808634120330847</c:v>
                </c:pt>
                <c:pt idx="1936">
                  <c:v>0.0749532835981936</c:v>
                </c:pt>
                <c:pt idx="1937">
                  <c:v>0.0816006190494367</c:v>
                </c:pt>
                <c:pt idx="1938">
                  <c:v>0.0723710126322895</c:v>
                </c:pt>
                <c:pt idx="1939">
                  <c:v>0.0874399070703865</c:v>
                </c:pt>
                <c:pt idx="1940">
                  <c:v>0.0737522311810624</c:v>
                </c:pt>
                <c:pt idx="1941">
                  <c:v>0.0671087941709724</c:v>
                </c:pt>
                <c:pt idx="1942">
                  <c:v>0.0622565287704974</c:v>
                </c:pt>
                <c:pt idx="1943">
                  <c:v>0.0531216933495134</c:v>
                </c:pt>
                <c:pt idx="1944">
                  <c:v>0.0523200501074612</c:v>
                </c:pt>
                <c:pt idx="1945">
                  <c:v>0.0744146484512915</c:v>
                </c:pt>
                <c:pt idx="1946">
                  <c:v>0.0755667518018057</c:v>
                </c:pt>
                <c:pt idx="1947">
                  <c:v>0.0684116151332527</c:v>
                </c:pt>
                <c:pt idx="1948">
                  <c:v>0.0750328986640332</c:v>
                </c:pt>
                <c:pt idx="1949">
                  <c:v>0.077515745546394</c:v>
                </c:pt>
                <c:pt idx="1950">
                  <c:v>0.0626781346415481</c:v>
                </c:pt>
                <c:pt idx="1951">
                  <c:v>0.0874699831476521</c:v>
                </c:pt>
                <c:pt idx="1952">
                  <c:v>0.0961712217136943</c:v>
                </c:pt>
                <c:pt idx="1953">
                  <c:v>0.100605055454018</c:v>
                </c:pt>
                <c:pt idx="1954">
                  <c:v>0.109705821039251</c:v>
                </c:pt>
                <c:pt idx="1955">
                  <c:v>0.107596884428689</c:v>
                </c:pt>
                <c:pt idx="1956">
                  <c:v>0.11956580702593</c:v>
                </c:pt>
                <c:pt idx="1957">
                  <c:v>0.114370997969792</c:v>
                </c:pt>
                <c:pt idx="1958">
                  <c:v>0.149681293659725</c:v>
                </c:pt>
                <c:pt idx="1959">
                  <c:v>0.185947136492659</c:v>
                </c:pt>
                <c:pt idx="1960">
                  <c:v>0.19814532444624</c:v>
                </c:pt>
                <c:pt idx="1961">
                  <c:v>0.269520017646747</c:v>
                </c:pt>
                <c:pt idx="1962">
                  <c:v>0.280314506660797</c:v>
                </c:pt>
                <c:pt idx="1963">
                  <c:v>0.304802351105013</c:v>
                </c:pt>
                <c:pt idx="1964">
                  <c:v>0.196117828418942</c:v>
                </c:pt>
                <c:pt idx="1965">
                  <c:v>0.136744741557803</c:v>
                </c:pt>
                <c:pt idx="1966">
                  <c:v>0.0960373192727964</c:v>
                </c:pt>
                <c:pt idx="1967">
                  <c:v>0.0581450959912744</c:v>
                </c:pt>
                <c:pt idx="1968">
                  <c:v>0.0609738589025397</c:v>
                </c:pt>
                <c:pt idx="1969">
                  <c:v>0.0796170937167207</c:v>
                </c:pt>
                <c:pt idx="1970">
                  <c:v>0.0999611911820489</c:v>
                </c:pt>
                <c:pt idx="1971">
                  <c:v>0.128830115854498</c:v>
                </c:pt>
                <c:pt idx="1972">
                  <c:v>0.127812378158585</c:v>
                </c:pt>
                <c:pt idx="1973">
                  <c:v>0.138339273804415</c:v>
                </c:pt>
                <c:pt idx="1974">
                  <c:v>0.149014695263101</c:v>
                </c:pt>
                <c:pt idx="1975">
                  <c:v>0.172041272654481</c:v>
                </c:pt>
                <c:pt idx="1976">
                  <c:v>0.170435809224023</c:v>
                </c:pt>
                <c:pt idx="1977">
                  <c:v>0.184447052554626</c:v>
                </c:pt>
                <c:pt idx="1978">
                  <c:v>0.177819192780491</c:v>
                </c:pt>
                <c:pt idx="1979">
                  <c:v>0.0800666585900419</c:v>
                </c:pt>
                <c:pt idx="1980">
                  <c:v>0.0864713176917173</c:v>
                </c:pt>
                <c:pt idx="1981">
                  <c:v>0.165292228789175</c:v>
                </c:pt>
                <c:pt idx="1982">
                  <c:v>0.190934945375703</c:v>
                </c:pt>
                <c:pt idx="1983">
                  <c:v>0.224024101544222</c:v>
                </c:pt>
                <c:pt idx="1984">
                  <c:v>0.272012608976398</c:v>
                </c:pt>
                <c:pt idx="1985">
                  <c:v>0.255143628567553</c:v>
                </c:pt>
                <c:pt idx="1986">
                  <c:v>0.369373000089231</c:v>
                </c:pt>
                <c:pt idx="1987">
                  <c:v>0.294189349846835</c:v>
                </c:pt>
                <c:pt idx="1988">
                  <c:v>0.334148915028199</c:v>
                </c:pt>
                <c:pt idx="1989">
                  <c:v>0.375511470342202</c:v>
                </c:pt>
                <c:pt idx="1990">
                  <c:v>0.352562790942514</c:v>
                </c:pt>
                <c:pt idx="1991">
                  <c:v>0.322983551643462</c:v>
                </c:pt>
                <c:pt idx="1992">
                  <c:v>0.334396595350679</c:v>
                </c:pt>
                <c:pt idx="1993">
                  <c:v>0.39426448798237</c:v>
                </c:pt>
                <c:pt idx="1994">
                  <c:v>0.348731520298115</c:v>
                </c:pt>
                <c:pt idx="1995">
                  <c:v>0.299581532519401</c:v>
                </c:pt>
                <c:pt idx="1996">
                  <c:v>0.361847219068987</c:v>
                </c:pt>
                <c:pt idx="1997">
                  <c:v>0.325198274558866</c:v>
                </c:pt>
                <c:pt idx="1998">
                  <c:v>0.303390620954817</c:v>
                </c:pt>
                <c:pt idx="1999">
                  <c:v>0.253795584986376</c:v>
                </c:pt>
                <c:pt idx="2000">
                  <c:v>0.337906548821133</c:v>
                </c:pt>
                <c:pt idx="2001">
                  <c:v>0.370510611780608</c:v>
                </c:pt>
                <c:pt idx="2002">
                  <c:v>0.409713186687344</c:v>
                </c:pt>
                <c:pt idx="2003">
                  <c:v>0.381769103774711</c:v>
                </c:pt>
                <c:pt idx="2004">
                  <c:v>0.446886925205377</c:v>
                </c:pt>
                <c:pt idx="2005">
                  <c:v>0.533653959936085</c:v>
                </c:pt>
                <c:pt idx="2006">
                  <c:v>0.576854970634976</c:v>
                </c:pt>
                <c:pt idx="2007">
                  <c:v>0.581668216716705</c:v>
                </c:pt>
                <c:pt idx="2008">
                  <c:v>0.709461094603672</c:v>
                </c:pt>
                <c:pt idx="2009">
                  <c:v>0.746099843567013</c:v>
                </c:pt>
                <c:pt idx="2010">
                  <c:v>0.921879301229636</c:v>
                </c:pt>
                <c:pt idx="2011">
                  <c:v>0.788382482488614</c:v>
                </c:pt>
                <c:pt idx="2012">
                  <c:v>0.929550778869285</c:v>
                </c:pt>
                <c:pt idx="2013">
                  <c:v>0.926941700956002</c:v>
                </c:pt>
                <c:pt idx="2014">
                  <c:v>1.107156540619521</c:v>
                </c:pt>
                <c:pt idx="2015">
                  <c:v>0.939021773332253</c:v>
                </c:pt>
                <c:pt idx="2016">
                  <c:v>1.643709202216226</c:v>
                </c:pt>
                <c:pt idx="2017">
                  <c:v>1.781504794034518</c:v>
                </c:pt>
                <c:pt idx="2018">
                  <c:v>1.985852260128608</c:v>
                </c:pt>
                <c:pt idx="2019">
                  <c:v>2.309970005797385</c:v>
                </c:pt>
                <c:pt idx="2020">
                  <c:v>2.408532837958154</c:v>
                </c:pt>
                <c:pt idx="2021">
                  <c:v>1.914804665629646</c:v>
                </c:pt>
                <c:pt idx="2022">
                  <c:v>1.92195356821475</c:v>
                </c:pt>
                <c:pt idx="2023">
                  <c:v>1.49713776898894</c:v>
                </c:pt>
                <c:pt idx="2024">
                  <c:v>2.082300543849822</c:v>
                </c:pt>
                <c:pt idx="2025">
                  <c:v>1.858451140738417</c:v>
                </c:pt>
                <c:pt idx="2026">
                  <c:v>1.677769630170526</c:v>
                </c:pt>
                <c:pt idx="2027">
                  <c:v>1.419018046196321</c:v>
                </c:pt>
                <c:pt idx="2028">
                  <c:v>1.458008717623188</c:v>
                </c:pt>
                <c:pt idx="2029">
                  <c:v>1.217741102583561</c:v>
                </c:pt>
                <c:pt idx="2030">
                  <c:v>2.078244273709927</c:v>
                </c:pt>
                <c:pt idx="2031">
                  <c:v>1.638999468986313</c:v>
                </c:pt>
                <c:pt idx="2032">
                  <c:v>1.885026774343307</c:v>
                </c:pt>
                <c:pt idx="2033">
                  <c:v>1.797383147517452</c:v>
                </c:pt>
                <c:pt idx="2034">
                  <c:v>1.801362728622838</c:v>
                </c:pt>
                <c:pt idx="2035">
                  <c:v>1.879027551255705</c:v>
                </c:pt>
                <c:pt idx="2036">
                  <c:v>2.247513211957605</c:v>
                </c:pt>
                <c:pt idx="2037">
                  <c:v>1.368508094890996</c:v>
                </c:pt>
                <c:pt idx="2038">
                  <c:v>1.353689895903063</c:v>
                </c:pt>
                <c:pt idx="2039">
                  <c:v>1.235640272172964</c:v>
                </c:pt>
                <c:pt idx="2040">
                  <c:v>0.930694138488959</c:v>
                </c:pt>
                <c:pt idx="2041">
                  <c:v>0.789593706082495</c:v>
                </c:pt>
                <c:pt idx="2042">
                  <c:v>0.733859730676913</c:v>
                </c:pt>
                <c:pt idx="2043">
                  <c:v>0.662936741146025</c:v>
                </c:pt>
                <c:pt idx="2044">
                  <c:v>0.772267961033974</c:v>
                </c:pt>
                <c:pt idx="2045">
                  <c:v>0.507573396508267</c:v>
                </c:pt>
                <c:pt idx="2046">
                  <c:v>0.577381444096127</c:v>
                </c:pt>
                <c:pt idx="2047">
                  <c:v>0.607066789671188</c:v>
                </c:pt>
                <c:pt idx="2048">
                  <c:v>0.557925457294932</c:v>
                </c:pt>
                <c:pt idx="2049">
                  <c:v>0.648890892447613</c:v>
                </c:pt>
                <c:pt idx="2050">
                  <c:v>0.501092704173224</c:v>
                </c:pt>
                <c:pt idx="2051">
                  <c:v>0.541616872384036</c:v>
                </c:pt>
                <c:pt idx="2052">
                  <c:v>0.490435081236353</c:v>
                </c:pt>
                <c:pt idx="2053">
                  <c:v>0.43131697570814</c:v>
                </c:pt>
                <c:pt idx="2054">
                  <c:v>0.506566534692537</c:v>
                </c:pt>
                <c:pt idx="2055">
                  <c:v>0.357658693385644</c:v>
                </c:pt>
                <c:pt idx="2056">
                  <c:v>0.397593015888038</c:v>
                </c:pt>
                <c:pt idx="2057">
                  <c:v>0.481048300363492</c:v>
                </c:pt>
                <c:pt idx="2058">
                  <c:v>0.703056751905757</c:v>
                </c:pt>
                <c:pt idx="2059">
                  <c:v>0.378688260410393</c:v>
                </c:pt>
                <c:pt idx="2060">
                  <c:v>0.342473608569073</c:v>
                </c:pt>
                <c:pt idx="2061">
                  <c:v>0.32266706065463</c:v>
                </c:pt>
                <c:pt idx="2062">
                  <c:v>0.314346755894908</c:v>
                </c:pt>
                <c:pt idx="2063">
                  <c:v>0.256445683300798</c:v>
                </c:pt>
                <c:pt idx="2064">
                  <c:v>0.203065724096546</c:v>
                </c:pt>
                <c:pt idx="2065">
                  <c:v>0.188355313137142</c:v>
                </c:pt>
                <c:pt idx="2066">
                  <c:v>0.175465651798412</c:v>
                </c:pt>
                <c:pt idx="2067">
                  <c:v>0.166433138020496</c:v>
                </c:pt>
                <c:pt idx="2068">
                  <c:v>0.155393794187814</c:v>
                </c:pt>
                <c:pt idx="2069">
                  <c:v>0.159726950871105</c:v>
                </c:pt>
                <c:pt idx="2070">
                  <c:v>0.165107638225805</c:v>
                </c:pt>
                <c:pt idx="2071">
                  <c:v>0.132610107057974</c:v>
                </c:pt>
                <c:pt idx="2072">
                  <c:v>0.152648613023483</c:v>
                </c:pt>
                <c:pt idx="2073">
                  <c:v>0.166002758436814</c:v>
                </c:pt>
                <c:pt idx="2074">
                  <c:v>0.17148608064251</c:v>
                </c:pt>
                <c:pt idx="2075">
                  <c:v>0.1920064478634</c:v>
                </c:pt>
                <c:pt idx="2076">
                  <c:v>0.195186957025003</c:v>
                </c:pt>
                <c:pt idx="2077">
                  <c:v>0.183121037095919</c:v>
                </c:pt>
                <c:pt idx="2078">
                  <c:v>0.221710836607264</c:v>
                </c:pt>
                <c:pt idx="2079">
                  <c:v>0.176324233382439</c:v>
                </c:pt>
                <c:pt idx="2080">
                  <c:v>0.147431784090817</c:v>
                </c:pt>
                <c:pt idx="2081">
                  <c:v>0.14621279274524</c:v>
                </c:pt>
                <c:pt idx="2082">
                  <c:v>0.141170435324004</c:v>
                </c:pt>
                <c:pt idx="2083">
                  <c:v>0.138115221131234</c:v>
                </c:pt>
                <c:pt idx="2084">
                  <c:v>0.151988133636921</c:v>
                </c:pt>
                <c:pt idx="2085">
                  <c:v>0.185048062134893</c:v>
                </c:pt>
                <c:pt idx="2086">
                  <c:v>0.370529810204139</c:v>
                </c:pt>
                <c:pt idx="2087">
                  <c:v>0.629253075381831</c:v>
                </c:pt>
                <c:pt idx="2088">
                  <c:v>0.625852535077538</c:v>
                </c:pt>
                <c:pt idx="2089">
                  <c:v>0.684897138897892</c:v>
                </c:pt>
                <c:pt idx="2090">
                  <c:v>0.648273323706294</c:v>
                </c:pt>
                <c:pt idx="2091">
                  <c:v>0.694815514460442</c:v>
                </c:pt>
                <c:pt idx="2092">
                  <c:v>0.736185349647963</c:v>
                </c:pt>
                <c:pt idx="2093">
                  <c:v>0.704420229075551</c:v>
                </c:pt>
                <c:pt idx="2094">
                  <c:v>0.987018819692023</c:v>
                </c:pt>
                <c:pt idx="2095">
                  <c:v>0.705616980303744</c:v>
                </c:pt>
                <c:pt idx="2096">
                  <c:v>0.591724557463319</c:v>
                </c:pt>
                <c:pt idx="2097">
                  <c:v>0.639695770271043</c:v>
                </c:pt>
                <c:pt idx="2098">
                  <c:v>0.505414002097989</c:v>
                </c:pt>
                <c:pt idx="2099">
                  <c:v>0.612141032814641</c:v>
                </c:pt>
                <c:pt idx="2100">
                  <c:v>0.619008834075166</c:v>
                </c:pt>
                <c:pt idx="2101">
                  <c:v>0.553245513314482</c:v>
                </c:pt>
                <c:pt idx="2102">
                  <c:v>0.529455644227958</c:v>
                </c:pt>
                <c:pt idx="2103">
                  <c:v>0.48911167235523</c:v>
                </c:pt>
                <c:pt idx="2104">
                  <c:v>0.615073989465992</c:v>
                </c:pt>
                <c:pt idx="2105">
                  <c:v>0.506346437219327</c:v>
                </c:pt>
                <c:pt idx="2106">
                  <c:v>0.483211854228511</c:v>
                </c:pt>
                <c:pt idx="2107">
                  <c:v>0.570550036509675</c:v>
                </c:pt>
                <c:pt idx="2108">
                  <c:v>0.469550810654856</c:v>
                </c:pt>
                <c:pt idx="2109">
                  <c:v>0.477300239113735</c:v>
                </c:pt>
                <c:pt idx="2110">
                  <c:v>0.569427633973806</c:v>
                </c:pt>
                <c:pt idx="2111">
                  <c:v>0.637159940895706</c:v>
                </c:pt>
                <c:pt idx="2112">
                  <c:v>0.650993010225155</c:v>
                </c:pt>
                <c:pt idx="2113">
                  <c:v>0.625380460714629</c:v>
                </c:pt>
                <c:pt idx="2114">
                  <c:v>0.685307618055537</c:v>
                </c:pt>
                <c:pt idx="2115">
                  <c:v>0.990911412660835</c:v>
                </c:pt>
                <c:pt idx="2116">
                  <c:v>1.077427621766717</c:v>
                </c:pt>
                <c:pt idx="2117">
                  <c:v>0.853814485576996</c:v>
                </c:pt>
                <c:pt idx="2118">
                  <c:v>1.00357191644454</c:v>
                </c:pt>
                <c:pt idx="2119">
                  <c:v>1.079626808095159</c:v>
                </c:pt>
                <c:pt idx="2120">
                  <c:v>1.063379752874402</c:v>
                </c:pt>
                <c:pt idx="2121">
                  <c:v>1.117528698484807</c:v>
                </c:pt>
                <c:pt idx="2122">
                  <c:v>1.17435738430453</c:v>
                </c:pt>
                <c:pt idx="2123">
                  <c:v>1.027514371524785</c:v>
                </c:pt>
                <c:pt idx="2124">
                  <c:v>1.194790913492074</c:v>
                </c:pt>
                <c:pt idx="2125">
                  <c:v>0.996196742909489</c:v>
                </c:pt>
                <c:pt idx="2126">
                  <c:v>1.073837896344857</c:v>
                </c:pt>
                <c:pt idx="2127">
                  <c:v>1.061887495315991</c:v>
                </c:pt>
                <c:pt idx="2128">
                  <c:v>0.887519177214508</c:v>
                </c:pt>
                <c:pt idx="2129">
                  <c:v>0.689987000794372</c:v>
                </c:pt>
                <c:pt idx="2130">
                  <c:v>0.571436581979784</c:v>
                </c:pt>
                <c:pt idx="2131">
                  <c:v>0.492026404032765</c:v>
                </c:pt>
                <c:pt idx="2132">
                  <c:v>0.603320526789777</c:v>
                </c:pt>
                <c:pt idx="2133">
                  <c:v>0.632434705288586</c:v>
                </c:pt>
                <c:pt idx="2134">
                  <c:v>0.608397174678259</c:v>
                </c:pt>
                <c:pt idx="2135">
                  <c:v>0.647424401586635</c:v>
                </c:pt>
                <c:pt idx="2136">
                  <c:v>0.661970686844416</c:v>
                </c:pt>
                <c:pt idx="2137">
                  <c:v>0.794861362766972</c:v>
                </c:pt>
                <c:pt idx="2138">
                  <c:v>0.722795828246427</c:v>
                </c:pt>
                <c:pt idx="2139">
                  <c:v>0.785872792845944</c:v>
                </c:pt>
                <c:pt idx="2140">
                  <c:v>0.928190925861996</c:v>
                </c:pt>
                <c:pt idx="2141">
                  <c:v>0.779686078855749</c:v>
                </c:pt>
                <c:pt idx="2142">
                  <c:v>0.605529183677887</c:v>
                </c:pt>
                <c:pt idx="2143">
                  <c:v>0.593271344101318</c:v>
                </c:pt>
                <c:pt idx="2144">
                  <c:v>0.444256598215633</c:v>
                </c:pt>
                <c:pt idx="2145">
                  <c:v>0.477133578724779</c:v>
                </c:pt>
                <c:pt idx="2146">
                  <c:v>0.480006340430047</c:v>
                </c:pt>
                <c:pt idx="2147">
                  <c:v>0.412206541652621</c:v>
                </c:pt>
                <c:pt idx="2148">
                  <c:v>0.384861228978174</c:v>
                </c:pt>
                <c:pt idx="2149">
                  <c:v>0.400865157053359</c:v>
                </c:pt>
                <c:pt idx="2150">
                  <c:v>0.330624150888443</c:v>
                </c:pt>
                <c:pt idx="2151">
                  <c:v>0.445433780454665</c:v>
                </c:pt>
                <c:pt idx="2152">
                  <c:v>0.367344248528817</c:v>
                </c:pt>
                <c:pt idx="2153">
                  <c:v>0.401936427963573</c:v>
                </c:pt>
                <c:pt idx="2154">
                  <c:v>0.370449708386664</c:v>
                </c:pt>
                <c:pt idx="2155">
                  <c:v>0.42367709162868</c:v>
                </c:pt>
                <c:pt idx="2156">
                  <c:v>0.291437847677153</c:v>
                </c:pt>
                <c:pt idx="2157">
                  <c:v>0.279009102461636</c:v>
                </c:pt>
                <c:pt idx="2158">
                  <c:v>0.22606401503963</c:v>
                </c:pt>
                <c:pt idx="2159">
                  <c:v>0.220798291734351</c:v>
                </c:pt>
                <c:pt idx="2160">
                  <c:v>0.216773467242107</c:v>
                </c:pt>
                <c:pt idx="2161">
                  <c:v>0.187584785723387</c:v>
                </c:pt>
                <c:pt idx="2162">
                  <c:v>0.16718927848659</c:v>
                </c:pt>
                <c:pt idx="2163">
                  <c:v>0.176116224675388</c:v>
                </c:pt>
                <c:pt idx="2164">
                  <c:v>0.165987813851211</c:v>
                </c:pt>
                <c:pt idx="2165">
                  <c:v>0.128355313666879</c:v>
                </c:pt>
                <c:pt idx="2166">
                  <c:v>0.124596925193707</c:v>
                </c:pt>
                <c:pt idx="2167">
                  <c:v>0.108496027114058</c:v>
                </c:pt>
                <c:pt idx="2168">
                  <c:v>0.171753661923671</c:v>
                </c:pt>
                <c:pt idx="2169">
                  <c:v>0.228084972586198</c:v>
                </c:pt>
                <c:pt idx="2170">
                  <c:v>0.267446336617342</c:v>
                </c:pt>
                <c:pt idx="2171">
                  <c:v>0.202014563808696</c:v>
                </c:pt>
                <c:pt idx="2172">
                  <c:v>0.160987735230936</c:v>
                </c:pt>
                <c:pt idx="2173">
                  <c:v>0.144681749526903</c:v>
                </c:pt>
                <c:pt idx="2174">
                  <c:v>0.150460066042204</c:v>
                </c:pt>
                <c:pt idx="2175">
                  <c:v>0.14023475516037</c:v>
                </c:pt>
                <c:pt idx="2176">
                  <c:v>0.176220053614507</c:v>
                </c:pt>
                <c:pt idx="2177">
                  <c:v>0.153366266811796</c:v>
                </c:pt>
                <c:pt idx="2178">
                  <c:v>0.145838897323923</c:v>
                </c:pt>
                <c:pt idx="2179">
                  <c:v>0.175511150084471</c:v>
                </c:pt>
                <c:pt idx="2180">
                  <c:v>0.184869456479518</c:v>
                </c:pt>
                <c:pt idx="2181">
                  <c:v>0.189312415894286</c:v>
                </c:pt>
                <c:pt idx="2182">
                  <c:v>0.186411262627335</c:v>
                </c:pt>
                <c:pt idx="2183">
                  <c:v>0.159048781675233</c:v>
                </c:pt>
                <c:pt idx="2184">
                  <c:v>0.195465389492776</c:v>
                </c:pt>
                <c:pt idx="2185">
                  <c:v>0.156450486906811</c:v>
                </c:pt>
                <c:pt idx="2186">
                  <c:v>0.155034976130545</c:v>
                </c:pt>
                <c:pt idx="2187">
                  <c:v>0.191922534735963</c:v>
                </c:pt>
                <c:pt idx="2188">
                  <c:v>0.143612315165325</c:v>
                </c:pt>
                <c:pt idx="2189">
                  <c:v>0.122632417613457</c:v>
                </c:pt>
                <c:pt idx="2190">
                  <c:v>0.128626890660627</c:v>
                </c:pt>
                <c:pt idx="2191">
                  <c:v>0.102328700722357</c:v>
                </c:pt>
                <c:pt idx="2192">
                  <c:v>0.148787955019228</c:v>
                </c:pt>
                <c:pt idx="2193">
                  <c:v>0.163348276920326</c:v>
                </c:pt>
                <c:pt idx="2194">
                  <c:v>0.143365110086863</c:v>
                </c:pt>
                <c:pt idx="2195">
                  <c:v>0.136695404341042</c:v>
                </c:pt>
                <c:pt idx="2196">
                  <c:v>0.147629971312813</c:v>
                </c:pt>
                <c:pt idx="2197">
                  <c:v>0.125112882167033</c:v>
                </c:pt>
                <c:pt idx="2198">
                  <c:v>0.150166380905142</c:v>
                </c:pt>
                <c:pt idx="2199">
                  <c:v>0.163805126177756</c:v>
                </c:pt>
                <c:pt idx="2200">
                  <c:v>0.154493655064857</c:v>
                </c:pt>
                <c:pt idx="2201">
                  <c:v>0.139319168024424</c:v>
                </c:pt>
                <c:pt idx="2202">
                  <c:v>0.141883067729996</c:v>
                </c:pt>
                <c:pt idx="2203">
                  <c:v>0.147915297790622</c:v>
                </c:pt>
                <c:pt idx="2204">
                  <c:v>0.178102293989057</c:v>
                </c:pt>
                <c:pt idx="2205">
                  <c:v>0.136512516752814</c:v>
                </c:pt>
                <c:pt idx="2206">
                  <c:v>0.109742431147071</c:v>
                </c:pt>
                <c:pt idx="2207">
                  <c:v>0.153608076342563</c:v>
                </c:pt>
                <c:pt idx="2208">
                  <c:v>0.133140993455253</c:v>
                </c:pt>
                <c:pt idx="2209">
                  <c:v>0.126651695793102</c:v>
                </c:pt>
                <c:pt idx="2210">
                  <c:v>0.143409725911216</c:v>
                </c:pt>
                <c:pt idx="2211">
                  <c:v>0.110761765086029</c:v>
                </c:pt>
                <c:pt idx="2212">
                  <c:v>0.148134211019911</c:v>
                </c:pt>
                <c:pt idx="2213">
                  <c:v>0.0931604718065122</c:v>
                </c:pt>
                <c:pt idx="2214">
                  <c:v>0.10452914246772</c:v>
                </c:pt>
                <c:pt idx="2215">
                  <c:v>0.0906551225137026</c:v>
                </c:pt>
                <c:pt idx="2216">
                  <c:v>0.0808338167952924</c:v>
                </c:pt>
                <c:pt idx="2217">
                  <c:v>0.0775266650938211</c:v>
                </c:pt>
                <c:pt idx="2218">
                  <c:v>0.0646537151635165</c:v>
                </c:pt>
                <c:pt idx="2219">
                  <c:v>0.0645923252124967</c:v>
                </c:pt>
                <c:pt idx="2220">
                  <c:v>0.0537804545804126</c:v>
                </c:pt>
                <c:pt idx="2221">
                  <c:v>0.0604369640519256</c:v>
                </c:pt>
                <c:pt idx="2222">
                  <c:v>0.0708713041746199</c:v>
                </c:pt>
                <c:pt idx="2223">
                  <c:v>0.0733069981719237</c:v>
                </c:pt>
                <c:pt idx="2224">
                  <c:v>0.0479194227000946</c:v>
                </c:pt>
                <c:pt idx="2225">
                  <c:v>0.0534736051625471</c:v>
                </c:pt>
                <c:pt idx="2226">
                  <c:v>0.0501927862462856</c:v>
                </c:pt>
                <c:pt idx="2227">
                  <c:v>0.0691871673344907</c:v>
                </c:pt>
                <c:pt idx="2228">
                  <c:v>0.0609705602068241</c:v>
                </c:pt>
                <c:pt idx="2229">
                  <c:v>0.0654880694879905</c:v>
                </c:pt>
                <c:pt idx="2230">
                  <c:v>0.076726170872568</c:v>
                </c:pt>
                <c:pt idx="2231">
                  <c:v>0.0907262044506721</c:v>
                </c:pt>
                <c:pt idx="2232">
                  <c:v>0.0938559348563963</c:v>
                </c:pt>
                <c:pt idx="2233">
                  <c:v>0.0695736850386086</c:v>
                </c:pt>
                <c:pt idx="2234">
                  <c:v>0.0615134969738464</c:v>
                </c:pt>
                <c:pt idx="2235">
                  <c:v>0.0697089499398963</c:v>
                </c:pt>
                <c:pt idx="2236">
                  <c:v>0.0674262018202368</c:v>
                </c:pt>
                <c:pt idx="2237">
                  <c:v>0.0833367549095288</c:v>
                </c:pt>
                <c:pt idx="2238">
                  <c:v>0.0878256851262364</c:v>
                </c:pt>
                <c:pt idx="2239">
                  <c:v>0.0836486948124674</c:v>
                </c:pt>
                <c:pt idx="2240">
                  <c:v>0.0609742874649727</c:v>
                </c:pt>
                <c:pt idx="2241">
                  <c:v>0.0705474149419034</c:v>
                </c:pt>
                <c:pt idx="2242">
                  <c:v>0.0766422570297577</c:v>
                </c:pt>
                <c:pt idx="2243">
                  <c:v>0.0801720234330332</c:v>
                </c:pt>
                <c:pt idx="2244">
                  <c:v>0.0806972969690539</c:v>
                </c:pt>
                <c:pt idx="2245">
                  <c:v>0.0659775060720726</c:v>
                </c:pt>
                <c:pt idx="2246">
                  <c:v>0.074083069252438</c:v>
                </c:pt>
                <c:pt idx="2247">
                  <c:v>0.0549439080397464</c:v>
                </c:pt>
                <c:pt idx="2248">
                  <c:v>0.0592882019422126</c:v>
                </c:pt>
                <c:pt idx="2249">
                  <c:v>0.05843183602056</c:v>
                </c:pt>
                <c:pt idx="2250">
                  <c:v>0.0674625627355313</c:v>
                </c:pt>
                <c:pt idx="2251">
                  <c:v>0.0544656751941076</c:v>
                </c:pt>
                <c:pt idx="2252">
                  <c:v>0.0512543517606809</c:v>
                </c:pt>
                <c:pt idx="2253">
                  <c:v>0.0495870550121107</c:v>
                </c:pt>
                <c:pt idx="2254">
                  <c:v>0.044097649919691</c:v>
                </c:pt>
                <c:pt idx="2255">
                  <c:v>0.0551443254933091</c:v>
                </c:pt>
                <c:pt idx="2256">
                  <c:v>0.0568078486026322</c:v>
                </c:pt>
                <c:pt idx="2257">
                  <c:v>0.0543317354211722</c:v>
                </c:pt>
                <c:pt idx="2258">
                  <c:v>0.0474633722979035</c:v>
                </c:pt>
                <c:pt idx="2259">
                  <c:v>0.050407605977246</c:v>
                </c:pt>
                <c:pt idx="2260">
                  <c:v>0.0626525819662317</c:v>
                </c:pt>
                <c:pt idx="2261">
                  <c:v>0.0687009405638343</c:v>
                </c:pt>
                <c:pt idx="2262">
                  <c:v>0.0555712097199725</c:v>
                </c:pt>
                <c:pt idx="2263">
                  <c:v>0.0541059645033092</c:v>
                </c:pt>
                <c:pt idx="2264">
                  <c:v>0.0514336812234431</c:v>
                </c:pt>
                <c:pt idx="2265">
                  <c:v>0.0511467504307347</c:v>
                </c:pt>
                <c:pt idx="2266">
                  <c:v>0.0532178997653797</c:v>
                </c:pt>
                <c:pt idx="2267">
                  <c:v>0.0386799753346</c:v>
                </c:pt>
                <c:pt idx="2268">
                  <c:v>0.0386468255742638</c:v>
                </c:pt>
                <c:pt idx="2269">
                  <c:v>0.044765398076682</c:v>
                </c:pt>
                <c:pt idx="2270">
                  <c:v>0.0377982244335024</c:v>
                </c:pt>
                <c:pt idx="2271">
                  <c:v>0.0530147500553767</c:v>
                </c:pt>
                <c:pt idx="2272">
                  <c:v>0.0487000383869033</c:v>
                </c:pt>
                <c:pt idx="2273">
                  <c:v>0.0516655481440164</c:v>
                </c:pt>
                <c:pt idx="2274">
                  <c:v>0.0481430165219177</c:v>
                </c:pt>
                <c:pt idx="2275">
                  <c:v>0.0448974919094758</c:v>
                </c:pt>
                <c:pt idx="2276">
                  <c:v>0.0496372250818296</c:v>
                </c:pt>
                <c:pt idx="2277">
                  <c:v>0.0499322314276701</c:v>
                </c:pt>
                <c:pt idx="2278">
                  <c:v>0.0469992760794622</c:v>
                </c:pt>
                <c:pt idx="2279">
                  <c:v>0.0443559356394521</c:v>
                </c:pt>
                <c:pt idx="2280">
                  <c:v>0.0473186008938823</c:v>
                </c:pt>
                <c:pt idx="2281">
                  <c:v>0.0410980545530218</c:v>
                </c:pt>
                <c:pt idx="2282">
                  <c:v>0.0479715948326961</c:v>
                </c:pt>
                <c:pt idx="2283">
                  <c:v>0.0503146815256039</c:v>
                </c:pt>
                <c:pt idx="2284">
                  <c:v>0.0521673084222217</c:v>
                </c:pt>
                <c:pt idx="2285">
                  <c:v>0.0513691044717813</c:v>
                </c:pt>
                <c:pt idx="2286">
                  <c:v>0.059035470761571</c:v>
                </c:pt>
                <c:pt idx="2287">
                  <c:v>0.0629334801719156</c:v>
                </c:pt>
                <c:pt idx="2288">
                  <c:v>0.0544763615436949</c:v>
                </c:pt>
                <c:pt idx="2289">
                  <c:v>0.065484064779496</c:v>
                </c:pt>
                <c:pt idx="2290">
                  <c:v>0.0693731599112161</c:v>
                </c:pt>
                <c:pt idx="2291">
                  <c:v>0.0717565732472001</c:v>
                </c:pt>
                <c:pt idx="2292">
                  <c:v>0.0676947324125124</c:v>
                </c:pt>
                <c:pt idx="2293">
                  <c:v>0.0630188787599144</c:v>
                </c:pt>
                <c:pt idx="2294">
                  <c:v>0.0510067083094707</c:v>
                </c:pt>
                <c:pt idx="2295">
                  <c:v>0.0553631875004111</c:v>
                </c:pt>
                <c:pt idx="2296">
                  <c:v>0.0558305628616684</c:v>
                </c:pt>
                <c:pt idx="2297">
                  <c:v>0.0470144117590493</c:v>
                </c:pt>
                <c:pt idx="2298">
                  <c:v>0.0432857273270294</c:v>
                </c:pt>
                <c:pt idx="2299">
                  <c:v>0.045032812215365</c:v>
                </c:pt>
                <c:pt idx="2300">
                  <c:v>0.0445048009812028</c:v>
                </c:pt>
                <c:pt idx="2301">
                  <c:v>0.0570305740639097</c:v>
                </c:pt>
                <c:pt idx="2302">
                  <c:v>0.0581636496964245</c:v>
                </c:pt>
                <c:pt idx="2303">
                  <c:v>0.0537319376585201</c:v>
                </c:pt>
                <c:pt idx="2304">
                  <c:v>0.0643725017334177</c:v>
                </c:pt>
                <c:pt idx="2305">
                  <c:v>0.0818784129663231</c:v>
                </c:pt>
                <c:pt idx="2306">
                  <c:v>0.0686222868089853</c:v>
                </c:pt>
                <c:pt idx="2307">
                  <c:v>0.0711307797992592</c:v>
                </c:pt>
                <c:pt idx="2308">
                  <c:v>0.065866903142816</c:v>
                </c:pt>
                <c:pt idx="2309">
                  <c:v>0.0773705946150711</c:v>
                </c:pt>
                <c:pt idx="2310">
                  <c:v>0.0719178890492936</c:v>
                </c:pt>
                <c:pt idx="2311">
                  <c:v>0.0759121291897616</c:v>
                </c:pt>
                <c:pt idx="2312">
                  <c:v>0.0766687156887157</c:v>
                </c:pt>
                <c:pt idx="2313">
                  <c:v>0.0883601140289692</c:v>
                </c:pt>
                <c:pt idx="2314">
                  <c:v>0.088180860991779</c:v>
                </c:pt>
                <c:pt idx="2315">
                  <c:v>0.0879935387690804</c:v>
                </c:pt>
                <c:pt idx="2316">
                  <c:v>0.0807679964959596</c:v>
                </c:pt>
                <c:pt idx="2317">
                  <c:v>0.0648274406071645</c:v>
                </c:pt>
                <c:pt idx="2318">
                  <c:v>0.0692092677059187</c:v>
                </c:pt>
                <c:pt idx="2319">
                  <c:v>0.0685119791746593</c:v>
                </c:pt>
                <c:pt idx="2320">
                  <c:v>0.065315339179627</c:v>
                </c:pt>
                <c:pt idx="2321">
                  <c:v>0.0741740647929507</c:v>
                </c:pt>
                <c:pt idx="2322">
                  <c:v>0.0906208511510795</c:v>
                </c:pt>
                <c:pt idx="2323">
                  <c:v>0.0794985783793305</c:v>
                </c:pt>
                <c:pt idx="2324">
                  <c:v>0.0750665326846148</c:v>
                </c:pt>
                <c:pt idx="2325">
                  <c:v>0.0868870546577822</c:v>
                </c:pt>
                <c:pt idx="2326">
                  <c:v>0.0881767760678163</c:v>
                </c:pt>
                <c:pt idx="2327">
                  <c:v>0.0753215112104819</c:v>
                </c:pt>
                <c:pt idx="2328">
                  <c:v>0.0726227651191072</c:v>
                </c:pt>
                <c:pt idx="2329">
                  <c:v>0.0752345871608515</c:v>
                </c:pt>
                <c:pt idx="2330">
                  <c:v>0.0641032589564775</c:v>
                </c:pt>
                <c:pt idx="2331">
                  <c:v>0.0515256641757767</c:v>
                </c:pt>
                <c:pt idx="2332">
                  <c:v>0.048992619884819</c:v>
                </c:pt>
                <c:pt idx="2333">
                  <c:v>0.0520057580173266</c:v>
                </c:pt>
                <c:pt idx="2334">
                  <c:v>0.0582223022109494</c:v>
                </c:pt>
                <c:pt idx="2335">
                  <c:v>0.0652306490351304</c:v>
                </c:pt>
                <c:pt idx="2336">
                  <c:v>0.0757186204490642</c:v>
                </c:pt>
                <c:pt idx="2337">
                  <c:v>0.0649110425983817</c:v>
                </c:pt>
                <c:pt idx="2338">
                  <c:v>0.0672584568586058</c:v>
                </c:pt>
                <c:pt idx="2339">
                  <c:v>0.0580205188188668</c:v>
                </c:pt>
                <c:pt idx="2340">
                  <c:v>0.0649161829116017</c:v>
                </c:pt>
                <c:pt idx="2341">
                  <c:v>0.058937813399964</c:v>
                </c:pt>
                <c:pt idx="2342">
                  <c:v>0.0737433749539181</c:v>
                </c:pt>
                <c:pt idx="2343">
                  <c:v>0.0461280341910057</c:v>
                </c:pt>
                <c:pt idx="2344">
                  <c:v>0.0525159822750266</c:v>
                </c:pt>
                <c:pt idx="2345">
                  <c:v>0.0732645775680578</c:v>
                </c:pt>
                <c:pt idx="2346">
                  <c:v>0.063632089353926</c:v>
                </c:pt>
                <c:pt idx="2347">
                  <c:v>0.0459659107258559</c:v>
                </c:pt>
                <c:pt idx="2348">
                  <c:v>0.0494256771281217</c:v>
                </c:pt>
                <c:pt idx="2349">
                  <c:v>0.0601597574312032</c:v>
                </c:pt>
                <c:pt idx="2350">
                  <c:v>0.0507311494059096</c:v>
                </c:pt>
                <c:pt idx="2351">
                  <c:v>0.049063200929156</c:v>
                </c:pt>
                <c:pt idx="2352">
                  <c:v>0.058298562497885</c:v>
                </c:pt>
                <c:pt idx="2353">
                  <c:v>0.0552673530722844</c:v>
                </c:pt>
                <c:pt idx="2354">
                  <c:v>0.0566706253239017</c:v>
                </c:pt>
                <c:pt idx="2355">
                  <c:v>0.0659833955979248</c:v>
                </c:pt>
                <c:pt idx="2356">
                  <c:v>0.0719671642313796</c:v>
                </c:pt>
                <c:pt idx="2357">
                  <c:v>0.0678334108409581</c:v>
                </c:pt>
                <c:pt idx="2358">
                  <c:v>0.0740789739524164</c:v>
                </c:pt>
                <c:pt idx="2359">
                  <c:v>0.0758269866421895</c:v>
                </c:pt>
                <c:pt idx="2360">
                  <c:v>0.0751466194702454</c:v>
                </c:pt>
                <c:pt idx="2361">
                  <c:v>0.0588305109547902</c:v>
                </c:pt>
                <c:pt idx="2362">
                  <c:v>0.0666909438359047</c:v>
                </c:pt>
                <c:pt idx="2363">
                  <c:v>0.0724841961919533</c:v>
                </c:pt>
                <c:pt idx="2364">
                  <c:v>0.0547706320658727</c:v>
                </c:pt>
                <c:pt idx="2365">
                  <c:v>0.0614043779443737</c:v>
                </c:pt>
                <c:pt idx="2366">
                  <c:v>0.0512994977066495</c:v>
                </c:pt>
                <c:pt idx="2367">
                  <c:v>0.0580360363337658</c:v>
                </c:pt>
                <c:pt idx="2368">
                  <c:v>0.0685199641142261</c:v>
                </c:pt>
                <c:pt idx="2369">
                  <c:v>0.0843754212558673</c:v>
                </c:pt>
                <c:pt idx="2370">
                  <c:v>0.0639587922176863</c:v>
                </c:pt>
                <c:pt idx="2371">
                  <c:v>0.0626628841553287</c:v>
                </c:pt>
                <c:pt idx="2372">
                  <c:v>0.0594432115244089</c:v>
                </c:pt>
                <c:pt idx="2373">
                  <c:v>0.0647200532313538</c:v>
                </c:pt>
                <c:pt idx="2374">
                  <c:v>0.0778237081317387</c:v>
                </c:pt>
                <c:pt idx="2375">
                  <c:v>0.0908198974522333</c:v>
                </c:pt>
                <c:pt idx="2376">
                  <c:v>0.102944128656618</c:v>
                </c:pt>
                <c:pt idx="2377">
                  <c:v>0.0715080146491782</c:v>
                </c:pt>
                <c:pt idx="2378">
                  <c:v>0.0602205474101389</c:v>
                </c:pt>
                <c:pt idx="2379">
                  <c:v>0.064710883848466</c:v>
                </c:pt>
                <c:pt idx="2380">
                  <c:v>0.0537340572300881</c:v>
                </c:pt>
                <c:pt idx="2381">
                  <c:v>0.0399702848600824</c:v>
                </c:pt>
                <c:pt idx="2382">
                  <c:v>0.0349339341758807</c:v>
                </c:pt>
                <c:pt idx="2383">
                  <c:v>0.0361484296601831</c:v>
                </c:pt>
                <c:pt idx="2384">
                  <c:v>0.0339934117054982</c:v>
                </c:pt>
                <c:pt idx="2385">
                  <c:v>0.0306981950588602</c:v>
                </c:pt>
                <c:pt idx="2386">
                  <c:v>0.04992387732429</c:v>
                </c:pt>
                <c:pt idx="2387">
                  <c:v>0.0465190782256923</c:v>
                </c:pt>
                <c:pt idx="2388">
                  <c:v>0.0450162808886005</c:v>
                </c:pt>
                <c:pt idx="2389">
                  <c:v>0.0473450427529222</c:v>
                </c:pt>
                <c:pt idx="2390">
                  <c:v>0.0430204111124066</c:v>
                </c:pt>
                <c:pt idx="2391">
                  <c:v>0.0457047912202283</c:v>
                </c:pt>
                <c:pt idx="2392">
                  <c:v>0.0435924625050057</c:v>
                </c:pt>
                <c:pt idx="2393">
                  <c:v>0.0481376484042165</c:v>
                </c:pt>
                <c:pt idx="2394">
                  <c:v>0.0588201515041972</c:v>
                </c:pt>
                <c:pt idx="2395">
                  <c:v>0.0700878781551842</c:v>
                </c:pt>
                <c:pt idx="2396">
                  <c:v>0.0682765571922114</c:v>
                </c:pt>
                <c:pt idx="2397">
                  <c:v>0.056802691736874</c:v>
                </c:pt>
                <c:pt idx="2398">
                  <c:v>0.0387628015158828</c:v>
                </c:pt>
                <c:pt idx="2399">
                  <c:v>0.0268220606512779</c:v>
                </c:pt>
                <c:pt idx="2400">
                  <c:v>0.0668685728079555</c:v>
                </c:pt>
                <c:pt idx="2401">
                  <c:v>0.0554205670861609</c:v>
                </c:pt>
                <c:pt idx="2402">
                  <c:v>0.0530736751403147</c:v>
                </c:pt>
                <c:pt idx="2403">
                  <c:v>0.0436221024415087</c:v>
                </c:pt>
                <c:pt idx="2404">
                  <c:v>0.0415462046674313</c:v>
                </c:pt>
                <c:pt idx="2405">
                  <c:v>0.0418732796565372</c:v>
                </c:pt>
                <c:pt idx="2406">
                  <c:v>0.0464118133233434</c:v>
                </c:pt>
                <c:pt idx="2407">
                  <c:v>0.0339594344221925</c:v>
                </c:pt>
                <c:pt idx="2408">
                  <c:v>0.0352568689065139</c:v>
                </c:pt>
                <c:pt idx="2409">
                  <c:v>0.0401315799018963</c:v>
                </c:pt>
                <c:pt idx="2410">
                  <c:v>0.0306092398625112</c:v>
                </c:pt>
                <c:pt idx="2411">
                  <c:v>0.0290716816601562</c:v>
                </c:pt>
                <c:pt idx="2412">
                  <c:v>0.0285921065505593</c:v>
                </c:pt>
                <c:pt idx="2413">
                  <c:v>0.0301871559039548</c:v>
                </c:pt>
                <c:pt idx="2414">
                  <c:v>0.0236718489072445</c:v>
                </c:pt>
                <c:pt idx="2415">
                  <c:v>0.0172593632909423</c:v>
                </c:pt>
                <c:pt idx="2416">
                  <c:v>0.0184199624660587</c:v>
                </c:pt>
                <c:pt idx="2417">
                  <c:v>0.0207488648198445</c:v>
                </c:pt>
                <c:pt idx="2418">
                  <c:v>0.0190336426951268</c:v>
                </c:pt>
                <c:pt idx="2419">
                  <c:v>0.0161046746276255</c:v>
                </c:pt>
                <c:pt idx="2420">
                  <c:v>0.0182087429987291</c:v>
                </c:pt>
                <c:pt idx="2421">
                  <c:v>0.0210702327121596</c:v>
                </c:pt>
                <c:pt idx="2422">
                  <c:v>0.0191393298492907</c:v>
                </c:pt>
                <c:pt idx="2423">
                  <c:v>0.0192159523547391</c:v>
                </c:pt>
                <c:pt idx="2424">
                  <c:v>0.0190798998737826</c:v>
                </c:pt>
                <c:pt idx="2425">
                  <c:v>0.0210579363350118</c:v>
                </c:pt>
                <c:pt idx="2426">
                  <c:v>0.0192788273306858</c:v>
                </c:pt>
                <c:pt idx="2427">
                  <c:v>0.02502769927055</c:v>
                </c:pt>
                <c:pt idx="2428">
                  <c:v>0.0252652442792294</c:v>
                </c:pt>
                <c:pt idx="2429">
                  <c:v>0.0244077892529163</c:v>
                </c:pt>
                <c:pt idx="2430">
                  <c:v>0.0203616127714154</c:v>
                </c:pt>
                <c:pt idx="2431">
                  <c:v>0.0187090974384718</c:v>
                </c:pt>
                <c:pt idx="2432">
                  <c:v>0.0183654236249954</c:v>
                </c:pt>
                <c:pt idx="2433">
                  <c:v>0.0197306544235511</c:v>
                </c:pt>
                <c:pt idx="2434">
                  <c:v>0.0252146765176057</c:v>
                </c:pt>
                <c:pt idx="2435">
                  <c:v>0.0383069715189098</c:v>
                </c:pt>
                <c:pt idx="2436">
                  <c:v>0.0308425336893532</c:v>
                </c:pt>
                <c:pt idx="2437">
                  <c:v>0.0316389633006069</c:v>
                </c:pt>
                <c:pt idx="2438">
                  <c:v>0.0304503040350065</c:v>
                </c:pt>
                <c:pt idx="2439">
                  <c:v>0.0305640659427323</c:v>
                </c:pt>
                <c:pt idx="2440">
                  <c:v>0.0385059665298935</c:v>
                </c:pt>
                <c:pt idx="2441">
                  <c:v>0.041617320811761</c:v>
                </c:pt>
                <c:pt idx="2442">
                  <c:v>0.0349975836561842</c:v>
                </c:pt>
                <c:pt idx="2443">
                  <c:v>0.0354168476225951</c:v>
                </c:pt>
                <c:pt idx="2444">
                  <c:v>0.0416061683839481</c:v>
                </c:pt>
                <c:pt idx="2445">
                  <c:v>0.0475491611867859</c:v>
                </c:pt>
                <c:pt idx="2446">
                  <c:v>0.0470900816732815</c:v>
                </c:pt>
                <c:pt idx="2447">
                  <c:v>0.0431328021408163</c:v>
                </c:pt>
                <c:pt idx="2448">
                  <c:v>0.0488125175942019</c:v>
                </c:pt>
                <c:pt idx="2449">
                  <c:v>0.047663987492119</c:v>
                </c:pt>
                <c:pt idx="2450">
                  <c:v>0.0501038765666363</c:v>
                </c:pt>
                <c:pt idx="2451">
                  <c:v>0.0503204197117565</c:v>
                </c:pt>
                <c:pt idx="2452">
                  <c:v>0.0563526010360463</c:v>
                </c:pt>
                <c:pt idx="2453">
                  <c:v>0.0589397798947262</c:v>
                </c:pt>
                <c:pt idx="2454">
                  <c:v>0.0720704585761207</c:v>
                </c:pt>
                <c:pt idx="2455">
                  <c:v>0.0539908936191554</c:v>
                </c:pt>
                <c:pt idx="2456">
                  <c:v>0.0490639042627324</c:v>
                </c:pt>
                <c:pt idx="2457">
                  <c:v>0.0421757474898182</c:v>
                </c:pt>
                <c:pt idx="2458">
                  <c:v>0.0390562359363339</c:v>
                </c:pt>
                <c:pt idx="2459">
                  <c:v>0.0483376464275244</c:v>
                </c:pt>
                <c:pt idx="2460">
                  <c:v>0.0389673875010072</c:v>
                </c:pt>
                <c:pt idx="2461">
                  <c:v>0.0456891137068998</c:v>
                </c:pt>
                <c:pt idx="2462">
                  <c:v>0.0362015572227734</c:v>
                </c:pt>
                <c:pt idx="2463">
                  <c:v>0.029346128660683</c:v>
                </c:pt>
                <c:pt idx="2464">
                  <c:v>0.0303291287870511</c:v>
                </c:pt>
                <c:pt idx="2465">
                  <c:v>0.0327336657782822</c:v>
                </c:pt>
                <c:pt idx="2466">
                  <c:v>0.033034649832724</c:v>
                </c:pt>
                <c:pt idx="2467">
                  <c:v>0.0265789908586266</c:v>
                </c:pt>
                <c:pt idx="2468">
                  <c:v>0.0273994965130487</c:v>
                </c:pt>
                <c:pt idx="2469">
                  <c:v>0.0315061073392908</c:v>
                </c:pt>
                <c:pt idx="2470">
                  <c:v>0.0289476649083324</c:v>
                </c:pt>
                <c:pt idx="2471">
                  <c:v>0.0273026872507253</c:v>
                </c:pt>
                <c:pt idx="2472">
                  <c:v>0.0222443629979861</c:v>
                </c:pt>
                <c:pt idx="2473">
                  <c:v>0.0233600181895482</c:v>
                </c:pt>
                <c:pt idx="2474">
                  <c:v>0.0243488037004216</c:v>
                </c:pt>
                <c:pt idx="2475">
                  <c:v>0.0251850097056781</c:v>
                </c:pt>
                <c:pt idx="2476">
                  <c:v>0.0377766227915117</c:v>
                </c:pt>
                <c:pt idx="2477">
                  <c:v>0.030129151055276</c:v>
                </c:pt>
                <c:pt idx="2478">
                  <c:v>0.0345910116771337</c:v>
                </c:pt>
                <c:pt idx="2479">
                  <c:v>0.0325044630032202</c:v>
                </c:pt>
                <c:pt idx="2480">
                  <c:v>0.0360396246811231</c:v>
                </c:pt>
                <c:pt idx="2481">
                  <c:v>0.0362434247182536</c:v>
                </c:pt>
                <c:pt idx="2482">
                  <c:v>0.0381394566152455</c:v>
                </c:pt>
                <c:pt idx="2483">
                  <c:v>0.0432983860941238</c:v>
                </c:pt>
                <c:pt idx="2484">
                  <c:v>0.0511126303355911</c:v>
                </c:pt>
                <c:pt idx="2485">
                  <c:v>0.0554945160566483</c:v>
                </c:pt>
                <c:pt idx="2486">
                  <c:v>0.051104742785282</c:v>
                </c:pt>
                <c:pt idx="2487">
                  <c:v>0.0568725395603276</c:v>
                </c:pt>
                <c:pt idx="2488">
                  <c:v>0.0501408507567788</c:v>
                </c:pt>
                <c:pt idx="2489">
                  <c:v>0.043067223919965</c:v>
                </c:pt>
                <c:pt idx="2490">
                  <c:v>0.0415552034000752</c:v>
                </c:pt>
                <c:pt idx="2491">
                  <c:v>0.0509927825533661</c:v>
                </c:pt>
                <c:pt idx="2492">
                  <c:v>0.0346422868443028</c:v>
                </c:pt>
                <c:pt idx="2493">
                  <c:v>0.0327387522589438</c:v>
                </c:pt>
                <c:pt idx="2494">
                  <c:v>0.0351082755568347</c:v>
                </c:pt>
                <c:pt idx="2495">
                  <c:v>0.0446382372690808</c:v>
                </c:pt>
                <c:pt idx="2496">
                  <c:v>0.039289886841328</c:v>
                </c:pt>
                <c:pt idx="2497">
                  <c:v>0.0381206593288326</c:v>
                </c:pt>
                <c:pt idx="2498">
                  <c:v>0.0382422088191393</c:v>
                </c:pt>
                <c:pt idx="2499">
                  <c:v>0.0362383173270299</c:v>
                </c:pt>
                <c:pt idx="2500">
                  <c:v>0.0280128724225501</c:v>
                </c:pt>
                <c:pt idx="2501">
                  <c:v>0.0258767157587857</c:v>
                </c:pt>
                <c:pt idx="2502">
                  <c:v>0.0243461121146552</c:v>
                </c:pt>
                <c:pt idx="2503">
                  <c:v>0.0218365936936085</c:v>
                </c:pt>
                <c:pt idx="2504">
                  <c:v>0.0194081761524125</c:v>
                </c:pt>
                <c:pt idx="2505">
                  <c:v>0.0264234275775194</c:v>
                </c:pt>
                <c:pt idx="2506">
                  <c:v>0.0188305375995536</c:v>
                </c:pt>
                <c:pt idx="2507">
                  <c:v>0.020785338451723</c:v>
                </c:pt>
                <c:pt idx="2508">
                  <c:v>0.0203999161557166</c:v>
                </c:pt>
                <c:pt idx="2509">
                  <c:v>0.0218331782699354</c:v>
                </c:pt>
                <c:pt idx="2510">
                  <c:v>0.0276487240009249</c:v>
                </c:pt>
                <c:pt idx="2511">
                  <c:v>0.024212980987666</c:v>
                </c:pt>
                <c:pt idx="2512">
                  <c:v>0.0263613179385956</c:v>
                </c:pt>
                <c:pt idx="2513">
                  <c:v>0.032332956540065</c:v>
                </c:pt>
                <c:pt idx="2514">
                  <c:v>0.0314256350758102</c:v>
                </c:pt>
                <c:pt idx="2515">
                  <c:v>0.0407869341960523</c:v>
                </c:pt>
                <c:pt idx="2516">
                  <c:v>0.037249715279243</c:v>
                </c:pt>
                <c:pt idx="2517">
                  <c:v>0.0299734320966152</c:v>
                </c:pt>
                <c:pt idx="2518">
                  <c:v>0.0304352707110819</c:v>
                </c:pt>
                <c:pt idx="2519">
                  <c:v>0.0530590857239222</c:v>
                </c:pt>
                <c:pt idx="2520">
                  <c:v>0.0505118464430798</c:v>
                </c:pt>
                <c:pt idx="2521">
                  <c:v>0.0454128574617604</c:v>
                </c:pt>
                <c:pt idx="2522">
                  <c:v>0.050638325467154</c:v>
                </c:pt>
                <c:pt idx="2523">
                  <c:v>0.0808387656481525</c:v>
                </c:pt>
                <c:pt idx="2524">
                  <c:v>0.0798866906504679</c:v>
                </c:pt>
                <c:pt idx="2525">
                  <c:v>0.0604010532205607</c:v>
                </c:pt>
                <c:pt idx="2526">
                  <c:v>0.0335748247395509</c:v>
                </c:pt>
                <c:pt idx="2527">
                  <c:v>0.0376080603348881</c:v>
                </c:pt>
                <c:pt idx="2528">
                  <c:v>0.0338661472602123</c:v>
                </c:pt>
                <c:pt idx="2529">
                  <c:v>0.0326409551664382</c:v>
                </c:pt>
                <c:pt idx="2530">
                  <c:v>0.0314731483330828</c:v>
                </c:pt>
                <c:pt idx="2531">
                  <c:v>0.0261957628374461</c:v>
                </c:pt>
                <c:pt idx="2532">
                  <c:v>0.0250781586063288</c:v>
                </c:pt>
                <c:pt idx="2533">
                  <c:v>0.030212036850685</c:v>
                </c:pt>
                <c:pt idx="2534">
                  <c:v>0.032914797180743</c:v>
                </c:pt>
                <c:pt idx="2535">
                  <c:v>0.0382658873914974</c:v>
                </c:pt>
                <c:pt idx="2536">
                  <c:v>0.0511291742656826</c:v>
                </c:pt>
                <c:pt idx="2537">
                  <c:v>0.0552967121463304</c:v>
                </c:pt>
                <c:pt idx="2538">
                  <c:v>0.065544680796514</c:v>
                </c:pt>
                <c:pt idx="2539">
                  <c:v>0.057302120056563</c:v>
                </c:pt>
                <c:pt idx="2540">
                  <c:v>0.0643620641733218</c:v>
                </c:pt>
                <c:pt idx="2541">
                  <c:v>0.068520457049781</c:v>
                </c:pt>
                <c:pt idx="2542">
                  <c:v>0.0560045715865259</c:v>
                </c:pt>
                <c:pt idx="2543">
                  <c:v>0.0722405112629944</c:v>
                </c:pt>
                <c:pt idx="2544">
                  <c:v>0.0502312831444107</c:v>
                </c:pt>
                <c:pt idx="2545">
                  <c:v>0.0473654774440814</c:v>
                </c:pt>
                <c:pt idx="2546">
                  <c:v>0.0519556839165671</c:v>
                </c:pt>
                <c:pt idx="2547">
                  <c:v>0.0514577390156307</c:v>
                </c:pt>
                <c:pt idx="2548">
                  <c:v>0.0575785571457813</c:v>
                </c:pt>
                <c:pt idx="2549">
                  <c:v>0.0498865318682385</c:v>
                </c:pt>
                <c:pt idx="2550">
                  <c:v>0.0573919595913315</c:v>
                </c:pt>
                <c:pt idx="2551">
                  <c:v>0.0682159682796032</c:v>
                </c:pt>
                <c:pt idx="2552">
                  <c:v>0.0478909562501836</c:v>
                </c:pt>
                <c:pt idx="2553">
                  <c:v>0.049115811275738</c:v>
                </c:pt>
                <c:pt idx="2554">
                  <c:v>0.0567552572096029</c:v>
                </c:pt>
                <c:pt idx="2555">
                  <c:v>0.0768440628592926</c:v>
                </c:pt>
                <c:pt idx="2556">
                  <c:v>0.0719661427143464</c:v>
                </c:pt>
                <c:pt idx="2557">
                  <c:v>0.0532437542941168</c:v>
                </c:pt>
                <c:pt idx="2558">
                  <c:v>0.0564661728941369</c:v>
                </c:pt>
                <c:pt idx="2559">
                  <c:v>0.0625580592828985</c:v>
                </c:pt>
                <c:pt idx="2560">
                  <c:v>0.0748727120194437</c:v>
                </c:pt>
                <c:pt idx="2561">
                  <c:v>0.0708681688742553</c:v>
                </c:pt>
                <c:pt idx="2562">
                  <c:v>0.0781548560777841</c:v>
                </c:pt>
                <c:pt idx="2563">
                  <c:v>0.0745241075703391</c:v>
                </c:pt>
                <c:pt idx="2564">
                  <c:v>0.0994523593278697</c:v>
                </c:pt>
                <c:pt idx="2565">
                  <c:v>0.0941566777800091</c:v>
                </c:pt>
                <c:pt idx="2566">
                  <c:v>0.111476954079018</c:v>
                </c:pt>
                <c:pt idx="2567">
                  <c:v>0.0865429118648694</c:v>
                </c:pt>
                <c:pt idx="2568">
                  <c:v>0.0996868282029338</c:v>
                </c:pt>
                <c:pt idx="2569">
                  <c:v>0.115232754734224</c:v>
                </c:pt>
                <c:pt idx="2570">
                  <c:v>0.10185556877047</c:v>
                </c:pt>
                <c:pt idx="2571">
                  <c:v>0.0774047926599736</c:v>
                </c:pt>
                <c:pt idx="2572">
                  <c:v>0.0715042556892056</c:v>
                </c:pt>
                <c:pt idx="2573">
                  <c:v>0.092436008915822</c:v>
                </c:pt>
                <c:pt idx="2574">
                  <c:v>0.104596792447716</c:v>
                </c:pt>
                <c:pt idx="2575">
                  <c:v>0.101293725412939</c:v>
                </c:pt>
                <c:pt idx="2576">
                  <c:v>0.113308494906618</c:v>
                </c:pt>
                <c:pt idx="2577">
                  <c:v>0.139626352079094</c:v>
                </c:pt>
                <c:pt idx="2578">
                  <c:v>0.119903243095024</c:v>
                </c:pt>
                <c:pt idx="2579">
                  <c:v>0.108485955323941</c:v>
                </c:pt>
                <c:pt idx="2580">
                  <c:v>0.0934030700760989</c:v>
                </c:pt>
                <c:pt idx="2581">
                  <c:v>0.11655597840492</c:v>
                </c:pt>
                <c:pt idx="2582">
                  <c:v>0.116164073690697</c:v>
                </c:pt>
                <c:pt idx="2583">
                  <c:v>0.0966800585112789</c:v>
                </c:pt>
                <c:pt idx="2584">
                  <c:v>0.0828591903262779</c:v>
                </c:pt>
                <c:pt idx="2585">
                  <c:v>0.0781536504293832</c:v>
                </c:pt>
                <c:pt idx="2586">
                  <c:v>0.0809249381860168</c:v>
                </c:pt>
                <c:pt idx="2587">
                  <c:v>0.0747609164038153</c:v>
                </c:pt>
                <c:pt idx="2588">
                  <c:v>0.0647522217460155</c:v>
                </c:pt>
                <c:pt idx="2589">
                  <c:v>0.0671867149666756</c:v>
                </c:pt>
                <c:pt idx="2590">
                  <c:v>0.0802758308330493</c:v>
                </c:pt>
                <c:pt idx="2591">
                  <c:v>0.0828292396038331</c:v>
                </c:pt>
                <c:pt idx="2592">
                  <c:v>0.0918371007671054</c:v>
                </c:pt>
                <c:pt idx="2593">
                  <c:v>0.0949795167116138</c:v>
                </c:pt>
                <c:pt idx="2594">
                  <c:v>0.0847422485586438</c:v>
                </c:pt>
                <c:pt idx="2595">
                  <c:v>0.07036668827699</c:v>
                </c:pt>
                <c:pt idx="2596">
                  <c:v>0.0636530067080956</c:v>
                </c:pt>
                <c:pt idx="2597">
                  <c:v>0.060908332456945</c:v>
                </c:pt>
                <c:pt idx="2598">
                  <c:v>0.0789171014066291</c:v>
                </c:pt>
                <c:pt idx="2599">
                  <c:v>0.0708178296240064</c:v>
                </c:pt>
                <c:pt idx="2600">
                  <c:v>0.0590449431354309</c:v>
                </c:pt>
                <c:pt idx="2601">
                  <c:v>0.0729327073750279</c:v>
                </c:pt>
                <c:pt idx="2602">
                  <c:v>0.0659382555753513</c:v>
                </c:pt>
                <c:pt idx="2603">
                  <c:v>0.0742033749451413</c:v>
                </c:pt>
                <c:pt idx="2604">
                  <c:v>0.0814071745298964</c:v>
                </c:pt>
                <c:pt idx="2605">
                  <c:v>0.0654802649796316</c:v>
                </c:pt>
                <c:pt idx="2606">
                  <c:v>0.0749285371361379</c:v>
                </c:pt>
                <c:pt idx="2607">
                  <c:v>0.0647762780477943</c:v>
                </c:pt>
                <c:pt idx="2608">
                  <c:v>0.0647875398966024</c:v>
                </c:pt>
                <c:pt idx="2609">
                  <c:v>0.063699928407011</c:v>
                </c:pt>
                <c:pt idx="2610">
                  <c:v>0.0423911396068874</c:v>
                </c:pt>
                <c:pt idx="2611">
                  <c:v>0.0384630965545031</c:v>
                </c:pt>
                <c:pt idx="2612">
                  <c:v>0.045027109889401</c:v>
                </c:pt>
                <c:pt idx="2613">
                  <c:v>0.0422837558408327</c:v>
                </c:pt>
                <c:pt idx="2614">
                  <c:v>0.0430746306424982</c:v>
                </c:pt>
                <c:pt idx="2615">
                  <c:v>0.0446644669299363</c:v>
                </c:pt>
                <c:pt idx="2616">
                  <c:v>0.0472842775937183</c:v>
                </c:pt>
                <c:pt idx="2617">
                  <c:v>0.0644396478848808</c:v>
                </c:pt>
                <c:pt idx="2618">
                  <c:v>0.0643006724445261</c:v>
                </c:pt>
                <c:pt idx="2619">
                  <c:v>0.0613945264699743</c:v>
                </c:pt>
                <c:pt idx="2620">
                  <c:v>0.0603414782110637</c:v>
                </c:pt>
                <c:pt idx="2621">
                  <c:v>0.0611817981264111</c:v>
                </c:pt>
                <c:pt idx="2622">
                  <c:v>0.047193265595713</c:v>
                </c:pt>
                <c:pt idx="2623">
                  <c:v>0.0564045594314491</c:v>
                </c:pt>
                <c:pt idx="2624">
                  <c:v>0.0540750022341757</c:v>
                </c:pt>
                <c:pt idx="2625">
                  <c:v>0.0474603638582638</c:v>
                </c:pt>
                <c:pt idx="2626">
                  <c:v>0.0500716285972319</c:v>
                </c:pt>
                <c:pt idx="2627">
                  <c:v>0.0478889967383194</c:v>
                </c:pt>
                <c:pt idx="2628">
                  <c:v>0.0481333755938109</c:v>
                </c:pt>
                <c:pt idx="2629">
                  <c:v>0.0421780365388742</c:v>
                </c:pt>
                <c:pt idx="2630">
                  <c:v>0.0423508373753748</c:v>
                </c:pt>
                <c:pt idx="2631">
                  <c:v>0.0374628224989765</c:v>
                </c:pt>
                <c:pt idx="2632">
                  <c:v>0.0380703635899896</c:v>
                </c:pt>
                <c:pt idx="2633">
                  <c:v>0.0315009692995087</c:v>
                </c:pt>
                <c:pt idx="2634">
                  <c:v>0.0282310747925404</c:v>
                </c:pt>
                <c:pt idx="2635">
                  <c:v>0.0301953183967954</c:v>
                </c:pt>
                <c:pt idx="2636">
                  <c:v>0.0268277344865069</c:v>
                </c:pt>
                <c:pt idx="2637">
                  <c:v>0.0230439645999682</c:v>
                </c:pt>
                <c:pt idx="2638">
                  <c:v>0.0239521525244833</c:v>
                </c:pt>
                <c:pt idx="2639">
                  <c:v>0.0247513586609574</c:v>
                </c:pt>
                <c:pt idx="2640">
                  <c:v>0.0242816164691952</c:v>
                </c:pt>
                <c:pt idx="2641">
                  <c:v>0.0231124771459304</c:v>
                </c:pt>
                <c:pt idx="2642">
                  <c:v>0.0248582893222137</c:v>
                </c:pt>
                <c:pt idx="2643">
                  <c:v>0.0268279960851089</c:v>
                </c:pt>
                <c:pt idx="2644">
                  <c:v>0.0294973742649793</c:v>
                </c:pt>
                <c:pt idx="2645">
                  <c:v>0.0309780624684791</c:v>
                </c:pt>
                <c:pt idx="2646">
                  <c:v>0.0278054772136014</c:v>
                </c:pt>
                <c:pt idx="2647">
                  <c:v>0.0288148936237776</c:v>
                </c:pt>
                <c:pt idx="2648">
                  <c:v>0.0319371953105431</c:v>
                </c:pt>
                <c:pt idx="2649">
                  <c:v>0.0310180396267268</c:v>
                </c:pt>
                <c:pt idx="2650">
                  <c:v>0.032572855425704</c:v>
                </c:pt>
                <c:pt idx="2651">
                  <c:v>0.0316400347249073</c:v>
                </c:pt>
                <c:pt idx="2652">
                  <c:v>0.0279031760574529</c:v>
                </c:pt>
                <c:pt idx="2653">
                  <c:v>0.0266836933033119</c:v>
                </c:pt>
                <c:pt idx="2654">
                  <c:v>0.0248543138569688</c:v>
                </c:pt>
                <c:pt idx="2655">
                  <c:v>0.0229524348413885</c:v>
                </c:pt>
                <c:pt idx="2656">
                  <c:v>0.0228785543587659</c:v>
                </c:pt>
                <c:pt idx="2657">
                  <c:v>0.0257033907796565</c:v>
                </c:pt>
                <c:pt idx="2658">
                  <c:v>0.0208698943203003</c:v>
                </c:pt>
                <c:pt idx="2659">
                  <c:v>0.0201038365821576</c:v>
                </c:pt>
                <c:pt idx="2660">
                  <c:v>0.0165847043008902</c:v>
                </c:pt>
                <c:pt idx="2661">
                  <c:v>0.0204570089757686</c:v>
                </c:pt>
                <c:pt idx="2662">
                  <c:v>0.019009509425911</c:v>
                </c:pt>
                <c:pt idx="2663">
                  <c:v>0.0189382448267383</c:v>
                </c:pt>
                <c:pt idx="2664">
                  <c:v>0.0182661838748252</c:v>
                </c:pt>
                <c:pt idx="2665">
                  <c:v>0.0178785943116415</c:v>
                </c:pt>
                <c:pt idx="2666">
                  <c:v>0.0190400884536635</c:v>
                </c:pt>
                <c:pt idx="2667">
                  <c:v>0.020379790699086</c:v>
                </c:pt>
                <c:pt idx="2668">
                  <c:v>0.0224590598418363</c:v>
                </c:pt>
                <c:pt idx="2669">
                  <c:v>0.0233237828228826</c:v>
                </c:pt>
                <c:pt idx="2670">
                  <c:v>0.0194617610381898</c:v>
                </c:pt>
                <c:pt idx="2671">
                  <c:v>0.0248817033307629</c:v>
                </c:pt>
                <c:pt idx="2672">
                  <c:v>0.0256865592717037</c:v>
                </c:pt>
                <c:pt idx="2673">
                  <c:v>0.0200467400081884</c:v>
                </c:pt>
                <c:pt idx="2674">
                  <c:v>0.0252252268344825</c:v>
                </c:pt>
                <c:pt idx="2675">
                  <c:v>0.0208507800024039</c:v>
                </c:pt>
                <c:pt idx="2676">
                  <c:v>0.0203019939917512</c:v>
                </c:pt>
                <c:pt idx="2677">
                  <c:v>0.019553445118456</c:v>
                </c:pt>
                <c:pt idx="2678">
                  <c:v>0.0185371909794286</c:v>
                </c:pt>
                <c:pt idx="2679">
                  <c:v>0.0194480784017289</c:v>
                </c:pt>
                <c:pt idx="2680">
                  <c:v>0.0186579149854207</c:v>
                </c:pt>
                <c:pt idx="2681">
                  <c:v>0.0150127556628751</c:v>
                </c:pt>
                <c:pt idx="2682">
                  <c:v>0.0179628612279421</c:v>
                </c:pt>
                <c:pt idx="2683">
                  <c:v>0.0169024773293126</c:v>
                </c:pt>
                <c:pt idx="2684">
                  <c:v>0.0166775945892847</c:v>
                </c:pt>
                <c:pt idx="2685">
                  <c:v>0.0186537209522792</c:v>
                </c:pt>
                <c:pt idx="2686">
                  <c:v>0.0165343594535354</c:v>
                </c:pt>
                <c:pt idx="2687">
                  <c:v>0.0140481711406268</c:v>
                </c:pt>
                <c:pt idx="2688">
                  <c:v>0.0159026940412088</c:v>
                </c:pt>
                <c:pt idx="2689">
                  <c:v>0.0165851889279648</c:v>
                </c:pt>
                <c:pt idx="2690">
                  <c:v>0.0163176821273533</c:v>
                </c:pt>
                <c:pt idx="2691">
                  <c:v>0.0135934813583058</c:v>
                </c:pt>
                <c:pt idx="2692">
                  <c:v>0.0127635295835532</c:v>
                </c:pt>
                <c:pt idx="2693">
                  <c:v>0.0115806499742372</c:v>
                </c:pt>
                <c:pt idx="2694">
                  <c:v>0.0104685987628875</c:v>
                </c:pt>
                <c:pt idx="2695">
                  <c:v>0.0121990294534865</c:v>
                </c:pt>
                <c:pt idx="2696">
                  <c:v>0.0146866121744277</c:v>
                </c:pt>
                <c:pt idx="2697">
                  <c:v>0.0108488303652043</c:v>
                </c:pt>
                <c:pt idx="2698">
                  <c:v>0.0109875424537608</c:v>
                </c:pt>
                <c:pt idx="2699">
                  <c:v>0.0120849982432052</c:v>
                </c:pt>
                <c:pt idx="2700">
                  <c:v>0.0108078170895217</c:v>
                </c:pt>
                <c:pt idx="2701">
                  <c:v>0.00992942177709616</c:v>
                </c:pt>
                <c:pt idx="2702">
                  <c:v>0.00814617304182348</c:v>
                </c:pt>
                <c:pt idx="2703">
                  <c:v>0.00831505623126441</c:v>
                </c:pt>
                <c:pt idx="2704">
                  <c:v>0.00908448621021613</c:v>
                </c:pt>
                <c:pt idx="2705">
                  <c:v>0.0124276567022075</c:v>
                </c:pt>
                <c:pt idx="2706">
                  <c:v>0.0114303342993158</c:v>
                </c:pt>
                <c:pt idx="2707">
                  <c:v>0.0105144494778978</c:v>
                </c:pt>
                <c:pt idx="2708">
                  <c:v>0.0123625605832277</c:v>
                </c:pt>
                <c:pt idx="2709">
                  <c:v>0.0101284460205254</c:v>
                </c:pt>
                <c:pt idx="2710">
                  <c:v>0.0104336811503062</c:v>
                </c:pt>
                <c:pt idx="2711">
                  <c:v>0.0124718680403971</c:v>
                </c:pt>
                <c:pt idx="2712">
                  <c:v>0.013312028829449</c:v>
                </c:pt>
                <c:pt idx="2713">
                  <c:v>0.0168529710801354</c:v>
                </c:pt>
                <c:pt idx="2714">
                  <c:v>0.0158345288289768</c:v>
                </c:pt>
                <c:pt idx="2715">
                  <c:v>0.0174794790588724</c:v>
                </c:pt>
                <c:pt idx="2716">
                  <c:v>0.0152158942245307</c:v>
                </c:pt>
                <c:pt idx="2717">
                  <c:v>0.0177215396860355</c:v>
                </c:pt>
                <c:pt idx="2718">
                  <c:v>0.0150622193804326</c:v>
                </c:pt>
                <c:pt idx="2719">
                  <c:v>0.0154264146373475</c:v>
                </c:pt>
                <c:pt idx="2720">
                  <c:v>0.0153956187060277</c:v>
                </c:pt>
                <c:pt idx="2721">
                  <c:v>0.0185428183391269</c:v>
                </c:pt>
                <c:pt idx="2722">
                  <c:v>0.0140356771959994</c:v>
                </c:pt>
                <c:pt idx="2723">
                  <c:v>0.0124450675674351</c:v>
                </c:pt>
                <c:pt idx="2724">
                  <c:v>0.011516362687164</c:v>
                </c:pt>
                <c:pt idx="2725">
                  <c:v>0.0121376197422167</c:v>
                </c:pt>
                <c:pt idx="2726">
                  <c:v>0.0117424535668029</c:v>
                </c:pt>
                <c:pt idx="2727">
                  <c:v>0.0119056915656051</c:v>
                </c:pt>
                <c:pt idx="2728">
                  <c:v>0.0122237967694233</c:v>
                </c:pt>
                <c:pt idx="2729">
                  <c:v>0.0109805333676212</c:v>
                </c:pt>
                <c:pt idx="2730">
                  <c:v>0.0130673957576212</c:v>
                </c:pt>
                <c:pt idx="2731">
                  <c:v>0.0109591810527057</c:v>
                </c:pt>
                <c:pt idx="2732">
                  <c:v>0.0114032975615427</c:v>
                </c:pt>
                <c:pt idx="2733">
                  <c:v>0.0103591392704731</c:v>
                </c:pt>
                <c:pt idx="2734">
                  <c:v>0.0140410841759218</c:v>
                </c:pt>
                <c:pt idx="2735">
                  <c:v>0.0125539447452821</c:v>
                </c:pt>
                <c:pt idx="2736">
                  <c:v>0.0131904882239629</c:v>
                </c:pt>
                <c:pt idx="2737">
                  <c:v>0.0106521913408457</c:v>
                </c:pt>
                <c:pt idx="2738">
                  <c:v>0.0103045394592068</c:v>
                </c:pt>
                <c:pt idx="2739">
                  <c:v>0.0106528793150052</c:v>
                </c:pt>
                <c:pt idx="2740">
                  <c:v>0.0130276610846715</c:v>
                </c:pt>
                <c:pt idx="2741">
                  <c:v>0.0137050886460787</c:v>
                </c:pt>
                <c:pt idx="2742">
                  <c:v>0.0129390819522107</c:v>
                </c:pt>
                <c:pt idx="2743">
                  <c:v>0.0155729692793945</c:v>
                </c:pt>
                <c:pt idx="2744">
                  <c:v>0.0124760419635775</c:v>
                </c:pt>
                <c:pt idx="2745">
                  <c:v>0.012852847065244</c:v>
                </c:pt>
                <c:pt idx="2746">
                  <c:v>0.0115001135980684</c:v>
                </c:pt>
                <c:pt idx="2747">
                  <c:v>0.00976857584458525</c:v>
                </c:pt>
                <c:pt idx="2748">
                  <c:v>0.0110251095136637</c:v>
                </c:pt>
                <c:pt idx="2749">
                  <c:v>0.00955090581808579</c:v>
                </c:pt>
                <c:pt idx="2750">
                  <c:v>0.00824121120346134</c:v>
                </c:pt>
                <c:pt idx="2751">
                  <c:v>0.00836967473406999</c:v>
                </c:pt>
                <c:pt idx="2752">
                  <c:v>0.0078775169155477</c:v>
                </c:pt>
                <c:pt idx="2753">
                  <c:v>0.00827741414342983</c:v>
                </c:pt>
                <c:pt idx="2754">
                  <c:v>0.0080804415869849</c:v>
                </c:pt>
                <c:pt idx="2755">
                  <c:v>0.00867642093123784</c:v>
                </c:pt>
                <c:pt idx="2756">
                  <c:v>0.0108620012983073</c:v>
                </c:pt>
                <c:pt idx="2757">
                  <c:v>0.0113503456910883</c:v>
                </c:pt>
                <c:pt idx="2758">
                  <c:v>0.00968850766367898</c:v>
                </c:pt>
                <c:pt idx="2759">
                  <c:v>0.00920649967746037</c:v>
                </c:pt>
                <c:pt idx="2760">
                  <c:v>0.0107009660135638</c:v>
                </c:pt>
                <c:pt idx="2761">
                  <c:v>0.00953002419634197</c:v>
                </c:pt>
                <c:pt idx="2762">
                  <c:v>0.0116342657193308</c:v>
                </c:pt>
                <c:pt idx="2763">
                  <c:v>0.00991397417771563</c:v>
                </c:pt>
                <c:pt idx="2764">
                  <c:v>0.00848004226762629</c:v>
                </c:pt>
                <c:pt idx="2765">
                  <c:v>0.00823510212395805</c:v>
                </c:pt>
                <c:pt idx="2766">
                  <c:v>0.00911116469191745</c:v>
                </c:pt>
                <c:pt idx="2767">
                  <c:v>0.00727660381512194</c:v>
                </c:pt>
                <c:pt idx="2768">
                  <c:v>0.00791168741463851</c:v>
                </c:pt>
                <c:pt idx="2769">
                  <c:v>0.0086568476072221</c:v>
                </c:pt>
                <c:pt idx="2770">
                  <c:v>0.00804539610283876</c:v>
                </c:pt>
                <c:pt idx="2771">
                  <c:v>0.00615470613661822</c:v>
                </c:pt>
                <c:pt idx="2772">
                  <c:v>0.00698866566512514</c:v>
                </c:pt>
                <c:pt idx="2773">
                  <c:v>0.00728516796442998</c:v>
                </c:pt>
                <c:pt idx="2774">
                  <c:v>0.00715843249403138</c:v>
                </c:pt>
                <c:pt idx="2775">
                  <c:v>0.00689644936332179</c:v>
                </c:pt>
                <c:pt idx="2776">
                  <c:v>0.00734527353313606</c:v>
                </c:pt>
                <c:pt idx="2777">
                  <c:v>0.00766058461473939</c:v>
                </c:pt>
                <c:pt idx="2778">
                  <c:v>0.00847679761253045</c:v>
                </c:pt>
                <c:pt idx="2779">
                  <c:v>0.00693517646349521</c:v>
                </c:pt>
                <c:pt idx="2780">
                  <c:v>0.00754408596063085</c:v>
                </c:pt>
                <c:pt idx="2781">
                  <c:v>0.00873751831352199</c:v>
                </c:pt>
                <c:pt idx="2782">
                  <c:v>0.0105462434551174</c:v>
                </c:pt>
                <c:pt idx="2783">
                  <c:v>0.011230129983589</c:v>
                </c:pt>
                <c:pt idx="2784">
                  <c:v>0.0103488222554167</c:v>
                </c:pt>
                <c:pt idx="2785">
                  <c:v>0.0090363827137688</c:v>
                </c:pt>
                <c:pt idx="2786">
                  <c:v>0.00820951657239715</c:v>
                </c:pt>
                <c:pt idx="2787">
                  <c:v>0.0071647864150482</c:v>
                </c:pt>
                <c:pt idx="2788">
                  <c:v>0.0076873025989861</c:v>
                </c:pt>
                <c:pt idx="2789">
                  <c:v>0.00918946327392915</c:v>
                </c:pt>
                <c:pt idx="2790">
                  <c:v>0.0071327358714002</c:v>
                </c:pt>
                <c:pt idx="2791">
                  <c:v>0.0079175156128079</c:v>
                </c:pt>
                <c:pt idx="2792">
                  <c:v>0.00778519433378812</c:v>
                </c:pt>
                <c:pt idx="2793">
                  <c:v>0.00903058354590095</c:v>
                </c:pt>
                <c:pt idx="2794">
                  <c:v>0.00797270590560639</c:v>
                </c:pt>
                <c:pt idx="2795">
                  <c:v>0.00731790030494499</c:v>
                </c:pt>
                <c:pt idx="2796">
                  <c:v>0.0092619122122186</c:v>
                </c:pt>
                <c:pt idx="2797">
                  <c:v>0.00777704200686898</c:v>
                </c:pt>
                <c:pt idx="2798">
                  <c:v>0.00741357028980077</c:v>
                </c:pt>
                <c:pt idx="2799">
                  <c:v>0.00524993664584002</c:v>
                </c:pt>
                <c:pt idx="2800">
                  <c:v>0.00544686829384103</c:v>
                </c:pt>
                <c:pt idx="2801">
                  <c:v>0.00605923109598495</c:v>
                </c:pt>
                <c:pt idx="2802">
                  <c:v>0.00541886297876949</c:v>
                </c:pt>
                <c:pt idx="2803">
                  <c:v>0.00586881151525184</c:v>
                </c:pt>
                <c:pt idx="2804">
                  <c:v>0.00495047217349906</c:v>
                </c:pt>
                <c:pt idx="2805">
                  <c:v>0.00454587751170296</c:v>
                </c:pt>
                <c:pt idx="2806">
                  <c:v>0.00433931088611213</c:v>
                </c:pt>
                <c:pt idx="2807">
                  <c:v>0.00378929536031649</c:v>
                </c:pt>
                <c:pt idx="2808">
                  <c:v>0.00321957018362965</c:v>
                </c:pt>
                <c:pt idx="2809">
                  <c:v>0.00355508120576081</c:v>
                </c:pt>
                <c:pt idx="2810">
                  <c:v>0.00331691416188986</c:v>
                </c:pt>
                <c:pt idx="2811">
                  <c:v>0.0035617167181053</c:v>
                </c:pt>
                <c:pt idx="2812">
                  <c:v>0.0041538234596621</c:v>
                </c:pt>
                <c:pt idx="2813">
                  <c:v>0.00634862179738337</c:v>
                </c:pt>
                <c:pt idx="2814">
                  <c:v>0.00494258630438375</c:v>
                </c:pt>
                <c:pt idx="2815">
                  <c:v>0.00799985636434993</c:v>
                </c:pt>
                <c:pt idx="2816">
                  <c:v>0.00689162547507019</c:v>
                </c:pt>
                <c:pt idx="2817">
                  <c:v>0.00905033290745825</c:v>
                </c:pt>
                <c:pt idx="2818">
                  <c:v>0.0114084351679363</c:v>
                </c:pt>
                <c:pt idx="2819">
                  <c:v>0.0130184562458837</c:v>
                </c:pt>
                <c:pt idx="2820">
                  <c:v>0.0118594392527981</c:v>
                </c:pt>
                <c:pt idx="2821">
                  <c:v>0.0103541248076079</c:v>
                </c:pt>
                <c:pt idx="2822">
                  <c:v>0.00739691299586151</c:v>
                </c:pt>
                <c:pt idx="2823">
                  <c:v>0.00648624977229691</c:v>
                </c:pt>
                <c:pt idx="2824">
                  <c:v>0.00608428073967828</c:v>
                </c:pt>
                <c:pt idx="2825">
                  <c:v>0.00511257062775818</c:v>
                </c:pt>
                <c:pt idx="2826">
                  <c:v>0.00457701237904141</c:v>
                </c:pt>
                <c:pt idx="2827">
                  <c:v>0.00410795249898701</c:v>
                </c:pt>
                <c:pt idx="2828">
                  <c:v>0.00400261288667049</c:v>
                </c:pt>
                <c:pt idx="2829">
                  <c:v>0.00366350561397418</c:v>
                </c:pt>
                <c:pt idx="2830">
                  <c:v>0.00480353368163786</c:v>
                </c:pt>
                <c:pt idx="2831">
                  <c:v>0.00465737442402404</c:v>
                </c:pt>
                <c:pt idx="2832">
                  <c:v>0.0045951217129587</c:v>
                </c:pt>
                <c:pt idx="2833">
                  <c:v>0.00510044987531913</c:v>
                </c:pt>
                <c:pt idx="2834">
                  <c:v>0.00472952372787635</c:v>
                </c:pt>
                <c:pt idx="2835">
                  <c:v>0.00595024190776975</c:v>
                </c:pt>
                <c:pt idx="2836">
                  <c:v>0.00557617244311865</c:v>
                </c:pt>
                <c:pt idx="2837">
                  <c:v>0.00526434025572002</c:v>
                </c:pt>
                <c:pt idx="2838">
                  <c:v>0.00478698947912098</c:v>
                </c:pt>
                <c:pt idx="2839">
                  <c:v>0.00445833287852665</c:v>
                </c:pt>
                <c:pt idx="2840">
                  <c:v>0.00396087791427083</c:v>
                </c:pt>
                <c:pt idx="2841">
                  <c:v>0.0041597050559499</c:v>
                </c:pt>
                <c:pt idx="2842">
                  <c:v>0.00508180624807414</c:v>
                </c:pt>
                <c:pt idx="2843">
                  <c:v>0.00491463216248125</c:v>
                </c:pt>
                <c:pt idx="2844">
                  <c:v>0.00654807796226001</c:v>
                </c:pt>
                <c:pt idx="2845">
                  <c:v>0.00697339379415084</c:v>
                </c:pt>
                <c:pt idx="2846">
                  <c:v>0.00650014582294991</c:v>
                </c:pt>
                <c:pt idx="2847">
                  <c:v>0.00649595221076704</c:v>
                </c:pt>
                <c:pt idx="2848">
                  <c:v>0.00776699004864705</c:v>
                </c:pt>
                <c:pt idx="2849">
                  <c:v>0.0107873916791582</c:v>
                </c:pt>
                <c:pt idx="2850">
                  <c:v>0.0129206185692678</c:v>
                </c:pt>
                <c:pt idx="2851">
                  <c:v>0.0106774850966529</c:v>
                </c:pt>
                <c:pt idx="2852">
                  <c:v>0.0131406809953665</c:v>
                </c:pt>
                <c:pt idx="2853">
                  <c:v>0.0133844983364103</c:v>
                </c:pt>
                <c:pt idx="2854">
                  <c:v>0.0136456498346702</c:v>
                </c:pt>
                <c:pt idx="2855">
                  <c:v>0.0132586343746973</c:v>
                </c:pt>
                <c:pt idx="2856">
                  <c:v>0.0129285892291393</c:v>
                </c:pt>
                <c:pt idx="2857">
                  <c:v>0.0182052802138292</c:v>
                </c:pt>
                <c:pt idx="2858">
                  <c:v>0.0124616444633289</c:v>
                </c:pt>
                <c:pt idx="2859">
                  <c:v>0.0109298490590342</c:v>
                </c:pt>
                <c:pt idx="2860">
                  <c:v>0.0103918607560838</c:v>
                </c:pt>
                <c:pt idx="2861">
                  <c:v>0.0100611805159566</c:v>
                </c:pt>
                <c:pt idx="2862">
                  <c:v>0.00863418531705061</c:v>
                </c:pt>
                <c:pt idx="2863">
                  <c:v>0.0088646877517873</c:v>
                </c:pt>
                <c:pt idx="2864">
                  <c:v>0.00718446007505528</c:v>
                </c:pt>
                <c:pt idx="2865">
                  <c:v>0.00681903933121796</c:v>
                </c:pt>
                <c:pt idx="2866">
                  <c:v>0.00562278322044241</c:v>
                </c:pt>
                <c:pt idx="2867">
                  <c:v>0.006284835426606</c:v>
                </c:pt>
                <c:pt idx="2868">
                  <c:v>0.00794685759524297</c:v>
                </c:pt>
                <c:pt idx="2869">
                  <c:v>0.00755115074490977</c:v>
                </c:pt>
                <c:pt idx="2870">
                  <c:v>0.00817720047410194</c:v>
                </c:pt>
                <c:pt idx="2871">
                  <c:v>0.00585975400461714</c:v>
                </c:pt>
                <c:pt idx="2872">
                  <c:v>0.0072649188372276</c:v>
                </c:pt>
                <c:pt idx="2873">
                  <c:v>0.00642842223613589</c:v>
                </c:pt>
                <c:pt idx="2874">
                  <c:v>0.00737329471569188</c:v>
                </c:pt>
                <c:pt idx="2875">
                  <c:v>0.00736254731401082</c:v>
                </c:pt>
                <c:pt idx="2876">
                  <c:v>0.00880397687232144</c:v>
                </c:pt>
                <c:pt idx="2877">
                  <c:v>0.00866590099582447</c:v>
                </c:pt>
                <c:pt idx="2878">
                  <c:v>0.00948704049696065</c:v>
                </c:pt>
                <c:pt idx="2879">
                  <c:v>0.0078600308923689</c:v>
                </c:pt>
                <c:pt idx="2880">
                  <c:v>0.0070713231442486</c:v>
                </c:pt>
                <c:pt idx="2881">
                  <c:v>0.0078880411741384</c:v>
                </c:pt>
                <c:pt idx="2882">
                  <c:v>0.00696815052187343</c:v>
                </c:pt>
                <c:pt idx="2883">
                  <c:v>0.00549607324710084</c:v>
                </c:pt>
                <c:pt idx="2884">
                  <c:v>0.00597604741188668</c:v>
                </c:pt>
                <c:pt idx="2885">
                  <c:v>0.00878505484189015</c:v>
                </c:pt>
                <c:pt idx="2886">
                  <c:v>0.00955924631054806</c:v>
                </c:pt>
                <c:pt idx="2887">
                  <c:v>0.0074529874841656</c:v>
                </c:pt>
                <c:pt idx="2888">
                  <c:v>0.0091381341746984</c:v>
                </c:pt>
                <c:pt idx="2889">
                  <c:v>0.00928477957960346</c:v>
                </c:pt>
                <c:pt idx="2890">
                  <c:v>0.00999302840849567</c:v>
                </c:pt>
                <c:pt idx="2891">
                  <c:v>0.0105252160371241</c:v>
                </c:pt>
                <c:pt idx="2892">
                  <c:v>0.00882759338914598</c:v>
                </c:pt>
                <c:pt idx="2893">
                  <c:v>0.00986337393038115</c:v>
                </c:pt>
                <c:pt idx="2894">
                  <c:v>0.0112385739983148</c:v>
                </c:pt>
                <c:pt idx="2895">
                  <c:v>0.012153190464403</c:v>
                </c:pt>
                <c:pt idx="2896">
                  <c:v>0.00910044664601718</c:v>
                </c:pt>
                <c:pt idx="2897">
                  <c:v>0.0109541246704355</c:v>
                </c:pt>
                <c:pt idx="2898">
                  <c:v>0.0117469593747343</c:v>
                </c:pt>
                <c:pt idx="2899">
                  <c:v>0.0125938256532576</c:v>
                </c:pt>
                <c:pt idx="2900">
                  <c:v>0.0116519314416913</c:v>
                </c:pt>
                <c:pt idx="2901">
                  <c:v>0.0143394340970771</c:v>
                </c:pt>
                <c:pt idx="2902">
                  <c:v>0.0145671185343406</c:v>
                </c:pt>
                <c:pt idx="2903">
                  <c:v>0.0142671263333632</c:v>
                </c:pt>
                <c:pt idx="2904">
                  <c:v>0.0136540736849869</c:v>
                </c:pt>
                <c:pt idx="2905">
                  <c:v>0.0122961900900009</c:v>
                </c:pt>
                <c:pt idx="2906">
                  <c:v>0.013047031287984</c:v>
                </c:pt>
                <c:pt idx="2907">
                  <c:v>0.0127722566176949</c:v>
                </c:pt>
                <c:pt idx="2908">
                  <c:v>0.0103035600545098</c:v>
                </c:pt>
                <c:pt idx="2909">
                  <c:v>0.0094569935765786</c:v>
                </c:pt>
                <c:pt idx="2910">
                  <c:v>0.00792495992085781</c:v>
                </c:pt>
                <c:pt idx="2911">
                  <c:v>0.006982384618615</c:v>
                </c:pt>
                <c:pt idx="2912">
                  <c:v>0.00696117554356986</c:v>
                </c:pt>
                <c:pt idx="2913">
                  <c:v>0.00726229538240252</c:v>
                </c:pt>
                <c:pt idx="2914">
                  <c:v>0.00701436102336636</c:v>
                </c:pt>
                <c:pt idx="2915">
                  <c:v>0.00660579963724838</c:v>
                </c:pt>
                <c:pt idx="2916">
                  <c:v>0.00579619953915929</c:v>
                </c:pt>
                <c:pt idx="2917">
                  <c:v>0.0057065976273093</c:v>
                </c:pt>
                <c:pt idx="2918">
                  <c:v>0.00614853662294434</c:v>
                </c:pt>
                <c:pt idx="2919">
                  <c:v>0.00662110153802555</c:v>
                </c:pt>
                <c:pt idx="2920">
                  <c:v>0.00622751123432743</c:v>
                </c:pt>
                <c:pt idx="2921">
                  <c:v>0.00699047035777528</c:v>
                </c:pt>
                <c:pt idx="2922">
                  <c:v>0.00674240734773862</c:v>
                </c:pt>
                <c:pt idx="2923">
                  <c:v>0.00652890815838757</c:v>
                </c:pt>
                <c:pt idx="2924">
                  <c:v>0.00814371888253092</c:v>
                </c:pt>
                <c:pt idx="2925">
                  <c:v>0.00691249708473684</c:v>
                </c:pt>
                <c:pt idx="2926">
                  <c:v>0.00690549343900399</c:v>
                </c:pt>
                <c:pt idx="2927">
                  <c:v>0.00604835192148667</c:v>
                </c:pt>
                <c:pt idx="2928">
                  <c:v>0.00762258610544778</c:v>
                </c:pt>
                <c:pt idx="2929">
                  <c:v>0.00721904449706976</c:v>
                </c:pt>
                <c:pt idx="2930">
                  <c:v>0.00773158618123113</c:v>
                </c:pt>
                <c:pt idx="2931">
                  <c:v>0.00786239649807153</c:v>
                </c:pt>
                <c:pt idx="2932">
                  <c:v>0.00718280056038423</c:v>
                </c:pt>
                <c:pt idx="2933">
                  <c:v>0.0074655855617553</c:v>
                </c:pt>
                <c:pt idx="2934">
                  <c:v>0.00860693811475483</c:v>
                </c:pt>
                <c:pt idx="2935">
                  <c:v>0.00955443730383111</c:v>
                </c:pt>
                <c:pt idx="2936">
                  <c:v>0.00935799660835035</c:v>
                </c:pt>
                <c:pt idx="2937">
                  <c:v>0.00900954080532203</c:v>
                </c:pt>
                <c:pt idx="2938">
                  <c:v>0.00896912207744353</c:v>
                </c:pt>
                <c:pt idx="2939">
                  <c:v>0.00925794301248695</c:v>
                </c:pt>
                <c:pt idx="2940">
                  <c:v>0.014037891917836</c:v>
                </c:pt>
                <c:pt idx="2941">
                  <c:v>0.0108406570189456</c:v>
                </c:pt>
                <c:pt idx="2942">
                  <c:v>0.0096211595155868</c:v>
                </c:pt>
                <c:pt idx="2943">
                  <c:v>0.00950144808971102</c:v>
                </c:pt>
                <c:pt idx="2944">
                  <c:v>0.00846132591274966</c:v>
                </c:pt>
                <c:pt idx="2945">
                  <c:v>0.00797948667848382</c:v>
                </c:pt>
                <c:pt idx="2946">
                  <c:v>0.00760950181379641</c:v>
                </c:pt>
                <c:pt idx="2947">
                  <c:v>0.0094865813921951</c:v>
                </c:pt>
                <c:pt idx="2948">
                  <c:v>0.00963801803855619</c:v>
                </c:pt>
                <c:pt idx="2949">
                  <c:v>0.0106440854914323</c:v>
                </c:pt>
                <c:pt idx="2950">
                  <c:v>0.00895211866807921</c:v>
                </c:pt>
                <c:pt idx="2951">
                  <c:v>0.00771923345544961</c:v>
                </c:pt>
                <c:pt idx="2952">
                  <c:v>0.00753465422155624</c:v>
                </c:pt>
                <c:pt idx="2953">
                  <c:v>0.00694255235475903</c:v>
                </c:pt>
                <c:pt idx="2954">
                  <c:v>0.00794800121910411</c:v>
                </c:pt>
                <c:pt idx="2955">
                  <c:v>0.00742654235455072</c:v>
                </c:pt>
                <c:pt idx="2956">
                  <c:v>0.00639150882204616</c:v>
                </c:pt>
                <c:pt idx="2957">
                  <c:v>0.00810848618890349</c:v>
                </c:pt>
                <c:pt idx="2958">
                  <c:v>0.00713059135765881</c:v>
                </c:pt>
                <c:pt idx="2959">
                  <c:v>0.00694457612766481</c:v>
                </c:pt>
                <c:pt idx="2960">
                  <c:v>0.00579326096769869</c:v>
                </c:pt>
                <c:pt idx="2961">
                  <c:v>0.00507984315756471</c:v>
                </c:pt>
                <c:pt idx="2962">
                  <c:v>0.00721320983313338</c:v>
                </c:pt>
                <c:pt idx="2963">
                  <c:v>0.00701094503855787</c:v>
                </c:pt>
                <c:pt idx="2964">
                  <c:v>0.00591931312710396</c:v>
                </c:pt>
                <c:pt idx="2965">
                  <c:v>0.00500608285438377</c:v>
                </c:pt>
                <c:pt idx="2966">
                  <c:v>0.00565875505301335</c:v>
                </c:pt>
                <c:pt idx="2967">
                  <c:v>0.00612745884113444</c:v>
                </c:pt>
                <c:pt idx="2968">
                  <c:v>0.00535254447298315</c:v>
                </c:pt>
                <c:pt idx="2969">
                  <c:v>0.00460091787033768</c:v>
                </c:pt>
                <c:pt idx="2970">
                  <c:v>0.0051450864837405</c:v>
                </c:pt>
                <c:pt idx="2971">
                  <c:v>0.00610795355738814</c:v>
                </c:pt>
                <c:pt idx="2972">
                  <c:v>0.00539332156440551</c:v>
                </c:pt>
                <c:pt idx="2973">
                  <c:v>0.00564977179266306</c:v>
                </c:pt>
                <c:pt idx="2974">
                  <c:v>0.00535896727297224</c:v>
                </c:pt>
                <c:pt idx="2975">
                  <c:v>0.0059213316317181</c:v>
                </c:pt>
                <c:pt idx="2976">
                  <c:v>0.00658064082174052</c:v>
                </c:pt>
                <c:pt idx="2977">
                  <c:v>0.00777418170310745</c:v>
                </c:pt>
                <c:pt idx="2978">
                  <c:v>0.00817524784228755</c:v>
                </c:pt>
                <c:pt idx="2979">
                  <c:v>0.00856678958476729</c:v>
                </c:pt>
                <c:pt idx="2980">
                  <c:v>0.00972764214565938</c:v>
                </c:pt>
                <c:pt idx="2981">
                  <c:v>0.0117397685009956</c:v>
                </c:pt>
                <c:pt idx="2982">
                  <c:v>0.0112766108819387</c:v>
                </c:pt>
                <c:pt idx="2983">
                  <c:v>0.0126025891174414</c:v>
                </c:pt>
                <c:pt idx="2984">
                  <c:v>0.0145877004418546</c:v>
                </c:pt>
                <c:pt idx="2985">
                  <c:v>0.0125421489810832</c:v>
                </c:pt>
                <c:pt idx="2986">
                  <c:v>0.0116853626437168</c:v>
                </c:pt>
                <c:pt idx="2987">
                  <c:v>0.00967329881869244</c:v>
                </c:pt>
                <c:pt idx="2988">
                  <c:v>0.0107445004711731</c:v>
                </c:pt>
                <c:pt idx="2989">
                  <c:v>0.0109098849691022</c:v>
                </c:pt>
                <c:pt idx="2990">
                  <c:v>0.0114761915151779</c:v>
                </c:pt>
                <c:pt idx="2991">
                  <c:v>0.0119811420994445</c:v>
                </c:pt>
                <c:pt idx="2992">
                  <c:v>0.0121452747302179</c:v>
                </c:pt>
                <c:pt idx="2993">
                  <c:v>0.0107198923955745</c:v>
                </c:pt>
                <c:pt idx="2994">
                  <c:v>0.0104821210452451</c:v>
                </c:pt>
                <c:pt idx="2995">
                  <c:v>0.0111937183354917</c:v>
                </c:pt>
                <c:pt idx="2996">
                  <c:v>0.0132429447829898</c:v>
                </c:pt>
                <c:pt idx="2997">
                  <c:v>0.0134719673003014</c:v>
                </c:pt>
                <c:pt idx="2998">
                  <c:v>0.0122000277011332</c:v>
                </c:pt>
                <c:pt idx="2999">
                  <c:v>0.0143769478135098</c:v>
                </c:pt>
                <c:pt idx="3000">
                  <c:v>0.00958833155554646</c:v>
                </c:pt>
                <c:pt idx="3001">
                  <c:v>0.010969759949933</c:v>
                </c:pt>
                <c:pt idx="3002">
                  <c:v>0.0099070014659791</c:v>
                </c:pt>
                <c:pt idx="3003">
                  <c:v>0.0110194638855038</c:v>
                </c:pt>
                <c:pt idx="3004">
                  <c:v>0.0116556537156289</c:v>
                </c:pt>
                <c:pt idx="3005">
                  <c:v>0.0107746041044917</c:v>
                </c:pt>
                <c:pt idx="3006">
                  <c:v>0.0109365950572078</c:v>
                </c:pt>
                <c:pt idx="3007">
                  <c:v>0.0118231832909479</c:v>
                </c:pt>
                <c:pt idx="3008">
                  <c:v>0.0127183594848912</c:v>
                </c:pt>
                <c:pt idx="3009">
                  <c:v>0.0118166131393503</c:v>
                </c:pt>
                <c:pt idx="3010">
                  <c:v>0.0137410284615536</c:v>
                </c:pt>
                <c:pt idx="3011">
                  <c:v>0.0150176117587473</c:v>
                </c:pt>
                <c:pt idx="3012">
                  <c:v>0.0123137077856427</c:v>
                </c:pt>
                <c:pt idx="3013">
                  <c:v>0.0124487246694484</c:v>
                </c:pt>
                <c:pt idx="3014">
                  <c:v>0.0142042899880651</c:v>
                </c:pt>
                <c:pt idx="3015">
                  <c:v>0.0156364987932078</c:v>
                </c:pt>
                <c:pt idx="3016">
                  <c:v>0.0156892985387818</c:v>
                </c:pt>
                <c:pt idx="3017">
                  <c:v>0.0123067389374234</c:v>
                </c:pt>
                <c:pt idx="3018">
                  <c:v>0.0109826821709152</c:v>
                </c:pt>
                <c:pt idx="3019">
                  <c:v>0.0117957818898993</c:v>
                </c:pt>
                <c:pt idx="3020">
                  <c:v>0.00895844154207419</c:v>
                </c:pt>
                <c:pt idx="3021">
                  <c:v>0.00889104889363172</c:v>
                </c:pt>
                <c:pt idx="3022">
                  <c:v>0.00979561528746887</c:v>
                </c:pt>
                <c:pt idx="3023">
                  <c:v>0.00873011433819006</c:v>
                </c:pt>
                <c:pt idx="3024">
                  <c:v>0.0115747204143661</c:v>
                </c:pt>
                <c:pt idx="3025">
                  <c:v>0.0102461553460626</c:v>
                </c:pt>
                <c:pt idx="3026">
                  <c:v>0.0102764437038477</c:v>
                </c:pt>
                <c:pt idx="3027">
                  <c:v>0.0116937155466086</c:v>
                </c:pt>
                <c:pt idx="3028">
                  <c:v>0.0105453020347066</c:v>
                </c:pt>
                <c:pt idx="3029">
                  <c:v>0.010087278785009</c:v>
                </c:pt>
                <c:pt idx="3030">
                  <c:v>0.0115545651243234</c:v>
                </c:pt>
                <c:pt idx="3031">
                  <c:v>0.013263969474507</c:v>
                </c:pt>
                <c:pt idx="3032">
                  <c:v>0.0142867781878392</c:v>
                </c:pt>
                <c:pt idx="3033">
                  <c:v>0.0127816380717873</c:v>
                </c:pt>
                <c:pt idx="3034">
                  <c:v>0.0105855956687471</c:v>
                </c:pt>
                <c:pt idx="3035">
                  <c:v>0.0130835435852832</c:v>
                </c:pt>
                <c:pt idx="3036">
                  <c:v>0.0101675838000173</c:v>
                </c:pt>
                <c:pt idx="3037">
                  <c:v>0.00965843970689347</c:v>
                </c:pt>
                <c:pt idx="3038">
                  <c:v>0.0103875890875185</c:v>
                </c:pt>
                <c:pt idx="3039">
                  <c:v>0.0118433004378366</c:v>
                </c:pt>
                <c:pt idx="3040">
                  <c:v>0.0122896262988542</c:v>
                </c:pt>
                <c:pt idx="3041">
                  <c:v>0.012307072448944</c:v>
                </c:pt>
                <c:pt idx="3042">
                  <c:v>0.013209839204917</c:v>
                </c:pt>
                <c:pt idx="3043">
                  <c:v>0.00963988516337897</c:v>
                </c:pt>
                <c:pt idx="3044">
                  <c:v>0.0143175511464525</c:v>
                </c:pt>
                <c:pt idx="3045">
                  <c:v>0.0126325182792265</c:v>
                </c:pt>
                <c:pt idx="3046">
                  <c:v>0.0104244365530207</c:v>
                </c:pt>
                <c:pt idx="3047">
                  <c:v>0.0102542812881738</c:v>
                </c:pt>
                <c:pt idx="3048">
                  <c:v>0.00859485300381915</c:v>
                </c:pt>
                <c:pt idx="3049">
                  <c:v>0.00896242348034097</c:v>
                </c:pt>
                <c:pt idx="3050">
                  <c:v>0.00940552944287453</c:v>
                </c:pt>
                <c:pt idx="3051">
                  <c:v>0.00685726732620597</c:v>
                </c:pt>
                <c:pt idx="3052">
                  <c:v>0.00639413151093341</c:v>
                </c:pt>
                <c:pt idx="3053">
                  <c:v>0.00607552644979138</c:v>
                </c:pt>
                <c:pt idx="3054">
                  <c:v>0.00770136975748453</c:v>
                </c:pt>
                <c:pt idx="3055">
                  <c:v>0.00674104277179836</c:v>
                </c:pt>
                <c:pt idx="3056">
                  <c:v>0.00743648690864114</c:v>
                </c:pt>
                <c:pt idx="3057">
                  <c:v>0.00686268081399671</c:v>
                </c:pt>
                <c:pt idx="3058">
                  <c:v>0.00670546312478994</c:v>
                </c:pt>
                <c:pt idx="3059">
                  <c:v>0.00696874561682751</c:v>
                </c:pt>
                <c:pt idx="3060">
                  <c:v>0.00647307226796532</c:v>
                </c:pt>
                <c:pt idx="3061">
                  <c:v>0.00653488573088805</c:v>
                </c:pt>
                <c:pt idx="3062">
                  <c:v>0.00594266903818309</c:v>
                </c:pt>
                <c:pt idx="3063">
                  <c:v>0.00491178814028759</c:v>
                </c:pt>
                <c:pt idx="3064">
                  <c:v>0.00667660026335998</c:v>
                </c:pt>
                <c:pt idx="3065">
                  <c:v>0.00606176153616021</c:v>
                </c:pt>
                <c:pt idx="3066">
                  <c:v>0.00511687888972187</c:v>
                </c:pt>
                <c:pt idx="3067">
                  <c:v>0.00547454308955919</c:v>
                </c:pt>
                <c:pt idx="3068">
                  <c:v>0.00674533061826691</c:v>
                </c:pt>
                <c:pt idx="3069">
                  <c:v>0.00641859254494086</c:v>
                </c:pt>
                <c:pt idx="3070">
                  <c:v>0.00579451397507647</c:v>
                </c:pt>
                <c:pt idx="3071">
                  <c:v>0.0053422930628851</c:v>
                </c:pt>
                <c:pt idx="3072">
                  <c:v>0.00530506181173594</c:v>
                </c:pt>
                <c:pt idx="3073">
                  <c:v>0.00493358669528693</c:v>
                </c:pt>
                <c:pt idx="3074">
                  <c:v>0.00486988557719854</c:v>
                </c:pt>
                <c:pt idx="3075">
                  <c:v>0.00442392493102021</c:v>
                </c:pt>
                <c:pt idx="3076">
                  <c:v>0.00519828730972714</c:v>
                </c:pt>
                <c:pt idx="3077">
                  <c:v>0.00559990461985756</c:v>
                </c:pt>
                <c:pt idx="3078">
                  <c:v>0.00567147690167482</c:v>
                </c:pt>
                <c:pt idx="3079">
                  <c:v>0.00700105719530977</c:v>
                </c:pt>
                <c:pt idx="3080">
                  <c:v>0.00683394634030654</c:v>
                </c:pt>
                <c:pt idx="3081">
                  <c:v>0.00899177871893249</c:v>
                </c:pt>
                <c:pt idx="3082">
                  <c:v>0.00920623347680722</c:v>
                </c:pt>
                <c:pt idx="3083">
                  <c:v>0.00604975141212612</c:v>
                </c:pt>
                <c:pt idx="3084">
                  <c:v>0.0064854586685258</c:v>
                </c:pt>
                <c:pt idx="3085">
                  <c:v>0.00491756539479197</c:v>
                </c:pt>
                <c:pt idx="3086">
                  <c:v>0.0054789103652299</c:v>
                </c:pt>
                <c:pt idx="3087">
                  <c:v>0.00620427520270424</c:v>
                </c:pt>
                <c:pt idx="3088">
                  <c:v>0.00681211018798863</c:v>
                </c:pt>
                <c:pt idx="3089">
                  <c:v>0.00755750015961879</c:v>
                </c:pt>
                <c:pt idx="3090">
                  <c:v>0.00688242102115113</c:v>
                </c:pt>
                <c:pt idx="3091">
                  <c:v>0.00641944319555031</c:v>
                </c:pt>
                <c:pt idx="3092">
                  <c:v>0.00746955652978212</c:v>
                </c:pt>
                <c:pt idx="3093">
                  <c:v>0.00827850272839435</c:v>
                </c:pt>
                <c:pt idx="3094">
                  <c:v>0.00951103499802195</c:v>
                </c:pt>
                <c:pt idx="3095">
                  <c:v>0.00849851123110221</c:v>
                </c:pt>
                <c:pt idx="3096">
                  <c:v>0.00914142085098544</c:v>
                </c:pt>
                <c:pt idx="3097">
                  <c:v>0.0131022850897504</c:v>
                </c:pt>
                <c:pt idx="3098">
                  <c:v>0.00973399044088015</c:v>
                </c:pt>
                <c:pt idx="3099">
                  <c:v>0.0139327271290571</c:v>
                </c:pt>
                <c:pt idx="3100">
                  <c:v>0.0146916073798812</c:v>
                </c:pt>
                <c:pt idx="3101">
                  <c:v>0.00951760121161914</c:v>
                </c:pt>
                <c:pt idx="3102">
                  <c:v>0.00962284929132464</c:v>
                </c:pt>
                <c:pt idx="3103">
                  <c:v>0.0113143220018773</c:v>
                </c:pt>
                <c:pt idx="3104">
                  <c:v>0.00979121772326694</c:v>
                </c:pt>
                <c:pt idx="3105">
                  <c:v>0.00897892706675052</c:v>
                </c:pt>
                <c:pt idx="3106">
                  <c:v>0.00900564709050074</c:v>
                </c:pt>
                <c:pt idx="3107">
                  <c:v>0.00753935142293896</c:v>
                </c:pt>
                <c:pt idx="3108">
                  <c:v>0.00676759686657727</c:v>
                </c:pt>
                <c:pt idx="3109">
                  <c:v>0.00772655919182642</c:v>
                </c:pt>
                <c:pt idx="3110">
                  <c:v>0.00655629081644486</c:v>
                </c:pt>
                <c:pt idx="3111">
                  <c:v>0.00574515610970899</c:v>
                </c:pt>
                <c:pt idx="3112">
                  <c:v>0.00697243774639879</c:v>
                </c:pt>
                <c:pt idx="3113">
                  <c:v>0.00571328635658049</c:v>
                </c:pt>
                <c:pt idx="3114">
                  <c:v>0.0059258021630229</c:v>
                </c:pt>
                <c:pt idx="3115">
                  <c:v>0.00537938208106689</c:v>
                </c:pt>
                <c:pt idx="3116">
                  <c:v>0.00596627448416995</c:v>
                </c:pt>
                <c:pt idx="3117">
                  <c:v>0.00563123584965805</c:v>
                </c:pt>
                <c:pt idx="3118">
                  <c:v>0.005110580170122</c:v>
                </c:pt>
                <c:pt idx="3119">
                  <c:v>0.00502399663135367</c:v>
                </c:pt>
                <c:pt idx="3120">
                  <c:v>0.00400296137780329</c:v>
                </c:pt>
                <c:pt idx="3121">
                  <c:v>0.00452213216082238</c:v>
                </c:pt>
                <c:pt idx="3122">
                  <c:v>0.00424778309220826</c:v>
                </c:pt>
                <c:pt idx="3123">
                  <c:v>0.00358164021059621</c:v>
                </c:pt>
                <c:pt idx="3124">
                  <c:v>0.00348769410478899</c:v>
                </c:pt>
                <c:pt idx="3125">
                  <c:v>0.0039783605937616</c:v>
                </c:pt>
                <c:pt idx="3126">
                  <c:v>0.00417160623531519</c:v>
                </c:pt>
                <c:pt idx="3127">
                  <c:v>0.00474598990539233</c:v>
                </c:pt>
                <c:pt idx="3128">
                  <c:v>0.0047010244696012</c:v>
                </c:pt>
                <c:pt idx="3129">
                  <c:v>0.00452057381543575</c:v>
                </c:pt>
                <c:pt idx="3130">
                  <c:v>0.00401846513993287</c:v>
                </c:pt>
                <c:pt idx="3131">
                  <c:v>0.00413554871160625</c:v>
                </c:pt>
                <c:pt idx="3132">
                  <c:v>0.00446262392069233</c:v>
                </c:pt>
                <c:pt idx="3133">
                  <c:v>0.00593859664370561</c:v>
                </c:pt>
                <c:pt idx="3134">
                  <c:v>0.00623969467310505</c:v>
                </c:pt>
                <c:pt idx="3135">
                  <c:v>0.00476534485253299</c:v>
                </c:pt>
                <c:pt idx="3136">
                  <c:v>0.0042964327848712</c:v>
                </c:pt>
                <c:pt idx="3137">
                  <c:v>0.00444766587840954</c:v>
                </c:pt>
                <c:pt idx="3138">
                  <c:v>0.00475941665147154</c:v>
                </c:pt>
                <c:pt idx="3139">
                  <c:v>0.00467131936033304</c:v>
                </c:pt>
                <c:pt idx="3140">
                  <c:v>0.00431542673894715</c:v>
                </c:pt>
                <c:pt idx="3141">
                  <c:v>0.00519796646227519</c:v>
                </c:pt>
                <c:pt idx="3142">
                  <c:v>0.00443727369664416</c:v>
                </c:pt>
                <c:pt idx="3143">
                  <c:v>0.0037743774036927</c:v>
                </c:pt>
                <c:pt idx="3144">
                  <c:v>0.00422023506393106</c:v>
                </c:pt>
                <c:pt idx="3145">
                  <c:v>0.0032980526552639</c:v>
                </c:pt>
                <c:pt idx="3146">
                  <c:v>0.00396508751443107</c:v>
                </c:pt>
                <c:pt idx="3147">
                  <c:v>0.00358464087088302</c:v>
                </c:pt>
                <c:pt idx="3148">
                  <c:v>0.00451820588258104</c:v>
                </c:pt>
                <c:pt idx="3149">
                  <c:v>0.00343134745730302</c:v>
                </c:pt>
                <c:pt idx="3150">
                  <c:v>0.00297200331973737</c:v>
                </c:pt>
                <c:pt idx="3151">
                  <c:v>0.00396993483822337</c:v>
                </c:pt>
                <c:pt idx="3152">
                  <c:v>0.00446731419506087</c:v>
                </c:pt>
                <c:pt idx="3153">
                  <c:v>0.0035209590378125</c:v>
                </c:pt>
                <c:pt idx="3154">
                  <c:v>0.00313925816558564</c:v>
                </c:pt>
                <c:pt idx="3155">
                  <c:v>0.00409417419552035</c:v>
                </c:pt>
                <c:pt idx="3156">
                  <c:v>0.00312968570867477</c:v>
                </c:pt>
                <c:pt idx="3157">
                  <c:v>0.00357353359056197</c:v>
                </c:pt>
                <c:pt idx="3158">
                  <c:v>0.00377711472971006</c:v>
                </c:pt>
                <c:pt idx="3159">
                  <c:v>0.00346569279178943</c:v>
                </c:pt>
                <c:pt idx="3160">
                  <c:v>0.00482911419240692</c:v>
                </c:pt>
                <c:pt idx="3161">
                  <c:v>0.00457137187783977</c:v>
                </c:pt>
                <c:pt idx="3162">
                  <c:v>0.00378878790154952</c:v>
                </c:pt>
                <c:pt idx="3163">
                  <c:v>0.00337072833321123</c:v>
                </c:pt>
                <c:pt idx="3164">
                  <c:v>0.0027750259909901</c:v>
                </c:pt>
                <c:pt idx="3165">
                  <c:v>0.00317114431686251</c:v>
                </c:pt>
                <c:pt idx="3166">
                  <c:v>0.00378823150347752</c:v>
                </c:pt>
                <c:pt idx="3167">
                  <c:v>0.00256838416155843</c:v>
                </c:pt>
                <c:pt idx="3168">
                  <c:v>0.0026971962486756</c:v>
                </c:pt>
                <c:pt idx="3169">
                  <c:v>0.00311827972881123</c:v>
                </c:pt>
                <c:pt idx="3170">
                  <c:v>0.00254622483720563</c:v>
                </c:pt>
                <c:pt idx="3171">
                  <c:v>0.00264968385707213</c:v>
                </c:pt>
                <c:pt idx="3172">
                  <c:v>0.00227901816012131</c:v>
                </c:pt>
                <c:pt idx="3173">
                  <c:v>0.00225350595149274</c:v>
                </c:pt>
                <c:pt idx="3174">
                  <c:v>0.00146574452016247</c:v>
                </c:pt>
                <c:pt idx="3175">
                  <c:v>0.00215454886627322</c:v>
                </c:pt>
                <c:pt idx="3176">
                  <c:v>0.00162787271685367</c:v>
                </c:pt>
                <c:pt idx="3177">
                  <c:v>0.00204977343856939</c:v>
                </c:pt>
                <c:pt idx="3178">
                  <c:v>0.00206071071183041</c:v>
                </c:pt>
                <c:pt idx="3179">
                  <c:v>0.00223944124388037</c:v>
                </c:pt>
                <c:pt idx="3180">
                  <c:v>0.00208211781384705</c:v>
                </c:pt>
                <c:pt idx="3181">
                  <c:v>0.00222578174061715</c:v>
                </c:pt>
                <c:pt idx="3182">
                  <c:v>0.00200969777683681</c:v>
                </c:pt>
                <c:pt idx="3183">
                  <c:v>0.00190298826047073</c:v>
                </c:pt>
                <c:pt idx="3184">
                  <c:v>0.00173289925330234</c:v>
                </c:pt>
                <c:pt idx="3185">
                  <c:v>0.00209907351165775</c:v>
                </c:pt>
                <c:pt idx="3186">
                  <c:v>0.00202091317392906</c:v>
                </c:pt>
                <c:pt idx="3187">
                  <c:v>0.00209476418583988</c:v>
                </c:pt>
                <c:pt idx="3188">
                  <c:v>0.00228298524771538</c:v>
                </c:pt>
                <c:pt idx="3189">
                  <c:v>0.00274238514471797</c:v>
                </c:pt>
                <c:pt idx="3190">
                  <c:v>0.00194690275582794</c:v>
                </c:pt>
                <c:pt idx="3191">
                  <c:v>0.00231225347149887</c:v>
                </c:pt>
                <c:pt idx="3192">
                  <c:v>0.00246063670697743</c:v>
                </c:pt>
                <c:pt idx="3193">
                  <c:v>0.00216684206211126</c:v>
                </c:pt>
                <c:pt idx="3194">
                  <c:v>0.00187644116255949</c:v>
                </c:pt>
                <c:pt idx="3195">
                  <c:v>0.00207603497697349</c:v>
                </c:pt>
                <c:pt idx="3196">
                  <c:v>0.00174787885313944</c:v>
                </c:pt>
                <c:pt idx="3197">
                  <c:v>0.00171926556742186</c:v>
                </c:pt>
                <c:pt idx="3198">
                  <c:v>0.00239889888745042</c:v>
                </c:pt>
                <c:pt idx="3199">
                  <c:v>0.00302007460429525</c:v>
                </c:pt>
              </c:numCache>
            </c:numRef>
          </c:yVal>
          <c:smooth val="0"/>
        </c:ser>
        <c:dLbls>
          <c:showLegendKey val="0"/>
          <c:showVal val="0"/>
          <c:showCatName val="0"/>
          <c:showSerName val="0"/>
          <c:showPercent val="0"/>
          <c:showBubbleSize val="0"/>
        </c:dLbls>
        <c:axId val="2111961320"/>
        <c:axId val="2111864904"/>
      </c:scatterChart>
      <c:valAx>
        <c:axId val="2111961320"/>
        <c:scaling>
          <c:logBase val="10.0"/>
          <c:orientation val="minMax"/>
          <c:max val="100.0"/>
          <c:min val="3.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dirty="0"/>
                  <a:t>Frequency [Hz]</a:t>
                </a:r>
              </a:p>
            </c:rich>
          </c:tx>
          <c:overlay val="0"/>
          <c:spPr>
            <a:noFill/>
            <a:ln>
              <a:noFill/>
            </a:ln>
            <a:effectLst/>
          </c:spPr>
        </c:title>
        <c:numFmt formatCode="General" sourceLinked="0"/>
        <c:majorTickMark val="out"/>
        <c:minorTickMark val="in"/>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111864904"/>
        <c:crosses val="autoZero"/>
        <c:crossBetween val="midCat"/>
      </c:valAx>
      <c:valAx>
        <c:axId val="2111864904"/>
        <c:scaling>
          <c:logBase val="10.0"/>
          <c:orientation val="minMax"/>
          <c:min val="0.00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dirty="0"/>
                  <a:t>Magnitude</a:t>
                </a:r>
              </a:p>
            </c:rich>
          </c:tx>
          <c:overlay val="0"/>
          <c:spPr>
            <a:noFill/>
            <a:ln>
              <a:noFill/>
            </a:ln>
            <a:effectLst/>
          </c:spPr>
        </c:title>
        <c:numFmt formatCode="General" sourceLinked="0"/>
        <c:majorTickMark val="out"/>
        <c:minorTickMark val="out"/>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11196132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fr-FR"/>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9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45659" cy="49641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4" y="2"/>
            <a:ext cx="2945659" cy="496411"/>
          </a:xfrm>
          <a:prstGeom prst="rect">
            <a:avLst/>
          </a:prstGeom>
        </p:spPr>
        <p:txBody>
          <a:bodyPr vert="horz" lIns="91440" tIns="45720" rIns="91440" bIns="45720" rtlCol="0"/>
          <a:lstStyle>
            <a:lvl1pPr algn="r">
              <a:defRPr sz="1200"/>
            </a:lvl1pPr>
          </a:lstStyle>
          <a:p>
            <a:fld id="{CB310BA0-050A-4997-B1AC-FD3BCC455418}" type="datetimeFigureOut">
              <a:rPr lang="en-GB" smtClean="0"/>
              <a:t>08/03/16</a:t>
            </a:fld>
            <a:endParaRPr lang="en-GB"/>
          </a:p>
        </p:txBody>
      </p:sp>
      <p:sp>
        <p:nvSpPr>
          <p:cNvPr id="4" name="Footer Placeholder 3"/>
          <p:cNvSpPr>
            <a:spLocks noGrp="1"/>
          </p:cNvSpPr>
          <p:nvPr>
            <p:ph type="ftr" sz="quarter" idx="2"/>
          </p:nvPr>
        </p:nvSpPr>
        <p:spPr>
          <a:xfrm>
            <a:off x="1" y="9430092"/>
            <a:ext cx="2945659" cy="496411"/>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4" y="9430092"/>
            <a:ext cx="2945659" cy="496411"/>
          </a:xfrm>
          <a:prstGeom prst="rect">
            <a:avLst/>
          </a:prstGeom>
        </p:spPr>
        <p:txBody>
          <a:bodyPr vert="horz" lIns="91440" tIns="45720" rIns="91440" bIns="45720" rtlCol="0" anchor="b"/>
          <a:lstStyle>
            <a:lvl1pPr algn="r">
              <a:defRPr sz="1200"/>
            </a:lvl1pPr>
          </a:lstStyle>
          <a:p>
            <a:fld id="{2299761C-D337-4915-A6DD-157470CC0978}" type="slidenum">
              <a:rPr lang="en-GB" smtClean="0"/>
              <a:t>‹#›</a:t>
            </a:fld>
            <a:endParaRPr lang="en-GB"/>
          </a:p>
        </p:txBody>
      </p:sp>
    </p:spTree>
    <p:extLst>
      <p:ext uri="{BB962C8B-B14F-4D97-AF65-F5344CB8AC3E}">
        <p14:creationId xmlns:p14="http://schemas.microsoft.com/office/powerpoint/2010/main" val="17514741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45659" cy="49641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4" y="2"/>
            <a:ext cx="2945659" cy="496411"/>
          </a:xfrm>
          <a:prstGeom prst="rect">
            <a:avLst/>
          </a:prstGeom>
        </p:spPr>
        <p:txBody>
          <a:bodyPr vert="horz" lIns="91440" tIns="45720" rIns="91440" bIns="45720" rtlCol="0"/>
          <a:lstStyle>
            <a:lvl1pPr algn="r">
              <a:defRPr sz="1200"/>
            </a:lvl1pPr>
          </a:lstStyle>
          <a:p>
            <a:fld id="{F8632A1A-D26E-42D0-A2DF-B39D9B2C3CCA}" type="datetimeFigureOut">
              <a:rPr lang="en-GB" smtClean="0"/>
              <a:pPr/>
              <a:t>08/03/16</a:t>
            </a:fld>
            <a:endParaRPr lang="en-GB"/>
          </a:p>
        </p:txBody>
      </p:sp>
      <p:sp>
        <p:nvSpPr>
          <p:cNvPr id="4" name="Slide Image Placeholder 3"/>
          <p:cNvSpPr>
            <a:spLocks noGrp="1" noRot="1" noChangeAspect="1"/>
          </p:cNvSpPr>
          <p:nvPr>
            <p:ph type="sldImg" idx="2"/>
          </p:nvPr>
        </p:nvSpPr>
        <p:spPr>
          <a:xfrm>
            <a:off x="915988" y="744538"/>
            <a:ext cx="4965700" cy="37242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908"/>
            <a:ext cx="5438140" cy="4467702"/>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1" y="9430092"/>
            <a:ext cx="2945659" cy="49641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4" y="9430092"/>
            <a:ext cx="2945659" cy="496411"/>
          </a:xfrm>
          <a:prstGeom prst="rect">
            <a:avLst/>
          </a:prstGeom>
        </p:spPr>
        <p:txBody>
          <a:bodyPr vert="horz" lIns="91440" tIns="45720" rIns="91440" bIns="45720" rtlCol="0" anchor="b"/>
          <a:lstStyle>
            <a:lvl1pPr algn="r">
              <a:defRPr sz="1200"/>
            </a:lvl1pPr>
          </a:lstStyle>
          <a:p>
            <a:fld id="{05604DCD-C511-4B12-9DBB-AC80DD19A492}" type="slidenum">
              <a:rPr lang="en-GB" smtClean="0"/>
              <a:pPr/>
              <a:t>‹#›</a:t>
            </a:fld>
            <a:endParaRPr lang="en-GB"/>
          </a:p>
        </p:txBody>
      </p:sp>
    </p:spTree>
    <p:extLst>
      <p:ext uri="{BB962C8B-B14F-4D97-AF65-F5344CB8AC3E}">
        <p14:creationId xmlns:p14="http://schemas.microsoft.com/office/powerpoint/2010/main" val="1386123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604DCD-C511-4B12-9DBB-AC80DD19A492}"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063208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CH" dirty="0" smtClean="0"/>
              <a:t>This slide shows the </a:t>
            </a:r>
            <a:r>
              <a:rPr lang="fr-CH" dirty="0" err="1" smtClean="0"/>
              <a:t>results</a:t>
            </a:r>
            <a:r>
              <a:rPr lang="fr-CH" dirty="0" smtClean="0"/>
              <a:t> of the 2</a:t>
            </a:r>
            <a:r>
              <a:rPr lang="fr-CH" baseline="30000" dirty="0" smtClean="0"/>
              <a:t>nd</a:t>
            </a:r>
            <a:r>
              <a:rPr lang="fr-CH" dirty="0" smtClean="0"/>
              <a:t> single aperture model of the 11T </a:t>
            </a:r>
            <a:r>
              <a:rPr lang="fr-CH" dirty="0" err="1" smtClean="0"/>
              <a:t>dipole</a:t>
            </a:r>
            <a:r>
              <a:rPr lang="fr-CH" dirty="0" smtClean="0"/>
              <a:t> </a:t>
            </a:r>
            <a:r>
              <a:rPr lang="fr-CH" dirty="0" err="1" smtClean="0"/>
              <a:t>fabricated</a:t>
            </a:r>
            <a:r>
              <a:rPr lang="fr-CH" dirty="0" smtClean="0"/>
              <a:t> at CERN;</a:t>
            </a:r>
            <a:r>
              <a:rPr lang="fr-CH" baseline="0" dirty="0" smtClean="0"/>
              <a:t> </a:t>
            </a:r>
            <a:r>
              <a:rPr lang="fr-CH" baseline="0" dirty="0" err="1" smtClean="0"/>
              <a:t>it</a:t>
            </a:r>
            <a:r>
              <a:rPr lang="fr-CH" baseline="0" dirty="0" smtClean="0"/>
              <a:t> </a:t>
            </a:r>
            <a:r>
              <a:rPr lang="fr-CH" baseline="0" dirty="0" err="1" smtClean="0"/>
              <a:t>is</a:t>
            </a:r>
            <a:r>
              <a:rPr lang="fr-CH" baseline="0" dirty="0" smtClean="0"/>
              <a:t> MBHSP102</a:t>
            </a:r>
          </a:p>
          <a:p>
            <a:pPr marL="171450" indent="-171450">
              <a:buFont typeface="Arial" panose="020B0604020202020204" pitchFamily="34" charset="0"/>
              <a:buChar char="•"/>
            </a:pPr>
            <a:r>
              <a:rPr lang="fr-CH" baseline="0" dirty="0" smtClean="0"/>
              <a:t>The training </a:t>
            </a:r>
            <a:r>
              <a:rPr lang="fr-CH" baseline="0" dirty="0" err="1" smtClean="0"/>
              <a:t>curve</a:t>
            </a:r>
            <a:r>
              <a:rPr lang="fr-CH" baseline="0" dirty="0" smtClean="0"/>
              <a:t> in light </a:t>
            </a:r>
            <a:r>
              <a:rPr lang="fr-CH" baseline="0" dirty="0" err="1" smtClean="0"/>
              <a:t>grey</a:t>
            </a:r>
            <a:r>
              <a:rPr lang="fr-CH" baseline="0" dirty="0" smtClean="0"/>
              <a:t> </a:t>
            </a:r>
            <a:r>
              <a:rPr lang="fr-CH" baseline="0" dirty="0" err="1" smtClean="0"/>
              <a:t>is</a:t>
            </a:r>
            <a:r>
              <a:rPr lang="fr-CH" baseline="0" dirty="0" smtClean="0"/>
              <a:t> the one of MBHSP101. In </a:t>
            </a:r>
            <a:r>
              <a:rPr lang="fr-CH" baseline="0" dirty="0" err="1" smtClean="0"/>
              <a:t>this</a:t>
            </a:r>
            <a:r>
              <a:rPr lang="fr-CH" baseline="0" dirty="0" smtClean="0"/>
              <a:t> model, 4 </a:t>
            </a:r>
            <a:r>
              <a:rPr lang="fr-CH" baseline="0" dirty="0" err="1" smtClean="0"/>
              <a:t>quenches</a:t>
            </a:r>
            <a:r>
              <a:rPr lang="fr-CH" baseline="0" dirty="0" smtClean="0"/>
              <a:t> </a:t>
            </a:r>
            <a:r>
              <a:rPr lang="fr-CH" baseline="0" dirty="0" err="1" smtClean="0"/>
              <a:t>shown</a:t>
            </a:r>
            <a:r>
              <a:rPr lang="fr-CH" baseline="0" dirty="0" smtClean="0"/>
              <a:t> in </a:t>
            </a:r>
            <a:r>
              <a:rPr lang="fr-CH" baseline="0" dirty="0" err="1" smtClean="0"/>
              <a:t>blue</a:t>
            </a:r>
            <a:r>
              <a:rPr lang="fr-CH" baseline="0" dirty="0" smtClean="0"/>
              <a:t> dots at the </a:t>
            </a:r>
            <a:r>
              <a:rPr lang="fr-CH" baseline="0" dirty="0" err="1" smtClean="0"/>
              <a:t>beginning</a:t>
            </a:r>
            <a:r>
              <a:rPr lang="fr-CH" baseline="0" dirty="0" smtClean="0"/>
              <a:t> of the training, all the </a:t>
            </a:r>
            <a:r>
              <a:rPr lang="fr-CH" baseline="0" dirty="0" err="1" smtClean="0"/>
              <a:t>quenches</a:t>
            </a:r>
            <a:r>
              <a:rPr lang="fr-CH" baseline="0" dirty="0" smtClean="0"/>
              <a:t> </a:t>
            </a:r>
            <a:r>
              <a:rPr lang="fr-CH" baseline="0" dirty="0" err="1" smtClean="0"/>
              <a:t>were</a:t>
            </a:r>
            <a:r>
              <a:rPr lang="fr-CH" baseline="0" dirty="0" smtClean="0"/>
              <a:t> </a:t>
            </a:r>
            <a:r>
              <a:rPr lang="fr-CH" baseline="0" dirty="0" err="1" smtClean="0"/>
              <a:t>located</a:t>
            </a:r>
            <a:r>
              <a:rPr lang="fr-CH" baseline="0" dirty="0" smtClean="0"/>
              <a:t> in </a:t>
            </a:r>
            <a:r>
              <a:rPr lang="fr-CH" baseline="0" dirty="0" err="1" smtClean="0"/>
              <a:t>coil</a:t>
            </a:r>
            <a:r>
              <a:rPr lang="fr-CH" baseline="0" dirty="0" smtClean="0"/>
              <a:t> 107. This model </a:t>
            </a:r>
            <a:r>
              <a:rPr lang="fr-CH" baseline="0" dirty="0" err="1" smtClean="0"/>
              <a:t>was</a:t>
            </a:r>
            <a:r>
              <a:rPr lang="fr-CH" baseline="0" dirty="0" smtClean="0"/>
              <a:t> </a:t>
            </a:r>
            <a:r>
              <a:rPr lang="fr-CH" baseline="0" dirty="0" err="1" smtClean="0"/>
              <a:t>dismounted</a:t>
            </a:r>
            <a:r>
              <a:rPr lang="fr-CH" baseline="0" dirty="0" smtClean="0"/>
              <a:t> to </a:t>
            </a:r>
            <a:r>
              <a:rPr lang="fr-CH" baseline="0" dirty="0" err="1" smtClean="0"/>
              <a:t>recover</a:t>
            </a:r>
            <a:r>
              <a:rPr lang="fr-CH" baseline="0" dirty="0" smtClean="0"/>
              <a:t> </a:t>
            </a:r>
            <a:r>
              <a:rPr lang="fr-CH" baseline="0" dirty="0" err="1" smtClean="0"/>
              <a:t>coil</a:t>
            </a:r>
            <a:r>
              <a:rPr lang="fr-CH" baseline="0" dirty="0" smtClean="0"/>
              <a:t> 106, and to assemble </a:t>
            </a:r>
            <a:r>
              <a:rPr lang="fr-CH" baseline="0" dirty="0" err="1" smtClean="0"/>
              <a:t>it</a:t>
            </a:r>
            <a:r>
              <a:rPr lang="fr-CH" baseline="0" dirty="0" smtClean="0"/>
              <a:t> </a:t>
            </a:r>
            <a:r>
              <a:rPr lang="fr-CH" baseline="0" dirty="0" err="1" smtClean="0"/>
              <a:t>with</a:t>
            </a:r>
            <a:r>
              <a:rPr lang="fr-CH" baseline="0" dirty="0" smtClean="0"/>
              <a:t> </a:t>
            </a:r>
            <a:r>
              <a:rPr lang="fr-CH" baseline="0" dirty="0" err="1" smtClean="0"/>
              <a:t>coil</a:t>
            </a:r>
            <a:r>
              <a:rPr lang="fr-CH" baseline="0" dirty="0" smtClean="0"/>
              <a:t> 108</a:t>
            </a:r>
          </a:p>
          <a:p>
            <a:pPr marL="171450" indent="-171450">
              <a:buFont typeface="Arial" panose="020B0604020202020204" pitchFamily="34" charset="0"/>
              <a:buChar char="•"/>
            </a:pPr>
            <a:r>
              <a:rPr lang="fr-CH" baseline="0" dirty="0" smtClean="0"/>
              <a:t>The training </a:t>
            </a:r>
            <a:r>
              <a:rPr lang="fr-CH" baseline="0" dirty="0" err="1" smtClean="0"/>
              <a:t>curve</a:t>
            </a:r>
            <a:r>
              <a:rPr lang="fr-CH" baseline="0" dirty="0" smtClean="0"/>
              <a:t> in light </a:t>
            </a:r>
            <a:r>
              <a:rPr lang="fr-CH" baseline="0" dirty="0" err="1" smtClean="0"/>
              <a:t>grey</a:t>
            </a:r>
            <a:r>
              <a:rPr lang="fr-CH" baseline="0" dirty="0" smtClean="0"/>
              <a:t> </a:t>
            </a:r>
            <a:r>
              <a:rPr lang="fr-CH" baseline="0" dirty="0" err="1" smtClean="0"/>
              <a:t>includes</a:t>
            </a:r>
            <a:r>
              <a:rPr lang="fr-CH" baseline="0" dirty="0" smtClean="0"/>
              <a:t> a thermal cycle</a:t>
            </a:r>
          </a:p>
          <a:p>
            <a:pPr marL="171450" indent="-171450">
              <a:buFont typeface="Arial" panose="020B0604020202020204" pitchFamily="34" charset="0"/>
              <a:buChar char="•"/>
            </a:pPr>
            <a:r>
              <a:rPr lang="fr-CH" baseline="0" dirty="0" smtClean="0"/>
              <a:t>The training </a:t>
            </a:r>
            <a:r>
              <a:rPr lang="fr-CH" baseline="0" dirty="0" err="1" smtClean="0"/>
              <a:t>curve</a:t>
            </a:r>
            <a:r>
              <a:rPr lang="fr-CH" baseline="0" dirty="0" smtClean="0"/>
              <a:t> of MBHSP102 </a:t>
            </a:r>
            <a:r>
              <a:rPr lang="fr-CH" baseline="0" dirty="0" err="1" smtClean="0"/>
              <a:t>is</a:t>
            </a:r>
            <a:r>
              <a:rPr lang="fr-CH" baseline="0" dirty="0" smtClean="0"/>
              <a:t> at 1.9 K</a:t>
            </a:r>
          </a:p>
          <a:p>
            <a:pPr marL="171450" indent="-171450">
              <a:buFont typeface="Arial" panose="020B0604020202020204" pitchFamily="34" charset="0"/>
              <a:buChar char="•"/>
            </a:pPr>
            <a:r>
              <a:rPr lang="fr-CH" baseline="0" dirty="0" smtClean="0"/>
              <a:t>The nominal </a:t>
            </a:r>
            <a:r>
              <a:rPr lang="fr-CH" baseline="0" dirty="0" err="1" smtClean="0"/>
              <a:t>current</a:t>
            </a:r>
            <a:r>
              <a:rPr lang="fr-CH" baseline="0" dirty="0" smtClean="0"/>
              <a:t> </a:t>
            </a:r>
            <a:r>
              <a:rPr lang="fr-CH" baseline="0" dirty="0" err="1" smtClean="0"/>
              <a:t>is</a:t>
            </a:r>
            <a:r>
              <a:rPr lang="fr-CH" baseline="0" dirty="0" smtClean="0"/>
              <a:t> 11.85 kA. The test </a:t>
            </a:r>
            <a:r>
              <a:rPr lang="fr-CH" baseline="0" dirty="0" err="1" smtClean="0"/>
              <a:t>target</a:t>
            </a:r>
            <a:r>
              <a:rPr lang="fr-CH" baseline="0" dirty="0" smtClean="0"/>
              <a:t> </a:t>
            </a:r>
            <a:r>
              <a:rPr lang="fr-CH" baseline="0" dirty="0" err="1" smtClean="0"/>
              <a:t>is</a:t>
            </a:r>
            <a:r>
              <a:rPr lang="fr-CH" baseline="0" dirty="0" smtClean="0"/>
              <a:t> 12.5 kA for MBHSP102. It corresponds to a bore </a:t>
            </a:r>
            <a:r>
              <a:rPr lang="fr-CH" baseline="0" dirty="0" err="1" smtClean="0"/>
              <a:t>field</a:t>
            </a:r>
            <a:r>
              <a:rPr lang="fr-CH" baseline="0" dirty="0" smtClean="0"/>
              <a:t> of 11.74 T. </a:t>
            </a:r>
            <a:r>
              <a:rPr lang="fr-CH" baseline="0" dirty="0" err="1" smtClean="0"/>
              <a:t>Tomorrow</a:t>
            </a:r>
            <a:r>
              <a:rPr lang="fr-CH" baseline="0" dirty="0" smtClean="0"/>
              <a:t> </a:t>
            </a:r>
            <a:r>
              <a:rPr lang="fr-CH" baseline="0" dirty="0" err="1" smtClean="0"/>
              <a:t>we</a:t>
            </a:r>
            <a:r>
              <a:rPr lang="fr-CH" baseline="0" dirty="0" smtClean="0"/>
              <a:t> </a:t>
            </a:r>
            <a:r>
              <a:rPr lang="fr-CH" baseline="0" dirty="0" err="1" smtClean="0"/>
              <a:t>will</a:t>
            </a:r>
            <a:r>
              <a:rPr lang="fr-CH" baseline="0" dirty="0" smtClean="0"/>
              <a:t> </a:t>
            </a:r>
            <a:r>
              <a:rPr lang="fr-CH" baseline="0" dirty="0" err="1" smtClean="0"/>
              <a:t>try</a:t>
            </a:r>
            <a:r>
              <a:rPr lang="fr-CH" baseline="0" dirty="0" smtClean="0"/>
              <a:t> to push </a:t>
            </a:r>
            <a:r>
              <a:rPr lang="fr-CH" baseline="0" dirty="0" err="1" smtClean="0"/>
              <a:t>it</a:t>
            </a:r>
            <a:r>
              <a:rPr lang="fr-CH" baseline="0" dirty="0" smtClean="0"/>
              <a:t> to 12.80 kA, </a:t>
            </a:r>
            <a:r>
              <a:rPr lang="fr-CH" baseline="0" dirty="0" err="1" smtClean="0"/>
              <a:t>which</a:t>
            </a:r>
            <a:r>
              <a:rPr lang="fr-CH" baseline="0" dirty="0" smtClean="0"/>
              <a:t> corresponds to 12 T (</a:t>
            </a:r>
            <a:r>
              <a:rPr lang="fr-CH" baseline="0" dirty="0" err="1" smtClean="0"/>
              <a:t>worth</a:t>
            </a:r>
            <a:r>
              <a:rPr lang="fr-CH" baseline="0" dirty="0" smtClean="0"/>
              <a:t> </a:t>
            </a:r>
            <a:r>
              <a:rPr lang="fr-CH" baseline="0" dirty="0" err="1" smtClean="0"/>
              <a:t>recalling</a:t>
            </a:r>
            <a:r>
              <a:rPr lang="fr-CH" baseline="0" dirty="0" smtClean="0"/>
              <a:t> </a:t>
            </a:r>
            <a:r>
              <a:rPr lang="fr-CH" baseline="0" dirty="0" err="1" smtClean="0"/>
              <a:t>that</a:t>
            </a:r>
            <a:r>
              <a:rPr lang="fr-CH" baseline="0" dirty="0" smtClean="0"/>
              <a:t> the structural design </a:t>
            </a:r>
            <a:r>
              <a:rPr lang="fr-CH" baseline="0" dirty="0" err="1" smtClean="0"/>
              <a:t>is</a:t>
            </a:r>
            <a:r>
              <a:rPr lang="fr-CH" baseline="0" dirty="0" smtClean="0"/>
              <a:t> for 12 T)</a:t>
            </a:r>
            <a:endParaRPr lang="fr-CH" dirty="0" smtClean="0"/>
          </a:p>
          <a:p>
            <a:pPr marL="171450" indent="-171450">
              <a:buFont typeface="Arial" panose="020B0604020202020204" pitchFamily="34" charset="0"/>
              <a:buChar char="•"/>
            </a:pPr>
            <a:endParaRPr lang="en-US" dirty="0" smtClean="0"/>
          </a:p>
          <a:p>
            <a:endParaRPr lang="en-GB" dirty="0"/>
          </a:p>
        </p:txBody>
      </p:sp>
      <p:sp>
        <p:nvSpPr>
          <p:cNvPr id="4" name="Slide Number Placeholder 3"/>
          <p:cNvSpPr>
            <a:spLocks noGrp="1"/>
          </p:cNvSpPr>
          <p:nvPr>
            <p:ph type="sldNum" sz="quarter" idx="10"/>
          </p:nvPr>
        </p:nvSpPr>
        <p:spPr/>
        <p:txBody>
          <a:bodyPr/>
          <a:lstStyle/>
          <a:p>
            <a:fld id="{C93A8158-63FD-4623-8167-50FAE5F7E327}" type="slidenum">
              <a:rPr lang="en-GB" smtClean="0"/>
              <a:t>51</a:t>
            </a:fld>
            <a:endParaRPr lang="en-GB"/>
          </a:p>
        </p:txBody>
      </p:sp>
    </p:spTree>
    <p:extLst>
      <p:ext uri="{BB962C8B-B14F-4D97-AF65-F5344CB8AC3E}">
        <p14:creationId xmlns:p14="http://schemas.microsoft.com/office/powerpoint/2010/main" val="4006808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AAD5AE1-8DAA-4720-851B-5749129BDBE5}" type="slidenum">
              <a:rPr lang="en-GB" smtClean="0"/>
              <a:t>52</a:t>
            </a:fld>
            <a:endParaRPr lang="en-GB"/>
          </a:p>
        </p:txBody>
      </p:sp>
    </p:spTree>
    <p:extLst>
      <p:ext uri="{BB962C8B-B14F-4D97-AF65-F5344CB8AC3E}">
        <p14:creationId xmlns:p14="http://schemas.microsoft.com/office/powerpoint/2010/main" val="1749909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4960938" cy="3722687"/>
          </a:xfrm>
        </p:spPr>
      </p:sp>
      <p:sp>
        <p:nvSpPr>
          <p:cNvPr id="3" name="Notes Placeholder 2"/>
          <p:cNvSpPr>
            <a:spLocks noGrp="1"/>
          </p:cNvSpPr>
          <p:nvPr>
            <p:ph type="body" idx="1"/>
          </p:nvPr>
        </p:nvSpPr>
        <p:spPr/>
        <p:txBody>
          <a:bodyPr/>
          <a:lstStyle/>
          <a:p>
            <a:r>
              <a:rPr lang="en-US" dirty="0" smtClean="0"/>
              <a:t>Main</a:t>
            </a:r>
            <a:r>
              <a:rPr lang="en-US" baseline="0" dirty="0" smtClean="0"/>
              <a:t> points:</a:t>
            </a:r>
          </a:p>
          <a:p>
            <a:r>
              <a:rPr lang="en-US" baseline="0" dirty="0" smtClean="0"/>
              <a:t>After the work done for the CDR there are several key points that need to be addressed or improved in the coming years (mention the five points on the fly in)</a:t>
            </a:r>
          </a:p>
          <a:p>
            <a:r>
              <a:rPr lang="en-US" baseline="0" dirty="0" smtClean="0"/>
              <a:t>Several of them, for example costing-power-physics-some technical developments, can and will be done in collaboration with similar work for the large ring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9124B83-6DBD-014C-844E-8BD18F37FD4E}"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2268419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66E60615-4945-417D-9487-68445D82FEFC}" type="slidenum">
              <a:rPr lang="en-GB" smtClean="0">
                <a:solidFill>
                  <a:srgbClr val="000000"/>
                </a:solidFill>
                <a:latin typeface="Arial" charset="0"/>
              </a:rPr>
              <a:pPr/>
              <a:t>2</a:t>
            </a:fld>
            <a:endParaRPr lang="en-GB" smtClean="0">
              <a:solidFill>
                <a:srgbClr val="000000"/>
              </a:solidFill>
              <a:latin typeface="Arial" charset="0"/>
            </a:endParaRPr>
          </a:p>
        </p:txBody>
      </p:sp>
      <p:sp>
        <p:nvSpPr>
          <p:cNvPr id="72707" name="Rectangle 2"/>
          <p:cNvSpPr>
            <a:spLocks noGrp="1" noRot="1" noChangeAspect="1" noChangeArrowheads="1" noTextEdit="1"/>
          </p:cNvSpPr>
          <p:nvPr>
            <p:ph type="sldImg"/>
          </p:nvPr>
        </p:nvSpPr>
        <p:spPr>
          <a:xfrm>
            <a:off x="857250" y="746125"/>
            <a:ext cx="4957763" cy="3719513"/>
          </a:xfrm>
          <a:ln/>
        </p:spPr>
      </p:sp>
      <p:sp>
        <p:nvSpPr>
          <p:cNvPr id="72708" name="Rectangle 3"/>
          <p:cNvSpPr>
            <a:spLocks noGrp="1" noChangeArrowheads="1"/>
          </p:cNvSpPr>
          <p:nvPr>
            <p:ph type="body" idx="1"/>
          </p:nvPr>
        </p:nvSpPr>
        <p:spPr>
          <a:noFill/>
          <a:ln/>
        </p:spPr>
        <p:txBody>
          <a:bodyPr/>
          <a:lstStyle/>
          <a:p>
            <a:pPr eaLnBrk="1" hangingPunct="1"/>
            <a:endParaRPr lang="en-GB" dirty="0" smtClean="0"/>
          </a:p>
        </p:txBody>
      </p:sp>
    </p:spTree>
    <p:extLst>
      <p:ext uri="{BB962C8B-B14F-4D97-AF65-F5344CB8AC3E}">
        <p14:creationId xmlns:p14="http://schemas.microsoft.com/office/powerpoint/2010/main" val="3428649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337EC889-B9E2-4EC1-9FD5-61175E28A1C4}" type="slidenum">
              <a:rPr lang="en-GB" smtClean="0">
                <a:solidFill>
                  <a:srgbClr val="000000"/>
                </a:solidFill>
                <a:latin typeface="Arial" charset="0"/>
              </a:rPr>
              <a:pPr/>
              <a:t>3</a:t>
            </a:fld>
            <a:endParaRPr lang="en-GB" smtClean="0">
              <a:solidFill>
                <a:srgbClr val="000000"/>
              </a:solidFill>
              <a:latin typeface="Arial" charset="0"/>
            </a:endParaRPr>
          </a:p>
        </p:txBody>
      </p:sp>
      <p:sp>
        <p:nvSpPr>
          <p:cNvPr id="76803" name="Rectangle 2"/>
          <p:cNvSpPr>
            <a:spLocks noGrp="1" noRot="1" noChangeAspect="1" noChangeArrowheads="1" noTextEdit="1"/>
          </p:cNvSpPr>
          <p:nvPr>
            <p:ph type="sldImg"/>
          </p:nvPr>
        </p:nvSpPr>
        <p:spPr>
          <a:xfrm>
            <a:off x="920750" y="746125"/>
            <a:ext cx="4959350" cy="3721100"/>
          </a:xfrm>
          <a:ln/>
        </p:spPr>
      </p:sp>
      <p:sp>
        <p:nvSpPr>
          <p:cNvPr id="7680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377854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txBox="1">
            <a:spLocks noGrp="1" noChangeArrowheads="1"/>
          </p:cNvSpPr>
          <p:nvPr/>
        </p:nvSpPr>
        <p:spPr bwMode="auto">
          <a:xfrm>
            <a:off x="3971585" y="8828508"/>
            <a:ext cx="3037689" cy="465698"/>
          </a:xfrm>
          <a:prstGeom prst="rect">
            <a:avLst/>
          </a:prstGeom>
          <a:noFill/>
          <a:ln w="9525">
            <a:noFill/>
            <a:miter lim="800000"/>
            <a:headEnd/>
            <a:tailEnd/>
          </a:ln>
        </p:spPr>
        <p:txBody>
          <a:bodyPr lIns="90645" tIns="45323" rIns="90645" bIns="45323" anchor="b"/>
          <a:lstStyle/>
          <a:p>
            <a:pPr algn="r" defTabSz="905693"/>
            <a:fld id="{0C540157-0DEA-4211-A25B-D4CDB1FFA336}" type="slidenum">
              <a:rPr lang="en-GB" sz="1200">
                <a:latin typeface="Arial" charset="0"/>
              </a:rPr>
              <a:pPr algn="r" defTabSz="905693"/>
              <a:t>4</a:t>
            </a:fld>
            <a:endParaRPr lang="en-GB" sz="1200">
              <a:latin typeface="Arial" charset="0"/>
            </a:endParaRPr>
          </a:p>
        </p:txBody>
      </p:sp>
      <p:sp>
        <p:nvSpPr>
          <p:cNvPr id="89091" name="Rectangle 2"/>
          <p:cNvSpPr>
            <a:spLocks noGrp="1" noChangeArrowheads="1"/>
          </p:cNvSpPr>
          <p:nvPr>
            <p:ph type="body" idx="1"/>
          </p:nvPr>
        </p:nvSpPr>
        <p:spPr>
          <a:xfrm>
            <a:off x="937282" y="4421946"/>
            <a:ext cx="5135841" cy="3912307"/>
          </a:xfrm>
          <a:noFill/>
          <a:ln/>
        </p:spPr>
        <p:txBody>
          <a:bodyPr lIns="87496" tIns="42980" rIns="87496" bIns="42980"/>
          <a:lstStyle/>
          <a:p>
            <a:pPr eaLnBrk="1" hangingPunct="1"/>
            <a:r>
              <a:rPr lang="en-US" smtClean="0"/>
              <a:t>Aircraft carrier</a:t>
            </a:r>
          </a:p>
        </p:txBody>
      </p:sp>
      <p:sp>
        <p:nvSpPr>
          <p:cNvPr id="89092" name="Rectangle 3"/>
          <p:cNvSpPr>
            <a:spLocks noGrp="1" noRot="1" noChangeAspect="1" noChangeArrowheads="1" noTextEdit="1"/>
          </p:cNvSpPr>
          <p:nvPr>
            <p:ph type="sldImg"/>
          </p:nvPr>
        </p:nvSpPr>
        <p:spPr>
          <a:xfrm>
            <a:off x="1330325" y="806450"/>
            <a:ext cx="4349750" cy="3262313"/>
          </a:xfrm>
          <a:ln w="12700" cap="flat">
            <a:solidFill>
              <a:schemeClr val="tx1"/>
            </a:solidFill>
          </a:ln>
        </p:spPr>
      </p:sp>
    </p:spTree>
    <p:extLst>
      <p:ext uri="{BB962C8B-B14F-4D97-AF65-F5344CB8AC3E}">
        <p14:creationId xmlns:p14="http://schemas.microsoft.com/office/powerpoint/2010/main" val="1447439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70 millions de millions de collisions =</a:t>
            </a:r>
            <a:r>
              <a:rPr lang="fr-FR" baseline="0" dirty="0" smtClean="0"/>
              <a:t> </a:t>
            </a:r>
            <a:r>
              <a:rPr lang="fr-FR" dirty="0" smtClean="0"/>
              <a:t>1 femtobarn</a:t>
            </a:r>
            <a:r>
              <a:rPr lang="fr-FR" baseline="30000" dirty="0" smtClean="0"/>
              <a:t>-1</a:t>
            </a:r>
          </a:p>
        </p:txBody>
      </p:sp>
      <p:sp>
        <p:nvSpPr>
          <p:cNvPr id="4" name="Slide Number Placeholder 3"/>
          <p:cNvSpPr>
            <a:spLocks noGrp="1"/>
          </p:cNvSpPr>
          <p:nvPr>
            <p:ph type="sldNum" sz="quarter" idx="10"/>
          </p:nvPr>
        </p:nvSpPr>
        <p:spPr/>
        <p:txBody>
          <a:bodyPr/>
          <a:lstStyle/>
          <a:p>
            <a:fld id="{05604DCD-C511-4B12-9DBB-AC80DD19A492}" type="slidenum">
              <a:rPr lang="en-GB" smtClean="0"/>
              <a:pPr/>
              <a:t>5</a:t>
            </a:fld>
            <a:endParaRPr lang="en-GB"/>
          </a:p>
        </p:txBody>
      </p:sp>
    </p:spTree>
    <p:extLst>
      <p:ext uri="{BB962C8B-B14F-4D97-AF65-F5344CB8AC3E}">
        <p14:creationId xmlns:p14="http://schemas.microsoft.com/office/powerpoint/2010/main" val="426250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83C5146-1889-4C45-88D4-AB2A8F663451}" type="slidenum">
              <a:rPr lang="en-GB" smtClean="0"/>
              <a:t>36</a:t>
            </a:fld>
            <a:endParaRPr lang="en-GB"/>
          </a:p>
        </p:txBody>
      </p:sp>
    </p:spTree>
    <p:extLst>
      <p:ext uri="{BB962C8B-B14F-4D97-AF65-F5344CB8AC3E}">
        <p14:creationId xmlns:p14="http://schemas.microsoft.com/office/powerpoint/2010/main" val="689652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05604DCD-C511-4B12-9DBB-AC80DD19A492}" type="slidenum">
              <a:rPr lang="en-GB" smtClean="0"/>
              <a:pPr/>
              <a:t>39</a:t>
            </a:fld>
            <a:endParaRPr lang="en-GB"/>
          </a:p>
        </p:txBody>
      </p:sp>
    </p:spTree>
    <p:extLst>
      <p:ext uri="{BB962C8B-B14F-4D97-AF65-F5344CB8AC3E}">
        <p14:creationId xmlns:p14="http://schemas.microsoft.com/office/powerpoint/2010/main" val="3063478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endParaRPr lang="en-US" smtClean="0">
              <a:latin typeface="Arial" pitchFamily="34" charset="0"/>
              <a:ea typeface="MS PGothic" pitchFamily="34" charset="-128"/>
            </a:endParaRPr>
          </a:p>
        </p:txBody>
      </p:sp>
      <p:sp>
        <p:nvSpPr>
          <p:cNvPr id="40964" name="Slide Number Placeholder 3"/>
          <p:cNvSpPr>
            <a:spLocks noGrp="1"/>
          </p:cNvSpPr>
          <p:nvPr>
            <p:ph type="sldNum" sz="quarter" idx="5"/>
          </p:nvPr>
        </p:nvSpPr>
        <p:spPr>
          <a:noFill/>
        </p:spPr>
        <p:txBody>
          <a:bodyPr/>
          <a:lstStyle/>
          <a:p>
            <a:fld id="{C278B77B-2C63-47CC-84B1-9F93F6297501}" type="slidenum">
              <a:rPr lang="en-US" smtClean="0">
                <a:latin typeface="Arial" pitchFamily="34" charset="0"/>
                <a:ea typeface="MS PGothic" pitchFamily="34" charset="-128"/>
              </a:rPr>
              <a:pPr/>
              <a:t>43</a:t>
            </a:fld>
            <a:endParaRPr lang="en-US" smtClean="0">
              <a:latin typeface="Arial" pitchFamily="34" charset="0"/>
              <a:ea typeface="MS PGothic" pitchFamily="34" charset="-128"/>
            </a:endParaRPr>
          </a:p>
        </p:txBody>
      </p:sp>
    </p:spTree>
    <p:extLst>
      <p:ext uri="{BB962C8B-B14F-4D97-AF65-F5344CB8AC3E}">
        <p14:creationId xmlns:p14="http://schemas.microsoft.com/office/powerpoint/2010/main" val="2206864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0588">
              <a:defRPr sz="2400">
                <a:solidFill>
                  <a:schemeClr val="accent2"/>
                </a:solidFill>
                <a:latin typeface="Times New Roman" charset="0"/>
                <a:ea typeface="ＭＳ Ｐゴシック" charset="0"/>
                <a:cs typeface="ＭＳ Ｐゴシック" charset="0"/>
              </a:defRPr>
            </a:lvl1pPr>
            <a:lvl2pPr marL="37931725" indent="-37474525" defTabSz="890588">
              <a:defRPr sz="2400">
                <a:solidFill>
                  <a:schemeClr val="accent2"/>
                </a:solidFill>
                <a:latin typeface="Times New Roman" charset="0"/>
                <a:ea typeface="ＭＳ Ｐゴシック" charset="0"/>
              </a:defRPr>
            </a:lvl2pPr>
            <a:lvl3pPr>
              <a:defRPr sz="2400">
                <a:solidFill>
                  <a:schemeClr val="accent2"/>
                </a:solidFill>
                <a:latin typeface="Times New Roman" charset="0"/>
                <a:ea typeface="ＭＳ Ｐゴシック" charset="0"/>
              </a:defRPr>
            </a:lvl3pPr>
            <a:lvl4pPr>
              <a:defRPr sz="2400">
                <a:solidFill>
                  <a:schemeClr val="accent2"/>
                </a:solidFill>
                <a:latin typeface="Times New Roman" charset="0"/>
                <a:ea typeface="ＭＳ Ｐゴシック" charset="0"/>
              </a:defRPr>
            </a:lvl4pPr>
            <a:lvl5pPr>
              <a:defRPr sz="2400">
                <a:solidFill>
                  <a:schemeClr val="accent2"/>
                </a:solidFill>
                <a:latin typeface="Times New Roman" charset="0"/>
                <a:ea typeface="ＭＳ Ｐゴシック" charset="0"/>
              </a:defRPr>
            </a:lvl5pPr>
            <a:lvl6pPr marL="457200" eaLnBrk="0" fontAlgn="base" hangingPunct="0">
              <a:spcBef>
                <a:spcPct val="0"/>
              </a:spcBef>
              <a:spcAft>
                <a:spcPct val="0"/>
              </a:spcAft>
              <a:defRPr sz="2400">
                <a:solidFill>
                  <a:schemeClr val="accent2"/>
                </a:solidFill>
                <a:latin typeface="Times New Roman" charset="0"/>
                <a:ea typeface="ＭＳ Ｐゴシック" charset="0"/>
              </a:defRPr>
            </a:lvl6pPr>
            <a:lvl7pPr marL="914400" eaLnBrk="0" fontAlgn="base" hangingPunct="0">
              <a:spcBef>
                <a:spcPct val="0"/>
              </a:spcBef>
              <a:spcAft>
                <a:spcPct val="0"/>
              </a:spcAft>
              <a:defRPr sz="2400">
                <a:solidFill>
                  <a:schemeClr val="accent2"/>
                </a:solidFill>
                <a:latin typeface="Times New Roman" charset="0"/>
                <a:ea typeface="ＭＳ Ｐゴシック" charset="0"/>
              </a:defRPr>
            </a:lvl7pPr>
            <a:lvl8pPr marL="1371600" eaLnBrk="0" fontAlgn="base" hangingPunct="0">
              <a:spcBef>
                <a:spcPct val="0"/>
              </a:spcBef>
              <a:spcAft>
                <a:spcPct val="0"/>
              </a:spcAft>
              <a:defRPr sz="2400">
                <a:solidFill>
                  <a:schemeClr val="accent2"/>
                </a:solidFill>
                <a:latin typeface="Times New Roman" charset="0"/>
                <a:ea typeface="ＭＳ Ｐゴシック" charset="0"/>
              </a:defRPr>
            </a:lvl8pPr>
            <a:lvl9pPr marL="1828800" eaLnBrk="0" fontAlgn="base" hangingPunct="0">
              <a:spcBef>
                <a:spcPct val="0"/>
              </a:spcBef>
              <a:spcAft>
                <a:spcPct val="0"/>
              </a:spcAft>
              <a:defRPr sz="2400">
                <a:solidFill>
                  <a:schemeClr val="accent2"/>
                </a:solidFill>
                <a:latin typeface="Times New Roman" charset="0"/>
                <a:ea typeface="ＭＳ Ｐゴシック" charset="0"/>
              </a:defRPr>
            </a:lvl9pPr>
          </a:lstStyle>
          <a:p>
            <a:pPr>
              <a:defRPr/>
            </a:pPr>
            <a:fld id="{5190BA32-C4AA-8744-9288-0B2A8E130EFE}" type="slidenum">
              <a:rPr lang="en-US" sz="1000" smtClean="0">
                <a:solidFill>
                  <a:schemeClr val="tx1"/>
                </a:solidFill>
              </a:rPr>
              <a:pPr>
                <a:defRPr/>
              </a:pPr>
              <a:t>46</a:t>
            </a:fld>
            <a:endParaRPr lang="en-US" sz="1000" smtClean="0">
              <a:solidFill>
                <a:schemeClr val="tx1"/>
              </a:solidFill>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en-GB"/>
          </a:p>
        </p:txBody>
      </p:sp>
    </p:spTree>
    <p:extLst>
      <p:ext uri="{BB962C8B-B14F-4D97-AF65-F5344CB8AC3E}">
        <p14:creationId xmlns:p14="http://schemas.microsoft.com/office/powerpoint/2010/main" val="2170127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Espace réservé du contenu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Click to edit Master title style</a:t>
            </a:r>
            <a:endParaRPr lang="en-CA" dirty="0"/>
          </a:p>
        </p:txBody>
      </p:sp>
      <p:sp>
        <p:nvSpPr>
          <p:cNvPr id="16" name="Content Placeholder 15"/>
          <p:cNvSpPr>
            <a:spLocks noGrp="1"/>
          </p:cNvSpPr>
          <p:nvPr>
            <p:ph sz="quarter" idx="14"/>
          </p:nvPr>
        </p:nvSpPr>
        <p:spPr>
          <a:xfrm>
            <a:off x="446088" y="1670050"/>
            <a:ext cx="3440112" cy="4648200"/>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11" name="Content Placeholder 15"/>
          <p:cNvSpPr>
            <a:spLocks noGrp="1"/>
          </p:cNvSpPr>
          <p:nvPr>
            <p:ph sz="quarter" idx="15"/>
          </p:nvPr>
        </p:nvSpPr>
        <p:spPr>
          <a:xfrm>
            <a:off x="4800600" y="1695893"/>
            <a:ext cx="3440112" cy="4648200"/>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Tree>
    <p:extLst>
      <p:ext uri="{BB962C8B-B14F-4D97-AF65-F5344CB8AC3E}">
        <p14:creationId xmlns:p14="http://schemas.microsoft.com/office/powerpoint/2010/main" val="2803668327"/>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Tree>
    <p:extLst>
      <p:ext uri="{BB962C8B-B14F-4D97-AF65-F5344CB8AC3E}">
        <p14:creationId xmlns:p14="http://schemas.microsoft.com/office/powerpoint/2010/main" val="2414039620"/>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Contents Slide">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a:xfrm>
            <a:off x="1887794" y="110614"/>
            <a:ext cx="5937106" cy="740942"/>
          </a:xfrm>
          <a:prstGeom prst="rect">
            <a:avLst/>
          </a:prstGeom>
        </p:spPr>
        <p:txBody>
          <a:bodyPr vert="horz" lIns="61183" tIns="30591" rIns="61183" bIns="30591"/>
          <a:lstStyle>
            <a:lvl1pPr marL="0" indent="0" algn="l">
              <a:buFontTx/>
              <a:buNone/>
              <a:defRPr sz="4000" b="0">
                <a:solidFill>
                  <a:srgbClr val="FAF032"/>
                </a:solidFill>
                <a:effectLst>
                  <a:outerShdw dist="25400" dir="5400000" algn="tl" rotWithShape="0">
                    <a:schemeClr val="tx2">
                      <a:lumMod val="75000"/>
                      <a:alpha val="50000"/>
                    </a:schemeClr>
                  </a:outerShdw>
                </a:effectLst>
                <a:latin typeface="+mn-lt"/>
                <a:cs typeface="Arial"/>
              </a:defRPr>
            </a:lvl1pPr>
          </a:lstStyle>
          <a:p>
            <a:pPr lvl="0"/>
            <a:r>
              <a:rPr lang="en-US" dirty="0" smtClean="0"/>
              <a:t>Click to edit Master text</a:t>
            </a:r>
          </a:p>
        </p:txBody>
      </p:sp>
      <p:sp>
        <p:nvSpPr>
          <p:cNvPr id="4" name="Text Placeholder 3"/>
          <p:cNvSpPr>
            <a:spLocks noGrp="1"/>
          </p:cNvSpPr>
          <p:nvPr>
            <p:ph type="body" sz="quarter" idx="11"/>
          </p:nvPr>
        </p:nvSpPr>
        <p:spPr>
          <a:xfrm>
            <a:off x="449580" y="1094683"/>
            <a:ext cx="8275320" cy="5045075"/>
          </a:xfrm>
          <a:prstGeom prst="rect">
            <a:avLst/>
          </a:prstGeom>
        </p:spPr>
        <p:txBody>
          <a:bodyPr/>
          <a:lstStyle>
            <a:lvl1pPr>
              <a:defRPr sz="3200">
                <a:latin typeface="+mn-lt"/>
                <a:cs typeface="Arial"/>
              </a:defRPr>
            </a:lvl1pPr>
            <a:lvl2pPr>
              <a:defRPr sz="2400">
                <a:latin typeface="+mn-lt"/>
                <a:cs typeface="Arial"/>
              </a:defRPr>
            </a:lvl2pPr>
            <a:lvl3pPr>
              <a:defRPr sz="2000">
                <a:latin typeface="+mn-lt"/>
                <a:cs typeface="Arial"/>
              </a:defRPr>
            </a:lvl3pPr>
            <a:lvl4pPr>
              <a:defRPr sz="1800">
                <a:latin typeface="+mn-lt"/>
                <a:cs typeface="Arial"/>
              </a:defRPr>
            </a:lvl4pPr>
            <a:lvl5pPr>
              <a:defRPr sz="1800">
                <a:latin typeface="+mn-lt"/>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0" name="Date Placeholder 9"/>
          <p:cNvSpPr>
            <a:spLocks noGrp="1"/>
          </p:cNvSpPr>
          <p:nvPr>
            <p:ph type="dt" sz="half" idx="12"/>
          </p:nvPr>
        </p:nvSpPr>
        <p:spPr>
          <a:xfrm>
            <a:off x="449580" y="6356350"/>
            <a:ext cx="2236470" cy="365125"/>
          </a:xfrm>
          <a:prstGeom prst="rect">
            <a:avLst/>
          </a:prstGeom>
        </p:spPr>
        <p:txBody>
          <a:bodyPr/>
          <a:lstStyle>
            <a:lvl1pPr>
              <a:defRPr sz="1000"/>
            </a:lvl1pPr>
          </a:lstStyle>
          <a:p>
            <a:r>
              <a:rPr lang="en-US" smtClean="0"/>
              <a:t>CERN, 11th March 2015</a:t>
            </a:r>
            <a:endParaRPr lang="en-GB" dirty="0"/>
          </a:p>
        </p:txBody>
      </p:sp>
      <p:sp>
        <p:nvSpPr>
          <p:cNvPr id="12" name="Footer Placeholder 11"/>
          <p:cNvSpPr>
            <a:spLocks noGrp="1"/>
          </p:cNvSpPr>
          <p:nvPr>
            <p:ph type="ftr" sz="quarter" idx="13"/>
          </p:nvPr>
        </p:nvSpPr>
        <p:spPr>
          <a:xfrm>
            <a:off x="3028950" y="6356350"/>
            <a:ext cx="3086100" cy="365125"/>
          </a:xfrm>
          <a:prstGeom prst="rect">
            <a:avLst/>
          </a:prstGeom>
        </p:spPr>
        <p:txBody>
          <a:bodyPr/>
          <a:lstStyle/>
          <a:p>
            <a:r>
              <a:rPr lang="en-GB" smtClean="0"/>
              <a:t>F. Bordry</a:t>
            </a:r>
            <a:endParaRPr lang="en-GB"/>
          </a:p>
        </p:txBody>
      </p:sp>
      <p:sp>
        <p:nvSpPr>
          <p:cNvPr id="13" name="Slide Number Placeholder 12"/>
          <p:cNvSpPr>
            <a:spLocks noGrp="1"/>
          </p:cNvSpPr>
          <p:nvPr>
            <p:ph type="sldNum" sz="quarter" idx="14"/>
          </p:nvPr>
        </p:nvSpPr>
        <p:spPr>
          <a:xfrm>
            <a:off x="6457950" y="6356350"/>
            <a:ext cx="2266950" cy="365125"/>
          </a:xfrm>
          <a:prstGeom prst="rect">
            <a:avLst/>
          </a:prstGeom>
        </p:spPr>
        <p:txBody>
          <a:bodyPr/>
          <a:lstStyle>
            <a:lvl1pPr>
              <a:defRPr sz="1000"/>
            </a:lvl1pPr>
          </a:lstStyle>
          <a:p>
            <a:fld id="{698FBEFE-EF3C-442C-ADEA-7E54C5213979}" type="slidenum">
              <a:rPr lang="en-GB" smtClean="0"/>
              <a:pPr/>
              <a:t>‹#›</a:t>
            </a:fld>
            <a:endParaRPr lang="en-GB"/>
          </a:p>
        </p:txBody>
      </p:sp>
      <p:pic>
        <p:nvPicPr>
          <p:cNvPr id="8" name="Picture 5" descr="\\typhoon\MarketingII\NIWeek\NIWeek 2013\Day 2 2013\Guest Speaker Notes\MedAustron\Content from Johannes\CERN Images\LogoBadge-04.jpg"/>
          <p:cNvPicPr>
            <a:picLocks noChangeAspect="1" noChangeArrowheads="1"/>
          </p:cNvPicPr>
          <p:nvPr userDrawn="1"/>
        </p:nvPicPr>
        <p:blipFill rotWithShape="1">
          <a:blip r:embed="rId2" cstate="email">
            <a:clrChange>
              <a:clrFrom>
                <a:srgbClr val="0054A1"/>
              </a:clrFrom>
              <a:clrTo>
                <a:srgbClr val="0054A1">
                  <a:alpha val="0"/>
                </a:srgbClr>
              </a:clrTo>
            </a:clrChange>
            <a:extLst>
              <a:ext uri="{28A0092B-C50C-407E-A947-70E740481C1C}">
                <a14:useLocalDpi xmlns:a14="http://schemas.microsoft.com/office/drawing/2010/main"/>
              </a:ext>
            </a:extLst>
          </a:blip>
          <a:srcRect/>
          <a:stretch/>
        </p:blipFill>
        <p:spPr bwMode="auto">
          <a:xfrm>
            <a:off x="7824900" y="58953"/>
            <a:ext cx="900000" cy="84426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047102"/>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ext Contents Slide">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a:xfrm>
            <a:off x="1887794" y="110614"/>
            <a:ext cx="5937106" cy="740942"/>
          </a:xfrm>
          <a:prstGeom prst="rect">
            <a:avLst/>
          </a:prstGeom>
        </p:spPr>
        <p:txBody>
          <a:bodyPr vert="horz" lIns="61183" tIns="30591" rIns="61183" bIns="30591"/>
          <a:lstStyle>
            <a:lvl1pPr marL="0" indent="0" algn="l">
              <a:buFontTx/>
              <a:buNone/>
              <a:defRPr sz="4000" b="0">
                <a:solidFill>
                  <a:srgbClr val="FAF032"/>
                </a:solidFill>
                <a:effectLst>
                  <a:outerShdw dist="25400" dir="5400000" algn="tl" rotWithShape="0">
                    <a:schemeClr val="tx2">
                      <a:lumMod val="75000"/>
                      <a:alpha val="50000"/>
                    </a:schemeClr>
                  </a:outerShdw>
                </a:effectLst>
                <a:latin typeface="+mn-lt"/>
                <a:cs typeface="Arial"/>
              </a:defRPr>
            </a:lvl1pPr>
          </a:lstStyle>
          <a:p>
            <a:pPr lvl="0"/>
            <a:r>
              <a:rPr lang="en-US" dirty="0" smtClean="0"/>
              <a:t>Click to edit Master text</a:t>
            </a:r>
          </a:p>
        </p:txBody>
      </p:sp>
      <p:sp>
        <p:nvSpPr>
          <p:cNvPr id="4" name="Text Placeholder 3"/>
          <p:cNvSpPr>
            <a:spLocks noGrp="1"/>
          </p:cNvSpPr>
          <p:nvPr>
            <p:ph type="body" sz="quarter" idx="11"/>
          </p:nvPr>
        </p:nvSpPr>
        <p:spPr>
          <a:xfrm>
            <a:off x="449580" y="1094683"/>
            <a:ext cx="8275320" cy="5045075"/>
          </a:xfrm>
          <a:prstGeom prst="rect">
            <a:avLst/>
          </a:prstGeom>
        </p:spPr>
        <p:txBody>
          <a:bodyPr/>
          <a:lstStyle>
            <a:lvl1pPr>
              <a:defRPr sz="3200">
                <a:latin typeface="+mn-lt"/>
                <a:cs typeface="Arial"/>
              </a:defRPr>
            </a:lvl1pPr>
            <a:lvl2pPr>
              <a:defRPr sz="2400">
                <a:latin typeface="+mn-lt"/>
                <a:cs typeface="Arial"/>
              </a:defRPr>
            </a:lvl2pPr>
            <a:lvl3pPr>
              <a:defRPr sz="2000">
                <a:latin typeface="+mn-lt"/>
                <a:cs typeface="Arial"/>
              </a:defRPr>
            </a:lvl3pPr>
            <a:lvl4pPr>
              <a:defRPr sz="1800">
                <a:latin typeface="+mn-lt"/>
                <a:cs typeface="Arial"/>
              </a:defRPr>
            </a:lvl4pPr>
            <a:lvl5pPr>
              <a:defRPr sz="1800">
                <a:latin typeface="+mn-lt"/>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0" name="Date Placeholder 9"/>
          <p:cNvSpPr>
            <a:spLocks noGrp="1"/>
          </p:cNvSpPr>
          <p:nvPr>
            <p:ph type="dt" sz="half" idx="12"/>
          </p:nvPr>
        </p:nvSpPr>
        <p:spPr>
          <a:xfrm>
            <a:off x="449580" y="6356350"/>
            <a:ext cx="2236470" cy="365125"/>
          </a:xfrm>
        </p:spPr>
        <p:txBody>
          <a:bodyPr/>
          <a:lstStyle>
            <a:lvl1pPr>
              <a:defRPr sz="1000"/>
            </a:lvl1pPr>
          </a:lstStyle>
          <a:p>
            <a:r>
              <a:rPr lang="en-US" smtClean="0">
                <a:solidFill>
                  <a:srgbClr val="F0F0F0"/>
                </a:solidFill>
              </a:rPr>
              <a:t>CERN, 11th March 2015</a:t>
            </a:r>
            <a:endParaRPr lang="en-GB" dirty="0">
              <a:solidFill>
                <a:srgbClr val="F0F0F0"/>
              </a:solidFill>
            </a:endParaRPr>
          </a:p>
        </p:txBody>
      </p:sp>
      <p:sp>
        <p:nvSpPr>
          <p:cNvPr id="12" name="Footer Placeholder 11"/>
          <p:cNvSpPr>
            <a:spLocks noGrp="1"/>
          </p:cNvSpPr>
          <p:nvPr>
            <p:ph type="ftr" sz="quarter" idx="13"/>
          </p:nvPr>
        </p:nvSpPr>
        <p:spPr/>
        <p:txBody>
          <a:bodyPr/>
          <a:lstStyle/>
          <a:p>
            <a:r>
              <a:rPr lang="en-GB" smtClean="0">
                <a:solidFill>
                  <a:srgbClr val="F0F0F0"/>
                </a:solidFill>
              </a:rPr>
              <a:t>F. Bordry</a:t>
            </a:r>
            <a:endParaRPr lang="en-GB">
              <a:solidFill>
                <a:srgbClr val="F0F0F0"/>
              </a:solidFill>
            </a:endParaRPr>
          </a:p>
        </p:txBody>
      </p:sp>
      <p:sp>
        <p:nvSpPr>
          <p:cNvPr id="13" name="Slide Number Placeholder 12"/>
          <p:cNvSpPr>
            <a:spLocks noGrp="1"/>
          </p:cNvSpPr>
          <p:nvPr>
            <p:ph type="sldNum" sz="quarter" idx="14"/>
          </p:nvPr>
        </p:nvSpPr>
        <p:spPr>
          <a:xfrm>
            <a:off x="6457950" y="6356350"/>
            <a:ext cx="2266950" cy="365125"/>
          </a:xfrm>
        </p:spPr>
        <p:txBody>
          <a:bodyPr/>
          <a:lstStyle>
            <a:lvl1pPr>
              <a:defRPr sz="1000"/>
            </a:lvl1pPr>
          </a:lstStyle>
          <a:p>
            <a:fld id="{698FBEFE-EF3C-442C-ADEA-7E54C5213979}" type="slidenum">
              <a:rPr lang="en-GB" smtClean="0">
                <a:solidFill>
                  <a:srgbClr val="F0F0F0"/>
                </a:solidFill>
              </a:rPr>
              <a:pPr/>
              <a:t>‹#›</a:t>
            </a:fld>
            <a:endParaRPr lang="en-GB">
              <a:solidFill>
                <a:srgbClr val="F0F0F0"/>
              </a:solidFill>
            </a:endParaRPr>
          </a:p>
        </p:txBody>
      </p:sp>
      <p:pic>
        <p:nvPicPr>
          <p:cNvPr id="15" name="Picture 14"/>
          <p:cNvPicPr>
            <a:picLocks noChangeAspect="1"/>
          </p:cNvPicPr>
          <p:nvPr userDrawn="1"/>
        </p:nvPicPr>
        <p:blipFill>
          <a:blip r:embed="rId2" cstate="email">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134784" y="174050"/>
            <a:ext cx="1620000" cy="677505"/>
          </a:xfrm>
          <a:prstGeom prst="rect">
            <a:avLst/>
          </a:prstGeom>
        </p:spPr>
      </p:pic>
      <p:pic>
        <p:nvPicPr>
          <p:cNvPr id="8" name="Picture 5" descr="\\typhoon\MarketingII\NIWeek\NIWeek 2013\Day 2 2013\Guest Speaker Notes\MedAustron\Content from Johannes\CERN Images\LogoBadge-04.jpg"/>
          <p:cNvPicPr>
            <a:picLocks noChangeAspect="1" noChangeArrowheads="1"/>
          </p:cNvPicPr>
          <p:nvPr userDrawn="1"/>
        </p:nvPicPr>
        <p:blipFill rotWithShape="1">
          <a:blip r:embed="rId3" cstate="email">
            <a:clrChange>
              <a:clrFrom>
                <a:srgbClr val="0054A1"/>
              </a:clrFrom>
              <a:clrTo>
                <a:srgbClr val="0054A1">
                  <a:alpha val="0"/>
                </a:srgbClr>
              </a:clrTo>
            </a:clrChange>
            <a:extLst>
              <a:ext uri="{28A0092B-C50C-407E-A947-70E740481C1C}">
                <a14:useLocalDpi xmlns:a14="http://schemas.microsoft.com/office/drawing/2010/main"/>
              </a:ext>
            </a:extLst>
          </a:blip>
          <a:srcRect/>
          <a:stretch/>
        </p:blipFill>
        <p:spPr bwMode="auto">
          <a:xfrm>
            <a:off x="7824900" y="58953"/>
            <a:ext cx="900000" cy="84426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383001"/>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3_Diapositive de titre">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68497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885043063"/>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8B2FDA47-5897-40EA-8931-60E23B3E3214}" type="slidenum">
              <a:rPr lang="en-US"/>
              <a:pPr>
                <a:defRPr/>
              </a:pPr>
              <a:t>‹#›</a:t>
            </a:fld>
            <a:endParaRPr lang="en-US"/>
          </a:p>
        </p:txBody>
      </p:sp>
    </p:spTree>
    <p:extLst>
      <p:ext uri="{BB962C8B-B14F-4D97-AF65-F5344CB8AC3E}">
        <p14:creationId xmlns:p14="http://schemas.microsoft.com/office/powerpoint/2010/main" val="4121298468"/>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74238070"/>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0247303"/>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x-none" dirty="0" smtClean="0"/>
              <a:t>Slide Title</a:t>
            </a:r>
            <a:endParaRPr lang="en-US" dirty="0"/>
          </a:p>
        </p:txBody>
      </p:sp>
      <p:sp>
        <p:nvSpPr>
          <p:cNvPr id="3" name="Date Placeholder 2"/>
          <p:cNvSpPr>
            <a:spLocks noGrp="1"/>
          </p:cNvSpPr>
          <p:nvPr>
            <p:ph type="dt" sz="half" idx="10"/>
          </p:nvPr>
        </p:nvSpPr>
        <p:spPr>
          <a:xfrm>
            <a:off x="2295326" y="6356350"/>
            <a:ext cx="1371108" cy="365125"/>
          </a:xfrm>
          <a:prstGeom prst="rect">
            <a:avLst/>
          </a:prstGeom>
        </p:spPr>
        <p:txBody>
          <a:bodyPr/>
          <a:lstStyle/>
          <a:p>
            <a:r>
              <a:rPr lang="en-US" smtClean="0"/>
              <a:t>December 1, 2014</a:t>
            </a:r>
            <a:endParaRPr lang="en-US" dirty="0"/>
          </a:p>
        </p:txBody>
      </p:sp>
      <p:sp>
        <p:nvSpPr>
          <p:cNvPr id="4" name="Footer Placeholder 3"/>
          <p:cNvSpPr>
            <a:spLocks noGrp="1"/>
          </p:cNvSpPr>
          <p:nvPr>
            <p:ph type="ftr" sz="quarter" idx="11"/>
          </p:nvPr>
        </p:nvSpPr>
        <p:spPr>
          <a:xfrm>
            <a:off x="3666434" y="6356350"/>
            <a:ext cx="4290489" cy="365125"/>
          </a:xfrm>
          <a:prstGeom prst="rect">
            <a:avLst/>
          </a:prstGeom>
        </p:spPr>
        <p:txBody>
          <a:bodyPr/>
          <a:lstStyle/>
          <a:p>
            <a:r>
              <a:rPr lang="en-US" smtClean="0"/>
              <a:t>Ingo Ruehl</a:t>
            </a:r>
            <a:endParaRPr lang="en-US" dirty="0"/>
          </a:p>
        </p:txBody>
      </p:sp>
      <p:sp>
        <p:nvSpPr>
          <p:cNvPr id="5" name="Slide Number Placeholder 4"/>
          <p:cNvSpPr>
            <a:spLocks noGrp="1"/>
          </p:cNvSpPr>
          <p:nvPr>
            <p:ph type="sldNum" sz="quarter" idx="12"/>
          </p:nvPr>
        </p:nvSpPr>
        <p:spPr>
          <a:xfrm>
            <a:off x="7956924" y="6356350"/>
            <a:ext cx="729876" cy="365125"/>
          </a:xfrm>
          <a:prstGeom prst="rect">
            <a:avLst/>
          </a:prstGeom>
        </p:spPr>
        <p:txBody>
          <a:bodyPr/>
          <a:lstStyle/>
          <a:p>
            <a:fld id="{8D6C380F-326D-3C40-9EE7-7FBAB0953422}" type="slidenum">
              <a:rPr lang="en-US" smtClean="0"/>
              <a:pPr/>
              <a:t>‹#›</a:t>
            </a:fld>
            <a:endParaRPr lang="en-US"/>
          </a:p>
        </p:txBody>
      </p:sp>
      <p:sp>
        <p:nvSpPr>
          <p:cNvPr id="7" name="Content Placeholder 6"/>
          <p:cNvSpPr>
            <a:spLocks noGrp="1"/>
          </p:cNvSpPr>
          <p:nvPr>
            <p:ph sz="quarter" idx="13" hasCustomPrompt="1"/>
          </p:nvPr>
        </p:nvSpPr>
        <p:spPr>
          <a:xfrm>
            <a:off x="457200" y="1260000"/>
            <a:ext cx="8226425" cy="5016068"/>
          </a:xfrm>
        </p:spPr>
        <p:txBody>
          <a:bodyPr/>
          <a:lstStyle>
            <a:lvl2pPr>
              <a:defRPr baseline="0"/>
            </a:lvl2pPr>
          </a:lstStyle>
          <a:p>
            <a:pPr lvl="0"/>
            <a:r>
              <a:rPr lang="x-none" dirty="0" smtClean="0"/>
              <a:t>Slide text first level</a:t>
            </a:r>
          </a:p>
          <a:p>
            <a:pPr lvl="1"/>
            <a:r>
              <a:rPr lang="x-none" dirty="0" smtClean="0"/>
              <a:t>Slide text second level</a:t>
            </a:r>
          </a:p>
          <a:p>
            <a:pPr lvl="2"/>
            <a:r>
              <a:rPr lang="x-none" dirty="0" smtClean="0"/>
              <a:t>Slide text third level</a:t>
            </a:r>
          </a:p>
          <a:p>
            <a:pPr lvl="3"/>
            <a:r>
              <a:rPr lang="x-none" dirty="0" smtClean="0"/>
              <a:t>Slide text fourth level</a:t>
            </a:r>
          </a:p>
          <a:p>
            <a:pPr lvl="4"/>
            <a:r>
              <a:rPr lang="x-none" dirty="0" smtClean="0"/>
              <a:t>Slide text fifth level</a:t>
            </a:r>
            <a:endParaRPr lang="en-US" dirty="0"/>
          </a:p>
        </p:txBody>
      </p:sp>
    </p:spTree>
    <p:extLst>
      <p:ext uri="{BB962C8B-B14F-4D97-AF65-F5344CB8AC3E}">
        <p14:creationId xmlns:p14="http://schemas.microsoft.com/office/powerpoint/2010/main" val="585562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ent_V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1058" y="274638"/>
            <a:ext cx="7965175" cy="747654"/>
          </a:xfrm>
        </p:spPr>
        <p:txBody>
          <a:bodyPr anchor="t">
            <a:normAutofit/>
          </a:bodyPr>
          <a:lstStyle>
            <a:lvl1pPr algn="l">
              <a:defRPr sz="2800" b="1" baseline="0">
                <a:solidFill>
                  <a:srgbClr val="0055A0"/>
                </a:solidFill>
                <a:latin typeface="Arial"/>
                <a:cs typeface="Arial"/>
              </a:defRPr>
            </a:lvl1pPr>
          </a:lstStyle>
          <a:p>
            <a:r>
              <a:rPr lang="fr-CH" dirty="0" smtClean="0"/>
              <a:t>Title</a:t>
            </a:r>
            <a:endParaRPr lang="en-US" dirty="0"/>
          </a:p>
        </p:txBody>
      </p:sp>
      <p:sp>
        <p:nvSpPr>
          <p:cNvPr id="6" name="Text Placeholder 5"/>
          <p:cNvSpPr>
            <a:spLocks noGrp="1"/>
          </p:cNvSpPr>
          <p:nvPr>
            <p:ph type="body" sz="quarter" idx="10"/>
          </p:nvPr>
        </p:nvSpPr>
        <p:spPr>
          <a:xfrm>
            <a:off x="203200" y="1255059"/>
            <a:ext cx="8763034" cy="4745691"/>
          </a:xfrm>
        </p:spPr>
        <p:txBody>
          <a:bodyPr/>
          <a:lstStyle/>
          <a:p>
            <a:pPr lvl="0"/>
            <a:r>
              <a:rPr lang="en-US" smtClean="0"/>
              <a:t>Click to edit Master text styles</a:t>
            </a:r>
          </a:p>
          <a:p>
            <a:pPr lvl="1"/>
            <a:r>
              <a:rPr lang="en-US" smtClean="0"/>
              <a:t>Second level</a:t>
            </a:r>
          </a:p>
          <a:p>
            <a:pPr lvl="2"/>
            <a:r>
              <a:rPr lang="en-US" smtClean="0"/>
              <a:t>Third level</a:t>
            </a:r>
          </a:p>
        </p:txBody>
      </p:sp>
      <p:pic>
        <p:nvPicPr>
          <p:cNvPr id="7" name="Picture 6" descr="liu_ppt-0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667" y="274638"/>
            <a:ext cx="619098" cy="747654"/>
          </a:xfrm>
          <a:prstGeom prst="rect">
            <a:avLst/>
          </a:prstGeom>
        </p:spPr>
      </p:pic>
    </p:spTree>
    <p:extLst>
      <p:ext uri="{BB962C8B-B14F-4D97-AF65-F5344CB8AC3E}">
        <p14:creationId xmlns:p14="http://schemas.microsoft.com/office/powerpoint/2010/main" val="3425362011"/>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2.xml"/><Relationship Id="rId3"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Espace réservé du titre 8"/>
          <p:cNvSpPr>
            <a:spLocks noGrp="1"/>
          </p:cNvSpPr>
          <p:nvPr>
            <p:ph type="title"/>
          </p:nvPr>
        </p:nvSpPr>
        <p:spPr>
          <a:xfrm>
            <a:off x="457200" y="274638"/>
            <a:ext cx="8291264" cy="1143000"/>
          </a:xfrm>
          <a:prstGeom prst="rect">
            <a:avLst/>
          </a:prstGeom>
        </p:spPr>
        <p:txBody>
          <a:bodyPr vert="horz" lIns="45720" rIns="45720" anchor="ctr">
            <a:normAutofit/>
          </a:bodyPr>
          <a:lstStyle/>
          <a:p>
            <a:r>
              <a:rPr kumimoji="0" lang="fr-CH" smtClean="0"/>
              <a:t>Cliquez et modifiez le titre</a:t>
            </a:r>
            <a:endParaRPr kumimoji="0" lang="en-US"/>
          </a:p>
        </p:txBody>
      </p:sp>
      <p:sp>
        <p:nvSpPr>
          <p:cNvPr id="30" name="Espace réservé du texte 29"/>
          <p:cNvSpPr>
            <a:spLocks noGrp="1"/>
          </p:cNvSpPr>
          <p:nvPr>
            <p:ph type="body" idx="1"/>
          </p:nvPr>
        </p:nvSpPr>
        <p:spPr>
          <a:xfrm>
            <a:off x="457200" y="1600200"/>
            <a:ext cx="8291264" cy="4525963"/>
          </a:xfrm>
          <a:prstGeom prst="rect">
            <a:avLst/>
          </a:prstGeom>
        </p:spPr>
        <p:txBody>
          <a:bodyPr vert="horz">
            <a:normAutofit/>
          </a:bodyPr>
          <a:lstStyle/>
          <a:p>
            <a:pPr lvl="0" eaLnBrk="1" latinLnBrk="0" hangingPunct="1"/>
            <a:r>
              <a:rPr kumimoji="0" lang="fr-CH" dirty="0" smtClean="0"/>
              <a:t>Cliquez pour modifier les styles du texte du masque</a:t>
            </a:r>
          </a:p>
          <a:p>
            <a:pPr lvl="1" eaLnBrk="1" latinLnBrk="0" hangingPunct="1"/>
            <a:r>
              <a:rPr kumimoji="0" lang="fr-CH" dirty="0" smtClean="0"/>
              <a:t>Deuxième niveau</a:t>
            </a:r>
          </a:p>
          <a:p>
            <a:pPr lvl="2" eaLnBrk="1" latinLnBrk="0" hangingPunct="1"/>
            <a:r>
              <a:rPr kumimoji="0" lang="fr-CH" dirty="0" smtClean="0"/>
              <a:t>Troisième niveau</a:t>
            </a:r>
          </a:p>
          <a:p>
            <a:pPr lvl="3" eaLnBrk="1" latinLnBrk="0" hangingPunct="1"/>
            <a:r>
              <a:rPr kumimoji="0" lang="fr-CH" dirty="0" smtClean="0"/>
              <a:t>Quatrième niveau</a:t>
            </a:r>
          </a:p>
          <a:p>
            <a:pPr lvl="4" eaLnBrk="1" latinLnBrk="0" hangingPunct="1"/>
            <a:r>
              <a:rPr kumimoji="0" lang="fr-CH" dirty="0" smtClean="0"/>
              <a:t>Cinquième niveau</a:t>
            </a:r>
            <a:endParaRPr kumimoji="0" lang="en-US" dirty="0"/>
          </a:p>
        </p:txBody>
      </p:sp>
      <p:pic>
        <p:nvPicPr>
          <p:cNvPr id="7" name="Image 4" descr="bande-01.eps"/>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0" y="6157663"/>
            <a:ext cx="9144000" cy="707202"/>
          </a:xfrm>
          <a:prstGeom prst="rect">
            <a:avLst/>
          </a:prstGeom>
        </p:spPr>
      </p:pic>
      <p:sp>
        <p:nvSpPr>
          <p:cNvPr id="10" name="Slide Number Placeholder 2"/>
          <p:cNvSpPr txBox="1">
            <a:spLocks/>
          </p:cNvSpPr>
          <p:nvPr/>
        </p:nvSpPr>
        <p:spPr>
          <a:xfrm>
            <a:off x="6858000" y="633730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28D0A3-5C9A-4901-9C42-FBE507C34AF3}" type="slidenum">
              <a:rPr lang="en-GB" smtClean="0"/>
              <a:pPr/>
              <a:t>‹#›</a:t>
            </a:fld>
            <a:endParaRPr lang="en-GB" dirty="0"/>
          </a:p>
        </p:txBody>
      </p:sp>
      <p:sp>
        <p:nvSpPr>
          <p:cNvPr id="11" name="TextBox 10"/>
          <p:cNvSpPr txBox="1"/>
          <p:nvPr/>
        </p:nvSpPr>
        <p:spPr>
          <a:xfrm>
            <a:off x="715840" y="6165304"/>
            <a:ext cx="5080295" cy="707886"/>
          </a:xfrm>
          <a:prstGeom prst="rect">
            <a:avLst/>
          </a:prstGeom>
          <a:noFill/>
        </p:spPr>
        <p:txBody>
          <a:bodyPr wrap="square" rtlCol="0">
            <a:spAutoFit/>
          </a:bodyPr>
          <a:lstStyle/>
          <a:p>
            <a:r>
              <a:rPr lang="en-GB" sz="1000" b="0" noProof="0" dirty="0" smtClean="0">
                <a:solidFill>
                  <a:schemeClr val="bg1"/>
                </a:solidFill>
              </a:rPr>
              <a:t>LHC commissioning and operation at 13 </a:t>
            </a:r>
            <a:r>
              <a:rPr lang="en-GB" sz="1000" b="0" noProof="0" dirty="0" err="1" smtClean="0">
                <a:solidFill>
                  <a:schemeClr val="bg1"/>
                </a:solidFill>
              </a:rPr>
              <a:t>TeV</a:t>
            </a:r>
            <a:r>
              <a:rPr lang="en-GB" sz="1000" b="0" noProof="0" dirty="0" smtClean="0">
                <a:solidFill>
                  <a:schemeClr val="bg1"/>
                </a:solidFill>
              </a:rPr>
              <a:t>: status and plans</a:t>
            </a:r>
          </a:p>
          <a:p>
            <a:r>
              <a:rPr lang="en-GB" sz="1000" b="0" noProof="0" dirty="0" smtClean="0">
                <a:solidFill>
                  <a:schemeClr val="bg1"/>
                </a:solidFill>
              </a:rPr>
              <a:t> </a:t>
            </a:r>
            <a:r>
              <a:rPr lang="en-GB" sz="1000" b="0" noProof="0" dirty="0" err="1" smtClean="0">
                <a:solidFill>
                  <a:schemeClr val="bg1"/>
                </a:solidFill>
              </a:rPr>
              <a:t>Séminaire</a:t>
            </a:r>
            <a:r>
              <a:rPr lang="en-GB" sz="1000" b="0" noProof="0" dirty="0" smtClean="0">
                <a:solidFill>
                  <a:schemeClr val="bg1"/>
                </a:solidFill>
              </a:rPr>
              <a:t> LAL</a:t>
            </a:r>
          </a:p>
          <a:p>
            <a:r>
              <a:rPr lang="en-GB" sz="1000" b="0" noProof="0" dirty="0" err="1" smtClean="0">
                <a:solidFill>
                  <a:schemeClr val="bg1"/>
                </a:solidFill>
              </a:rPr>
              <a:t>Frédérick</a:t>
            </a:r>
            <a:r>
              <a:rPr lang="en-GB" sz="1000" b="0" noProof="0" dirty="0" smtClean="0">
                <a:solidFill>
                  <a:schemeClr val="bg1"/>
                </a:solidFill>
              </a:rPr>
              <a:t> Bordry </a:t>
            </a:r>
          </a:p>
          <a:p>
            <a:r>
              <a:rPr lang="en-GB" sz="1000" b="0" noProof="0" dirty="0" smtClean="0">
                <a:solidFill>
                  <a:schemeClr val="bg1"/>
                </a:solidFill>
              </a:rPr>
              <a:t>26</a:t>
            </a:r>
            <a:r>
              <a:rPr lang="en-GB" sz="1000" b="0" baseline="30000" noProof="0" dirty="0" smtClean="0">
                <a:solidFill>
                  <a:schemeClr val="bg1"/>
                </a:solidFill>
              </a:rPr>
              <a:t>th</a:t>
            </a:r>
            <a:r>
              <a:rPr lang="en-GB" sz="1000" b="0" baseline="0" noProof="0" dirty="0" smtClean="0">
                <a:solidFill>
                  <a:schemeClr val="bg1"/>
                </a:solidFill>
              </a:rPr>
              <a:t> </a:t>
            </a:r>
            <a:r>
              <a:rPr lang="en-GB" sz="1000" b="0" noProof="0" dirty="0" smtClean="0">
                <a:solidFill>
                  <a:schemeClr val="bg1"/>
                </a:solidFill>
              </a:rPr>
              <a:t> February  2016</a:t>
            </a:r>
          </a:p>
        </p:txBody>
      </p:sp>
    </p:spTree>
  </p:cSld>
  <p:clrMap bg1="lt1" tx1="dk1" bg2="lt2" tx2="dk2" accent1="accent1" accent2="accent2" accent3="accent3" accent4="accent4" accent5="accent5" accent6="accent6" hlink="hlink" folHlink="folHlink"/>
  <p:sldLayoutIdLst>
    <p:sldLayoutId id="2147483679" r:id="rId1"/>
    <p:sldLayoutId id="2147483684" r:id="rId2"/>
    <p:sldLayoutId id="2147483689" r:id="rId3"/>
    <p:sldLayoutId id="2147483777" r:id="rId4"/>
    <p:sldLayoutId id="2147483780" r:id="rId5"/>
    <p:sldLayoutId id="2147483781" r:id="rId6"/>
    <p:sldLayoutId id="2147483782" r:id="rId7"/>
    <p:sldLayoutId id="2147483804" r:id="rId8"/>
    <p:sldLayoutId id="2147483808" r:id="rId9"/>
    <p:sldLayoutId id="2147483809" r:id="rId10"/>
    <p:sldLayoutId id="2147483810" r:id="rId11"/>
    <p:sldLayoutId id="2147483812" r:id="rId12"/>
  </p:sldLayoutIdLst>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hf hdr="0" dt="0"/>
  <p:txStyles>
    <p:titleStyle>
      <a:lvl1pPr algn="l" rtl="0" eaLnBrk="1" latinLnBrk="0" hangingPunct="1">
        <a:spcBef>
          <a:spcPct val="0"/>
        </a:spcBef>
        <a:buNone/>
        <a:defRPr kumimoji="0" sz="3600" kern="1200">
          <a:solidFill>
            <a:schemeClr val="tx1"/>
          </a:solidFill>
          <a:latin typeface="+mj-lt"/>
          <a:ea typeface="+mj-ea"/>
          <a:cs typeface="+mj-cs"/>
        </a:defRPr>
      </a:lvl1pPr>
    </p:titleStyle>
    <p:bodyStyle>
      <a:lvl1pPr marL="354013" indent="-317500" algn="l" rtl="0" eaLnBrk="1" latinLnBrk="0" hangingPunct="1">
        <a:spcBef>
          <a:spcPct val="20000"/>
        </a:spcBef>
        <a:buClr>
          <a:schemeClr val="tx1"/>
        </a:buClr>
        <a:buSzPct val="75000"/>
        <a:buFont typeface="Lucida Grande"/>
        <a:buChar char="►"/>
        <a:defRPr kumimoji="0" sz="2400" kern="1200">
          <a:solidFill>
            <a:schemeClr val="tx1"/>
          </a:solidFill>
          <a:latin typeface="+mn-lt"/>
          <a:ea typeface="+mn-ea"/>
          <a:cs typeface="+mn-cs"/>
        </a:defRPr>
      </a:lvl1pPr>
      <a:lvl2pPr marL="720725" indent="-366713" algn="l" rtl="0" eaLnBrk="1" latinLnBrk="0" hangingPunct="1">
        <a:spcBef>
          <a:spcPct val="20000"/>
        </a:spcBef>
        <a:buClr>
          <a:schemeClr val="accent2"/>
        </a:buClr>
        <a:buSzPct val="75000"/>
        <a:buFont typeface="Lucida Grande"/>
        <a:buChar char="►"/>
        <a:defRPr kumimoji="0" sz="2000" kern="1200">
          <a:solidFill>
            <a:schemeClr val="tx1"/>
          </a:solidFill>
          <a:latin typeface="+mn-lt"/>
          <a:ea typeface="+mn-ea"/>
          <a:cs typeface="+mn-cs"/>
        </a:defRPr>
      </a:lvl2pPr>
      <a:lvl3pPr marL="1092708" indent="-342900" algn="l" rtl="0" eaLnBrk="1" latinLnBrk="0" hangingPunct="1">
        <a:spcBef>
          <a:spcPct val="20000"/>
        </a:spcBef>
        <a:buClr>
          <a:schemeClr val="accent1"/>
        </a:buClr>
        <a:buSzPct val="75000"/>
        <a:buFont typeface="Lucida Grande"/>
        <a:buChar char="►"/>
        <a:defRPr kumimoji="0" sz="18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16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16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4782" y="2899410"/>
            <a:ext cx="8229786" cy="1143742"/>
          </a:xfrm>
          <a:prstGeom prst="rect">
            <a:avLst/>
          </a:prstGeom>
        </p:spPr>
        <p:txBody>
          <a:bodyPr vert="horz" lIns="117119" tIns="58559" rIns="117119" bIns="58559" rtlCol="0" anchor="ctr">
            <a:noAutofit/>
          </a:bodyPr>
          <a:lstStyle/>
          <a:p>
            <a:r>
              <a:rPr lang="en-US" dirty="0" smtClean="0"/>
              <a:t>Click to edit Master title style</a:t>
            </a:r>
            <a:endParaRPr lang="en-US" dirty="0"/>
          </a:p>
        </p:txBody>
      </p:sp>
      <p:sp>
        <p:nvSpPr>
          <p:cNvPr id="3" name="Footer Placeholder 2"/>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100">
                <a:solidFill>
                  <a:schemeClr val="bg1"/>
                </a:solidFill>
                <a:latin typeface="+mn-lt"/>
              </a:defRPr>
            </a:lvl1pPr>
          </a:lstStyle>
          <a:p>
            <a:pPr defTabSz="584200" fontAlgn="base">
              <a:spcBef>
                <a:spcPct val="0"/>
              </a:spcBef>
              <a:spcAft>
                <a:spcPct val="0"/>
              </a:spcAft>
            </a:pPr>
            <a:r>
              <a:rPr lang="en-GB" smtClean="0">
                <a:solidFill>
                  <a:srgbClr val="F0F0F0"/>
                </a:solidFill>
                <a:ea typeface="ＭＳ Ｐゴシック" charset="0"/>
              </a:rPr>
              <a:t>F. Bordry</a:t>
            </a:r>
            <a:endParaRPr lang="en-GB">
              <a:solidFill>
                <a:srgbClr val="F0F0F0"/>
              </a:solidFill>
              <a:ea typeface="ＭＳ Ｐゴシック" charset="0"/>
            </a:endParaRPr>
          </a:p>
        </p:txBody>
      </p:sp>
      <p:sp>
        <p:nvSpPr>
          <p:cNvPr id="4" name="Slide Number Placeholder 3"/>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100">
                <a:solidFill>
                  <a:schemeClr val="bg1"/>
                </a:solidFill>
                <a:latin typeface="+mn-lt"/>
              </a:defRPr>
            </a:lvl1pPr>
          </a:lstStyle>
          <a:p>
            <a:pPr defTabSz="584200" fontAlgn="base">
              <a:spcBef>
                <a:spcPct val="0"/>
              </a:spcBef>
              <a:spcAft>
                <a:spcPct val="0"/>
              </a:spcAft>
            </a:pPr>
            <a:fld id="{698FBEFE-EF3C-442C-ADEA-7E54C5213979}" type="slidenum">
              <a:rPr lang="en-GB" smtClean="0">
                <a:solidFill>
                  <a:srgbClr val="F0F0F0"/>
                </a:solidFill>
                <a:ea typeface="ＭＳ Ｐゴシック" charset="0"/>
              </a:rPr>
              <a:pPr defTabSz="584200" fontAlgn="base">
                <a:spcBef>
                  <a:spcPct val="0"/>
                </a:spcBef>
                <a:spcAft>
                  <a:spcPct val="0"/>
                </a:spcAft>
              </a:pPr>
              <a:t>‹#›</a:t>
            </a:fld>
            <a:endParaRPr lang="en-GB">
              <a:solidFill>
                <a:srgbClr val="F0F0F0"/>
              </a:solidFill>
              <a:ea typeface="ＭＳ Ｐゴシック" charset="0"/>
            </a:endParaRPr>
          </a:p>
        </p:txBody>
      </p:sp>
      <p:sp>
        <p:nvSpPr>
          <p:cNvPr id="6" name="Date Placeholder 5"/>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100">
                <a:solidFill>
                  <a:schemeClr val="bg1"/>
                </a:solidFill>
                <a:latin typeface="+mn-lt"/>
              </a:defRPr>
            </a:lvl1pPr>
          </a:lstStyle>
          <a:p>
            <a:pPr defTabSz="584200" fontAlgn="base">
              <a:spcBef>
                <a:spcPct val="0"/>
              </a:spcBef>
              <a:spcAft>
                <a:spcPct val="0"/>
              </a:spcAft>
            </a:pPr>
            <a:r>
              <a:rPr lang="en-US" smtClean="0">
                <a:solidFill>
                  <a:srgbClr val="F0F0F0"/>
                </a:solidFill>
                <a:ea typeface="ＭＳ Ｐゴシック" charset="0"/>
              </a:rPr>
              <a:t>CERN, 11th March 2015</a:t>
            </a:r>
            <a:endParaRPr lang="en-GB" dirty="0">
              <a:solidFill>
                <a:srgbClr val="F0F0F0"/>
              </a:solidFill>
              <a:ea typeface="ＭＳ Ｐゴシック" charset="0"/>
            </a:endParaRPr>
          </a:p>
        </p:txBody>
      </p:sp>
    </p:spTree>
    <p:extLst>
      <p:ext uri="{BB962C8B-B14F-4D97-AF65-F5344CB8AC3E}">
        <p14:creationId xmlns:p14="http://schemas.microsoft.com/office/powerpoint/2010/main" val="1060963311"/>
      </p:ext>
    </p:extLst>
  </p:cSld>
  <p:clrMap bg1="lt1" tx1="dk1" bg2="lt2" tx2="dk2" accent1="accent1" accent2="accent2" accent3="accent3" accent4="accent4" accent5="accent5" accent6="accent6" hlink="hlink" folHlink="folHlink"/>
  <p:sldLayoutIdLst>
    <p:sldLayoutId id="2147483816" r:id="rId1"/>
  </p:sldLayoutIdLst>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hf hdr="0"/>
  <p:txStyles>
    <p:titleStyle>
      <a:lvl1pPr algn="ctr" defTabSz="584200" rtl="0" fontAlgn="base">
        <a:spcBef>
          <a:spcPct val="0"/>
        </a:spcBef>
        <a:spcAft>
          <a:spcPct val="0"/>
        </a:spcAft>
        <a:defRPr sz="5400" kern="1200" spc="-134">
          <a:solidFill>
            <a:srgbClr val="FAF032"/>
          </a:solidFill>
          <a:effectLst>
            <a:outerShdw dist="25400" dir="5400000" algn="tl" rotWithShape="0">
              <a:schemeClr val="tx2">
                <a:lumMod val="75000"/>
                <a:alpha val="50000"/>
              </a:schemeClr>
            </a:outerShdw>
          </a:effectLst>
          <a:latin typeface="+mn-lt"/>
          <a:ea typeface="ＭＳ Ｐゴシック" charset="0"/>
          <a:cs typeface="Arial"/>
        </a:defRPr>
      </a:lvl1pPr>
      <a:lvl2pPr algn="ctr" defTabSz="584200" rtl="0" fontAlgn="base">
        <a:spcBef>
          <a:spcPct val="0"/>
        </a:spcBef>
        <a:spcAft>
          <a:spcPct val="0"/>
        </a:spcAft>
        <a:defRPr sz="5400">
          <a:solidFill>
            <a:srgbClr val="FAF032"/>
          </a:solidFill>
          <a:latin typeface="Univers LT Std 45 Light" charset="0"/>
          <a:ea typeface="ＭＳ Ｐゴシック" charset="0"/>
        </a:defRPr>
      </a:lvl2pPr>
      <a:lvl3pPr algn="ctr" defTabSz="584200" rtl="0" fontAlgn="base">
        <a:spcBef>
          <a:spcPct val="0"/>
        </a:spcBef>
        <a:spcAft>
          <a:spcPct val="0"/>
        </a:spcAft>
        <a:defRPr sz="5400">
          <a:solidFill>
            <a:srgbClr val="FAF032"/>
          </a:solidFill>
          <a:latin typeface="Univers LT Std 45 Light" charset="0"/>
          <a:ea typeface="ＭＳ Ｐゴシック" charset="0"/>
        </a:defRPr>
      </a:lvl3pPr>
      <a:lvl4pPr algn="ctr" defTabSz="584200" rtl="0" fontAlgn="base">
        <a:spcBef>
          <a:spcPct val="0"/>
        </a:spcBef>
        <a:spcAft>
          <a:spcPct val="0"/>
        </a:spcAft>
        <a:defRPr sz="5400">
          <a:solidFill>
            <a:srgbClr val="FAF032"/>
          </a:solidFill>
          <a:latin typeface="Univers LT Std 45 Light" charset="0"/>
          <a:ea typeface="ＭＳ Ｐゴシック" charset="0"/>
        </a:defRPr>
      </a:lvl4pPr>
      <a:lvl5pPr algn="ctr" defTabSz="584200" rtl="0" fontAlgn="base">
        <a:spcBef>
          <a:spcPct val="0"/>
        </a:spcBef>
        <a:spcAft>
          <a:spcPct val="0"/>
        </a:spcAft>
        <a:defRPr sz="5400">
          <a:solidFill>
            <a:srgbClr val="FAF032"/>
          </a:solidFill>
          <a:latin typeface="Univers LT Std 45 Light" charset="0"/>
          <a:ea typeface="ＭＳ Ｐゴシック" charset="0"/>
        </a:defRPr>
      </a:lvl5pPr>
      <a:lvl6pPr marL="457200" algn="ctr" defTabSz="584200" rtl="0" fontAlgn="base">
        <a:spcBef>
          <a:spcPct val="0"/>
        </a:spcBef>
        <a:spcAft>
          <a:spcPct val="0"/>
        </a:spcAft>
        <a:defRPr sz="5400">
          <a:solidFill>
            <a:srgbClr val="FAF032"/>
          </a:solidFill>
          <a:latin typeface="Univers LT Std 45 Light" charset="0"/>
          <a:ea typeface="ＭＳ Ｐゴシック" charset="0"/>
        </a:defRPr>
      </a:lvl6pPr>
      <a:lvl7pPr marL="914400" algn="ctr" defTabSz="584200" rtl="0" fontAlgn="base">
        <a:spcBef>
          <a:spcPct val="0"/>
        </a:spcBef>
        <a:spcAft>
          <a:spcPct val="0"/>
        </a:spcAft>
        <a:defRPr sz="5400">
          <a:solidFill>
            <a:srgbClr val="FAF032"/>
          </a:solidFill>
          <a:latin typeface="Univers LT Std 45 Light" charset="0"/>
          <a:ea typeface="ＭＳ Ｐゴシック" charset="0"/>
        </a:defRPr>
      </a:lvl7pPr>
      <a:lvl8pPr marL="1371600" algn="ctr" defTabSz="584200" rtl="0" fontAlgn="base">
        <a:spcBef>
          <a:spcPct val="0"/>
        </a:spcBef>
        <a:spcAft>
          <a:spcPct val="0"/>
        </a:spcAft>
        <a:defRPr sz="5400">
          <a:solidFill>
            <a:srgbClr val="FAF032"/>
          </a:solidFill>
          <a:latin typeface="Univers LT Std 45 Light" charset="0"/>
          <a:ea typeface="ＭＳ Ｐゴシック" charset="0"/>
        </a:defRPr>
      </a:lvl8pPr>
      <a:lvl9pPr marL="1828800" algn="ctr" defTabSz="584200" rtl="0" fontAlgn="base">
        <a:spcBef>
          <a:spcPct val="0"/>
        </a:spcBef>
        <a:spcAft>
          <a:spcPct val="0"/>
        </a:spcAft>
        <a:defRPr sz="5400">
          <a:solidFill>
            <a:srgbClr val="FAF032"/>
          </a:solidFill>
          <a:latin typeface="Univers LT Std 45 Light" charset="0"/>
          <a:ea typeface="ＭＳ Ｐゴシック" charset="0"/>
        </a:defRPr>
      </a:lvl9pPr>
    </p:titleStyle>
    <p:bodyStyle>
      <a:lvl1pPr marL="438150" indent="-438150" algn="l" defTabSz="584200" rtl="0" fontAlgn="base">
        <a:spcBef>
          <a:spcPct val="20000"/>
        </a:spcBef>
        <a:spcAft>
          <a:spcPct val="0"/>
        </a:spcAft>
        <a:buFont typeface="Arial" charset="0"/>
        <a:buChar char="•"/>
        <a:defRPr sz="4100" kern="1200">
          <a:solidFill>
            <a:srgbClr val="F5F5F5"/>
          </a:solidFill>
          <a:latin typeface="Univers LT Std 45 Light"/>
          <a:ea typeface="ＭＳ Ｐゴシック" charset="0"/>
          <a:cs typeface="Univers LT Std 55"/>
        </a:defRPr>
      </a:lvl1pPr>
      <a:lvl2pPr marL="950913" indent="-365125" algn="l" defTabSz="584200" rtl="0" fontAlgn="base">
        <a:spcBef>
          <a:spcPct val="20000"/>
        </a:spcBef>
        <a:spcAft>
          <a:spcPct val="0"/>
        </a:spcAft>
        <a:buFont typeface="Arial" charset="0"/>
        <a:buChar char="–"/>
        <a:defRPr sz="3600" kern="1200">
          <a:solidFill>
            <a:srgbClr val="F5F5F5"/>
          </a:solidFill>
          <a:latin typeface="Univers LT Std 45 Light"/>
          <a:ea typeface="ＭＳ Ｐゴシック" charset="0"/>
          <a:cs typeface="Univers LT Std 55"/>
        </a:defRPr>
      </a:lvl2pPr>
      <a:lvl3pPr marL="1463675" indent="-292100" algn="l" defTabSz="584200" rtl="0" fontAlgn="base">
        <a:spcBef>
          <a:spcPct val="20000"/>
        </a:spcBef>
        <a:spcAft>
          <a:spcPct val="0"/>
        </a:spcAft>
        <a:buFont typeface="Arial" charset="0"/>
        <a:buChar char="•"/>
        <a:defRPr sz="3100" kern="1200">
          <a:solidFill>
            <a:srgbClr val="F5F5F5"/>
          </a:solidFill>
          <a:latin typeface="Univers LT Std 45 Light"/>
          <a:ea typeface="ＭＳ Ｐゴシック" charset="0"/>
          <a:cs typeface="Univers LT Std 55"/>
        </a:defRPr>
      </a:lvl3pPr>
      <a:lvl4pPr marL="2049463" indent="-292100" algn="l" defTabSz="584200" rtl="0" fontAlgn="base">
        <a:spcBef>
          <a:spcPct val="20000"/>
        </a:spcBef>
        <a:spcAft>
          <a:spcPct val="0"/>
        </a:spcAft>
        <a:buFont typeface="Arial" charset="0"/>
        <a:buChar char="–"/>
        <a:defRPr sz="2600" kern="1200">
          <a:solidFill>
            <a:srgbClr val="F5F5F5"/>
          </a:solidFill>
          <a:latin typeface="Univers LT Std 45 Light"/>
          <a:ea typeface="ＭＳ Ｐゴシック" charset="0"/>
          <a:cs typeface="Univers LT Std 55"/>
        </a:defRPr>
      </a:lvl4pPr>
      <a:lvl5pPr marL="2633663" indent="-292100" algn="l" defTabSz="584200" rtl="0" fontAlgn="base">
        <a:spcBef>
          <a:spcPct val="20000"/>
        </a:spcBef>
        <a:spcAft>
          <a:spcPct val="0"/>
        </a:spcAft>
        <a:buFont typeface="Arial" charset="0"/>
        <a:buChar char="»"/>
        <a:defRPr sz="2600" kern="1200">
          <a:solidFill>
            <a:srgbClr val="F5F5F5"/>
          </a:solidFill>
          <a:latin typeface="Univers LT Std 45 Light"/>
          <a:ea typeface="ＭＳ Ｐゴシック" charset="0"/>
          <a:cs typeface="Univers LT Std 55"/>
        </a:defRPr>
      </a:lvl5pPr>
      <a:lvl6pPr marL="3220765" indent="-292798" algn="l" defTabSz="585593" rtl="0" eaLnBrk="1" latinLnBrk="0" hangingPunct="1">
        <a:spcBef>
          <a:spcPct val="20000"/>
        </a:spcBef>
        <a:buFont typeface="Arial"/>
        <a:buChar char="•"/>
        <a:defRPr sz="2600" kern="1200">
          <a:solidFill>
            <a:schemeClr val="tx1"/>
          </a:solidFill>
          <a:latin typeface="+mn-lt"/>
          <a:ea typeface="+mn-ea"/>
          <a:cs typeface="+mn-cs"/>
        </a:defRPr>
      </a:lvl6pPr>
      <a:lvl7pPr marL="3806359" indent="-292798" algn="l" defTabSz="585593" rtl="0" eaLnBrk="1" latinLnBrk="0" hangingPunct="1">
        <a:spcBef>
          <a:spcPct val="20000"/>
        </a:spcBef>
        <a:buFont typeface="Arial"/>
        <a:buChar char="•"/>
        <a:defRPr sz="2600" kern="1200">
          <a:solidFill>
            <a:schemeClr val="tx1"/>
          </a:solidFill>
          <a:latin typeface="+mn-lt"/>
          <a:ea typeface="+mn-ea"/>
          <a:cs typeface="+mn-cs"/>
        </a:defRPr>
      </a:lvl7pPr>
      <a:lvl8pPr marL="4391954" indent="-292798" algn="l" defTabSz="585593" rtl="0" eaLnBrk="1" latinLnBrk="0" hangingPunct="1">
        <a:spcBef>
          <a:spcPct val="20000"/>
        </a:spcBef>
        <a:buFont typeface="Arial"/>
        <a:buChar char="•"/>
        <a:defRPr sz="2600" kern="1200">
          <a:solidFill>
            <a:schemeClr val="tx1"/>
          </a:solidFill>
          <a:latin typeface="+mn-lt"/>
          <a:ea typeface="+mn-ea"/>
          <a:cs typeface="+mn-cs"/>
        </a:defRPr>
      </a:lvl8pPr>
      <a:lvl9pPr marL="4977547" indent="-292798" algn="l" defTabSz="585593" rtl="0" eaLnBrk="1" latinLnBrk="0" hangingPunct="1">
        <a:spcBef>
          <a:spcPct val="20000"/>
        </a:spcBef>
        <a:buFont typeface="Arial"/>
        <a:buChar char="•"/>
        <a:defRPr sz="2600" kern="1200">
          <a:solidFill>
            <a:schemeClr val="tx1"/>
          </a:solidFill>
          <a:latin typeface="+mn-lt"/>
          <a:ea typeface="+mn-ea"/>
          <a:cs typeface="+mn-cs"/>
        </a:defRPr>
      </a:lvl9pPr>
    </p:bodyStyle>
    <p:otherStyle>
      <a:defPPr>
        <a:defRPr lang="en-US"/>
      </a:defPPr>
      <a:lvl1pPr marL="0" algn="l" defTabSz="585593" rtl="0" eaLnBrk="1" latinLnBrk="0" hangingPunct="1">
        <a:defRPr sz="2300" kern="1200">
          <a:solidFill>
            <a:schemeClr val="tx1"/>
          </a:solidFill>
          <a:latin typeface="+mn-lt"/>
          <a:ea typeface="+mn-ea"/>
          <a:cs typeface="+mn-cs"/>
        </a:defRPr>
      </a:lvl1pPr>
      <a:lvl2pPr marL="585593" algn="l" defTabSz="585593" rtl="0" eaLnBrk="1" latinLnBrk="0" hangingPunct="1">
        <a:defRPr sz="2300" kern="1200">
          <a:solidFill>
            <a:schemeClr val="tx1"/>
          </a:solidFill>
          <a:latin typeface="+mn-lt"/>
          <a:ea typeface="+mn-ea"/>
          <a:cs typeface="+mn-cs"/>
        </a:defRPr>
      </a:lvl2pPr>
      <a:lvl3pPr marL="1171187" algn="l" defTabSz="585593" rtl="0" eaLnBrk="1" latinLnBrk="0" hangingPunct="1">
        <a:defRPr sz="2300" kern="1200">
          <a:solidFill>
            <a:schemeClr val="tx1"/>
          </a:solidFill>
          <a:latin typeface="+mn-lt"/>
          <a:ea typeface="+mn-ea"/>
          <a:cs typeface="+mn-cs"/>
        </a:defRPr>
      </a:lvl3pPr>
      <a:lvl4pPr marL="1756781" algn="l" defTabSz="585593" rtl="0" eaLnBrk="1" latinLnBrk="0" hangingPunct="1">
        <a:defRPr sz="2300" kern="1200">
          <a:solidFill>
            <a:schemeClr val="tx1"/>
          </a:solidFill>
          <a:latin typeface="+mn-lt"/>
          <a:ea typeface="+mn-ea"/>
          <a:cs typeface="+mn-cs"/>
        </a:defRPr>
      </a:lvl4pPr>
      <a:lvl5pPr marL="2342375" algn="l" defTabSz="585593" rtl="0" eaLnBrk="1" latinLnBrk="0" hangingPunct="1">
        <a:defRPr sz="2300" kern="1200">
          <a:solidFill>
            <a:schemeClr val="tx1"/>
          </a:solidFill>
          <a:latin typeface="+mn-lt"/>
          <a:ea typeface="+mn-ea"/>
          <a:cs typeface="+mn-cs"/>
        </a:defRPr>
      </a:lvl5pPr>
      <a:lvl6pPr marL="2927969" algn="l" defTabSz="585593" rtl="0" eaLnBrk="1" latinLnBrk="0" hangingPunct="1">
        <a:defRPr sz="2300" kern="1200">
          <a:solidFill>
            <a:schemeClr val="tx1"/>
          </a:solidFill>
          <a:latin typeface="+mn-lt"/>
          <a:ea typeface="+mn-ea"/>
          <a:cs typeface="+mn-cs"/>
        </a:defRPr>
      </a:lvl6pPr>
      <a:lvl7pPr marL="3513563" algn="l" defTabSz="585593" rtl="0" eaLnBrk="1" latinLnBrk="0" hangingPunct="1">
        <a:defRPr sz="2300" kern="1200">
          <a:solidFill>
            <a:schemeClr val="tx1"/>
          </a:solidFill>
          <a:latin typeface="+mn-lt"/>
          <a:ea typeface="+mn-ea"/>
          <a:cs typeface="+mn-cs"/>
        </a:defRPr>
      </a:lvl7pPr>
      <a:lvl8pPr marL="4099156" algn="l" defTabSz="585593" rtl="0" eaLnBrk="1" latinLnBrk="0" hangingPunct="1">
        <a:defRPr sz="2300" kern="1200">
          <a:solidFill>
            <a:schemeClr val="tx1"/>
          </a:solidFill>
          <a:latin typeface="+mn-lt"/>
          <a:ea typeface="+mn-ea"/>
          <a:cs typeface="+mn-cs"/>
        </a:defRPr>
      </a:lvl8pPr>
      <a:lvl9pPr marL="4684750" algn="l" defTabSz="585593" rtl="0" eaLnBrk="1" latinLnBrk="0" hangingPunct="1">
        <a:defRPr sz="2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7.jpeg"/><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emf"/></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jpeg"/><Relationship Id="rId1" Type="http://schemas.openxmlformats.org/officeDocument/2006/relationships/slideLayout" Target="../slideLayouts/slideLayout5.xml"/><Relationship Id="rId2" Type="http://schemas.openxmlformats.org/officeDocument/2006/relationships/image" Target="../media/image2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0.png"/><Relationship Id="rId1" Type="http://schemas.microsoft.com/office/2007/relationships/media" Target="../media/media1.MOV"/><Relationship Id="rId2" Type="http://schemas.openxmlformats.org/officeDocument/2006/relationships/video" Target="../media/media1.MOV"/></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1" Type="http://schemas.openxmlformats.org/officeDocument/2006/relationships/slideLayout" Target="../slideLayouts/slideLayout5.xml"/><Relationship Id="rId2" Type="http://schemas.openxmlformats.org/officeDocument/2006/relationships/image" Target="../media/image3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w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emf"/><Relationship Id="rId5" Type="http://schemas.openxmlformats.org/officeDocument/2006/relationships/image" Target="../media/image55.png"/><Relationship Id="rId1" Type="http://schemas.openxmlformats.org/officeDocument/2006/relationships/slideLayout" Target="../slideLayouts/slideLayout8.xml"/><Relationship Id="rId2" Type="http://schemas.openxmlformats.org/officeDocument/2006/relationships/image" Target="../media/image5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png"/><Relationship Id="rId1" Type="http://schemas.openxmlformats.org/officeDocument/2006/relationships/slideLayout" Target="../slideLayouts/slideLayout4.xml"/><Relationship Id="rId2" Type="http://schemas.openxmlformats.org/officeDocument/2006/relationships/image" Target="../media/image5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7.png"/><Relationship Id="rId3" Type="http://schemas.openxmlformats.org/officeDocument/2006/relationships/image" Target="../media/image58.jpeg"/></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1" Type="http://schemas.openxmlformats.org/officeDocument/2006/relationships/slideLayout" Target="../slideLayouts/slideLayout2.xml"/><Relationship Id="rId2" Type="http://schemas.openxmlformats.org/officeDocument/2006/relationships/image" Target="../media/image60.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gif"/><Relationship Id="rId3" Type="http://schemas.openxmlformats.org/officeDocument/2006/relationships/image" Target="../media/image6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4.jp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 Id="rId3" Type="http://schemas.openxmlformats.org/officeDocument/2006/relationships/image" Target="../media/image6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png"/><Relationship Id="rId3" Type="http://schemas.openxmlformats.org/officeDocument/2006/relationships/image" Target="../media/image67.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9.png"/><Relationship Id="rId3" Type="http://schemas.openxmlformats.org/officeDocument/2006/relationships/image" Target="../media/image7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1.png"/><Relationship Id="rId3"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png"/><Relationship Id="rId3" Type="http://schemas.openxmlformats.org/officeDocument/2006/relationships/image" Target="../media/image8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eg"/></Relationships>
</file>

<file path=ppt/slides/_rels/slide39.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 Id="rId3" Type="http://schemas.openxmlformats.org/officeDocument/2006/relationships/image" Target="../media/image8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44.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16.gif"/><Relationship Id="rId1" Type="http://schemas.openxmlformats.org/officeDocument/2006/relationships/slideLayout" Target="../slideLayouts/slideLayout1.xml"/><Relationship Id="rId2" Type="http://schemas.openxmlformats.org/officeDocument/2006/relationships/image" Target="../media/image8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1.bin"/><Relationship Id="rId5" Type="http://schemas.openxmlformats.org/officeDocument/2006/relationships/image" Target="../media/image91.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2.png"/></Relationships>
</file>

<file path=ppt/slides/_rels/slide48.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6.jpeg"/><Relationship Id="rId3" Type="http://schemas.openxmlformats.org/officeDocument/2006/relationships/image" Target="../media/image97.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s>
</file>

<file path=ppt/slides/_rels/slide51.xml.rels><?xml version="1.0" encoding="UTF-8" standalone="yes"?>
<Relationships xmlns="http://schemas.openxmlformats.org/package/2006/relationships"><Relationship Id="rId3" Type="http://schemas.openxmlformats.org/officeDocument/2006/relationships/image" Target="../media/image99.jpeg"/><Relationship Id="rId4" Type="http://schemas.openxmlformats.org/officeDocument/2006/relationships/image" Target="../media/image100.jpeg"/><Relationship Id="rId5" Type="http://schemas.openxmlformats.org/officeDocument/2006/relationships/image" Target="../media/image101.png"/><Relationship Id="rId1" Type="http://schemas.openxmlformats.org/officeDocument/2006/relationships/slideLayout" Target="../slideLayouts/slideLayout10.xml"/><Relationship Id="rId2" Type="http://schemas.openxmlformats.org/officeDocument/2006/relationships/notesSlide" Target="../notesSlides/notesSlide10.xml"/></Relationships>
</file>

<file path=ppt/slides/_rels/slide52.xml.rels><?xml version="1.0" encoding="UTF-8" standalone="yes"?>
<Relationships xmlns="http://schemas.openxmlformats.org/package/2006/relationships"><Relationship Id="rId11" Type="http://schemas.openxmlformats.org/officeDocument/2006/relationships/hyperlink" Target="http://www.iconarchive.com/show/flag-icons-by-gosquared/Italy-icon.html" TargetMode="External"/><Relationship Id="rId12" Type="http://schemas.openxmlformats.org/officeDocument/2006/relationships/image" Target="../media/image107.png"/><Relationship Id="rId13" Type="http://schemas.openxmlformats.org/officeDocument/2006/relationships/hyperlink" Target="http://www.iconarchive.com/show/flag-icons-by-gosquared/Spain-icon.html" TargetMode="External"/><Relationship Id="rId14" Type="http://schemas.openxmlformats.org/officeDocument/2006/relationships/image" Target="../media/image108.png"/><Relationship Id="rId15" Type="http://schemas.openxmlformats.org/officeDocument/2006/relationships/image" Target="../media/image109.png"/><Relationship Id="rId16" Type="http://schemas.openxmlformats.org/officeDocument/2006/relationships/hyperlink" Target="http://www.iconarchive.com/show/flag-icons-by-gosquared/United-Kingdom-icon.html" TargetMode="External"/><Relationship Id="rId17" Type="http://schemas.openxmlformats.org/officeDocument/2006/relationships/image" Target="../media/image110.png"/><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hyperlink" Target="http://www.iconarchive.com/show/flag-icons-by-gosquared/United-States-icon.html" TargetMode="External"/><Relationship Id="rId6" Type="http://schemas.openxmlformats.org/officeDocument/2006/relationships/image" Target="../media/image104.png"/><Relationship Id="rId7" Type="http://schemas.openxmlformats.org/officeDocument/2006/relationships/hyperlink" Target="http://www.iconarchive.com/show/flag-icons-by-gosquared/Japan-icon.html" TargetMode="External"/><Relationship Id="rId8" Type="http://schemas.openxmlformats.org/officeDocument/2006/relationships/image" Target="../media/image105.png"/><Relationship Id="rId9" Type="http://schemas.openxmlformats.org/officeDocument/2006/relationships/hyperlink" Target="http://www.iconarchive.com/show/flag-icons-by-gosquared/France-icon.html" TargetMode="External"/><Relationship Id="rId10" Type="http://schemas.openxmlformats.org/officeDocument/2006/relationships/image" Target="../media/image10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1.png"/><Relationship Id="rId3" Type="http://schemas.openxmlformats.org/officeDocument/2006/relationships/image" Target="../media/image11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tiff"/><Relationship Id="rId7" Type="http://schemas.openxmlformats.org/officeDocument/2006/relationships/image" Target="../media/image117.png"/><Relationship Id="rId1" Type="http://schemas.openxmlformats.org/officeDocument/2006/relationships/tags" Target="../tags/tag1.xml"/><Relationship Id="rId2"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png"/><Relationship Id="rId3" Type="http://schemas.openxmlformats.org/officeDocument/2006/relationships/image" Target="../media/image11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9.tiff"/><Relationship Id="rId3" Type="http://schemas.openxmlformats.org/officeDocument/2006/relationships/image" Target="../media/image120.tif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1.png"/></Relationships>
</file>

<file path=ppt/slides/_rels/slide59.xml.rels><?xml version="1.0" encoding="UTF-8" standalone="yes"?>
<Relationships xmlns="http://schemas.openxmlformats.org/package/2006/relationships"><Relationship Id="rId9" Type="http://schemas.openxmlformats.org/officeDocument/2006/relationships/image" Target="../media/image128.png"/><Relationship Id="rId20" Type="http://schemas.openxmlformats.org/officeDocument/2006/relationships/image" Target="../media/image139.png"/><Relationship Id="rId21" Type="http://schemas.openxmlformats.org/officeDocument/2006/relationships/image" Target="../media/image140.png"/><Relationship Id="rId22" Type="http://schemas.openxmlformats.org/officeDocument/2006/relationships/image" Target="../media/image141.png"/><Relationship Id="rId23" Type="http://schemas.openxmlformats.org/officeDocument/2006/relationships/image" Target="../media/image142.png"/><Relationship Id="rId24" Type="http://schemas.openxmlformats.org/officeDocument/2006/relationships/image" Target="../media/image143.png"/><Relationship Id="rId25" Type="http://schemas.openxmlformats.org/officeDocument/2006/relationships/image" Target="../media/image144.png"/><Relationship Id="rId26" Type="http://schemas.openxmlformats.org/officeDocument/2006/relationships/image" Target="../media/image145.png"/><Relationship Id="rId27" Type="http://schemas.openxmlformats.org/officeDocument/2006/relationships/image" Target="../media/image146.png"/><Relationship Id="rId28" Type="http://schemas.openxmlformats.org/officeDocument/2006/relationships/image" Target="../media/image147.png"/><Relationship Id="rId29" Type="http://schemas.openxmlformats.org/officeDocument/2006/relationships/image" Target="../media/image148.png"/><Relationship Id="rId30" Type="http://schemas.openxmlformats.org/officeDocument/2006/relationships/image" Target="../media/image149.png"/><Relationship Id="rId31" Type="http://schemas.openxmlformats.org/officeDocument/2006/relationships/image" Target="../media/image150.png"/><Relationship Id="rId32" Type="http://schemas.openxmlformats.org/officeDocument/2006/relationships/image" Target="../media/image151.png"/><Relationship Id="rId10" Type="http://schemas.openxmlformats.org/officeDocument/2006/relationships/image" Target="../media/image129.png"/><Relationship Id="rId11" Type="http://schemas.openxmlformats.org/officeDocument/2006/relationships/image" Target="../media/image130.png"/><Relationship Id="rId12" Type="http://schemas.openxmlformats.org/officeDocument/2006/relationships/image" Target="../media/image131.png"/><Relationship Id="rId13" Type="http://schemas.openxmlformats.org/officeDocument/2006/relationships/image" Target="../media/image132.png"/><Relationship Id="rId14" Type="http://schemas.openxmlformats.org/officeDocument/2006/relationships/image" Target="../media/image133.png"/><Relationship Id="rId15" Type="http://schemas.openxmlformats.org/officeDocument/2006/relationships/image" Target="../media/image134.png"/><Relationship Id="rId16" Type="http://schemas.openxmlformats.org/officeDocument/2006/relationships/image" Target="../media/image135.png"/><Relationship Id="rId17" Type="http://schemas.openxmlformats.org/officeDocument/2006/relationships/image" Target="../media/image136.png"/><Relationship Id="rId18" Type="http://schemas.openxmlformats.org/officeDocument/2006/relationships/image" Target="../media/image137.png"/><Relationship Id="rId19" Type="http://schemas.openxmlformats.org/officeDocument/2006/relationships/image" Target="../media/image138.png"/><Relationship Id="rId1" Type="http://schemas.openxmlformats.org/officeDocument/2006/relationships/slideLayout" Target="../slideLayouts/slideLayout12.xml"/><Relationship Id="rId2" Type="http://schemas.openxmlformats.org/officeDocument/2006/relationships/image" Target="../media/image122.jpe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5.png"/><Relationship Id="rId6" Type="http://schemas.openxmlformats.org/officeDocument/2006/relationships/image" Target="../media/image125.png"/><Relationship Id="rId7" Type="http://schemas.openxmlformats.org/officeDocument/2006/relationships/image" Target="../media/image126.png"/><Relationship Id="rId8" Type="http://schemas.openxmlformats.org/officeDocument/2006/relationships/image" Target="../media/image1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gi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2.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3.png"/></Relationships>
</file>

<file path=ppt/slides/_rels/slide62.xml.rels><?xml version="1.0" encoding="UTF-8" standalone="yes"?>
<Relationships xmlns="http://schemas.openxmlformats.org/package/2006/relationships"><Relationship Id="rId3" Type="http://schemas.openxmlformats.org/officeDocument/2006/relationships/image" Target="../media/image155.jpeg"/><Relationship Id="rId4" Type="http://schemas.openxmlformats.org/officeDocument/2006/relationships/image" Target="../media/image156.jpeg"/><Relationship Id="rId5" Type="http://schemas.openxmlformats.org/officeDocument/2006/relationships/image" Target="../media/image157.jpeg"/><Relationship Id="rId6" Type="http://schemas.openxmlformats.org/officeDocument/2006/relationships/image" Target="../media/image158.png"/><Relationship Id="rId1" Type="http://schemas.openxmlformats.org/officeDocument/2006/relationships/slideLayout" Target="../slideLayouts/slideLayout1.xml"/><Relationship Id="rId2" Type="http://schemas.openxmlformats.org/officeDocument/2006/relationships/image" Target="../media/image154.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9.jpeg"/><Relationship Id="rId3" Type="http://schemas.openxmlformats.org/officeDocument/2006/relationships/image" Target="../media/image16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1.jpeg"/><Relationship Id="rId3" Type="http://schemas.openxmlformats.org/officeDocument/2006/relationships/image" Target="../media/image162.png"/></Relationships>
</file>

<file path=ppt/slides/_rels/slide65.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164.png"/><Relationship Id="rId5" Type="http://schemas.openxmlformats.org/officeDocument/2006/relationships/image" Target="../media/image165.jpeg"/><Relationship Id="rId1" Type="http://schemas.openxmlformats.org/officeDocument/2006/relationships/slideLayout" Target="../slideLayouts/slideLayout6.xml"/><Relationship Id="rId2" Type="http://schemas.openxmlformats.org/officeDocument/2006/relationships/image" Target="../media/image163.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5"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2" descr="LOGOfin.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20693" y="160339"/>
            <a:ext cx="864122" cy="1081238"/>
          </a:xfrm>
          <a:prstGeom prst="rect">
            <a:avLst/>
          </a:prstGeom>
        </p:spPr>
      </p:pic>
      <p:sp>
        <p:nvSpPr>
          <p:cNvPr id="2" name="AutoShape 2" descr="https://espace2013.cern.ch/fcc/PublishingImages/AlpsWithFCC950x237.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srgbClr val="FFFFFF"/>
              </a:solidFill>
            </a:endParaRPr>
          </a:p>
        </p:txBody>
      </p:sp>
      <p:pic>
        <p:nvPicPr>
          <p:cNvPr id="3074" name="Picture 2" descr="http://sciencesprings.files.wordpress.com/2013/01/cern-lhc-new.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673011"/>
            <a:ext cx="9144000" cy="318498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58783" y="1241577"/>
            <a:ext cx="8303505" cy="2308324"/>
          </a:xfrm>
          <a:prstGeom prst="rect">
            <a:avLst/>
          </a:prstGeom>
          <a:noFill/>
        </p:spPr>
        <p:txBody>
          <a:bodyPr wrap="square" rtlCol="0">
            <a:spAutoFit/>
          </a:bodyPr>
          <a:lstStyle/>
          <a:p>
            <a:r>
              <a:rPr lang="en-GB" sz="2800" b="1" dirty="0" smtClean="0"/>
              <a:t>LHC commissioning and operation at 13 </a:t>
            </a:r>
            <a:r>
              <a:rPr lang="en-GB" sz="2800" b="1" dirty="0" err="1" smtClean="0"/>
              <a:t>TeV</a:t>
            </a:r>
            <a:r>
              <a:rPr lang="en-GB" sz="2800" b="1" dirty="0" smtClean="0"/>
              <a:t>:</a:t>
            </a:r>
          </a:p>
          <a:p>
            <a:r>
              <a:rPr lang="en-GB" sz="2800" b="1" dirty="0" smtClean="0"/>
              <a:t>status and plans</a:t>
            </a:r>
          </a:p>
          <a:p>
            <a:r>
              <a:rPr lang="en-GB" sz="2800" b="1" dirty="0" smtClean="0"/>
              <a:t> </a:t>
            </a:r>
          </a:p>
          <a:p>
            <a:r>
              <a:rPr lang="en-GB" sz="2000" b="1" dirty="0" err="1" smtClean="0"/>
              <a:t>Séminaire</a:t>
            </a:r>
            <a:r>
              <a:rPr lang="en-GB" sz="2000" b="1" dirty="0" smtClean="0"/>
              <a:t> LAL</a:t>
            </a:r>
          </a:p>
          <a:p>
            <a:r>
              <a:rPr lang="en-GB" sz="2000" dirty="0" err="1" smtClean="0"/>
              <a:t>Frédérick</a:t>
            </a:r>
            <a:r>
              <a:rPr lang="en-GB" sz="2000" dirty="0" smtClean="0"/>
              <a:t> Bordry </a:t>
            </a:r>
          </a:p>
          <a:p>
            <a:r>
              <a:rPr lang="en-US" sz="2000" dirty="0" smtClean="0"/>
              <a:t>26</a:t>
            </a:r>
            <a:r>
              <a:rPr lang="en-US" sz="2000" baseline="30000" dirty="0" smtClean="0"/>
              <a:t>th</a:t>
            </a:r>
            <a:r>
              <a:rPr lang="en-US" sz="2000" dirty="0" smtClean="0"/>
              <a:t> February  2016</a:t>
            </a:r>
            <a:endParaRPr lang="en-GB" sz="2000" b="0" dirty="0"/>
          </a:p>
        </p:txBody>
      </p:sp>
    </p:spTree>
    <p:extLst>
      <p:ext uri="{BB962C8B-B14F-4D97-AF65-F5344CB8AC3E}">
        <p14:creationId xmlns:p14="http://schemas.microsoft.com/office/powerpoint/2010/main" val="718284442"/>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oter Placeholder 2"/>
          <p:cNvSpPr>
            <a:spLocks noGrp="1"/>
          </p:cNvSpPr>
          <p:nvPr>
            <p:ph type="ftr" sz="quarter" idx="4294967295"/>
          </p:nvPr>
        </p:nvSpPr>
        <p:spPr>
          <a:xfrm>
            <a:off x="0" y="6356350"/>
            <a:ext cx="2895600" cy="365125"/>
          </a:xfrm>
          <a:prstGeom prst="rect">
            <a:avLst/>
          </a:prstGeom>
        </p:spPr>
        <p:txBody>
          <a:bodyPr/>
          <a:lstStyle/>
          <a:p>
            <a:r>
              <a:rPr lang="en-GB" sz="1000" dirty="0" smtClean="0"/>
              <a:t>A. Verweij, LMC, 25/3/2015</a:t>
            </a:r>
            <a:endParaRPr lang="en-GB" sz="1000" dirty="0"/>
          </a:p>
        </p:txBody>
      </p:sp>
      <p:sp>
        <p:nvSpPr>
          <p:cNvPr id="2"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atin typeface="+mj-lt"/>
            </a:endParaRPr>
          </a:p>
        </p:txBody>
      </p:sp>
      <p:sp>
        <p:nvSpPr>
          <p:cNvPr id="15" name="Title 1"/>
          <p:cNvSpPr txBox="1">
            <a:spLocks/>
          </p:cNvSpPr>
          <p:nvPr/>
        </p:nvSpPr>
        <p:spPr bwMode="auto">
          <a:xfrm>
            <a:off x="5148064" y="1124744"/>
            <a:ext cx="3363416" cy="2020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GB" sz="2800" b="1" dirty="0" smtClean="0"/>
              <a:t>Earth Fault:</a:t>
            </a:r>
          </a:p>
          <a:p>
            <a:pPr algn="l"/>
            <a:r>
              <a:rPr lang="en-GB" sz="2800" b="1" dirty="0" smtClean="0"/>
              <a:t>Connection side of main dipole magnet and bypass diode</a:t>
            </a:r>
            <a:endParaRPr lang="en-US" sz="2800" dirty="0"/>
          </a:p>
        </p:txBody>
      </p:sp>
      <p:pic>
        <p:nvPicPr>
          <p:cNvPr id="5123"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7722" b="1413"/>
          <a:stretch/>
        </p:blipFill>
        <p:spPr bwMode="auto">
          <a:xfrm>
            <a:off x="395536" y="1197047"/>
            <a:ext cx="4396366" cy="4811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652120" y="3635159"/>
            <a:ext cx="2716371" cy="1477328"/>
          </a:xfrm>
          <a:prstGeom prst="rect">
            <a:avLst/>
          </a:prstGeom>
          <a:noFill/>
        </p:spPr>
        <p:txBody>
          <a:bodyPr wrap="square" rtlCol="0">
            <a:spAutoFit/>
          </a:bodyPr>
          <a:lstStyle/>
          <a:p>
            <a:r>
              <a:rPr lang="en-GB" dirty="0" smtClean="0"/>
              <a:t>The short is very likely caused by a small metallic debris, bridging the half moon with the diode tube.</a:t>
            </a:r>
            <a:endParaRPr lang="en-GB" dirty="0"/>
          </a:p>
        </p:txBody>
      </p:sp>
      <p:cxnSp>
        <p:nvCxnSpPr>
          <p:cNvPr id="5" name="Straight Arrow Connector 4"/>
          <p:cNvCxnSpPr/>
          <p:nvPr/>
        </p:nvCxnSpPr>
        <p:spPr>
          <a:xfrm flipH="1">
            <a:off x="2267744" y="4293096"/>
            <a:ext cx="3384376" cy="576064"/>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a:xfrm>
            <a:off x="172527" y="273684"/>
            <a:ext cx="8504607" cy="576064"/>
          </a:xfrm>
          <a:prstGeom prst="rect">
            <a:avLst/>
          </a:prstGeom>
          <a:solidFill>
            <a:schemeClr val="tx2">
              <a:lumMod val="60000"/>
              <a:lumOff val="40000"/>
            </a:schemeClr>
          </a:solidFill>
        </p:spPr>
        <p:txBody>
          <a:bodyPr/>
          <a:lstStyle>
            <a:lvl1pPr algn="ctr" defTabSz="914400" rtl="0" eaLnBrk="1" latinLnBrk="0" hangingPunct="1">
              <a:spcBef>
                <a:spcPct val="0"/>
              </a:spcBef>
              <a:buNone/>
              <a:defRPr sz="2000" kern="1200">
                <a:solidFill>
                  <a:schemeClr val="bg2">
                    <a:lumMod val="90000"/>
                  </a:schemeClr>
                </a:solidFill>
                <a:latin typeface="+mj-lt"/>
                <a:ea typeface="+mj-ea"/>
                <a:cs typeface="+mj-cs"/>
              </a:defRPr>
            </a:lvl1pPr>
          </a:lstStyle>
          <a:p>
            <a:pPr algn="l"/>
            <a:r>
              <a:rPr lang="en-GB" sz="2800" b="1" dirty="0">
                <a:solidFill>
                  <a:schemeClr val="bg1"/>
                </a:solidFill>
                <a:latin typeface="Times New Roman" panose="02020603050405020304" pitchFamily="18" charset="0"/>
                <a:cs typeface="Times New Roman" panose="02020603050405020304" pitchFamily="18" charset="0"/>
              </a:rPr>
              <a:t>Not everything is plain sailing! </a:t>
            </a:r>
            <a:endParaRPr lang="fr-FR" sz="1800" b="1" dirty="0" smtClean="0">
              <a:solidFill>
                <a:schemeClr val="bg1"/>
              </a:solidFill>
            </a:endParaRPr>
          </a:p>
        </p:txBody>
      </p:sp>
      <p:sp>
        <p:nvSpPr>
          <p:cNvPr id="10" name="Rectangle 9"/>
          <p:cNvSpPr/>
          <p:nvPr/>
        </p:nvSpPr>
        <p:spPr>
          <a:xfrm>
            <a:off x="5058412" y="303039"/>
            <a:ext cx="3474028" cy="461665"/>
          </a:xfrm>
          <a:prstGeom prst="rect">
            <a:avLst/>
          </a:prstGeom>
        </p:spPr>
        <p:txBody>
          <a:bodyPr wrap="none">
            <a:spAutoFit/>
          </a:bodyPr>
          <a:lstStyle/>
          <a:p>
            <a:r>
              <a:rPr lang="fr-FR" sz="2400" b="1" i="1" dirty="0" smtClean="0">
                <a:solidFill>
                  <a:schemeClr val="bg1"/>
                </a:solidFill>
                <a:latin typeface="Times New Roman" panose="02020603050405020304" pitchFamily="18" charset="0"/>
                <a:cs typeface="Times New Roman" panose="02020603050405020304" pitchFamily="18" charset="0"/>
              </a:rPr>
              <a:t>One </a:t>
            </a:r>
            <a:r>
              <a:rPr lang="fr-FR" sz="2400" b="1" i="1" dirty="0" err="1" smtClean="0">
                <a:solidFill>
                  <a:schemeClr val="bg1"/>
                </a:solidFill>
                <a:latin typeface="Times New Roman" panose="02020603050405020304" pitchFamily="18" charset="0"/>
                <a:cs typeface="Times New Roman" panose="02020603050405020304" pitchFamily="18" charset="0"/>
              </a:rPr>
              <a:t>example</a:t>
            </a:r>
            <a:r>
              <a:rPr lang="fr-FR" sz="2400" b="1" i="1" dirty="0" smtClean="0">
                <a:solidFill>
                  <a:schemeClr val="bg1"/>
                </a:solidFill>
                <a:latin typeface="Times New Roman" panose="02020603050405020304" pitchFamily="18" charset="0"/>
                <a:cs typeface="Times New Roman" panose="02020603050405020304" pitchFamily="18" charset="0"/>
              </a:rPr>
              <a:t>… </a:t>
            </a:r>
            <a:r>
              <a:rPr lang="fr-FR" sz="2400" b="1" i="1" dirty="0" err="1" smtClean="0">
                <a:solidFill>
                  <a:schemeClr val="bg1"/>
                </a:solidFill>
                <a:latin typeface="Times New Roman" panose="02020603050405020304" pitchFamily="18" charset="0"/>
                <a:cs typeface="Times New Roman" panose="02020603050405020304" pitchFamily="18" charset="0"/>
              </a:rPr>
              <a:t>sector</a:t>
            </a:r>
            <a:r>
              <a:rPr lang="fr-FR" sz="2400" b="1" i="1" dirty="0" smtClean="0">
                <a:solidFill>
                  <a:schemeClr val="bg1"/>
                </a:solidFill>
                <a:latin typeface="Times New Roman" panose="02020603050405020304" pitchFamily="18" charset="0"/>
                <a:cs typeface="Times New Roman" panose="02020603050405020304" pitchFamily="18" charset="0"/>
              </a:rPr>
              <a:t> 3-4</a:t>
            </a:r>
            <a:endParaRPr lang="fr-FR" sz="2400" b="1" i="1" dirty="0">
              <a:solidFill>
                <a:schemeClr val="bg1"/>
              </a:solidFill>
            </a:endParaRPr>
          </a:p>
        </p:txBody>
      </p:sp>
      <p:grpSp>
        <p:nvGrpSpPr>
          <p:cNvPr id="4" name="Group 3"/>
          <p:cNvGrpSpPr/>
          <p:nvPr/>
        </p:nvGrpSpPr>
        <p:grpSpPr>
          <a:xfrm>
            <a:off x="2267744" y="902650"/>
            <a:ext cx="6504053" cy="5254843"/>
            <a:chOff x="2572128" y="836712"/>
            <a:chExt cx="6504053" cy="5254843"/>
          </a:xfrm>
        </p:grpSpPr>
        <p:grpSp>
          <p:nvGrpSpPr>
            <p:cNvPr id="11" name="Group 10"/>
            <p:cNvGrpSpPr/>
            <p:nvPr/>
          </p:nvGrpSpPr>
          <p:grpSpPr>
            <a:xfrm>
              <a:off x="5452448" y="836712"/>
              <a:ext cx="3623733" cy="4597483"/>
              <a:chOff x="5452448" y="1628800"/>
              <a:chExt cx="3623733" cy="4597483"/>
            </a:xfrm>
          </p:grpSpPr>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l="2926" t="4016" r="55651" b="8497"/>
              <a:stretch/>
            </p:blipFill>
            <p:spPr>
              <a:xfrm>
                <a:off x="5452448" y="1772816"/>
                <a:ext cx="3623733" cy="4453467"/>
              </a:xfrm>
              <a:prstGeom prst="rect">
                <a:avLst/>
              </a:prstGeom>
              <a:ln>
                <a:solidFill>
                  <a:srgbClr val="FFFF00"/>
                </a:solidFill>
              </a:ln>
            </p:spPr>
          </p:pic>
          <p:sp>
            <p:nvSpPr>
              <p:cNvPr id="13" name="TextBox 12"/>
              <p:cNvSpPr txBox="1"/>
              <p:nvPr/>
            </p:nvSpPr>
            <p:spPr>
              <a:xfrm>
                <a:off x="5508104" y="1628800"/>
                <a:ext cx="2016224" cy="288032"/>
              </a:xfrm>
              <a:prstGeom prst="rect">
                <a:avLst/>
              </a:prstGeom>
              <a:solidFill>
                <a:schemeClr val="tx2">
                  <a:lumMod val="40000"/>
                  <a:lumOff val="60000"/>
                </a:schemeClr>
              </a:solidFill>
              <a:ln>
                <a:solidFill>
                  <a:srgbClr val="FFFF00"/>
                </a:solidFill>
              </a:ln>
            </p:spPr>
            <p:txBody>
              <a:bodyPr wrap="none" tIns="0" bIns="0" rtlCol="0" anchor="b" anchorCtr="0">
                <a:noAutofit/>
              </a:bodyPr>
              <a:lstStyle/>
              <a:p>
                <a:pPr algn="ctr"/>
                <a:r>
                  <a:rPr lang="en-GB" sz="2000" dirty="0" smtClean="0">
                    <a:solidFill>
                      <a:schemeClr val="bg1"/>
                    </a:solidFill>
                    <a:latin typeface="+mn-lt"/>
                  </a:rPr>
                  <a:t>Metallic Debris</a:t>
                </a:r>
                <a:endParaRPr lang="en-GB" sz="2000" dirty="0">
                  <a:solidFill>
                    <a:schemeClr val="bg1"/>
                  </a:solidFill>
                  <a:latin typeface="+mn-lt"/>
                </a:endParaRPr>
              </a:p>
            </p:txBody>
          </p:sp>
          <p:cxnSp>
            <p:nvCxnSpPr>
              <p:cNvPr id="14" name="Straight Arrow Connector 13"/>
              <p:cNvCxnSpPr/>
              <p:nvPr/>
            </p:nvCxnSpPr>
            <p:spPr>
              <a:xfrm flipH="1">
                <a:off x="6228184" y="1916832"/>
                <a:ext cx="296416" cy="1944216"/>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5436096" y="5445224"/>
              <a:ext cx="3528392" cy="646331"/>
            </a:xfrm>
            <a:prstGeom prst="rect">
              <a:avLst/>
            </a:prstGeom>
            <a:solidFill>
              <a:srgbClr val="FDEADA"/>
            </a:solidFill>
            <a:ln>
              <a:solidFill>
                <a:srgbClr val="FFFF00"/>
              </a:solidFill>
            </a:ln>
          </p:spPr>
          <p:txBody>
            <a:bodyPr wrap="square" rtlCol="0">
              <a:spAutoFit/>
            </a:bodyPr>
            <a:lstStyle/>
            <a:p>
              <a:pPr algn="ctr"/>
              <a:r>
                <a:rPr lang="en-GB" sz="1800" b="1" dirty="0" smtClean="0">
                  <a:effectLst/>
                  <a:latin typeface="+mn-lt"/>
                </a:rPr>
                <a:t>Unfortunately can not see the debris in the affected magnet</a:t>
              </a:r>
            </a:p>
          </p:txBody>
        </p:sp>
        <p:cxnSp>
          <p:nvCxnSpPr>
            <p:cNvPr id="18" name="Straight Arrow Connector 17"/>
            <p:cNvCxnSpPr/>
            <p:nvPr/>
          </p:nvCxnSpPr>
          <p:spPr>
            <a:xfrm flipH="1">
              <a:off x="2572128" y="3356992"/>
              <a:ext cx="3512040" cy="144623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93943533"/>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atin typeface="+mj-lt"/>
            </a:endParaRPr>
          </a:p>
        </p:txBody>
      </p:sp>
      <p:sp>
        <p:nvSpPr>
          <p:cNvPr id="15" name="Title 1"/>
          <p:cNvSpPr txBox="1">
            <a:spLocks/>
          </p:cNvSpPr>
          <p:nvPr/>
        </p:nvSpPr>
        <p:spPr bwMode="auto">
          <a:xfrm>
            <a:off x="425896" y="116632"/>
            <a:ext cx="8229600" cy="504056"/>
          </a:xfrm>
          <a:prstGeom prst="rect">
            <a:avLst/>
          </a:prstGeom>
          <a:solidFill>
            <a:schemeClr val="tx2">
              <a:lumMod val="60000"/>
              <a:lumOff val="40000"/>
            </a:schemeClr>
          </a:solidFill>
          <a:ln>
            <a:noFill/>
          </a:ln>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3200" b="1" dirty="0" smtClean="0">
                <a:solidFill>
                  <a:schemeClr val="bg1"/>
                </a:solidFill>
              </a:rPr>
              <a:t>Metal chips and pieces found in the past</a:t>
            </a:r>
            <a:endParaRPr lang="en-US" sz="3200" dirty="0">
              <a:solidFill>
                <a:schemeClr val="bg1"/>
              </a:solidFill>
            </a:endParaRP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r="-649" b="-17347"/>
          <a:stretch/>
        </p:blipFill>
        <p:spPr>
          <a:xfrm>
            <a:off x="117823" y="1556792"/>
            <a:ext cx="4461960" cy="4763077"/>
          </a:xfrm>
          <a:prstGeom prst="rect">
            <a:avLst/>
          </a:prstGeom>
        </p:spPr>
      </p:pic>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5400000">
            <a:off x="5613974" y="2928739"/>
            <a:ext cx="2785855"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16016" y="692696"/>
            <a:ext cx="4320480" cy="2372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225766" y="1772816"/>
            <a:ext cx="2275046" cy="369332"/>
          </a:xfrm>
          <a:prstGeom prst="rect">
            <a:avLst/>
          </a:prstGeom>
          <a:noFill/>
        </p:spPr>
        <p:txBody>
          <a:bodyPr wrap="none" rtlCol="0">
            <a:spAutoFit/>
          </a:bodyPr>
          <a:lstStyle/>
          <a:p>
            <a:r>
              <a:rPr lang="en-GB" dirty="0" smtClean="0"/>
              <a:t>Top of the half moon</a:t>
            </a:r>
            <a:endParaRPr lang="en-GB" dirty="0"/>
          </a:p>
        </p:txBody>
      </p:sp>
    </p:spTree>
    <p:extLst>
      <p:ext uri="{BB962C8B-B14F-4D97-AF65-F5344CB8AC3E}">
        <p14:creationId xmlns:p14="http://schemas.microsoft.com/office/powerpoint/2010/main" val="1867827626"/>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a:xfrm>
            <a:off x="243621" y="3068984"/>
            <a:ext cx="2160240" cy="1224136"/>
          </a:xfrm>
          <a:prstGeom prst="roundRect">
            <a:avLst/>
          </a:prstGeom>
          <a:solidFill>
            <a:srgbClr val="4F9A06">
              <a:lumMod val="40000"/>
              <a:lumOff val="60000"/>
            </a:srgbClr>
          </a:solidFill>
          <a:ln w="19050" cap="flat" cmpd="sng" algn="ctr">
            <a:solidFill>
              <a:srgbClr val="0C377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smtClean="0">
                <a:ln>
                  <a:noFill/>
                </a:ln>
                <a:solidFill>
                  <a:srgbClr val="0C377B"/>
                </a:solidFill>
                <a:effectLst/>
                <a:uLnTx/>
                <a:uFillTx/>
                <a:latin typeface="Arial"/>
                <a:ea typeface="+mn-ea"/>
                <a:cs typeface="+mn-cs"/>
              </a:rPr>
              <a:t>Try to vaporize the </a:t>
            </a:r>
            <a:r>
              <a:rPr kumimoji="0" lang="nl-NL" sz="2000" b="0" i="0" u="none" strike="noStrike" kern="0" cap="none" spc="0" normalizeH="0" baseline="0" noProof="0" dirty="0" err="1" smtClean="0">
                <a:ln>
                  <a:noFill/>
                </a:ln>
                <a:solidFill>
                  <a:srgbClr val="0C377B"/>
                </a:solidFill>
                <a:effectLst/>
                <a:uLnTx/>
                <a:uFillTx/>
                <a:latin typeface="Arial"/>
                <a:ea typeface="+mn-ea"/>
                <a:cs typeface="+mn-cs"/>
              </a:rPr>
              <a:t>debris</a:t>
            </a:r>
            <a:r>
              <a:rPr kumimoji="0" lang="nl-NL" sz="2000" b="0" i="0" u="none" strike="noStrike" kern="0" cap="none" spc="0" normalizeH="0" baseline="0" noProof="0" dirty="0" smtClean="0">
                <a:ln>
                  <a:noFill/>
                </a:ln>
                <a:solidFill>
                  <a:srgbClr val="0C377B"/>
                </a:solidFill>
                <a:effectLst/>
                <a:uLnTx/>
                <a:uFillTx/>
                <a:latin typeface="Arial"/>
                <a:ea typeface="+mn-ea"/>
                <a:cs typeface="+mn-cs"/>
              </a:rPr>
              <a:t> </a:t>
            </a:r>
            <a:r>
              <a:rPr kumimoji="0" lang="nl-NL" sz="2000" b="0" i="0" u="none" strike="noStrike" kern="0" cap="none" spc="0" normalizeH="0" baseline="0" noProof="0" dirty="0" err="1" smtClean="0">
                <a:ln>
                  <a:noFill/>
                </a:ln>
                <a:solidFill>
                  <a:srgbClr val="0C377B"/>
                </a:solidFill>
                <a:effectLst/>
                <a:uLnTx/>
                <a:uFillTx/>
                <a:latin typeface="Arial"/>
                <a:ea typeface="+mn-ea"/>
                <a:cs typeface="+mn-cs"/>
              </a:rPr>
              <a:t>with</a:t>
            </a:r>
            <a:r>
              <a:rPr kumimoji="0" lang="nl-NL" sz="2000" b="0" i="0" u="none" strike="noStrike" kern="0" cap="none" spc="0" normalizeH="0" baseline="0" noProof="0" dirty="0" smtClean="0">
                <a:ln>
                  <a:noFill/>
                </a:ln>
                <a:solidFill>
                  <a:srgbClr val="0C377B"/>
                </a:solidFill>
                <a:effectLst/>
                <a:uLnTx/>
                <a:uFillTx/>
                <a:latin typeface="Arial"/>
                <a:ea typeface="+mn-ea"/>
                <a:cs typeface="+mn-cs"/>
              </a:rPr>
              <a:t> </a:t>
            </a:r>
            <a:r>
              <a:rPr kumimoji="0" lang="nl-NL" sz="2000" b="0" i="0" u="none" strike="noStrike" kern="0" cap="none" spc="0" normalizeH="0" baseline="0" noProof="0" dirty="0" err="1" smtClean="0">
                <a:ln>
                  <a:noFill/>
                </a:ln>
                <a:solidFill>
                  <a:srgbClr val="0C377B"/>
                </a:solidFill>
                <a:effectLst/>
                <a:uLnTx/>
                <a:uFillTx/>
                <a:latin typeface="Arial"/>
                <a:ea typeface="+mn-ea"/>
                <a:cs typeface="+mn-cs"/>
              </a:rPr>
              <a:t>an</a:t>
            </a:r>
            <a:r>
              <a:rPr kumimoji="0" lang="nl-NL" sz="2000" b="0" i="0" u="none" strike="noStrike" kern="0" cap="none" spc="0" normalizeH="0" baseline="0" noProof="0" dirty="0" smtClean="0">
                <a:ln>
                  <a:noFill/>
                </a:ln>
                <a:solidFill>
                  <a:srgbClr val="0C377B"/>
                </a:solidFill>
                <a:effectLst/>
                <a:uLnTx/>
                <a:uFillTx/>
                <a:latin typeface="Arial"/>
                <a:ea typeface="+mn-ea"/>
                <a:cs typeface="+mn-cs"/>
              </a:rPr>
              <a:t> </a:t>
            </a:r>
            <a:r>
              <a:rPr kumimoji="0" lang="nl-NL" sz="2000" b="0" i="0" u="none" strike="noStrike" kern="0" cap="none" spc="0" normalizeH="0" baseline="0" noProof="0" dirty="0" err="1" smtClean="0">
                <a:ln>
                  <a:noFill/>
                </a:ln>
                <a:solidFill>
                  <a:srgbClr val="0C377B"/>
                </a:solidFill>
                <a:effectLst/>
                <a:uLnTx/>
                <a:uFillTx/>
                <a:latin typeface="Arial"/>
                <a:ea typeface="+mn-ea"/>
                <a:cs typeface="+mn-cs"/>
              </a:rPr>
              <a:t>electrical</a:t>
            </a:r>
            <a:r>
              <a:rPr kumimoji="0" lang="nl-NL" sz="2000" b="0" i="0" u="none" strike="noStrike" kern="0" cap="none" spc="0" normalizeH="0" baseline="0" noProof="0" dirty="0" smtClean="0">
                <a:ln>
                  <a:noFill/>
                </a:ln>
                <a:solidFill>
                  <a:srgbClr val="0C377B"/>
                </a:solidFill>
                <a:effectLst/>
                <a:uLnTx/>
                <a:uFillTx/>
                <a:latin typeface="Arial"/>
                <a:ea typeface="+mn-ea"/>
                <a:cs typeface="+mn-cs"/>
              </a:rPr>
              <a:t> discharge </a:t>
            </a:r>
            <a:endParaRPr kumimoji="0" lang="nl-NL" sz="2000" b="0" i="0" u="none" strike="noStrike" kern="0" cap="none" spc="0" normalizeH="0" baseline="0" noProof="0" dirty="0">
              <a:ln>
                <a:noFill/>
              </a:ln>
              <a:solidFill>
                <a:srgbClr val="0C377B"/>
              </a:solidFill>
              <a:effectLst/>
              <a:uLnTx/>
              <a:uFillTx/>
              <a:latin typeface="Arial"/>
              <a:ea typeface="+mn-ea"/>
              <a:cs typeface="+mn-cs"/>
            </a:endParaRPr>
          </a:p>
        </p:txBody>
      </p:sp>
      <p:sp>
        <p:nvSpPr>
          <p:cNvPr id="28" name="Rounded Rectangle 27"/>
          <p:cNvSpPr/>
          <p:nvPr/>
        </p:nvSpPr>
        <p:spPr>
          <a:xfrm>
            <a:off x="3879641" y="745457"/>
            <a:ext cx="2160240" cy="1224136"/>
          </a:xfrm>
          <a:prstGeom prst="roundRect">
            <a:avLst/>
          </a:prstGeom>
          <a:solidFill>
            <a:srgbClr val="4F9A06">
              <a:lumMod val="40000"/>
              <a:lumOff val="60000"/>
            </a:srgbClr>
          </a:solidFill>
          <a:ln w="19050" cap="flat" cmpd="sng" algn="ctr">
            <a:solidFill>
              <a:srgbClr val="0C377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smtClean="0">
                <a:ln>
                  <a:noFill/>
                </a:ln>
                <a:solidFill>
                  <a:srgbClr val="0C377B"/>
                </a:solidFill>
                <a:effectLst/>
                <a:uLnTx/>
                <a:uFillTx/>
                <a:latin typeface="Arial"/>
                <a:ea typeface="+mn-ea"/>
                <a:cs typeface="+mn-cs"/>
              </a:rPr>
              <a:t>Try to blow away the debris with He flow</a:t>
            </a:r>
            <a:endParaRPr kumimoji="0" lang="nl-NL" sz="2000" b="0" i="0" u="none" strike="noStrike" kern="0" cap="none" spc="0" normalizeH="0" baseline="0" noProof="0" dirty="0">
              <a:ln>
                <a:noFill/>
              </a:ln>
              <a:solidFill>
                <a:srgbClr val="0C377B"/>
              </a:solidFill>
              <a:effectLst/>
              <a:uLnTx/>
              <a:uFillTx/>
              <a:latin typeface="Arial"/>
              <a:ea typeface="+mn-ea"/>
              <a:cs typeface="+mn-cs"/>
            </a:endParaRPr>
          </a:p>
        </p:txBody>
      </p:sp>
      <p:sp>
        <p:nvSpPr>
          <p:cNvPr id="29" name="Rounded Rectangle 28"/>
          <p:cNvSpPr/>
          <p:nvPr/>
        </p:nvSpPr>
        <p:spPr>
          <a:xfrm>
            <a:off x="3879641" y="3061742"/>
            <a:ext cx="2160240" cy="1224136"/>
          </a:xfrm>
          <a:prstGeom prst="roundRect">
            <a:avLst/>
          </a:prstGeom>
          <a:solidFill>
            <a:srgbClr val="4F9A06">
              <a:lumMod val="40000"/>
              <a:lumOff val="60000"/>
            </a:srgbClr>
          </a:solidFill>
          <a:ln w="19050" cap="flat" cmpd="sng" algn="ctr">
            <a:solidFill>
              <a:srgbClr val="0C377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smtClean="0">
                <a:ln>
                  <a:noFill/>
                </a:ln>
                <a:solidFill>
                  <a:srgbClr val="0C377B"/>
                </a:solidFill>
                <a:effectLst/>
                <a:uLnTx/>
                <a:uFillTx/>
                <a:latin typeface="Arial"/>
                <a:ea typeface="+mn-ea"/>
                <a:cs typeface="+mn-cs"/>
              </a:rPr>
              <a:t>Warm-up, open interconnect, and clean diode box</a:t>
            </a:r>
            <a:endParaRPr kumimoji="0" lang="nl-NL" sz="2000" b="0" i="0" u="none" strike="noStrike" kern="0" cap="none" spc="0" normalizeH="0" baseline="0" noProof="0" dirty="0">
              <a:ln>
                <a:noFill/>
              </a:ln>
              <a:solidFill>
                <a:srgbClr val="0C377B"/>
              </a:solidFill>
              <a:effectLst/>
              <a:uLnTx/>
              <a:uFillTx/>
              <a:latin typeface="Arial"/>
              <a:ea typeface="+mn-ea"/>
              <a:cs typeface="+mn-cs"/>
            </a:endParaRPr>
          </a:p>
        </p:txBody>
      </p:sp>
      <p:sp>
        <p:nvSpPr>
          <p:cNvPr id="30" name="Rounded Rectangle 29"/>
          <p:cNvSpPr/>
          <p:nvPr/>
        </p:nvSpPr>
        <p:spPr>
          <a:xfrm>
            <a:off x="243621" y="745457"/>
            <a:ext cx="2160240" cy="1224136"/>
          </a:xfrm>
          <a:prstGeom prst="roundRect">
            <a:avLst/>
          </a:prstGeom>
          <a:solidFill>
            <a:srgbClr val="4F9A06">
              <a:lumMod val="40000"/>
              <a:lumOff val="60000"/>
            </a:srgbClr>
          </a:solidFill>
          <a:ln w="19050" cap="flat" cmpd="sng" algn="ctr">
            <a:solidFill>
              <a:srgbClr val="0C377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smtClean="0">
                <a:ln>
                  <a:noFill/>
                </a:ln>
                <a:solidFill>
                  <a:srgbClr val="0C377B"/>
                </a:solidFill>
                <a:effectLst/>
                <a:uLnTx/>
                <a:uFillTx/>
                <a:latin typeface="Arial"/>
                <a:ea typeface="+mn-ea"/>
                <a:cs typeface="+mn-cs"/>
              </a:rPr>
              <a:t>X-ray of the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smtClean="0">
                <a:ln>
                  <a:noFill/>
                </a:ln>
                <a:solidFill>
                  <a:srgbClr val="0C377B"/>
                </a:solidFill>
                <a:effectLst/>
                <a:uLnTx/>
                <a:uFillTx/>
                <a:latin typeface="Arial"/>
                <a:ea typeface="+mn-ea"/>
                <a:cs typeface="+mn-cs"/>
              </a:rPr>
              <a:t>“half moon”</a:t>
            </a:r>
            <a:endParaRPr kumimoji="0" lang="nl-NL" sz="2000" b="0" i="0" u="none" strike="noStrike" kern="0" cap="none" spc="0" normalizeH="0" baseline="0" noProof="0" dirty="0">
              <a:ln>
                <a:noFill/>
              </a:ln>
              <a:solidFill>
                <a:srgbClr val="0C377B"/>
              </a:solidFill>
              <a:effectLst/>
              <a:uLnTx/>
              <a:uFillTx/>
              <a:latin typeface="Arial"/>
              <a:ea typeface="+mn-ea"/>
              <a:cs typeface="+mn-cs"/>
            </a:endParaRPr>
          </a:p>
        </p:txBody>
      </p:sp>
      <p:cxnSp>
        <p:nvCxnSpPr>
          <p:cNvPr id="31" name="Straight Arrow Connector 30"/>
          <p:cNvCxnSpPr>
            <a:stCxn id="30" idx="2"/>
            <a:endCxn id="27" idx="0"/>
          </p:cNvCxnSpPr>
          <p:nvPr/>
        </p:nvCxnSpPr>
        <p:spPr>
          <a:xfrm>
            <a:off x="1323741" y="1969593"/>
            <a:ext cx="0" cy="1099391"/>
          </a:xfrm>
          <a:prstGeom prst="straightConnector1">
            <a:avLst/>
          </a:prstGeom>
          <a:noFill/>
          <a:ln w="38100" cap="flat" cmpd="sng" algn="ctr">
            <a:solidFill>
              <a:srgbClr val="333333"/>
            </a:solidFill>
            <a:prstDash val="solid"/>
            <a:tailEnd type="arrow"/>
          </a:ln>
          <a:effectLst/>
        </p:spPr>
      </p:cxnSp>
      <p:cxnSp>
        <p:nvCxnSpPr>
          <p:cNvPr id="32" name="Straight Arrow Connector 31"/>
          <p:cNvCxnSpPr/>
          <p:nvPr/>
        </p:nvCxnSpPr>
        <p:spPr>
          <a:xfrm>
            <a:off x="5967873" y="4204953"/>
            <a:ext cx="1163977" cy="764785"/>
          </a:xfrm>
          <a:prstGeom prst="straightConnector1">
            <a:avLst/>
          </a:prstGeom>
          <a:noFill/>
          <a:ln w="38100" cap="flat" cmpd="sng" algn="ctr">
            <a:solidFill>
              <a:srgbClr val="00B050"/>
            </a:solidFill>
            <a:prstDash val="solid"/>
            <a:tailEnd type="arrow"/>
          </a:ln>
          <a:effectLst/>
        </p:spPr>
      </p:cxnSp>
      <p:cxnSp>
        <p:nvCxnSpPr>
          <p:cNvPr id="33" name="Straight Arrow Connector 32"/>
          <p:cNvCxnSpPr>
            <a:stCxn id="30" idx="3"/>
            <a:endCxn id="28" idx="1"/>
          </p:cNvCxnSpPr>
          <p:nvPr/>
        </p:nvCxnSpPr>
        <p:spPr>
          <a:xfrm>
            <a:off x="2403861" y="1357525"/>
            <a:ext cx="1475780" cy="0"/>
          </a:xfrm>
          <a:prstGeom prst="straightConnector1">
            <a:avLst/>
          </a:prstGeom>
          <a:noFill/>
          <a:ln w="38100" cap="flat" cmpd="sng" algn="ctr">
            <a:solidFill>
              <a:srgbClr val="333333"/>
            </a:solidFill>
            <a:prstDash val="solid"/>
            <a:tailEnd type="arrow"/>
          </a:ln>
          <a:effectLst/>
        </p:spPr>
      </p:cxnSp>
      <p:sp>
        <p:nvSpPr>
          <p:cNvPr id="34" name="Rounded Rectangle 33"/>
          <p:cNvSpPr/>
          <p:nvPr/>
        </p:nvSpPr>
        <p:spPr>
          <a:xfrm>
            <a:off x="7066756" y="4869160"/>
            <a:ext cx="1897732" cy="1224136"/>
          </a:xfrm>
          <a:prstGeom prst="roundRect">
            <a:avLst/>
          </a:prstGeom>
          <a:solidFill>
            <a:srgbClr val="4F9A06">
              <a:lumMod val="40000"/>
              <a:lumOff val="60000"/>
            </a:srgbClr>
          </a:solidFill>
          <a:ln w="19050" cap="flat" cmpd="sng" algn="ctr">
            <a:solidFill>
              <a:srgbClr val="0C377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smtClean="0">
                <a:ln>
                  <a:noFill/>
                </a:ln>
                <a:solidFill>
                  <a:srgbClr val="0C377B"/>
                </a:solidFill>
                <a:effectLst/>
                <a:uLnTx/>
                <a:uFillTx/>
                <a:latin typeface="Arial"/>
                <a:ea typeface="+mn-ea"/>
                <a:cs typeface="+mn-cs"/>
              </a:rPr>
              <a:t>Powering tests</a:t>
            </a:r>
            <a:endParaRPr kumimoji="0" lang="nl-NL" sz="2000" b="0" i="0" u="none" strike="noStrike" kern="0" cap="none" spc="0" normalizeH="0" baseline="0" noProof="0" dirty="0">
              <a:ln>
                <a:noFill/>
              </a:ln>
              <a:solidFill>
                <a:srgbClr val="0C377B"/>
              </a:solidFill>
              <a:effectLst/>
              <a:uLnTx/>
              <a:uFillTx/>
              <a:latin typeface="Arial"/>
              <a:ea typeface="+mn-ea"/>
              <a:cs typeface="+mn-cs"/>
            </a:endParaRPr>
          </a:p>
        </p:txBody>
      </p:sp>
      <p:cxnSp>
        <p:nvCxnSpPr>
          <p:cNvPr id="35" name="Straight Arrow Connector 34"/>
          <p:cNvCxnSpPr>
            <a:stCxn id="28" idx="2"/>
            <a:endCxn id="29" idx="0"/>
          </p:cNvCxnSpPr>
          <p:nvPr/>
        </p:nvCxnSpPr>
        <p:spPr>
          <a:xfrm>
            <a:off x="4959761" y="1969593"/>
            <a:ext cx="0" cy="1092149"/>
          </a:xfrm>
          <a:prstGeom prst="straightConnector1">
            <a:avLst/>
          </a:prstGeom>
          <a:noFill/>
          <a:ln w="38100" cap="flat" cmpd="sng" algn="ctr">
            <a:solidFill>
              <a:srgbClr val="FF0000"/>
            </a:solidFill>
            <a:prstDash val="solid"/>
            <a:tailEnd type="arrow"/>
          </a:ln>
          <a:effectLst/>
        </p:spPr>
      </p:cxnSp>
      <p:cxnSp>
        <p:nvCxnSpPr>
          <p:cNvPr id="36" name="Straight Arrow Connector 35"/>
          <p:cNvCxnSpPr>
            <a:endCxn id="34" idx="0"/>
          </p:cNvCxnSpPr>
          <p:nvPr/>
        </p:nvCxnSpPr>
        <p:spPr>
          <a:xfrm>
            <a:off x="6039881" y="1909614"/>
            <a:ext cx="1975741" cy="2959546"/>
          </a:xfrm>
          <a:prstGeom prst="straightConnector1">
            <a:avLst/>
          </a:prstGeom>
          <a:noFill/>
          <a:ln w="38100" cap="flat" cmpd="sng" algn="ctr">
            <a:solidFill>
              <a:srgbClr val="00B050"/>
            </a:solidFill>
            <a:prstDash val="solid"/>
            <a:tailEnd type="arrow"/>
          </a:ln>
          <a:effectLst/>
        </p:spPr>
      </p:cxnSp>
      <p:cxnSp>
        <p:nvCxnSpPr>
          <p:cNvPr id="37" name="Straight Arrow Connector 36"/>
          <p:cNvCxnSpPr>
            <a:stCxn id="27" idx="3"/>
            <a:endCxn id="29" idx="1"/>
          </p:cNvCxnSpPr>
          <p:nvPr/>
        </p:nvCxnSpPr>
        <p:spPr>
          <a:xfrm flipV="1">
            <a:off x="2403861" y="3673810"/>
            <a:ext cx="1475780" cy="7242"/>
          </a:xfrm>
          <a:prstGeom prst="straightConnector1">
            <a:avLst/>
          </a:prstGeom>
          <a:noFill/>
          <a:ln w="38100" cap="flat" cmpd="sng" algn="ctr">
            <a:solidFill>
              <a:srgbClr val="FF0000"/>
            </a:solidFill>
            <a:prstDash val="solid"/>
            <a:tailEnd type="arrow"/>
          </a:ln>
          <a:effectLst/>
        </p:spPr>
      </p:cxnSp>
      <p:cxnSp>
        <p:nvCxnSpPr>
          <p:cNvPr id="38" name="Straight Arrow Connector 37"/>
          <p:cNvCxnSpPr>
            <a:endCxn id="34" idx="1"/>
          </p:cNvCxnSpPr>
          <p:nvPr/>
        </p:nvCxnSpPr>
        <p:spPr>
          <a:xfrm>
            <a:off x="2403861" y="4221088"/>
            <a:ext cx="4662895" cy="1260140"/>
          </a:xfrm>
          <a:prstGeom prst="straightConnector1">
            <a:avLst/>
          </a:prstGeom>
          <a:noFill/>
          <a:ln w="38100" cap="flat" cmpd="sng" algn="ctr">
            <a:solidFill>
              <a:srgbClr val="00B050"/>
            </a:solidFill>
            <a:prstDash val="solid"/>
            <a:tailEnd type="arrow"/>
          </a:ln>
          <a:effectLst/>
        </p:spPr>
      </p:cxnSp>
      <p:cxnSp>
        <p:nvCxnSpPr>
          <p:cNvPr id="39" name="Straight Arrow Connector 38"/>
          <p:cNvCxnSpPr/>
          <p:nvPr/>
        </p:nvCxnSpPr>
        <p:spPr>
          <a:xfrm>
            <a:off x="2403861" y="1909614"/>
            <a:ext cx="1556817" cy="1224136"/>
          </a:xfrm>
          <a:prstGeom prst="straightConnector1">
            <a:avLst/>
          </a:prstGeom>
          <a:noFill/>
          <a:ln w="38100" cap="flat" cmpd="sng" algn="ctr">
            <a:solidFill>
              <a:srgbClr val="333333"/>
            </a:solidFill>
            <a:prstDash val="solid"/>
            <a:tailEnd type="arrow"/>
          </a:ln>
          <a:effectLst/>
        </p:spPr>
      </p:cxnSp>
      <p:sp>
        <p:nvSpPr>
          <p:cNvPr id="40" name="TextBox 39"/>
          <p:cNvSpPr txBox="1"/>
          <p:nvPr/>
        </p:nvSpPr>
        <p:spPr>
          <a:xfrm>
            <a:off x="2403861" y="4234562"/>
            <a:ext cx="487634" cy="523220"/>
          </a:xfrm>
          <a:prstGeom prst="rect">
            <a:avLst/>
          </a:prstGeom>
          <a:noFill/>
        </p:spPr>
        <p:txBody>
          <a:bodyPr wrap="none" rtlCol="0">
            <a:spAutoFit/>
          </a:bodyPr>
          <a:lstStyle/>
          <a:p>
            <a:r>
              <a:rPr lang="nl-NL" sz="2800" b="1" dirty="0" smtClean="0">
                <a:solidFill>
                  <a:srgbClr val="00B050"/>
                </a:solidFill>
                <a:latin typeface="Wingdings" panose="05000000000000000000" pitchFamily="2" charset="2"/>
                <a:sym typeface="Wingdings"/>
              </a:rPr>
              <a:t></a:t>
            </a:r>
            <a:endParaRPr lang="nl-NL" sz="2800" b="1" dirty="0">
              <a:solidFill>
                <a:srgbClr val="00B050"/>
              </a:solidFill>
              <a:latin typeface="Wingdings" panose="05000000000000000000" pitchFamily="2" charset="2"/>
            </a:endParaRPr>
          </a:p>
        </p:txBody>
      </p:sp>
      <p:sp>
        <p:nvSpPr>
          <p:cNvPr id="41" name="TextBox 40"/>
          <p:cNvSpPr txBox="1"/>
          <p:nvPr/>
        </p:nvSpPr>
        <p:spPr>
          <a:xfrm>
            <a:off x="5745188" y="1898397"/>
            <a:ext cx="487634" cy="523220"/>
          </a:xfrm>
          <a:prstGeom prst="rect">
            <a:avLst/>
          </a:prstGeom>
          <a:noFill/>
        </p:spPr>
        <p:txBody>
          <a:bodyPr wrap="none" rtlCol="0">
            <a:spAutoFit/>
          </a:bodyPr>
          <a:lstStyle/>
          <a:p>
            <a:r>
              <a:rPr lang="nl-NL" sz="2800" b="1" dirty="0" smtClean="0">
                <a:solidFill>
                  <a:srgbClr val="00B050"/>
                </a:solidFill>
                <a:latin typeface="Wingdings" panose="05000000000000000000" pitchFamily="2" charset="2"/>
                <a:sym typeface="Wingdings"/>
              </a:rPr>
              <a:t></a:t>
            </a:r>
            <a:endParaRPr lang="nl-NL" sz="2800" b="1" dirty="0">
              <a:solidFill>
                <a:srgbClr val="00B050"/>
              </a:solidFill>
              <a:latin typeface="Wingdings" panose="05000000000000000000" pitchFamily="2" charset="2"/>
            </a:endParaRPr>
          </a:p>
        </p:txBody>
      </p:sp>
      <p:sp>
        <p:nvSpPr>
          <p:cNvPr id="42" name="TextBox 41"/>
          <p:cNvSpPr txBox="1"/>
          <p:nvPr/>
        </p:nvSpPr>
        <p:spPr>
          <a:xfrm>
            <a:off x="6039881" y="3943343"/>
            <a:ext cx="487634" cy="523220"/>
          </a:xfrm>
          <a:prstGeom prst="rect">
            <a:avLst/>
          </a:prstGeom>
          <a:noFill/>
        </p:spPr>
        <p:txBody>
          <a:bodyPr wrap="none" rtlCol="0">
            <a:spAutoFit/>
          </a:bodyPr>
          <a:lstStyle/>
          <a:p>
            <a:r>
              <a:rPr lang="nl-NL" sz="2800" b="1" dirty="0" smtClean="0">
                <a:solidFill>
                  <a:srgbClr val="00B050"/>
                </a:solidFill>
                <a:latin typeface="Wingdings" panose="05000000000000000000" pitchFamily="2" charset="2"/>
                <a:sym typeface="Wingdings"/>
              </a:rPr>
              <a:t></a:t>
            </a:r>
            <a:endParaRPr lang="nl-NL" sz="2800" b="1" dirty="0">
              <a:solidFill>
                <a:srgbClr val="00B050"/>
              </a:solidFill>
              <a:latin typeface="Wingdings" panose="05000000000000000000" pitchFamily="2" charset="2"/>
            </a:endParaRPr>
          </a:p>
        </p:txBody>
      </p:sp>
      <p:sp>
        <p:nvSpPr>
          <p:cNvPr id="43" name="TextBox 42"/>
          <p:cNvSpPr txBox="1"/>
          <p:nvPr/>
        </p:nvSpPr>
        <p:spPr>
          <a:xfrm>
            <a:off x="4472127" y="2040492"/>
            <a:ext cx="487634" cy="523220"/>
          </a:xfrm>
          <a:prstGeom prst="rect">
            <a:avLst/>
          </a:prstGeom>
          <a:noFill/>
        </p:spPr>
        <p:txBody>
          <a:bodyPr wrap="none" rtlCol="0">
            <a:spAutoFit/>
          </a:bodyPr>
          <a:lstStyle/>
          <a:p>
            <a:r>
              <a:rPr lang="nl-NL" sz="2800" b="1" dirty="0" smtClean="0">
                <a:solidFill>
                  <a:srgbClr val="FF0000"/>
                </a:solidFill>
                <a:latin typeface="Wingdings" panose="05000000000000000000" pitchFamily="2" charset="2"/>
                <a:sym typeface="Wingdings"/>
              </a:rPr>
              <a:t></a:t>
            </a:r>
            <a:endParaRPr lang="nl-NL" sz="2800" b="1" dirty="0">
              <a:solidFill>
                <a:srgbClr val="FF0000"/>
              </a:solidFill>
              <a:latin typeface="Wingdings" panose="05000000000000000000" pitchFamily="2" charset="2"/>
            </a:endParaRPr>
          </a:p>
        </p:txBody>
      </p:sp>
      <p:sp>
        <p:nvSpPr>
          <p:cNvPr id="44" name="TextBox 43"/>
          <p:cNvSpPr txBox="1"/>
          <p:nvPr/>
        </p:nvSpPr>
        <p:spPr>
          <a:xfrm>
            <a:off x="2511489" y="3202707"/>
            <a:ext cx="487634" cy="523220"/>
          </a:xfrm>
          <a:prstGeom prst="rect">
            <a:avLst/>
          </a:prstGeom>
          <a:noFill/>
        </p:spPr>
        <p:txBody>
          <a:bodyPr wrap="none" rtlCol="0">
            <a:spAutoFit/>
          </a:bodyPr>
          <a:lstStyle/>
          <a:p>
            <a:r>
              <a:rPr lang="nl-NL" sz="2800" b="1" dirty="0" smtClean="0">
                <a:solidFill>
                  <a:srgbClr val="FF0000"/>
                </a:solidFill>
                <a:latin typeface="Wingdings" panose="05000000000000000000" pitchFamily="2" charset="2"/>
                <a:sym typeface="Wingdings"/>
              </a:rPr>
              <a:t></a:t>
            </a:r>
            <a:endParaRPr lang="nl-NL" sz="2800" b="1" dirty="0">
              <a:solidFill>
                <a:srgbClr val="FF0000"/>
              </a:solidFill>
              <a:latin typeface="Wingdings" panose="05000000000000000000" pitchFamily="2" charset="2"/>
            </a:endParaRPr>
          </a:p>
        </p:txBody>
      </p:sp>
      <p:cxnSp>
        <p:nvCxnSpPr>
          <p:cNvPr id="45" name="Straight Arrow Connector 44"/>
          <p:cNvCxnSpPr/>
          <p:nvPr/>
        </p:nvCxnSpPr>
        <p:spPr>
          <a:xfrm flipH="1">
            <a:off x="2403861" y="1969592"/>
            <a:ext cx="2051844" cy="1236166"/>
          </a:xfrm>
          <a:prstGeom prst="straightConnector1">
            <a:avLst/>
          </a:prstGeom>
          <a:noFill/>
          <a:ln w="38100" cap="flat" cmpd="sng" algn="ctr">
            <a:solidFill>
              <a:srgbClr val="FF0000"/>
            </a:solidFill>
            <a:prstDash val="solid"/>
            <a:tailEnd type="arrow"/>
          </a:ln>
          <a:effectLst/>
        </p:spPr>
      </p:cxnSp>
      <p:cxnSp>
        <p:nvCxnSpPr>
          <p:cNvPr id="46" name="Straight Arrow Connector 45"/>
          <p:cNvCxnSpPr/>
          <p:nvPr/>
        </p:nvCxnSpPr>
        <p:spPr>
          <a:xfrm flipV="1">
            <a:off x="2421834" y="1969592"/>
            <a:ext cx="2393911" cy="1444996"/>
          </a:xfrm>
          <a:prstGeom prst="straightConnector1">
            <a:avLst/>
          </a:prstGeom>
          <a:noFill/>
          <a:ln w="38100" cap="flat" cmpd="sng" algn="ctr">
            <a:solidFill>
              <a:srgbClr val="FF0000"/>
            </a:solidFill>
            <a:prstDash val="solid"/>
            <a:tailEnd type="arrow"/>
          </a:ln>
          <a:effectLst/>
        </p:spPr>
      </p:cxnSp>
      <p:sp>
        <p:nvSpPr>
          <p:cNvPr id="47" name="TextBox 46"/>
          <p:cNvSpPr txBox="1"/>
          <p:nvPr/>
        </p:nvSpPr>
        <p:spPr>
          <a:xfrm>
            <a:off x="323528" y="5013176"/>
            <a:ext cx="4680520" cy="954107"/>
          </a:xfrm>
          <a:prstGeom prst="rect">
            <a:avLst/>
          </a:prstGeom>
          <a:solidFill>
            <a:srgbClr val="FF0000"/>
          </a:solid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smtClean="0">
                <a:ln>
                  <a:noFill/>
                </a:ln>
                <a:solidFill>
                  <a:schemeClr val="bg1"/>
                </a:solidFill>
                <a:effectLst/>
                <a:uLnTx/>
                <a:uFillTx/>
                <a:latin typeface="+mn-lt"/>
              </a:rPr>
              <a:t>All three options were</a:t>
            </a:r>
            <a:r>
              <a:rPr kumimoji="0" lang="en-GB" sz="1800" b="1" i="0" u="none" strike="noStrike" kern="0" cap="none" spc="0" normalizeH="0" noProof="0" dirty="0" smtClean="0">
                <a:ln>
                  <a:noFill/>
                </a:ln>
                <a:solidFill>
                  <a:schemeClr val="bg1"/>
                </a:solidFill>
                <a:effectLst/>
                <a:uLnTx/>
                <a:uFillTx/>
                <a:latin typeface="+mn-lt"/>
              </a:rPr>
              <a:t> </a:t>
            </a:r>
            <a:r>
              <a:rPr kumimoji="0" lang="en-GB" sz="1800" b="1" i="0" u="none" strike="noStrike" kern="0" cap="none" spc="0" normalizeH="0" baseline="0" noProof="0" dirty="0" smtClean="0">
                <a:ln>
                  <a:noFill/>
                </a:ln>
                <a:solidFill>
                  <a:schemeClr val="bg1"/>
                </a:solidFill>
                <a:effectLst/>
                <a:uLnTx/>
                <a:uFillTx/>
                <a:latin typeface="+mn-lt"/>
              </a:rPr>
              <a:t>evaluated, in terms of feasibility, duration, and risk.</a:t>
            </a: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smtClean="0">
                <a:solidFill>
                  <a:srgbClr val="FFFF00"/>
                </a:solidFill>
                <a:effectLst/>
                <a:latin typeface="+mn-lt"/>
              </a:rPr>
              <a:t>Electrical Discharge Method Chosen</a:t>
            </a:r>
            <a:endParaRPr kumimoji="0" lang="en-GB" sz="2000" b="1" i="0" u="none" strike="noStrike" kern="0" cap="none" spc="0" normalizeH="0" baseline="0" noProof="0" dirty="0">
              <a:ln>
                <a:noFill/>
              </a:ln>
              <a:solidFill>
                <a:srgbClr val="FFFF00"/>
              </a:solidFill>
              <a:effectLst/>
              <a:uLnTx/>
              <a:uFillTx/>
              <a:latin typeface="+mn-lt"/>
            </a:endParaRPr>
          </a:p>
        </p:txBody>
      </p:sp>
      <p:sp>
        <p:nvSpPr>
          <p:cNvPr id="49" name="Title 1"/>
          <p:cNvSpPr txBox="1">
            <a:spLocks/>
          </p:cNvSpPr>
          <p:nvPr/>
        </p:nvSpPr>
        <p:spPr>
          <a:xfrm>
            <a:off x="296353" y="85725"/>
            <a:ext cx="5427776" cy="576064"/>
          </a:xfrm>
          <a:prstGeom prst="rect">
            <a:avLst/>
          </a:prstGeom>
          <a:solidFill>
            <a:schemeClr val="tx2">
              <a:lumMod val="60000"/>
              <a:lumOff val="40000"/>
            </a:schemeClr>
          </a:solidFill>
        </p:spPr>
        <p:txBody>
          <a:bodyPr/>
          <a:lstStyle>
            <a:lvl1pPr algn="ctr" defTabSz="914400" rtl="0" eaLnBrk="1" latinLnBrk="0" hangingPunct="1">
              <a:spcBef>
                <a:spcPct val="0"/>
              </a:spcBef>
              <a:buNone/>
              <a:defRPr sz="2000" kern="1200">
                <a:solidFill>
                  <a:schemeClr val="bg2">
                    <a:lumMod val="90000"/>
                  </a:schemeClr>
                </a:solidFill>
                <a:latin typeface="+mj-lt"/>
                <a:ea typeface="+mj-ea"/>
                <a:cs typeface="+mj-cs"/>
              </a:defRPr>
            </a:lvl1pPr>
          </a:lstStyle>
          <a:p>
            <a:r>
              <a:rPr lang="en-GB" sz="2800" b="1" dirty="0" smtClean="0">
                <a:solidFill>
                  <a:schemeClr val="bg1"/>
                </a:solidFill>
                <a:latin typeface="Times New Roman" panose="02020603050405020304" pitchFamily="18" charset="0"/>
                <a:cs typeface="Times New Roman" panose="02020603050405020304" pitchFamily="18" charset="0"/>
              </a:rPr>
              <a:t>Three options were evaluated</a:t>
            </a:r>
            <a:endParaRPr lang="en-GB" sz="1800" b="1" dirty="0" smtClean="0">
              <a:solidFill>
                <a:schemeClr val="bg1"/>
              </a:solidFill>
            </a:endParaRPr>
          </a:p>
        </p:txBody>
      </p:sp>
    </p:spTree>
    <p:extLst>
      <p:ext uri="{BB962C8B-B14F-4D97-AF65-F5344CB8AC3E}">
        <p14:creationId xmlns:p14="http://schemas.microsoft.com/office/powerpoint/2010/main" val="3853182202"/>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VI_0861 short.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692696"/>
            <a:ext cx="9144000" cy="5143500"/>
          </a:xfrm>
          <a:prstGeom prst="rect">
            <a:avLst/>
          </a:prstGeom>
        </p:spPr>
      </p:pic>
      <p:sp>
        <p:nvSpPr>
          <p:cNvPr id="4" name="Title 1"/>
          <p:cNvSpPr txBox="1">
            <a:spLocks/>
          </p:cNvSpPr>
          <p:nvPr/>
        </p:nvSpPr>
        <p:spPr>
          <a:xfrm>
            <a:off x="296353" y="85725"/>
            <a:ext cx="5427776" cy="576064"/>
          </a:xfrm>
          <a:prstGeom prst="rect">
            <a:avLst/>
          </a:prstGeom>
          <a:solidFill>
            <a:schemeClr val="tx2">
              <a:lumMod val="60000"/>
              <a:lumOff val="40000"/>
            </a:schemeClr>
          </a:solidFill>
        </p:spPr>
        <p:txBody>
          <a:bodyPr/>
          <a:lstStyle>
            <a:lvl1pPr algn="ctr" defTabSz="914400" rtl="0" eaLnBrk="1" latinLnBrk="0" hangingPunct="1">
              <a:spcBef>
                <a:spcPct val="0"/>
              </a:spcBef>
              <a:buNone/>
              <a:defRPr sz="2000" kern="1200">
                <a:solidFill>
                  <a:schemeClr val="bg2">
                    <a:lumMod val="90000"/>
                  </a:schemeClr>
                </a:solidFill>
                <a:latin typeface="+mj-lt"/>
                <a:ea typeface="+mj-ea"/>
                <a:cs typeface="+mj-cs"/>
              </a:defRPr>
            </a:lvl1pPr>
          </a:lstStyle>
          <a:p>
            <a:r>
              <a:rPr lang="en-GB" sz="2800" b="1" dirty="0" smtClean="0">
                <a:solidFill>
                  <a:schemeClr val="bg1"/>
                </a:solidFill>
                <a:latin typeface="Times New Roman" panose="02020603050405020304" pitchFamily="18" charset="0"/>
                <a:cs typeface="Times New Roman" panose="02020603050405020304" pitchFamily="18" charset="0"/>
              </a:rPr>
              <a:t>One week of intense preparation</a:t>
            </a:r>
            <a:endParaRPr lang="en-GB" sz="1800" b="1" dirty="0" smtClean="0">
              <a:solidFill>
                <a:schemeClr val="bg1"/>
              </a:solidFill>
            </a:endParaRPr>
          </a:p>
        </p:txBody>
      </p:sp>
    </p:spTree>
    <p:extLst>
      <p:ext uri="{BB962C8B-B14F-4D97-AF65-F5344CB8AC3E}">
        <p14:creationId xmlns:p14="http://schemas.microsoft.com/office/powerpoint/2010/main" val="1681441008"/>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 name="Group 114"/>
          <p:cNvGrpSpPr/>
          <p:nvPr/>
        </p:nvGrpSpPr>
        <p:grpSpPr>
          <a:xfrm>
            <a:off x="242044" y="692696"/>
            <a:ext cx="8841857" cy="5544616"/>
            <a:chOff x="242044" y="1104461"/>
            <a:chExt cx="8841857" cy="5544616"/>
          </a:xfrm>
        </p:grpSpPr>
        <p:sp>
          <p:nvSpPr>
            <p:cNvPr id="116" name="Rectangle 115"/>
            <p:cNvSpPr/>
            <p:nvPr/>
          </p:nvSpPr>
          <p:spPr>
            <a:xfrm>
              <a:off x="300658" y="2882366"/>
              <a:ext cx="2452451" cy="2969721"/>
            </a:xfrm>
            <a:prstGeom prst="rect">
              <a:avLst/>
            </a:prstGeom>
            <a:gradFill rotWithShape="1">
              <a:gsLst>
                <a:gs pos="0">
                  <a:srgbClr val="0C377B">
                    <a:tint val="100000"/>
                    <a:shade val="100000"/>
                    <a:satMod val="130000"/>
                    <a:alpha val="0"/>
                  </a:srgbClr>
                </a:gs>
                <a:gs pos="100000">
                  <a:srgbClr val="0C377B">
                    <a:tint val="50000"/>
                    <a:shade val="100000"/>
                    <a:satMod val="350000"/>
                  </a:srgbClr>
                </a:gs>
              </a:gsLst>
              <a:lin ang="5400000" scaled="1"/>
            </a:gradFill>
            <a:ln w="9525" cap="flat" cmpd="sng" algn="ctr">
              <a:solidFill>
                <a:srgbClr val="0C377B">
                  <a:shade val="60000"/>
                  <a:satMod val="300000"/>
                </a:srgbClr>
              </a:solidFill>
              <a:prstDash val="solid"/>
            </a:ln>
            <a:effectLst>
              <a:glow rad="70000">
                <a:srgbClr val="0C377B">
                  <a:tint val="30000"/>
                  <a:shade val="95000"/>
                  <a:satMod val="300000"/>
                  <a:alpha val="5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17" name="Oval 116"/>
            <p:cNvSpPr/>
            <p:nvPr/>
          </p:nvSpPr>
          <p:spPr>
            <a:xfrm>
              <a:off x="4337872" y="4364523"/>
              <a:ext cx="177053" cy="161408"/>
            </a:xfrm>
            <a:prstGeom prst="ellipse">
              <a:avLst/>
            </a:prstGeom>
            <a:noFill/>
            <a:ln w="38100" cap="flat" cmpd="sng" algn="ctr">
              <a:solidFill>
                <a:srgbClr val="000000"/>
              </a:solidFill>
              <a:prstDash val="solid"/>
            </a:ln>
            <a:effectLst>
              <a:glow rad="70000">
                <a:srgbClr val="0C377B">
                  <a:tint val="30000"/>
                  <a:shade val="95000"/>
                  <a:satMod val="300000"/>
                  <a:alpha val="5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18" name="Oval 117"/>
            <p:cNvSpPr/>
            <p:nvPr/>
          </p:nvSpPr>
          <p:spPr>
            <a:xfrm>
              <a:off x="4314212" y="2486041"/>
              <a:ext cx="211661" cy="192778"/>
            </a:xfrm>
            <a:prstGeom prst="ellipse">
              <a:avLst/>
            </a:prstGeom>
            <a:noFill/>
            <a:ln w="38100" cap="flat" cmpd="sng" algn="ctr">
              <a:solidFill>
                <a:srgbClr val="000000"/>
              </a:solidFill>
              <a:prstDash val="solid"/>
            </a:ln>
            <a:effectLst>
              <a:glow rad="70000">
                <a:srgbClr val="0C377B">
                  <a:tint val="30000"/>
                  <a:shade val="95000"/>
                  <a:satMod val="300000"/>
                  <a:alpha val="5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19" name="Rectangle 118"/>
            <p:cNvSpPr/>
            <p:nvPr/>
          </p:nvSpPr>
          <p:spPr>
            <a:xfrm flipH="1">
              <a:off x="4470238" y="1612322"/>
              <a:ext cx="278493" cy="4071340"/>
            </a:xfrm>
            <a:prstGeom prst="rect">
              <a:avLst/>
            </a:prstGeom>
            <a:pattFill prst="dashVert">
              <a:fgClr>
                <a:prstClr val="black"/>
              </a:fgClr>
              <a:bgClr>
                <a:prstClr val="white"/>
              </a:bgClr>
            </a:pattFill>
            <a:ln w="9525" cap="flat" cmpd="sng" algn="ctr">
              <a:solidFill>
                <a:srgbClr val="0C377B">
                  <a:shade val="60000"/>
                  <a:satMod val="300000"/>
                </a:srgbClr>
              </a:solidFill>
              <a:prstDash val="solid"/>
            </a:ln>
            <a:effectLst>
              <a:glow rad="70000">
                <a:srgbClr val="0C377B">
                  <a:tint val="30000"/>
                  <a:shade val="95000"/>
                  <a:satMod val="300000"/>
                  <a:alpha val="5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20" name="Rectangle 119"/>
            <p:cNvSpPr/>
            <p:nvPr/>
          </p:nvSpPr>
          <p:spPr>
            <a:xfrm rot="16200000">
              <a:off x="6117053" y="3326026"/>
              <a:ext cx="351260" cy="144118"/>
            </a:xfrm>
            <a:prstGeom prst="rect">
              <a:avLst/>
            </a:prstGeom>
            <a:solidFill>
              <a:srgbClr val="A40000"/>
            </a:solidFill>
            <a:ln w="9525" cap="flat" cmpd="sng" algn="ctr">
              <a:solidFill>
                <a:srgbClr val="0C377B">
                  <a:shade val="60000"/>
                  <a:satMod val="300000"/>
                </a:srgbClr>
              </a:solidFill>
              <a:prstDash val="solid"/>
            </a:ln>
            <a:effectLst>
              <a:glow rad="70000">
                <a:srgbClr val="0C377B">
                  <a:tint val="30000"/>
                  <a:shade val="95000"/>
                  <a:satMod val="300000"/>
                  <a:alpha val="5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cxnSp>
          <p:nvCxnSpPr>
            <p:cNvPr id="121" name="Straight Connector 120"/>
            <p:cNvCxnSpPr/>
            <p:nvPr/>
          </p:nvCxnSpPr>
          <p:spPr>
            <a:xfrm>
              <a:off x="4644008" y="1104461"/>
              <a:ext cx="13416" cy="5544616"/>
            </a:xfrm>
            <a:prstGeom prst="line">
              <a:avLst/>
            </a:prstGeom>
            <a:noFill/>
            <a:ln w="76200" cap="flat" cmpd="tri" algn="ctr">
              <a:solidFill>
                <a:srgbClr val="800000"/>
              </a:solidFill>
              <a:prstDash val="solid"/>
            </a:ln>
            <a:effectLst>
              <a:glow rad="63500">
                <a:srgbClr val="0C377B">
                  <a:tint val="30000"/>
                  <a:shade val="95000"/>
                  <a:satMod val="300000"/>
                  <a:alpha val="50000"/>
                </a:srgbClr>
              </a:glow>
            </a:effectLst>
          </p:spPr>
        </p:cxnSp>
        <p:cxnSp>
          <p:nvCxnSpPr>
            <p:cNvPr id="122" name="Straight Connector 121"/>
            <p:cNvCxnSpPr/>
            <p:nvPr/>
          </p:nvCxnSpPr>
          <p:spPr>
            <a:xfrm>
              <a:off x="6716358" y="1396145"/>
              <a:ext cx="0" cy="963791"/>
            </a:xfrm>
            <a:prstGeom prst="line">
              <a:avLst/>
            </a:prstGeom>
            <a:noFill/>
            <a:ln w="57150" cap="flat" cmpd="sng" algn="ctr">
              <a:solidFill>
                <a:srgbClr val="FF0000"/>
              </a:solidFill>
              <a:prstDash val="solid"/>
            </a:ln>
            <a:effectLst>
              <a:glow rad="63500">
                <a:srgbClr val="0C377B">
                  <a:tint val="30000"/>
                  <a:shade val="95000"/>
                  <a:satMod val="300000"/>
                  <a:alpha val="50000"/>
                </a:srgbClr>
              </a:glow>
            </a:effectLst>
          </p:spPr>
        </p:cxnSp>
        <p:cxnSp>
          <p:nvCxnSpPr>
            <p:cNvPr id="123" name="Straight Connector 122"/>
            <p:cNvCxnSpPr/>
            <p:nvPr/>
          </p:nvCxnSpPr>
          <p:spPr>
            <a:xfrm flipH="1">
              <a:off x="6716002" y="2666175"/>
              <a:ext cx="356" cy="1197994"/>
            </a:xfrm>
            <a:prstGeom prst="line">
              <a:avLst/>
            </a:prstGeom>
            <a:noFill/>
            <a:ln w="57150" cap="flat" cmpd="sng" algn="ctr">
              <a:solidFill>
                <a:srgbClr val="FF0000"/>
              </a:solidFill>
              <a:prstDash val="solid"/>
            </a:ln>
            <a:effectLst>
              <a:glow rad="63500">
                <a:srgbClr val="0C377B">
                  <a:tint val="30000"/>
                  <a:shade val="95000"/>
                  <a:satMod val="300000"/>
                  <a:alpha val="50000"/>
                </a:srgbClr>
              </a:glow>
            </a:effectLst>
          </p:spPr>
        </p:cxnSp>
        <p:cxnSp>
          <p:nvCxnSpPr>
            <p:cNvPr id="124" name="Straight Connector 123"/>
            <p:cNvCxnSpPr/>
            <p:nvPr/>
          </p:nvCxnSpPr>
          <p:spPr>
            <a:xfrm flipH="1">
              <a:off x="6486688" y="2359936"/>
              <a:ext cx="459339" cy="0"/>
            </a:xfrm>
            <a:prstGeom prst="line">
              <a:avLst/>
            </a:prstGeom>
            <a:noFill/>
            <a:ln w="57150" cap="flat" cmpd="sng" algn="ctr">
              <a:solidFill>
                <a:srgbClr val="FF0000"/>
              </a:solidFill>
              <a:prstDash val="solid"/>
            </a:ln>
            <a:effectLst>
              <a:glow rad="63500">
                <a:srgbClr val="0C377B">
                  <a:tint val="30000"/>
                  <a:shade val="95000"/>
                  <a:satMod val="300000"/>
                  <a:alpha val="50000"/>
                </a:srgbClr>
              </a:glow>
            </a:effectLst>
          </p:spPr>
        </p:cxnSp>
        <p:grpSp>
          <p:nvGrpSpPr>
            <p:cNvPr id="125" name="Group 124"/>
            <p:cNvGrpSpPr/>
            <p:nvPr/>
          </p:nvGrpSpPr>
          <p:grpSpPr>
            <a:xfrm>
              <a:off x="6508848" y="2359936"/>
              <a:ext cx="415019" cy="311474"/>
              <a:chOff x="6745979" y="2620424"/>
              <a:chExt cx="415019" cy="311474"/>
            </a:xfrm>
          </p:grpSpPr>
          <p:cxnSp>
            <p:nvCxnSpPr>
              <p:cNvPr id="218" name="Straight Connector 217"/>
              <p:cNvCxnSpPr/>
              <p:nvPr/>
            </p:nvCxnSpPr>
            <p:spPr>
              <a:xfrm flipH="1">
                <a:off x="6745979" y="2620424"/>
                <a:ext cx="207155" cy="306239"/>
              </a:xfrm>
              <a:prstGeom prst="line">
                <a:avLst/>
              </a:prstGeom>
              <a:noFill/>
              <a:ln w="57150" cap="flat" cmpd="sng" algn="ctr">
                <a:solidFill>
                  <a:srgbClr val="FF0000"/>
                </a:solidFill>
                <a:prstDash val="solid"/>
              </a:ln>
              <a:effectLst>
                <a:glow rad="63500">
                  <a:srgbClr val="0C377B">
                    <a:tint val="30000"/>
                    <a:shade val="95000"/>
                    <a:satMod val="300000"/>
                    <a:alpha val="50000"/>
                  </a:srgbClr>
                </a:glow>
              </a:effectLst>
            </p:spPr>
          </p:cxnSp>
          <p:cxnSp>
            <p:nvCxnSpPr>
              <p:cNvPr id="219" name="Straight Connector 218"/>
              <p:cNvCxnSpPr/>
              <p:nvPr/>
            </p:nvCxnSpPr>
            <p:spPr>
              <a:xfrm>
                <a:off x="6953133" y="2634667"/>
                <a:ext cx="207865" cy="297231"/>
              </a:xfrm>
              <a:prstGeom prst="line">
                <a:avLst/>
              </a:prstGeom>
              <a:noFill/>
              <a:ln w="57150" cap="flat" cmpd="sng" algn="ctr">
                <a:solidFill>
                  <a:srgbClr val="FF0000"/>
                </a:solidFill>
                <a:prstDash val="solid"/>
              </a:ln>
              <a:effectLst>
                <a:glow rad="63500">
                  <a:srgbClr val="0C377B">
                    <a:tint val="30000"/>
                    <a:shade val="95000"/>
                    <a:satMod val="300000"/>
                    <a:alpha val="50000"/>
                  </a:srgbClr>
                </a:glow>
              </a:effectLst>
            </p:spPr>
          </p:cxnSp>
          <p:cxnSp>
            <p:nvCxnSpPr>
              <p:cNvPr id="220" name="Straight Connector 219"/>
              <p:cNvCxnSpPr/>
              <p:nvPr/>
            </p:nvCxnSpPr>
            <p:spPr>
              <a:xfrm>
                <a:off x="6745979" y="2931898"/>
                <a:ext cx="415019" cy="0"/>
              </a:xfrm>
              <a:prstGeom prst="line">
                <a:avLst/>
              </a:prstGeom>
              <a:noFill/>
              <a:ln w="57150" cap="flat" cmpd="sng" algn="ctr">
                <a:solidFill>
                  <a:srgbClr val="FF0000"/>
                </a:solidFill>
                <a:prstDash val="solid"/>
              </a:ln>
              <a:effectLst>
                <a:glow rad="63500">
                  <a:srgbClr val="0C377B">
                    <a:tint val="30000"/>
                    <a:shade val="95000"/>
                    <a:satMod val="300000"/>
                    <a:alpha val="50000"/>
                  </a:srgbClr>
                </a:glow>
              </a:effectLst>
            </p:spPr>
          </p:cxnSp>
        </p:grpSp>
        <p:cxnSp>
          <p:nvCxnSpPr>
            <p:cNvPr id="126" name="Straight Connector 125"/>
            <p:cNvCxnSpPr/>
            <p:nvPr/>
          </p:nvCxnSpPr>
          <p:spPr>
            <a:xfrm>
              <a:off x="6716358" y="1396145"/>
              <a:ext cx="1411642" cy="9008"/>
            </a:xfrm>
            <a:prstGeom prst="line">
              <a:avLst/>
            </a:prstGeom>
            <a:noFill/>
            <a:ln w="57150" cap="flat" cmpd="sng" algn="ctr">
              <a:solidFill>
                <a:srgbClr val="FF0000"/>
              </a:solidFill>
              <a:prstDash val="solid"/>
            </a:ln>
            <a:effectLst>
              <a:glow rad="63500">
                <a:srgbClr val="0C377B">
                  <a:tint val="30000"/>
                  <a:shade val="95000"/>
                  <a:satMod val="300000"/>
                  <a:alpha val="50000"/>
                </a:srgbClr>
              </a:glow>
            </a:effectLst>
          </p:spPr>
        </p:cxnSp>
        <p:cxnSp>
          <p:nvCxnSpPr>
            <p:cNvPr id="127" name="Straight Connector 126"/>
            <p:cNvCxnSpPr/>
            <p:nvPr/>
          </p:nvCxnSpPr>
          <p:spPr>
            <a:xfrm>
              <a:off x="6716358" y="3864169"/>
              <a:ext cx="1411642" cy="0"/>
            </a:xfrm>
            <a:prstGeom prst="line">
              <a:avLst/>
            </a:prstGeom>
            <a:noFill/>
            <a:ln w="57150" cap="flat" cmpd="sng" algn="ctr">
              <a:solidFill>
                <a:srgbClr val="FF0000"/>
              </a:solidFill>
              <a:prstDash val="solid"/>
            </a:ln>
            <a:effectLst>
              <a:glow rad="63500">
                <a:srgbClr val="0C377B">
                  <a:tint val="30000"/>
                  <a:shade val="95000"/>
                  <a:satMod val="300000"/>
                  <a:alpha val="50000"/>
                </a:srgbClr>
              </a:glow>
            </a:effectLst>
          </p:spPr>
        </p:cxnSp>
        <p:cxnSp>
          <p:nvCxnSpPr>
            <p:cNvPr id="128" name="Straight Connector 127"/>
            <p:cNvCxnSpPr/>
            <p:nvPr/>
          </p:nvCxnSpPr>
          <p:spPr>
            <a:xfrm flipV="1">
              <a:off x="942092" y="3920366"/>
              <a:ext cx="360266" cy="9008"/>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129" name="Straight Connector 128"/>
            <p:cNvCxnSpPr/>
            <p:nvPr/>
          </p:nvCxnSpPr>
          <p:spPr>
            <a:xfrm flipV="1">
              <a:off x="942092" y="4072766"/>
              <a:ext cx="360266" cy="9008"/>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130" name="Straight Connector 129"/>
            <p:cNvCxnSpPr/>
            <p:nvPr/>
          </p:nvCxnSpPr>
          <p:spPr>
            <a:xfrm flipV="1">
              <a:off x="942092" y="4369997"/>
              <a:ext cx="360266" cy="9008"/>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131" name="Straight Connector 130"/>
            <p:cNvCxnSpPr/>
            <p:nvPr/>
          </p:nvCxnSpPr>
          <p:spPr>
            <a:xfrm flipV="1">
              <a:off x="942092" y="4522397"/>
              <a:ext cx="360266" cy="9008"/>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132" name="Straight Connector 131"/>
            <p:cNvCxnSpPr/>
            <p:nvPr/>
          </p:nvCxnSpPr>
          <p:spPr>
            <a:xfrm>
              <a:off x="1127807" y="4072766"/>
              <a:ext cx="0" cy="306239"/>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133" name="Straight Connector 132"/>
            <p:cNvCxnSpPr/>
            <p:nvPr/>
          </p:nvCxnSpPr>
          <p:spPr>
            <a:xfrm flipH="1">
              <a:off x="479328" y="4226617"/>
              <a:ext cx="648479" cy="9008"/>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sp>
          <p:nvSpPr>
            <p:cNvPr id="134" name="Rectangle 133"/>
            <p:cNvSpPr/>
            <p:nvPr/>
          </p:nvSpPr>
          <p:spPr>
            <a:xfrm rot="16200000">
              <a:off x="303698" y="4482576"/>
              <a:ext cx="351260" cy="144118"/>
            </a:xfrm>
            <a:prstGeom prst="rect">
              <a:avLst/>
            </a:prstGeom>
            <a:gradFill rotWithShape="1">
              <a:gsLst>
                <a:gs pos="0">
                  <a:srgbClr val="0C377B">
                    <a:tint val="73000"/>
                    <a:satMod val="150000"/>
                  </a:srgbClr>
                </a:gs>
                <a:gs pos="25000">
                  <a:srgbClr val="0C377B">
                    <a:tint val="96000"/>
                    <a:shade val="80000"/>
                    <a:satMod val="105000"/>
                  </a:srgbClr>
                </a:gs>
                <a:gs pos="38000">
                  <a:srgbClr val="0C377B">
                    <a:tint val="96000"/>
                    <a:shade val="59000"/>
                    <a:satMod val="120000"/>
                  </a:srgbClr>
                </a:gs>
                <a:gs pos="55000">
                  <a:srgbClr val="0C377B">
                    <a:shade val="57000"/>
                    <a:satMod val="120000"/>
                  </a:srgbClr>
                </a:gs>
                <a:gs pos="80000">
                  <a:srgbClr val="0C377B">
                    <a:shade val="56000"/>
                    <a:satMod val="145000"/>
                  </a:srgbClr>
                </a:gs>
                <a:gs pos="88000">
                  <a:srgbClr val="0C377B">
                    <a:shade val="63000"/>
                    <a:satMod val="160000"/>
                  </a:srgbClr>
                </a:gs>
                <a:gs pos="100000">
                  <a:srgbClr val="0C377B">
                    <a:tint val="99555"/>
                    <a:satMod val="155000"/>
                  </a:srgbClr>
                </a:gs>
              </a:gsLst>
              <a:lin ang="5400000" scaled="1"/>
            </a:gradFill>
            <a:ln w="9525" cap="flat" cmpd="sng" algn="ctr">
              <a:solidFill>
                <a:srgbClr val="0C377B">
                  <a:shade val="60000"/>
                  <a:satMod val="300000"/>
                </a:srgbClr>
              </a:solidFill>
              <a:prstDash val="solid"/>
            </a:ln>
            <a:effectLst>
              <a:glow rad="70000">
                <a:srgbClr val="0C377B">
                  <a:tint val="30000"/>
                  <a:shade val="95000"/>
                  <a:satMod val="300000"/>
                  <a:alpha val="5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cxnSp>
          <p:nvCxnSpPr>
            <p:cNvPr id="135" name="Straight Connector 134"/>
            <p:cNvCxnSpPr>
              <a:endCxn id="134" idx="3"/>
            </p:cNvCxnSpPr>
            <p:nvPr/>
          </p:nvCxnSpPr>
          <p:spPr>
            <a:xfrm>
              <a:off x="479328" y="4235625"/>
              <a:ext cx="0" cy="14338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136" name="Straight Connector 135"/>
            <p:cNvCxnSpPr/>
            <p:nvPr/>
          </p:nvCxnSpPr>
          <p:spPr>
            <a:xfrm>
              <a:off x="479326" y="4731007"/>
              <a:ext cx="0" cy="14338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137" name="Straight Connector 136"/>
            <p:cNvCxnSpPr/>
            <p:nvPr/>
          </p:nvCxnSpPr>
          <p:spPr>
            <a:xfrm flipV="1">
              <a:off x="299193" y="4874387"/>
              <a:ext cx="360266" cy="9008"/>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138" name="Straight Connector 137"/>
            <p:cNvCxnSpPr/>
            <p:nvPr/>
          </p:nvCxnSpPr>
          <p:spPr>
            <a:xfrm>
              <a:off x="1127807" y="3350724"/>
              <a:ext cx="0" cy="569642"/>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139" name="Straight Connector 138"/>
            <p:cNvCxnSpPr/>
            <p:nvPr/>
          </p:nvCxnSpPr>
          <p:spPr>
            <a:xfrm>
              <a:off x="1127807" y="4531405"/>
              <a:ext cx="0" cy="569642"/>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140" name="Straight Connector 139"/>
            <p:cNvCxnSpPr/>
            <p:nvPr/>
          </p:nvCxnSpPr>
          <p:spPr>
            <a:xfrm>
              <a:off x="1127807" y="3350724"/>
              <a:ext cx="621459" cy="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141" name="Straight Connector 140"/>
            <p:cNvCxnSpPr/>
            <p:nvPr/>
          </p:nvCxnSpPr>
          <p:spPr>
            <a:xfrm>
              <a:off x="1127807" y="5116159"/>
              <a:ext cx="672002" cy="23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142" name="Straight Connector 141"/>
            <p:cNvCxnSpPr/>
            <p:nvPr/>
          </p:nvCxnSpPr>
          <p:spPr>
            <a:xfrm>
              <a:off x="1972575" y="3350723"/>
              <a:ext cx="1766139" cy="2182"/>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143" name="Straight Connector 142"/>
            <p:cNvCxnSpPr/>
            <p:nvPr/>
          </p:nvCxnSpPr>
          <p:spPr>
            <a:xfrm flipV="1">
              <a:off x="1975672" y="5116159"/>
              <a:ext cx="1751138" cy="23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144" name="Straight Connector 143"/>
            <p:cNvCxnSpPr/>
            <p:nvPr/>
          </p:nvCxnSpPr>
          <p:spPr>
            <a:xfrm>
              <a:off x="6275388" y="3070055"/>
              <a:ext cx="422599" cy="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145" name="Straight Connector 144"/>
            <p:cNvCxnSpPr/>
            <p:nvPr/>
          </p:nvCxnSpPr>
          <p:spPr>
            <a:xfrm flipV="1">
              <a:off x="6292683" y="3079063"/>
              <a:ext cx="0" cy="143392"/>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146" name="Straight Connector 145"/>
            <p:cNvCxnSpPr/>
            <p:nvPr/>
          </p:nvCxnSpPr>
          <p:spPr>
            <a:xfrm>
              <a:off x="6293402" y="3592496"/>
              <a:ext cx="0" cy="14338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147" name="Straight Connector 146"/>
            <p:cNvCxnSpPr/>
            <p:nvPr/>
          </p:nvCxnSpPr>
          <p:spPr>
            <a:xfrm flipV="1">
              <a:off x="6113269" y="3735876"/>
              <a:ext cx="360266" cy="9008"/>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148" name="Curved Connector 147"/>
            <p:cNvCxnSpPr/>
            <p:nvPr/>
          </p:nvCxnSpPr>
          <p:spPr>
            <a:xfrm rot="10800000" flipV="1">
              <a:off x="4470239" y="2224824"/>
              <a:ext cx="2227749" cy="279230"/>
            </a:xfrm>
            <a:prstGeom prst="curvedConnector3">
              <a:avLst>
                <a:gd name="adj1" fmla="val 32553"/>
              </a:avLst>
            </a:prstGeom>
            <a:noFill/>
            <a:ln w="3175" cap="flat" cmpd="sng" algn="ctr">
              <a:solidFill>
                <a:srgbClr val="0C377B"/>
              </a:solidFill>
              <a:prstDash val="solid"/>
            </a:ln>
            <a:effectLst>
              <a:glow rad="63500">
                <a:srgbClr val="0C377B">
                  <a:tint val="30000"/>
                  <a:shade val="95000"/>
                  <a:satMod val="300000"/>
                  <a:alpha val="50000"/>
                </a:srgbClr>
              </a:glow>
            </a:effectLst>
          </p:spPr>
        </p:cxnSp>
        <p:cxnSp>
          <p:nvCxnSpPr>
            <p:cNvPr id="149" name="Curved Connector 148"/>
            <p:cNvCxnSpPr/>
            <p:nvPr/>
          </p:nvCxnSpPr>
          <p:spPr>
            <a:xfrm rot="10800000">
              <a:off x="4470240" y="2666176"/>
              <a:ext cx="2245763" cy="216189"/>
            </a:xfrm>
            <a:prstGeom prst="curvedConnector3">
              <a:avLst>
                <a:gd name="adj1" fmla="val 49513"/>
              </a:avLst>
            </a:prstGeom>
            <a:noFill/>
            <a:ln w="3175" cap="flat" cmpd="sng" algn="ctr">
              <a:solidFill>
                <a:srgbClr val="0C377B"/>
              </a:solidFill>
              <a:prstDash val="solid"/>
            </a:ln>
            <a:effectLst>
              <a:glow rad="63500">
                <a:srgbClr val="0C377B">
                  <a:tint val="30000"/>
                  <a:shade val="95000"/>
                  <a:satMod val="300000"/>
                  <a:alpha val="50000"/>
                </a:srgbClr>
              </a:glow>
            </a:effectLst>
          </p:spPr>
        </p:cxnSp>
        <p:sp>
          <p:nvSpPr>
            <p:cNvPr id="150" name="TextBox 149"/>
            <p:cNvSpPr txBox="1"/>
            <p:nvPr/>
          </p:nvSpPr>
          <p:spPr>
            <a:xfrm>
              <a:off x="479328" y="4409656"/>
              <a:ext cx="547596"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rPr>
                <a:t>10 </a:t>
              </a:r>
              <a:r>
                <a:rPr kumimoji="0" lang="en-US" sz="1200" b="0" i="0" u="none" strike="noStrike" kern="0" cap="none" spc="0" normalizeH="0" baseline="0" noProof="0" dirty="0" err="1" smtClean="0">
                  <a:ln>
                    <a:noFill/>
                  </a:ln>
                  <a:solidFill>
                    <a:sysClr val="windowText" lastClr="000000"/>
                  </a:solidFill>
                  <a:effectLst/>
                  <a:uLnTx/>
                  <a:uFillTx/>
                </a:rPr>
                <a:t>kΩ</a:t>
              </a:r>
              <a:endParaRPr kumimoji="0" lang="en-US" sz="1200" b="0" i="0" u="none" strike="noStrike" kern="0" cap="none" spc="0" normalizeH="0" baseline="0" noProof="0" dirty="0">
                <a:ln>
                  <a:noFill/>
                </a:ln>
                <a:solidFill>
                  <a:sysClr val="windowText" lastClr="000000"/>
                </a:solidFill>
                <a:effectLst/>
                <a:uLnTx/>
                <a:uFillTx/>
              </a:endParaRPr>
            </a:p>
          </p:txBody>
        </p:sp>
        <p:sp>
          <p:nvSpPr>
            <p:cNvPr id="151" name="TextBox 150"/>
            <p:cNvSpPr txBox="1"/>
            <p:nvPr/>
          </p:nvSpPr>
          <p:spPr>
            <a:xfrm>
              <a:off x="242044" y="2853301"/>
              <a:ext cx="1444050" cy="52322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1 HDS charged to</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900 V (2.86 kJ)</a:t>
              </a:r>
            </a:p>
          </p:txBody>
        </p:sp>
        <p:sp>
          <p:nvSpPr>
            <p:cNvPr id="152" name="TextBox 151"/>
            <p:cNvSpPr txBox="1"/>
            <p:nvPr/>
          </p:nvSpPr>
          <p:spPr>
            <a:xfrm>
              <a:off x="2947958" y="2960527"/>
              <a:ext cx="402674"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rPr>
                <a:t>1 </a:t>
              </a:r>
              <a:r>
                <a:rPr kumimoji="0" lang="en-US" sz="1200" b="0" i="0" u="none" strike="noStrike" kern="0" cap="none" spc="0" normalizeH="0" baseline="0" noProof="0" dirty="0" err="1" smtClean="0">
                  <a:ln>
                    <a:noFill/>
                  </a:ln>
                  <a:solidFill>
                    <a:sysClr val="windowText" lastClr="000000"/>
                  </a:solidFill>
                  <a:effectLst/>
                  <a:uLnTx/>
                  <a:uFillTx/>
                </a:rPr>
                <a:t>Ω</a:t>
              </a:r>
              <a:endParaRPr kumimoji="0" lang="en-US" sz="1200" b="0" i="0" u="none" strike="noStrike" kern="0" cap="none" spc="0" normalizeH="0" baseline="0" noProof="0" dirty="0">
                <a:ln>
                  <a:noFill/>
                </a:ln>
                <a:solidFill>
                  <a:sysClr val="windowText" lastClr="000000"/>
                </a:solidFill>
                <a:effectLst/>
                <a:uLnTx/>
                <a:uFillTx/>
              </a:endParaRPr>
            </a:p>
          </p:txBody>
        </p:sp>
        <p:sp>
          <p:nvSpPr>
            <p:cNvPr id="153" name="TextBox 152"/>
            <p:cNvSpPr txBox="1"/>
            <p:nvPr/>
          </p:nvSpPr>
          <p:spPr>
            <a:xfrm>
              <a:off x="2919357" y="4685548"/>
              <a:ext cx="459875"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rPr>
                <a:t>1 </a:t>
              </a:r>
              <a:r>
                <a:rPr kumimoji="0" lang="en-US" sz="1200" b="0" i="0" u="none" strike="noStrike" kern="0" cap="none" spc="0" normalizeH="0" baseline="0" noProof="0" dirty="0" err="1" smtClean="0">
                  <a:ln>
                    <a:noFill/>
                  </a:ln>
                  <a:solidFill>
                    <a:sysClr val="windowText" lastClr="000000"/>
                  </a:solidFill>
                  <a:effectLst/>
                  <a:uLnTx/>
                  <a:uFillTx/>
                </a:rPr>
                <a:t>Ω</a:t>
              </a:r>
              <a:endParaRPr kumimoji="0" lang="en-US" sz="1200" b="0" i="0" u="none" strike="noStrike" kern="0" cap="none" spc="0" normalizeH="0" baseline="0" noProof="0" dirty="0">
                <a:ln>
                  <a:noFill/>
                </a:ln>
                <a:solidFill>
                  <a:sysClr val="windowText" lastClr="000000"/>
                </a:solidFill>
                <a:effectLst/>
                <a:uLnTx/>
                <a:uFillTx/>
              </a:endParaRPr>
            </a:p>
          </p:txBody>
        </p:sp>
        <p:cxnSp>
          <p:nvCxnSpPr>
            <p:cNvPr id="154" name="Curved Connector 153"/>
            <p:cNvCxnSpPr/>
            <p:nvPr/>
          </p:nvCxnSpPr>
          <p:spPr>
            <a:xfrm flipH="1">
              <a:off x="4636507" y="1405153"/>
              <a:ext cx="2512855" cy="2973852"/>
            </a:xfrm>
            <a:prstGeom prst="curvedConnector4">
              <a:avLst>
                <a:gd name="adj1" fmla="val -15190"/>
                <a:gd name="adj2" fmla="val 97343"/>
              </a:avLst>
            </a:prstGeom>
            <a:noFill/>
            <a:ln w="19050" cap="flat" cmpd="sng" algn="ctr">
              <a:solidFill>
                <a:srgbClr val="0000FF"/>
              </a:solidFill>
              <a:prstDash val="solid"/>
            </a:ln>
            <a:effectLst>
              <a:glow rad="63500">
                <a:srgbClr val="0C377B">
                  <a:tint val="30000"/>
                  <a:shade val="95000"/>
                  <a:satMod val="300000"/>
                  <a:alpha val="50000"/>
                </a:srgbClr>
              </a:glow>
            </a:effectLst>
          </p:spPr>
        </p:cxnSp>
        <p:cxnSp>
          <p:nvCxnSpPr>
            <p:cNvPr id="155" name="Curved Connector 154"/>
            <p:cNvCxnSpPr/>
            <p:nvPr/>
          </p:nvCxnSpPr>
          <p:spPr>
            <a:xfrm rot="10800000" flipV="1">
              <a:off x="4609488" y="3864167"/>
              <a:ext cx="2692275" cy="658229"/>
            </a:xfrm>
            <a:prstGeom prst="curvedConnector3">
              <a:avLst>
                <a:gd name="adj1" fmla="val 4838"/>
              </a:avLst>
            </a:prstGeom>
            <a:noFill/>
            <a:ln w="19050" cap="flat" cmpd="sng" algn="ctr">
              <a:solidFill>
                <a:srgbClr val="0000FF"/>
              </a:solidFill>
              <a:prstDash val="solid"/>
            </a:ln>
            <a:effectLst>
              <a:glow rad="63500">
                <a:srgbClr val="0C377B">
                  <a:tint val="30000"/>
                  <a:shade val="95000"/>
                  <a:satMod val="300000"/>
                  <a:alpha val="50000"/>
                </a:srgbClr>
              </a:glow>
            </a:effectLst>
          </p:spPr>
        </p:cxnSp>
        <p:sp>
          <p:nvSpPr>
            <p:cNvPr id="156" name="Oval 155"/>
            <p:cNvSpPr/>
            <p:nvPr/>
          </p:nvSpPr>
          <p:spPr>
            <a:xfrm>
              <a:off x="7149362" y="1351108"/>
              <a:ext cx="81032" cy="81066"/>
            </a:xfrm>
            <a:prstGeom prst="ellipse">
              <a:avLst/>
            </a:prstGeom>
            <a:solidFill>
              <a:srgbClr val="0000FF"/>
            </a:solidFill>
            <a:ln w="9525" cap="flat" cmpd="sng" algn="ctr">
              <a:solidFill>
                <a:srgbClr val="0C377B">
                  <a:shade val="60000"/>
                  <a:satMod val="300000"/>
                </a:srgbClr>
              </a:solidFill>
              <a:prstDash val="solid"/>
            </a:ln>
            <a:effectLst>
              <a:glow rad="70000">
                <a:srgbClr val="0C377B">
                  <a:tint val="30000"/>
                  <a:shade val="95000"/>
                  <a:satMod val="300000"/>
                  <a:alpha val="5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57" name="Oval 156"/>
            <p:cNvSpPr/>
            <p:nvPr/>
          </p:nvSpPr>
          <p:spPr>
            <a:xfrm>
              <a:off x="6660921" y="2853892"/>
              <a:ext cx="81032" cy="81066"/>
            </a:xfrm>
            <a:prstGeom prst="ellipse">
              <a:avLst/>
            </a:prstGeom>
            <a:solidFill>
              <a:srgbClr val="000000"/>
            </a:solidFill>
            <a:ln w="9525" cap="flat" cmpd="sng" algn="ctr">
              <a:solidFill>
                <a:srgbClr val="0C377B">
                  <a:shade val="60000"/>
                  <a:satMod val="300000"/>
                </a:srgbClr>
              </a:solidFill>
              <a:prstDash val="solid"/>
            </a:ln>
            <a:effectLst>
              <a:glow rad="70000">
                <a:srgbClr val="0C377B">
                  <a:tint val="30000"/>
                  <a:shade val="95000"/>
                  <a:satMod val="300000"/>
                  <a:alpha val="5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58" name="Oval 157"/>
            <p:cNvSpPr/>
            <p:nvPr/>
          </p:nvSpPr>
          <p:spPr>
            <a:xfrm>
              <a:off x="6695878" y="2184291"/>
              <a:ext cx="81032" cy="81066"/>
            </a:xfrm>
            <a:prstGeom prst="ellipse">
              <a:avLst/>
            </a:prstGeom>
            <a:solidFill>
              <a:srgbClr val="000000"/>
            </a:solidFill>
            <a:ln w="9525" cap="flat" cmpd="sng" algn="ctr">
              <a:solidFill>
                <a:srgbClr val="0C377B">
                  <a:shade val="60000"/>
                  <a:satMod val="300000"/>
                </a:srgbClr>
              </a:solidFill>
              <a:prstDash val="solid"/>
            </a:ln>
            <a:effectLst>
              <a:glow rad="70000">
                <a:srgbClr val="0C377B">
                  <a:tint val="30000"/>
                  <a:shade val="95000"/>
                  <a:satMod val="300000"/>
                  <a:alpha val="5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59" name="Oval 158"/>
            <p:cNvSpPr/>
            <p:nvPr/>
          </p:nvSpPr>
          <p:spPr>
            <a:xfrm>
              <a:off x="7230394" y="3823636"/>
              <a:ext cx="81032" cy="81066"/>
            </a:xfrm>
            <a:prstGeom prst="ellipse">
              <a:avLst/>
            </a:prstGeom>
            <a:solidFill>
              <a:srgbClr val="0000FF"/>
            </a:solidFill>
            <a:ln w="9525" cap="flat" cmpd="sng" algn="ctr">
              <a:solidFill>
                <a:srgbClr val="0C377B">
                  <a:shade val="60000"/>
                  <a:satMod val="300000"/>
                </a:srgbClr>
              </a:solidFill>
              <a:prstDash val="solid"/>
            </a:ln>
            <a:effectLst>
              <a:glow rad="70000">
                <a:srgbClr val="0C377B">
                  <a:tint val="30000"/>
                  <a:shade val="95000"/>
                  <a:satMod val="300000"/>
                  <a:alpha val="5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60" name="TextBox 159"/>
            <p:cNvSpPr txBox="1"/>
            <p:nvPr/>
          </p:nvSpPr>
          <p:spPr>
            <a:xfrm>
              <a:off x="4774847" y="1632361"/>
              <a:ext cx="394885" cy="3077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IFS</a:t>
              </a:r>
            </a:p>
          </p:txBody>
        </p:sp>
        <p:cxnSp>
          <p:nvCxnSpPr>
            <p:cNvPr id="162" name="Straight Connector 161"/>
            <p:cNvCxnSpPr/>
            <p:nvPr/>
          </p:nvCxnSpPr>
          <p:spPr>
            <a:xfrm>
              <a:off x="4366308" y="2495048"/>
              <a:ext cx="447667" cy="0"/>
            </a:xfrm>
            <a:prstGeom prst="line">
              <a:avLst/>
            </a:prstGeom>
            <a:noFill/>
            <a:ln w="38100" cap="flat" cmpd="sng" algn="ctr">
              <a:solidFill>
                <a:srgbClr val="0C377B"/>
              </a:solidFill>
              <a:prstDash val="solid"/>
            </a:ln>
            <a:effectLst>
              <a:glow rad="63500">
                <a:srgbClr val="0C377B">
                  <a:tint val="30000"/>
                  <a:shade val="95000"/>
                  <a:satMod val="300000"/>
                  <a:alpha val="50000"/>
                </a:srgbClr>
              </a:glow>
            </a:effectLst>
          </p:spPr>
        </p:cxnSp>
        <p:cxnSp>
          <p:nvCxnSpPr>
            <p:cNvPr id="163" name="Straight Connector 162"/>
            <p:cNvCxnSpPr/>
            <p:nvPr/>
          </p:nvCxnSpPr>
          <p:spPr>
            <a:xfrm>
              <a:off x="4366308" y="2678819"/>
              <a:ext cx="447667" cy="0"/>
            </a:xfrm>
            <a:prstGeom prst="line">
              <a:avLst/>
            </a:prstGeom>
            <a:noFill/>
            <a:ln w="38100" cap="flat" cmpd="sng" algn="ctr">
              <a:solidFill>
                <a:srgbClr val="0C377B"/>
              </a:solidFill>
              <a:prstDash val="solid"/>
            </a:ln>
            <a:effectLst>
              <a:glow rad="63500">
                <a:srgbClr val="0C377B">
                  <a:tint val="30000"/>
                  <a:shade val="95000"/>
                  <a:satMod val="300000"/>
                  <a:alpha val="50000"/>
                </a:srgbClr>
              </a:glow>
            </a:effectLst>
          </p:spPr>
        </p:cxnSp>
        <p:cxnSp>
          <p:nvCxnSpPr>
            <p:cNvPr id="164" name="Straight Connector 163"/>
            <p:cNvCxnSpPr/>
            <p:nvPr/>
          </p:nvCxnSpPr>
          <p:spPr>
            <a:xfrm>
              <a:off x="4366308" y="4520947"/>
              <a:ext cx="447667" cy="0"/>
            </a:xfrm>
            <a:prstGeom prst="line">
              <a:avLst/>
            </a:prstGeom>
            <a:noFill/>
            <a:ln w="38100" cap="flat" cmpd="sng" algn="ctr">
              <a:solidFill>
                <a:srgbClr val="0C377B"/>
              </a:solidFill>
              <a:prstDash val="solid"/>
            </a:ln>
            <a:effectLst>
              <a:glow rad="63500">
                <a:srgbClr val="0C377B">
                  <a:tint val="30000"/>
                  <a:shade val="95000"/>
                  <a:satMod val="300000"/>
                  <a:alpha val="50000"/>
                </a:srgbClr>
              </a:glow>
            </a:effectLst>
          </p:spPr>
        </p:cxnSp>
        <p:cxnSp>
          <p:nvCxnSpPr>
            <p:cNvPr id="165" name="Straight Connector 164"/>
            <p:cNvCxnSpPr/>
            <p:nvPr/>
          </p:nvCxnSpPr>
          <p:spPr>
            <a:xfrm>
              <a:off x="4366308" y="4369997"/>
              <a:ext cx="447667" cy="0"/>
            </a:xfrm>
            <a:prstGeom prst="line">
              <a:avLst/>
            </a:prstGeom>
            <a:noFill/>
            <a:ln w="38100" cap="flat" cmpd="sng" algn="ctr">
              <a:solidFill>
                <a:srgbClr val="0C377B"/>
              </a:solidFill>
              <a:prstDash val="solid"/>
            </a:ln>
            <a:effectLst>
              <a:glow rad="63500">
                <a:srgbClr val="0C377B">
                  <a:tint val="30000"/>
                  <a:shade val="95000"/>
                  <a:satMod val="300000"/>
                  <a:alpha val="50000"/>
                </a:srgbClr>
              </a:glow>
            </a:effectLst>
          </p:spPr>
        </p:cxnSp>
        <p:sp>
          <p:nvSpPr>
            <p:cNvPr id="166" name="TextBox 165"/>
            <p:cNvSpPr txBox="1"/>
            <p:nvPr/>
          </p:nvSpPr>
          <p:spPr>
            <a:xfrm>
              <a:off x="5677796" y="2457888"/>
              <a:ext cx="652179" cy="3077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V-taps</a:t>
              </a:r>
            </a:p>
          </p:txBody>
        </p:sp>
        <p:sp>
          <p:nvSpPr>
            <p:cNvPr id="167" name="TextBox 166"/>
            <p:cNvSpPr txBox="1"/>
            <p:nvPr/>
          </p:nvSpPr>
          <p:spPr>
            <a:xfrm>
              <a:off x="4911086" y="4498675"/>
              <a:ext cx="595548" cy="3077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I</a:t>
              </a:r>
              <a:r>
                <a:rPr kumimoji="0" lang="en-US" sz="1400" b="0" i="0" u="none" strike="noStrike" kern="0" cap="none" spc="0" normalizeH="0" baseline="0" noProof="0" dirty="0" smtClean="0">
                  <a:ln>
                    <a:noFill/>
                  </a:ln>
                  <a:solidFill>
                    <a:sysClr val="windowText" lastClr="000000"/>
                  </a:solidFill>
                  <a:effectLst/>
                  <a:uLnTx/>
                  <a:uFillTx/>
                </a:rPr>
                <a:t>-taps</a:t>
              </a:r>
            </a:p>
          </p:txBody>
        </p:sp>
        <p:grpSp>
          <p:nvGrpSpPr>
            <p:cNvPr id="168" name="Group 167"/>
            <p:cNvGrpSpPr/>
            <p:nvPr/>
          </p:nvGrpSpPr>
          <p:grpSpPr>
            <a:xfrm rot="5400000">
              <a:off x="1703705" y="3267011"/>
              <a:ext cx="298227" cy="184290"/>
              <a:chOff x="5740340" y="3015944"/>
              <a:chExt cx="459339" cy="311474"/>
            </a:xfrm>
          </p:grpSpPr>
          <p:cxnSp>
            <p:nvCxnSpPr>
              <p:cNvPr id="213" name="Straight Connector 212"/>
              <p:cNvCxnSpPr/>
              <p:nvPr/>
            </p:nvCxnSpPr>
            <p:spPr>
              <a:xfrm flipH="1">
                <a:off x="5740340" y="3015944"/>
                <a:ext cx="459339" cy="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grpSp>
            <p:nvGrpSpPr>
              <p:cNvPr id="214" name="Group 213"/>
              <p:cNvGrpSpPr/>
              <p:nvPr/>
            </p:nvGrpSpPr>
            <p:grpSpPr>
              <a:xfrm>
                <a:off x="5762500" y="3015944"/>
                <a:ext cx="415019" cy="311474"/>
                <a:chOff x="6745979" y="2620424"/>
                <a:chExt cx="415019" cy="311474"/>
              </a:xfrm>
            </p:grpSpPr>
            <p:cxnSp>
              <p:nvCxnSpPr>
                <p:cNvPr id="215" name="Straight Connector 214"/>
                <p:cNvCxnSpPr/>
                <p:nvPr/>
              </p:nvCxnSpPr>
              <p:spPr>
                <a:xfrm flipH="1">
                  <a:off x="6745979" y="2620424"/>
                  <a:ext cx="207155" cy="306239"/>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216" name="Straight Connector 215"/>
                <p:cNvCxnSpPr/>
                <p:nvPr/>
              </p:nvCxnSpPr>
              <p:spPr>
                <a:xfrm>
                  <a:off x="6953133" y="2634667"/>
                  <a:ext cx="207865" cy="297231"/>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217" name="Straight Connector 216"/>
                <p:cNvCxnSpPr/>
                <p:nvPr/>
              </p:nvCxnSpPr>
              <p:spPr>
                <a:xfrm>
                  <a:off x="6745979" y="2931898"/>
                  <a:ext cx="415019" cy="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grpSp>
        </p:grpSp>
        <p:cxnSp>
          <p:nvCxnSpPr>
            <p:cNvPr id="169" name="Curved Connector 168"/>
            <p:cNvCxnSpPr/>
            <p:nvPr/>
          </p:nvCxnSpPr>
          <p:spPr>
            <a:xfrm rot="16200000" flipH="1">
              <a:off x="3485090" y="3592444"/>
              <a:ext cx="1094503" cy="611062"/>
            </a:xfrm>
            <a:prstGeom prst="curvedConnector2">
              <a:avLst/>
            </a:prstGeom>
            <a:noFill/>
            <a:ln w="19050" cap="flat" cmpd="sng" algn="ctr">
              <a:solidFill>
                <a:srgbClr val="0C377B"/>
              </a:solidFill>
              <a:prstDash val="solid"/>
            </a:ln>
            <a:effectLst>
              <a:glow rad="63500">
                <a:srgbClr val="0C377B">
                  <a:tint val="30000"/>
                  <a:shade val="95000"/>
                  <a:satMod val="300000"/>
                  <a:alpha val="50000"/>
                </a:srgbClr>
              </a:glow>
            </a:effectLst>
          </p:spPr>
        </p:cxnSp>
        <p:sp>
          <p:nvSpPr>
            <p:cNvPr id="170" name="Rectangle 169"/>
            <p:cNvSpPr/>
            <p:nvPr/>
          </p:nvSpPr>
          <p:spPr>
            <a:xfrm>
              <a:off x="2973665" y="3304462"/>
              <a:ext cx="351260" cy="144118"/>
            </a:xfrm>
            <a:prstGeom prst="rect">
              <a:avLst/>
            </a:prstGeom>
            <a:gradFill rotWithShape="1">
              <a:gsLst>
                <a:gs pos="0">
                  <a:srgbClr val="0C377B">
                    <a:tint val="73000"/>
                    <a:satMod val="150000"/>
                  </a:srgbClr>
                </a:gs>
                <a:gs pos="25000">
                  <a:srgbClr val="0C377B">
                    <a:tint val="96000"/>
                    <a:shade val="80000"/>
                    <a:satMod val="105000"/>
                  </a:srgbClr>
                </a:gs>
                <a:gs pos="38000">
                  <a:srgbClr val="0C377B">
                    <a:tint val="96000"/>
                    <a:shade val="59000"/>
                    <a:satMod val="120000"/>
                  </a:srgbClr>
                </a:gs>
                <a:gs pos="55000">
                  <a:srgbClr val="0C377B">
                    <a:shade val="57000"/>
                    <a:satMod val="120000"/>
                  </a:srgbClr>
                </a:gs>
                <a:gs pos="80000">
                  <a:srgbClr val="0C377B">
                    <a:shade val="56000"/>
                    <a:satMod val="145000"/>
                  </a:srgbClr>
                </a:gs>
                <a:gs pos="88000">
                  <a:srgbClr val="0C377B">
                    <a:shade val="63000"/>
                    <a:satMod val="160000"/>
                  </a:srgbClr>
                </a:gs>
                <a:gs pos="100000">
                  <a:srgbClr val="0C377B">
                    <a:tint val="99555"/>
                    <a:satMod val="155000"/>
                  </a:srgbClr>
                </a:gs>
              </a:gsLst>
              <a:lin ang="5400000" scaled="1"/>
            </a:gradFill>
            <a:ln w="9525" cap="flat" cmpd="sng" algn="ctr">
              <a:solidFill>
                <a:srgbClr val="0C377B">
                  <a:shade val="60000"/>
                  <a:satMod val="300000"/>
                </a:srgbClr>
              </a:solidFill>
              <a:prstDash val="solid"/>
            </a:ln>
            <a:effectLst>
              <a:glow rad="70000">
                <a:srgbClr val="0C377B">
                  <a:tint val="30000"/>
                  <a:shade val="95000"/>
                  <a:satMod val="300000"/>
                  <a:alpha val="5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nvGrpSpPr>
            <p:cNvPr id="171" name="Group 170"/>
            <p:cNvGrpSpPr/>
            <p:nvPr/>
          </p:nvGrpSpPr>
          <p:grpSpPr>
            <a:xfrm rot="16200000">
              <a:off x="1734414" y="5024013"/>
              <a:ext cx="298227" cy="184290"/>
              <a:chOff x="5740340" y="3015944"/>
              <a:chExt cx="459339" cy="311474"/>
            </a:xfrm>
          </p:grpSpPr>
          <p:cxnSp>
            <p:nvCxnSpPr>
              <p:cNvPr id="208" name="Straight Connector 207"/>
              <p:cNvCxnSpPr/>
              <p:nvPr/>
            </p:nvCxnSpPr>
            <p:spPr>
              <a:xfrm flipH="1">
                <a:off x="5740340" y="3015944"/>
                <a:ext cx="459339" cy="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grpSp>
            <p:nvGrpSpPr>
              <p:cNvPr id="209" name="Group 208"/>
              <p:cNvGrpSpPr/>
              <p:nvPr/>
            </p:nvGrpSpPr>
            <p:grpSpPr>
              <a:xfrm>
                <a:off x="5762500" y="3015944"/>
                <a:ext cx="415019" cy="311474"/>
                <a:chOff x="6745979" y="2620424"/>
                <a:chExt cx="415019" cy="311474"/>
              </a:xfrm>
            </p:grpSpPr>
            <p:cxnSp>
              <p:nvCxnSpPr>
                <p:cNvPr id="210" name="Straight Connector 209"/>
                <p:cNvCxnSpPr/>
                <p:nvPr/>
              </p:nvCxnSpPr>
              <p:spPr>
                <a:xfrm flipH="1">
                  <a:off x="6745979" y="2620424"/>
                  <a:ext cx="207155" cy="306239"/>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211" name="Straight Connector 210"/>
                <p:cNvCxnSpPr/>
                <p:nvPr/>
              </p:nvCxnSpPr>
              <p:spPr>
                <a:xfrm>
                  <a:off x="6953133" y="2634667"/>
                  <a:ext cx="207865" cy="297231"/>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212" name="Straight Connector 211"/>
                <p:cNvCxnSpPr/>
                <p:nvPr/>
              </p:nvCxnSpPr>
              <p:spPr>
                <a:xfrm>
                  <a:off x="6745979" y="2931898"/>
                  <a:ext cx="415019" cy="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grpSp>
        </p:grpSp>
        <p:cxnSp>
          <p:nvCxnSpPr>
            <p:cNvPr id="172" name="Straight Connector 171"/>
            <p:cNvCxnSpPr/>
            <p:nvPr/>
          </p:nvCxnSpPr>
          <p:spPr>
            <a:xfrm flipV="1">
              <a:off x="1936536" y="3147755"/>
              <a:ext cx="86322" cy="74699"/>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173" name="Straight Connector 172"/>
            <p:cNvCxnSpPr/>
            <p:nvPr/>
          </p:nvCxnSpPr>
          <p:spPr>
            <a:xfrm flipV="1">
              <a:off x="1696097" y="5271163"/>
              <a:ext cx="86322" cy="74699"/>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sp>
          <p:nvSpPr>
            <p:cNvPr id="174" name="TextBox 173"/>
            <p:cNvSpPr txBox="1"/>
            <p:nvPr/>
          </p:nvSpPr>
          <p:spPr>
            <a:xfrm>
              <a:off x="5150962" y="3291565"/>
              <a:ext cx="1124426" cy="3077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Fault to GND</a:t>
              </a:r>
            </a:p>
          </p:txBody>
        </p:sp>
        <p:cxnSp>
          <p:nvCxnSpPr>
            <p:cNvPr id="175" name="Straight Connector 174"/>
            <p:cNvCxnSpPr/>
            <p:nvPr/>
          </p:nvCxnSpPr>
          <p:spPr>
            <a:xfrm>
              <a:off x="4398627" y="5445312"/>
              <a:ext cx="569333" cy="0"/>
            </a:xfrm>
            <a:prstGeom prst="line">
              <a:avLst/>
            </a:prstGeom>
            <a:noFill/>
            <a:ln w="38100" cap="flat" cmpd="sng" algn="ctr">
              <a:solidFill>
                <a:srgbClr val="0C377B"/>
              </a:solidFill>
              <a:prstDash val="solid"/>
            </a:ln>
            <a:effectLst>
              <a:glow rad="63500">
                <a:srgbClr val="0C377B">
                  <a:tint val="30000"/>
                  <a:shade val="95000"/>
                  <a:satMod val="300000"/>
                  <a:alpha val="50000"/>
                </a:srgbClr>
              </a:glow>
            </a:effectLst>
          </p:spPr>
        </p:cxnSp>
        <p:sp>
          <p:nvSpPr>
            <p:cNvPr id="176" name="TextBox 175"/>
            <p:cNvSpPr txBox="1"/>
            <p:nvPr/>
          </p:nvSpPr>
          <p:spPr>
            <a:xfrm>
              <a:off x="4813975" y="5101047"/>
              <a:ext cx="805329" cy="3077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GND tap</a:t>
              </a:r>
            </a:p>
          </p:txBody>
        </p:sp>
        <p:cxnSp>
          <p:nvCxnSpPr>
            <p:cNvPr id="177" name="Curved Connector 176"/>
            <p:cNvCxnSpPr/>
            <p:nvPr/>
          </p:nvCxnSpPr>
          <p:spPr>
            <a:xfrm>
              <a:off x="3726810" y="5116162"/>
              <a:ext cx="671817" cy="325429"/>
            </a:xfrm>
            <a:prstGeom prst="curvedConnector3">
              <a:avLst>
                <a:gd name="adj1" fmla="val 50000"/>
              </a:avLst>
            </a:prstGeom>
            <a:noFill/>
            <a:ln w="19050" cap="flat" cmpd="sng" algn="ctr">
              <a:solidFill>
                <a:srgbClr val="0C377B"/>
              </a:solidFill>
              <a:prstDash val="solid"/>
            </a:ln>
            <a:effectLst>
              <a:glow rad="63500">
                <a:srgbClr val="0C377B">
                  <a:tint val="30000"/>
                  <a:shade val="95000"/>
                  <a:satMod val="300000"/>
                  <a:alpha val="50000"/>
                </a:srgbClr>
              </a:glow>
            </a:effectLst>
          </p:spPr>
        </p:cxnSp>
        <p:sp>
          <p:nvSpPr>
            <p:cNvPr id="178" name="Rectangle 177"/>
            <p:cNvSpPr/>
            <p:nvPr/>
          </p:nvSpPr>
          <p:spPr>
            <a:xfrm>
              <a:off x="2970251" y="5028988"/>
              <a:ext cx="351260" cy="144118"/>
            </a:xfrm>
            <a:prstGeom prst="rect">
              <a:avLst/>
            </a:prstGeom>
            <a:gradFill rotWithShape="1">
              <a:gsLst>
                <a:gs pos="0">
                  <a:srgbClr val="0C377B">
                    <a:tint val="73000"/>
                    <a:satMod val="150000"/>
                  </a:srgbClr>
                </a:gs>
                <a:gs pos="25000">
                  <a:srgbClr val="0C377B">
                    <a:tint val="96000"/>
                    <a:shade val="80000"/>
                    <a:satMod val="105000"/>
                  </a:srgbClr>
                </a:gs>
                <a:gs pos="38000">
                  <a:srgbClr val="0C377B">
                    <a:tint val="96000"/>
                    <a:shade val="59000"/>
                    <a:satMod val="120000"/>
                  </a:srgbClr>
                </a:gs>
                <a:gs pos="55000">
                  <a:srgbClr val="0C377B">
                    <a:shade val="57000"/>
                    <a:satMod val="120000"/>
                  </a:srgbClr>
                </a:gs>
                <a:gs pos="80000">
                  <a:srgbClr val="0C377B">
                    <a:shade val="56000"/>
                    <a:satMod val="145000"/>
                  </a:srgbClr>
                </a:gs>
                <a:gs pos="88000">
                  <a:srgbClr val="0C377B">
                    <a:shade val="63000"/>
                    <a:satMod val="160000"/>
                  </a:srgbClr>
                </a:gs>
                <a:gs pos="100000">
                  <a:srgbClr val="0C377B">
                    <a:tint val="99555"/>
                    <a:satMod val="155000"/>
                  </a:srgbClr>
                </a:gs>
              </a:gsLst>
              <a:lin ang="5400000" scaled="1"/>
            </a:gradFill>
            <a:ln w="9525" cap="flat" cmpd="sng" algn="ctr">
              <a:solidFill>
                <a:srgbClr val="0C377B">
                  <a:shade val="60000"/>
                  <a:satMod val="300000"/>
                </a:srgbClr>
              </a:solidFill>
              <a:prstDash val="solid"/>
            </a:ln>
            <a:effectLst>
              <a:glow rad="70000">
                <a:srgbClr val="0C377B">
                  <a:tint val="30000"/>
                  <a:shade val="95000"/>
                  <a:satMod val="300000"/>
                  <a:alpha val="5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nvGrpSpPr>
            <p:cNvPr id="179" name="Group 178"/>
            <p:cNvGrpSpPr/>
            <p:nvPr/>
          </p:nvGrpSpPr>
          <p:grpSpPr>
            <a:xfrm>
              <a:off x="4787827" y="5441591"/>
              <a:ext cx="360266" cy="152388"/>
              <a:chOff x="3889079" y="5441591"/>
              <a:chExt cx="360266" cy="152388"/>
            </a:xfrm>
          </p:grpSpPr>
          <p:cxnSp>
            <p:nvCxnSpPr>
              <p:cNvPr id="206" name="Straight Connector 205"/>
              <p:cNvCxnSpPr/>
              <p:nvPr/>
            </p:nvCxnSpPr>
            <p:spPr>
              <a:xfrm>
                <a:off x="4069212" y="5441591"/>
                <a:ext cx="0" cy="143380"/>
              </a:xfrm>
              <a:prstGeom prst="line">
                <a:avLst/>
              </a:prstGeom>
              <a:noFill/>
              <a:ln w="38100" cap="flat" cmpd="sng" algn="ctr">
                <a:solidFill>
                  <a:srgbClr val="0C377B"/>
                </a:solidFill>
                <a:prstDash val="solid"/>
              </a:ln>
              <a:effectLst>
                <a:glow rad="63500">
                  <a:srgbClr val="0C377B">
                    <a:tint val="30000"/>
                    <a:shade val="95000"/>
                    <a:satMod val="300000"/>
                    <a:alpha val="50000"/>
                  </a:srgbClr>
                </a:glow>
              </a:effectLst>
            </p:spPr>
          </p:cxnSp>
          <p:cxnSp>
            <p:nvCxnSpPr>
              <p:cNvPr id="207" name="Straight Connector 206"/>
              <p:cNvCxnSpPr/>
              <p:nvPr/>
            </p:nvCxnSpPr>
            <p:spPr>
              <a:xfrm flipV="1">
                <a:off x="3889079" y="5584971"/>
                <a:ext cx="360266" cy="9008"/>
              </a:xfrm>
              <a:prstGeom prst="line">
                <a:avLst/>
              </a:prstGeom>
              <a:noFill/>
              <a:ln w="38100" cap="flat" cmpd="sng" algn="ctr">
                <a:solidFill>
                  <a:srgbClr val="0C377B"/>
                </a:solidFill>
                <a:prstDash val="solid"/>
              </a:ln>
              <a:effectLst>
                <a:glow rad="63500">
                  <a:srgbClr val="0C377B">
                    <a:tint val="30000"/>
                    <a:shade val="95000"/>
                    <a:satMod val="300000"/>
                    <a:alpha val="50000"/>
                  </a:srgbClr>
                </a:glow>
              </a:effectLst>
            </p:spPr>
          </p:cxnSp>
        </p:grpSp>
        <p:cxnSp>
          <p:nvCxnSpPr>
            <p:cNvPr id="180" name="Curved Connector 179"/>
            <p:cNvCxnSpPr/>
            <p:nvPr/>
          </p:nvCxnSpPr>
          <p:spPr>
            <a:xfrm rot="5400000">
              <a:off x="4724199" y="4191434"/>
              <a:ext cx="1935387" cy="1177892"/>
            </a:xfrm>
            <a:prstGeom prst="curvedConnector3">
              <a:avLst>
                <a:gd name="adj1" fmla="val 122694"/>
              </a:avLst>
            </a:prstGeom>
            <a:noFill/>
            <a:ln w="19050" cap="flat" cmpd="sng" algn="ctr">
              <a:solidFill>
                <a:srgbClr val="5197CC">
                  <a:lumMod val="75000"/>
                </a:srgbClr>
              </a:solidFill>
              <a:prstDash val="sysDash"/>
              <a:headEnd type="none"/>
              <a:tailEnd type="triangle" w="lg" len="lg"/>
            </a:ln>
            <a:effectLst>
              <a:glow rad="63500">
                <a:srgbClr val="0C377B">
                  <a:tint val="30000"/>
                  <a:shade val="95000"/>
                  <a:satMod val="300000"/>
                  <a:alpha val="50000"/>
                </a:srgbClr>
              </a:glow>
            </a:effectLst>
          </p:spPr>
        </p:cxnSp>
        <p:sp>
          <p:nvSpPr>
            <p:cNvPr id="181" name="TextBox 180"/>
            <p:cNvSpPr txBox="1"/>
            <p:nvPr/>
          </p:nvSpPr>
          <p:spPr>
            <a:xfrm>
              <a:off x="6287143" y="5111383"/>
              <a:ext cx="1521545" cy="3077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FF0000"/>
                  </a:solidFill>
                  <a:effectLst/>
                  <a:uLnTx/>
                  <a:uFillTx/>
                </a:rPr>
                <a:t>Discharge Current</a:t>
              </a:r>
            </a:p>
          </p:txBody>
        </p:sp>
        <p:grpSp>
          <p:nvGrpSpPr>
            <p:cNvPr id="182" name="Group 181"/>
            <p:cNvGrpSpPr/>
            <p:nvPr/>
          </p:nvGrpSpPr>
          <p:grpSpPr>
            <a:xfrm>
              <a:off x="2327626" y="5852087"/>
              <a:ext cx="360266" cy="152388"/>
              <a:chOff x="3889079" y="5441591"/>
              <a:chExt cx="360266" cy="152388"/>
            </a:xfrm>
          </p:grpSpPr>
          <p:cxnSp>
            <p:nvCxnSpPr>
              <p:cNvPr id="204" name="Straight Connector 203"/>
              <p:cNvCxnSpPr/>
              <p:nvPr/>
            </p:nvCxnSpPr>
            <p:spPr>
              <a:xfrm>
                <a:off x="4069212" y="5441591"/>
                <a:ext cx="0" cy="143380"/>
              </a:xfrm>
              <a:prstGeom prst="line">
                <a:avLst/>
              </a:prstGeom>
              <a:noFill/>
              <a:ln w="38100" cap="flat" cmpd="sng" algn="ctr">
                <a:solidFill>
                  <a:srgbClr val="0C377B"/>
                </a:solidFill>
                <a:prstDash val="solid"/>
              </a:ln>
              <a:effectLst>
                <a:glow rad="63500">
                  <a:srgbClr val="0C377B">
                    <a:tint val="30000"/>
                    <a:shade val="95000"/>
                    <a:satMod val="300000"/>
                    <a:alpha val="50000"/>
                  </a:srgbClr>
                </a:glow>
              </a:effectLst>
            </p:spPr>
          </p:cxnSp>
          <p:cxnSp>
            <p:nvCxnSpPr>
              <p:cNvPr id="205" name="Straight Connector 204"/>
              <p:cNvCxnSpPr/>
              <p:nvPr/>
            </p:nvCxnSpPr>
            <p:spPr>
              <a:xfrm flipV="1">
                <a:off x="3889079" y="5584971"/>
                <a:ext cx="360266" cy="9008"/>
              </a:xfrm>
              <a:prstGeom prst="line">
                <a:avLst/>
              </a:prstGeom>
              <a:noFill/>
              <a:ln w="38100" cap="flat" cmpd="sng" algn="ctr">
                <a:solidFill>
                  <a:srgbClr val="0C377B"/>
                </a:solidFill>
                <a:prstDash val="solid"/>
              </a:ln>
              <a:effectLst>
                <a:glow rad="63500">
                  <a:srgbClr val="0C377B">
                    <a:tint val="30000"/>
                    <a:shade val="95000"/>
                    <a:satMod val="300000"/>
                    <a:alpha val="50000"/>
                  </a:srgbClr>
                </a:glow>
              </a:effectLst>
            </p:spPr>
          </p:cxnSp>
        </p:grpSp>
        <p:cxnSp>
          <p:nvCxnSpPr>
            <p:cNvPr id="183" name="Curved Connector 182"/>
            <p:cNvCxnSpPr/>
            <p:nvPr/>
          </p:nvCxnSpPr>
          <p:spPr>
            <a:xfrm rot="10800000" flipV="1">
              <a:off x="2507759" y="5451940"/>
              <a:ext cx="1942366" cy="400147"/>
            </a:xfrm>
            <a:prstGeom prst="curvedConnector3">
              <a:avLst>
                <a:gd name="adj1" fmla="val 20829"/>
              </a:avLst>
            </a:prstGeom>
            <a:noFill/>
            <a:ln w="19050" cap="flat" cmpd="sng" algn="ctr">
              <a:solidFill>
                <a:srgbClr val="0C377B"/>
              </a:solidFill>
              <a:prstDash val="sysDash"/>
              <a:headEnd type="none"/>
              <a:tailEnd type="none" w="lg" len="lg"/>
            </a:ln>
            <a:effectLst>
              <a:glow rad="63500">
                <a:srgbClr val="0C377B">
                  <a:tint val="30000"/>
                  <a:shade val="95000"/>
                  <a:satMod val="300000"/>
                  <a:alpha val="50000"/>
                </a:srgbClr>
              </a:glow>
            </a:effectLst>
          </p:spPr>
        </p:cxnSp>
        <p:sp>
          <p:nvSpPr>
            <p:cNvPr id="184" name="Donut 183"/>
            <p:cNvSpPr/>
            <p:nvPr/>
          </p:nvSpPr>
          <p:spPr>
            <a:xfrm>
              <a:off x="3733679" y="4962204"/>
              <a:ext cx="124099" cy="364430"/>
            </a:xfrm>
            <a:prstGeom prst="donut">
              <a:avLst/>
            </a:prstGeom>
            <a:solidFill>
              <a:srgbClr val="A40000">
                <a:lumMod val="75000"/>
              </a:srgbClr>
            </a:solidFill>
            <a:ln w="9525" cap="flat" cmpd="sng" algn="ctr">
              <a:solidFill>
                <a:srgbClr val="0C377B">
                  <a:shade val="60000"/>
                  <a:satMod val="300000"/>
                </a:srgbClr>
              </a:solidFill>
              <a:prstDash val="solid"/>
            </a:ln>
            <a:effectLst>
              <a:glow rad="70000">
                <a:srgbClr val="0C377B">
                  <a:tint val="30000"/>
                  <a:shade val="95000"/>
                  <a:satMod val="300000"/>
                  <a:alpha val="5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C377B"/>
                </a:solidFill>
                <a:effectLst/>
                <a:uLnTx/>
                <a:uFillTx/>
                <a:latin typeface="Arial"/>
                <a:ea typeface="+mn-ea"/>
                <a:cs typeface="+mn-cs"/>
              </a:endParaRPr>
            </a:p>
          </p:txBody>
        </p:sp>
        <p:sp>
          <p:nvSpPr>
            <p:cNvPr id="185" name="TextBox 184"/>
            <p:cNvSpPr txBox="1"/>
            <p:nvPr/>
          </p:nvSpPr>
          <p:spPr>
            <a:xfrm>
              <a:off x="1026924" y="6053866"/>
              <a:ext cx="3629837"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008000"/>
                  </a:solidFill>
                  <a:effectLst/>
                  <a:uLnTx/>
                  <a:uFillTx/>
                </a:rPr>
                <a:t>Current reading by transformer by a pulse transformer (channel 3)</a:t>
              </a:r>
            </a:p>
          </p:txBody>
        </p:sp>
        <p:cxnSp>
          <p:nvCxnSpPr>
            <p:cNvPr id="186" name="Straight Connector 185"/>
            <p:cNvCxnSpPr/>
            <p:nvPr/>
          </p:nvCxnSpPr>
          <p:spPr>
            <a:xfrm flipH="1">
              <a:off x="3585308" y="5408824"/>
              <a:ext cx="153406" cy="784868"/>
            </a:xfrm>
            <a:prstGeom prst="line">
              <a:avLst/>
            </a:prstGeom>
            <a:noFill/>
            <a:ln w="19050" cap="flat" cmpd="sng" algn="ctr">
              <a:solidFill>
                <a:srgbClr val="008000"/>
              </a:solidFill>
              <a:prstDash val="sysDash"/>
              <a:headEnd type="arrow"/>
              <a:tailEnd type="none"/>
            </a:ln>
            <a:effectLst>
              <a:glow rad="63500">
                <a:srgbClr val="0C377B">
                  <a:tint val="30000"/>
                  <a:shade val="95000"/>
                  <a:satMod val="300000"/>
                  <a:alpha val="50000"/>
                </a:srgbClr>
              </a:glow>
            </a:effectLst>
          </p:spPr>
        </p:cxnSp>
        <p:sp>
          <p:nvSpPr>
            <p:cNvPr id="187" name="TextBox 186"/>
            <p:cNvSpPr txBox="1"/>
            <p:nvPr/>
          </p:nvSpPr>
          <p:spPr>
            <a:xfrm>
              <a:off x="4751176" y="6180358"/>
              <a:ext cx="1164138" cy="3077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Cryostat Wall</a:t>
              </a:r>
            </a:p>
          </p:txBody>
        </p:sp>
        <p:sp>
          <p:nvSpPr>
            <p:cNvPr id="188" name="TextBox 187"/>
            <p:cNvSpPr txBox="1"/>
            <p:nvPr/>
          </p:nvSpPr>
          <p:spPr>
            <a:xfrm>
              <a:off x="3638174" y="1248477"/>
              <a:ext cx="832066" cy="3077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OUTSIDE</a:t>
              </a:r>
            </a:p>
          </p:txBody>
        </p:sp>
        <p:sp>
          <p:nvSpPr>
            <p:cNvPr id="189" name="TextBox 188"/>
            <p:cNvSpPr txBox="1"/>
            <p:nvPr/>
          </p:nvSpPr>
          <p:spPr>
            <a:xfrm>
              <a:off x="4722789" y="1228732"/>
              <a:ext cx="671641" cy="3077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INSIDE</a:t>
              </a:r>
            </a:p>
          </p:txBody>
        </p:sp>
        <p:sp>
          <p:nvSpPr>
            <p:cNvPr id="190" name="TextBox 189"/>
            <p:cNvSpPr txBox="1"/>
            <p:nvPr/>
          </p:nvSpPr>
          <p:spPr>
            <a:xfrm>
              <a:off x="7629506" y="2435343"/>
              <a:ext cx="1454395" cy="461665"/>
            </a:xfrm>
            <a:prstGeom prst="rect">
              <a:avLst/>
            </a:prstGeom>
            <a:solidFill>
              <a:srgbClr val="FF6600"/>
            </a:solid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ysClr val="windowText" lastClr="000000"/>
                  </a:solidFill>
                  <a:effectLst/>
                  <a:uLnTx/>
                  <a:uFillTx/>
                </a:rPr>
                <a:t>MB.C19L4</a:t>
              </a:r>
            </a:p>
          </p:txBody>
        </p:sp>
        <p:cxnSp>
          <p:nvCxnSpPr>
            <p:cNvPr id="191" name="Straight Connector 190"/>
            <p:cNvCxnSpPr/>
            <p:nvPr/>
          </p:nvCxnSpPr>
          <p:spPr>
            <a:xfrm>
              <a:off x="1127807" y="3735876"/>
              <a:ext cx="805520" cy="9008"/>
            </a:xfrm>
            <a:prstGeom prst="line">
              <a:avLst/>
            </a:prstGeom>
            <a:noFill/>
            <a:ln w="19050" cap="flat" cmpd="sng" algn="ctr">
              <a:solidFill>
                <a:srgbClr val="008000"/>
              </a:solidFill>
              <a:prstDash val="sysDash"/>
              <a:headEnd type="none"/>
              <a:tailEnd type="none"/>
            </a:ln>
            <a:effectLst>
              <a:glow rad="63500">
                <a:srgbClr val="0C377B">
                  <a:tint val="30000"/>
                  <a:shade val="95000"/>
                  <a:satMod val="300000"/>
                  <a:alpha val="50000"/>
                </a:srgbClr>
              </a:glow>
            </a:effectLst>
          </p:spPr>
        </p:cxnSp>
        <p:cxnSp>
          <p:nvCxnSpPr>
            <p:cNvPr id="192" name="Straight Connector 191"/>
            <p:cNvCxnSpPr/>
            <p:nvPr/>
          </p:nvCxnSpPr>
          <p:spPr>
            <a:xfrm>
              <a:off x="1062643" y="4792047"/>
              <a:ext cx="870684" cy="0"/>
            </a:xfrm>
            <a:prstGeom prst="line">
              <a:avLst/>
            </a:prstGeom>
            <a:noFill/>
            <a:ln w="19050" cap="flat" cmpd="sng" algn="ctr">
              <a:solidFill>
                <a:srgbClr val="008000"/>
              </a:solidFill>
              <a:prstDash val="sysDash"/>
              <a:headEnd type="none"/>
              <a:tailEnd type="none"/>
            </a:ln>
            <a:effectLst>
              <a:glow rad="63500">
                <a:srgbClr val="0C377B">
                  <a:tint val="30000"/>
                  <a:shade val="95000"/>
                  <a:satMod val="300000"/>
                  <a:alpha val="50000"/>
                </a:srgbClr>
              </a:glow>
            </a:effectLst>
          </p:spPr>
        </p:cxnSp>
        <p:sp>
          <p:nvSpPr>
            <p:cNvPr id="193" name="TextBox 192"/>
            <p:cNvSpPr txBox="1"/>
            <p:nvPr/>
          </p:nvSpPr>
          <p:spPr>
            <a:xfrm>
              <a:off x="1802547" y="1882882"/>
              <a:ext cx="1714376" cy="73866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8000"/>
                  </a:solidFill>
                  <a:effectLst/>
                  <a:uLnTx/>
                  <a:uFillTx/>
                </a:rPr>
                <a:t>Voltage reading by insulated </a:t>
              </a:r>
              <a:r>
                <a:rPr kumimoji="0" lang="en-US" sz="1400" b="1" i="0" u="none" strike="noStrike" kern="0" cap="none" spc="0" normalizeH="0" baseline="0" noProof="0" dirty="0" smtClean="0">
                  <a:ln>
                    <a:noFill/>
                  </a:ln>
                  <a:solidFill>
                    <a:srgbClr val="008000"/>
                  </a:solidFill>
                  <a:effectLst/>
                  <a:uLnTx/>
                  <a:uFillTx/>
                </a:rPr>
                <a:t>probes </a:t>
              </a:r>
              <a:r>
                <a:rPr kumimoji="0" lang="en-US" sz="1400" b="1" i="0" u="none" strike="noStrike" kern="0" cap="none" spc="0" normalizeH="0" baseline="0" noProof="0" dirty="0">
                  <a:ln>
                    <a:noFill/>
                  </a:ln>
                  <a:solidFill>
                    <a:srgbClr val="008000"/>
                  </a:solidFill>
                  <a:effectLst/>
                  <a:uLnTx/>
                  <a:uFillTx/>
                </a:rPr>
                <a:t>(</a:t>
              </a:r>
              <a:r>
                <a:rPr kumimoji="0" lang="en-US" sz="1400" b="1" i="0" u="none" strike="noStrike" kern="0" cap="none" spc="0" normalizeH="0" baseline="0" noProof="0" dirty="0" smtClean="0">
                  <a:ln>
                    <a:noFill/>
                  </a:ln>
                  <a:solidFill>
                    <a:srgbClr val="008000"/>
                  </a:solidFill>
                  <a:effectLst/>
                  <a:uLnTx/>
                  <a:uFillTx/>
                </a:rPr>
                <a:t>channels 2 &amp; </a:t>
              </a:r>
              <a:r>
                <a:rPr kumimoji="0" lang="en-US" sz="1400" b="1" i="0" u="none" strike="noStrike" kern="0" cap="none" spc="0" normalizeH="0" baseline="0" noProof="0" dirty="0">
                  <a:ln>
                    <a:noFill/>
                  </a:ln>
                  <a:solidFill>
                    <a:srgbClr val="008000"/>
                  </a:solidFill>
                  <a:effectLst/>
                  <a:uLnTx/>
                  <a:uFillTx/>
                </a:rPr>
                <a:t>4)</a:t>
              </a:r>
            </a:p>
          </p:txBody>
        </p:sp>
        <p:cxnSp>
          <p:nvCxnSpPr>
            <p:cNvPr id="194" name="Straight Connector 193"/>
            <p:cNvCxnSpPr>
              <a:stCxn id="198" idx="4"/>
            </p:cNvCxnSpPr>
            <p:nvPr/>
          </p:nvCxnSpPr>
          <p:spPr>
            <a:xfrm>
              <a:off x="1929974" y="4531405"/>
              <a:ext cx="6562" cy="260642"/>
            </a:xfrm>
            <a:prstGeom prst="line">
              <a:avLst/>
            </a:prstGeom>
            <a:noFill/>
            <a:ln w="19050" cap="flat" cmpd="sng" algn="ctr">
              <a:solidFill>
                <a:srgbClr val="008000"/>
              </a:solidFill>
              <a:prstDash val="sysDash"/>
              <a:headEnd type="none"/>
              <a:tailEnd type="none"/>
            </a:ln>
            <a:effectLst>
              <a:glow rad="63500">
                <a:srgbClr val="0C377B">
                  <a:tint val="30000"/>
                  <a:shade val="95000"/>
                  <a:satMod val="300000"/>
                  <a:alpha val="50000"/>
                </a:srgbClr>
              </a:glow>
            </a:effectLst>
          </p:spPr>
        </p:cxnSp>
        <p:cxnSp>
          <p:nvCxnSpPr>
            <p:cNvPr id="195" name="Straight Connector 194"/>
            <p:cNvCxnSpPr/>
            <p:nvPr/>
          </p:nvCxnSpPr>
          <p:spPr>
            <a:xfrm>
              <a:off x="1933327" y="3761118"/>
              <a:ext cx="0" cy="320656"/>
            </a:xfrm>
            <a:prstGeom prst="line">
              <a:avLst/>
            </a:prstGeom>
            <a:noFill/>
            <a:ln w="19050" cap="flat" cmpd="sng" algn="ctr">
              <a:solidFill>
                <a:srgbClr val="008000"/>
              </a:solidFill>
              <a:prstDash val="sysDash"/>
              <a:headEnd type="none"/>
              <a:tailEnd type="none"/>
            </a:ln>
            <a:effectLst>
              <a:glow rad="63500">
                <a:srgbClr val="0C377B">
                  <a:tint val="30000"/>
                  <a:shade val="95000"/>
                  <a:satMod val="300000"/>
                  <a:alpha val="50000"/>
                </a:srgbClr>
              </a:glow>
            </a:effectLst>
          </p:spPr>
        </p:cxnSp>
        <p:cxnSp>
          <p:nvCxnSpPr>
            <p:cNvPr id="196" name="Straight Connector 195"/>
            <p:cNvCxnSpPr/>
            <p:nvPr/>
          </p:nvCxnSpPr>
          <p:spPr>
            <a:xfrm>
              <a:off x="2821492" y="3376521"/>
              <a:ext cx="0" cy="696245"/>
            </a:xfrm>
            <a:prstGeom prst="line">
              <a:avLst/>
            </a:prstGeom>
            <a:noFill/>
            <a:ln w="19050" cap="flat" cmpd="sng" algn="ctr">
              <a:solidFill>
                <a:srgbClr val="008000"/>
              </a:solidFill>
              <a:prstDash val="sysDash"/>
              <a:headEnd type="none"/>
              <a:tailEnd type="none"/>
            </a:ln>
            <a:effectLst>
              <a:glow rad="63500">
                <a:srgbClr val="0C377B">
                  <a:tint val="30000"/>
                  <a:shade val="95000"/>
                  <a:satMod val="300000"/>
                  <a:alpha val="50000"/>
                </a:srgbClr>
              </a:glow>
            </a:effectLst>
          </p:spPr>
        </p:cxnSp>
        <p:cxnSp>
          <p:nvCxnSpPr>
            <p:cNvPr id="197" name="Straight Connector 196"/>
            <p:cNvCxnSpPr/>
            <p:nvPr/>
          </p:nvCxnSpPr>
          <p:spPr>
            <a:xfrm flipH="1">
              <a:off x="2813252" y="4498675"/>
              <a:ext cx="8240" cy="613981"/>
            </a:xfrm>
            <a:prstGeom prst="line">
              <a:avLst/>
            </a:prstGeom>
            <a:noFill/>
            <a:ln w="19050" cap="flat" cmpd="sng" algn="ctr">
              <a:solidFill>
                <a:srgbClr val="008000"/>
              </a:solidFill>
              <a:prstDash val="sysDash"/>
              <a:headEnd type="none"/>
              <a:tailEnd type="none"/>
            </a:ln>
            <a:effectLst>
              <a:glow rad="63500">
                <a:srgbClr val="0C377B">
                  <a:tint val="30000"/>
                  <a:shade val="95000"/>
                  <a:satMod val="300000"/>
                  <a:alpha val="50000"/>
                </a:srgbClr>
              </a:glow>
            </a:effectLst>
          </p:spPr>
        </p:cxnSp>
        <p:sp>
          <p:nvSpPr>
            <p:cNvPr id="198" name="Oval 197"/>
            <p:cNvSpPr/>
            <p:nvPr/>
          </p:nvSpPr>
          <p:spPr>
            <a:xfrm>
              <a:off x="1724694" y="4081774"/>
              <a:ext cx="410559" cy="449631"/>
            </a:xfrm>
            <a:prstGeom prst="ellipse">
              <a:avLst/>
            </a:prstGeom>
            <a:noFill/>
            <a:ln w="9525" cap="flat" cmpd="sng" algn="ctr">
              <a:solidFill>
                <a:srgbClr val="008000"/>
              </a:solidFill>
              <a:prstDash val="solid"/>
            </a:ln>
            <a:effectLst>
              <a:glow rad="70000">
                <a:srgbClr val="0C377B">
                  <a:tint val="30000"/>
                  <a:shade val="95000"/>
                  <a:satMod val="300000"/>
                  <a:alpha val="5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99" name="Oval 198"/>
            <p:cNvSpPr/>
            <p:nvPr/>
          </p:nvSpPr>
          <p:spPr>
            <a:xfrm>
              <a:off x="2607972" y="4046721"/>
              <a:ext cx="410559" cy="449631"/>
            </a:xfrm>
            <a:prstGeom prst="ellipse">
              <a:avLst/>
            </a:prstGeom>
            <a:noFill/>
            <a:ln w="9525" cap="flat" cmpd="sng" algn="ctr">
              <a:solidFill>
                <a:srgbClr val="008000"/>
              </a:solidFill>
              <a:prstDash val="solid"/>
            </a:ln>
            <a:effectLst>
              <a:glow rad="70000">
                <a:srgbClr val="0C377B">
                  <a:tint val="30000"/>
                  <a:shade val="95000"/>
                  <a:satMod val="300000"/>
                  <a:alpha val="5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00" name="TextBox 199"/>
            <p:cNvSpPr txBox="1"/>
            <p:nvPr/>
          </p:nvSpPr>
          <p:spPr>
            <a:xfrm>
              <a:off x="2654615" y="4077553"/>
              <a:ext cx="315636"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8000"/>
                  </a:solidFill>
                  <a:effectLst/>
                  <a:uLnTx/>
                  <a:uFillTx/>
                </a:rPr>
                <a:t>V</a:t>
              </a:r>
              <a:endParaRPr kumimoji="0" lang="en-US" sz="1800" b="0" i="0" u="none" strike="noStrike" kern="0" cap="none" spc="0" normalizeH="0" baseline="0" noProof="0" dirty="0">
                <a:ln>
                  <a:noFill/>
                </a:ln>
                <a:solidFill>
                  <a:srgbClr val="008000"/>
                </a:solidFill>
                <a:effectLst/>
                <a:uLnTx/>
                <a:uFillTx/>
              </a:endParaRPr>
            </a:p>
          </p:txBody>
        </p:sp>
        <p:sp>
          <p:nvSpPr>
            <p:cNvPr id="201" name="TextBox 200"/>
            <p:cNvSpPr txBox="1"/>
            <p:nvPr/>
          </p:nvSpPr>
          <p:spPr>
            <a:xfrm>
              <a:off x="1772156" y="4129343"/>
              <a:ext cx="315636"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8000"/>
                  </a:solidFill>
                  <a:effectLst/>
                  <a:uLnTx/>
                  <a:uFillTx/>
                </a:rPr>
                <a:t>V</a:t>
              </a:r>
              <a:endParaRPr kumimoji="0" lang="en-US" sz="1800" b="0" i="0" u="none" strike="noStrike" kern="0" cap="none" spc="0" normalizeH="0" baseline="0" noProof="0" dirty="0">
                <a:ln>
                  <a:noFill/>
                </a:ln>
                <a:solidFill>
                  <a:srgbClr val="008000"/>
                </a:solidFill>
                <a:effectLst/>
                <a:uLnTx/>
                <a:uFillTx/>
              </a:endParaRPr>
            </a:p>
          </p:txBody>
        </p:sp>
        <p:cxnSp>
          <p:nvCxnSpPr>
            <p:cNvPr id="202" name="Straight Connector 201"/>
            <p:cNvCxnSpPr/>
            <p:nvPr/>
          </p:nvCxnSpPr>
          <p:spPr>
            <a:xfrm flipH="1" flipV="1">
              <a:off x="2581849" y="2584613"/>
              <a:ext cx="86248" cy="1508417"/>
            </a:xfrm>
            <a:prstGeom prst="line">
              <a:avLst/>
            </a:prstGeom>
            <a:noFill/>
            <a:ln w="19050" cap="flat" cmpd="sng" algn="ctr">
              <a:solidFill>
                <a:srgbClr val="008000"/>
              </a:solidFill>
              <a:prstDash val="sysDash"/>
              <a:headEnd type="arrow"/>
              <a:tailEnd type="none"/>
            </a:ln>
            <a:effectLst>
              <a:glow rad="63500">
                <a:srgbClr val="0C377B">
                  <a:tint val="30000"/>
                  <a:shade val="95000"/>
                  <a:satMod val="300000"/>
                  <a:alpha val="50000"/>
                </a:srgbClr>
              </a:glow>
            </a:effectLst>
          </p:spPr>
        </p:cxnSp>
        <p:cxnSp>
          <p:nvCxnSpPr>
            <p:cNvPr id="203" name="Straight Connector 202"/>
            <p:cNvCxnSpPr/>
            <p:nvPr/>
          </p:nvCxnSpPr>
          <p:spPr>
            <a:xfrm flipV="1">
              <a:off x="2087792" y="2602008"/>
              <a:ext cx="315744" cy="1451220"/>
            </a:xfrm>
            <a:prstGeom prst="line">
              <a:avLst/>
            </a:prstGeom>
            <a:noFill/>
            <a:ln w="19050" cap="flat" cmpd="sng" algn="ctr">
              <a:solidFill>
                <a:srgbClr val="008000"/>
              </a:solidFill>
              <a:prstDash val="sysDash"/>
              <a:headEnd type="arrow"/>
              <a:tailEnd type="none"/>
            </a:ln>
            <a:effectLst>
              <a:glow rad="63500">
                <a:srgbClr val="0C377B">
                  <a:tint val="30000"/>
                  <a:shade val="95000"/>
                  <a:satMod val="300000"/>
                  <a:alpha val="50000"/>
                </a:srgbClr>
              </a:glow>
            </a:effectLst>
          </p:spPr>
        </p:cxnSp>
      </p:grpSp>
      <p:sp>
        <p:nvSpPr>
          <p:cNvPr id="111" name="Title 1"/>
          <p:cNvSpPr txBox="1">
            <a:spLocks/>
          </p:cNvSpPr>
          <p:nvPr/>
        </p:nvSpPr>
        <p:spPr>
          <a:xfrm>
            <a:off x="296353" y="85725"/>
            <a:ext cx="4041520" cy="576064"/>
          </a:xfrm>
          <a:prstGeom prst="rect">
            <a:avLst/>
          </a:prstGeom>
          <a:solidFill>
            <a:schemeClr val="tx2">
              <a:lumMod val="60000"/>
              <a:lumOff val="40000"/>
            </a:schemeClr>
          </a:solidFill>
        </p:spPr>
        <p:txBody>
          <a:bodyPr/>
          <a:lstStyle>
            <a:lvl1pPr algn="ctr" defTabSz="914400" rtl="0" eaLnBrk="1" latinLnBrk="0" hangingPunct="1">
              <a:spcBef>
                <a:spcPct val="0"/>
              </a:spcBef>
              <a:buNone/>
              <a:defRPr sz="2000" kern="1200">
                <a:solidFill>
                  <a:schemeClr val="bg2">
                    <a:lumMod val="90000"/>
                  </a:schemeClr>
                </a:solidFill>
                <a:latin typeface="+mj-lt"/>
                <a:ea typeface="+mj-ea"/>
                <a:cs typeface="+mj-cs"/>
              </a:defRPr>
            </a:lvl1pPr>
          </a:lstStyle>
          <a:p>
            <a:r>
              <a:rPr lang="en-GB" sz="3200" b="1" dirty="0">
                <a:solidFill>
                  <a:schemeClr val="bg1"/>
                </a:solidFill>
                <a:latin typeface="Times New Roman" panose="02020603050405020304" pitchFamily="18" charset="0"/>
                <a:cs typeface="Times New Roman" panose="02020603050405020304" pitchFamily="18" charset="0"/>
              </a:rPr>
              <a:t>Discharge Set-Up </a:t>
            </a:r>
            <a:endParaRPr lang="en-GB" b="1" dirty="0" smtClean="0">
              <a:solidFill>
                <a:schemeClr val="bg1"/>
              </a:solidFill>
            </a:endParaRPr>
          </a:p>
        </p:txBody>
      </p:sp>
      <p:sp>
        <p:nvSpPr>
          <p:cNvPr id="108" name="TextBox 107"/>
          <p:cNvSpPr txBox="1"/>
          <p:nvPr/>
        </p:nvSpPr>
        <p:spPr>
          <a:xfrm>
            <a:off x="4893378" y="6353504"/>
            <a:ext cx="4250622" cy="369332"/>
          </a:xfrm>
          <a:prstGeom prst="rect">
            <a:avLst/>
          </a:prstGeom>
          <a:noFill/>
        </p:spPr>
        <p:txBody>
          <a:bodyPr wrap="square" rtlCol="0">
            <a:spAutoFit/>
          </a:bodyPr>
          <a:lstStyle/>
          <a:p>
            <a:r>
              <a:rPr lang="en-GB" dirty="0">
                <a:solidFill>
                  <a:schemeClr val="bg1"/>
                </a:solidFill>
              </a:rPr>
              <a:t>Courtesy </a:t>
            </a:r>
            <a:r>
              <a:rPr lang="en-GB" dirty="0" smtClean="0">
                <a:solidFill>
                  <a:schemeClr val="bg1"/>
                </a:solidFill>
              </a:rPr>
              <a:t>Andrzej Siemko </a:t>
            </a:r>
            <a:endParaRPr lang="en-GB" dirty="0">
              <a:solidFill>
                <a:schemeClr val="bg1"/>
              </a:solidFill>
            </a:endParaRPr>
          </a:p>
        </p:txBody>
      </p:sp>
    </p:spTree>
    <p:extLst>
      <p:ext uri="{BB962C8B-B14F-4D97-AF65-F5344CB8AC3E}">
        <p14:creationId xmlns:p14="http://schemas.microsoft.com/office/powerpoint/2010/main" val="549385674"/>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scharge_mockup.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5536" y="870054"/>
            <a:ext cx="3978305" cy="2983728"/>
          </a:xfrm>
          <a:prstGeom prst="rect">
            <a:avLst/>
          </a:prstGeom>
        </p:spPr>
      </p:pic>
      <p:pic>
        <p:nvPicPr>
          <p:cNvPr id="6" name="Picture 5" descr="Discharge_C19L4.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68870" y="870054"/>
            <a:ext cx="3978303" cy="2983727"/>
          </a:xfrm>
          <a:prstGeom prst="rect">
            <a:avLst/>
          </a:prstGeom>
        </p:spPr>
      </p:pic>
      <p:sp>
        <p:nvSpPr>
          <p:cNvPr id="7" name="TextBox 6"/>
          <p:cNvSpPr txBox="1"/>
          <p:nvPr/>
        </p:nvSpPr>
        <p:spPr>
          <a:xfrm>
            <a:off x="4509836" y="4183360"/>
            <a:ext cx="4420739" cy="1754326"/>
          </a:xfrm>
          <a:prstGeom prst="rect">
            <a:avLst/>
          </a:prstGeom>
          <a:noFill/>
        </p:spPr>
        <p:txBody>
          <a:bodyPr wrap="square" rtlCol="0">
            <a:spAutoFit/>
          </a:bodyPr>
          <a:lstStyle/>
          <a:p>
            <a:pPr>
              <a:tabLst>
                <a:tab pos="3409950" algn="ctr"/>
              </a:tabLst>
            </a:pPr>
            <a:r>
              <a:rPr lang="en-GB" dirty="0" smtClean="0"/>
              <a:t>Discharge time: 	~11.5ms</a:t>
            </a:r>
          </a:p>
          <a:p>
            <a:pPr>
              <a:tabLst>
                <a:tab pos="3409950" algn="ctr"/>
              </a:tabLst>
            </a:pPr>
            <a:r>
              <a:rPr lang="en-GB" dirty="0" smtClean="0"/>
              <a:t>Discharge voltage: 	906V to 578V</a:t>
            </a:r>
          </a:p>
          <a:p>
            <a:pPr>
              <a:tabLst>
                <a:tab pos="3409950" algn="ctr"/>
              </a:tabLst>
            </a:pPr>
            <a:r>
              <a:rPr lang="en-GB" dirty="0" smtClean="0"/>
              <a:t>Dissipated energy: 	~1.5kJ</a:t>
            </a:r>
          </a:p>
          <a:p>
            <a:pPr>
              <a:tabLst>
                <a:tab pos="3409950" algn="ctr"/>
              </a:tabLst>
            </a:pPr>
            <a:r>
              <a:rPr lang="en-GB" dirty="0" smtClean="0"/>
              <a:t>Balancing resistors: 	2x1Ohm</a:t>
            </a:r>
          </a:p>
          <a:p>
            <a:pPr>
              <a:tabLst>
                <a:tab pos="3409950" algn="ctr"/>
              </a:tabLst>
            </a:pPr>
            <a:r>
              <a:rPr lang="en-GB" dirty="0" smtClean="0"/>
              <a:t>Short resistance: 	~1 Ohm</a:t>
            </a:r>
          </a:p>
          <a:p>
            <a:pPr>
              <a:tabLst>
                <a:tab pos="3409950" algn="ctr"/>
              </a:tabLst>
            </a:pPr>
            <a:r>
              <a:rPr lang="en-GB" dirty="0" smtClean="0"/>
              <a:t>Energy dissipated in short: 	~500J</a:t>
            </a:r>
            <a:endParaRPr lang="en-GB" dirty="0"/>
          </a:p>
        </p:txBody>
      </p:sp>
      <p:sp>
        <p:nvSpPr>
          <p:cNvPr id="8" name="Title 1"/>
          <p:cNvSpPr txBox="1">
            <a:spLocks/>
          </p:cNvSpPr>
          <p:nvPr/>
        </p:nvSpPr>
        <p:spPr>
          <a:xfrm>
            <a:off x="2502518" y="936165"/>
            <a:ext cx="1911492" cy="5885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schemeClr val="bg1"/>
                </a:solidFill>
              </a:rPr>
              <a:t>Dummy discharge</a:t>
            </a:r>
          </a:p>
        </p:txBody>
      </p:sp>
      <p:sp>
        <p:nvSpPr>
          <p:cNvPr id="9" name="Title 1"/>
          <p:cNvSpPr txBox="1">
            <a:spLocks/>
          </p:cNvSpPr>
          <p:nvPr/>
        </p:nvSpPr>
        <p:spPr>
          <a:xfrm>
            <a:off x="6775850" y="970098"/>
            <a:ext cx="1911492" cy="5885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schemeClr val="bg1"/>
                </a:solidFill>
              </a:rPr>
              <a:t>Burning discharge</a:t>
            </a:r>
          </a:p>
        </p:txBody>
      </p:sp>
      <p:sp>
        <p:nvSpPr>
          <p:cNvPr id="10" name="TextBox 9"/>
          <p:cNvSpPr txBox="1"/>
          <p:nvPr/>
        </p:nvSpPr>
        <p:spPr>
          <a:xfrm>
            <a:off x="7290159" y="2002886"/>
            <a:ext cx="1485923" cy="415498"/>
          </a:xfrm>
          <a:prstGeom prst="rect">
            <a:avLst/>
          </a:prstGeom>
          <a:noFill/>
        </p:spPr>
        <p:txBody>
          <a:bodyPr wrap="square" rtlCol="0">
            <a:spAutoFit/>
          </a:bodyPr>
          <a:lstStyle/>
          <a:p>
            <a:r>
              <a:rPr lang="en-GB" sz="1050" dirty="0" smtClean="0">
                <a:solidFill>
                  <a:schemeClr val="bg1"/>
                </a:solidFill>
              </a:rPr>
              <a:t>Discharge stops at ~578V </a:t>
            </a:r>
            <a:endParaRPr lang="en-GB" sz="1050" dirty="0">
              <a:solidFill>
                <a:schemeClr val="bg1"/>
              </a:solidFill>
            </a:endParaRPr>
          </a:p>
        </p:txBody>
      </p:sp>
      <p:pic>
        <p:nvPicPr>
          <p:cNvPr id="11" name="Picture 10" descr="Arjan 2015-03-30 Short burn.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3528" y="3866918"/>
            <a:ext cx="3860180" cy="2283020"/>
          </a:xfrm>
          <a:prstGeom prst="rect">
            <a:avLst/>
          </a:prstGeom>
        </p:spPr>
      </p:pic>
      <p:sp>
        <p:nvSpPr>
          <p:cNvPr id="13" name="TextBox 12"/>
          <p:cNvSpPr txBox="1"/>
          <p:nvPr/>
        </p:nvSpPr>
        <p:spPr>
          <a:xfrm>
            <a:off x="4183708" y="6309320"/>
            <a:ext cx="4066013" cy="261610"/>
          </a:xfrm>
          <a:prstGeom prst="rect">
            <a:avLst/>
          </a:prstGeom>
          <a:noFill/>
        </p:spPr>
        <p:txBody>
          <a:bodyPr wrap="square" rtlCol="0">
            <a:spAutoFit/>
          </a:bodyPr>
          <a:lstStyle/>
          <a:p>
            <a:r>
              <a:rPr lang="en-GB" sz="1100" b="1" dirty="0" smtClean="0">
                <a:solidFill>
                  <a:schemeClr val="bg1"/>
                </a:solidFill>
              </a:rPr>
              <a:t>Courtesy of J. </a:t>
            </a:r>
            <a:r>
              <a:rPr lang="en-GB" sz="1100" b="1" dirty="0" err="1" smtClean="0">
                <a:solidFill>
                  <a:schemeClr val="bg1"/>
                </a:solidFill>
              </a:rPr>
              <a:t>Steckert</a:t>
            </a:r>
            <a:r>
              <a:rPr lang="en-GB" sz="1100" b="1" dirty="0" smtClean="0">
                <a:solidFill>
                  <a:schemeClr val="bg1"/>
                </a:solidFill>
              </a:rPr>
              <a:t>, M. Dominguez and A. </a:t>
            </a:r>
            <a:r>
              <a:rPr lang="en-GB" sz="1100" b="1" dirty="0" err="1" smtClean="0">
                <a:solidFill>
                  <a:schemeClr val="bg1"/>
                </a:solidFill>
              </a:rPr>
              <a:t>Verweij</a:t>
            </a:r>
            <a:r>
              <a:rPr lang="en-GB" sz="1100" b="1" dirty="0" smtClean="0">
                <a:solidFill>
                  <a:schemeClr val="bg1"/>
                </a:solidFill>
              </a:rPr>
              <a:t> </a:t>
            </a:r>
            <a:endParaRPr lang="en-GB" sz="1100" b="1" dirty="0">
              <a:solidFill>
                <a:schemeClr val="bg1"/>
              </a:solidFill>
            </a:endParaRPr>
          </a:p>
        </p:txBody>
      </p:sp>
      <p:sp>
        <p:nvSpPr>
          <p:cNvPr id="12" name="Title 1"/>
          <p:cNvSpPr txBox="1">
            <a:spLocks/>
          </p:cNvSpPr>
          <p:nvPr/>
        </p:nvSpPr>
        <p:spPr>
          <a:xfrm>
            <a:off x="453418" y="107402"/>
            <a:ext cx="3600400" cy="504056"/>
          </a:xfrm>
          <a:prstGeom prst="rect">
            <a:avLst/>
          </a:prstGeom>
          <a:solidFill>
            <a:schemeClr val="tx2">
              <a:lumMod val="60000"/>
              <a:lumOff val="40000"/>
            </a:schemeClr>
          </a:solidFill>
        </p:spPr>
        <p:txBody>
          <a:bodyPr vert="horz" lIns="45720" rIns="45720" anchor="ctr">
            <a:normAutofit fontScale="97500"/>
          </a:bodyPr>
          <a:lstStyle>
            <a:lvl1pPr algn="l" rtl="0" eaLnBrk="1" latinLnBrk="0" hangingPunct="1">
              <a:spcBef>
                <a:spcPct val="0"/>
              </a:spcBef>
              <a:buNone/>
              <a:defRPr kumimoji="0" sz="3600" kern="1200">
                <a:solidFill>
                  <a:schemeClr val="tx1"/>
                </a:solidFill>
                <a:latin typeface="+mj-lt"/>
                <a:ea typeface="+mj-ea"/>
                <a:cs typeface="+mj-cs"/>
              </a:defRPr>
            </a:lvl1pPr>
          </a:lstStyle>
          <a:p>
            <a:pPr algn="ctr"/>
            <a:r>
              <a:rPr lang="en-GB" sz="2800" b="1" dirty="0">
                <a:solidFill>
                  <a:schemeClr val="bg1"/>
                </a:solidFill>
              </a:rPr>
              <a:t>How it </a:t>
            </a:r>
            <a:r>
              <a:rPr lang="en-GB" sz="2800" b="1" dirty="0" smtClean="0">
                <a:solidFill>
                  <a:schemeClr val="bg1"/>
                </a:solidFill>
              </a:rPr>
              <a:t>worked ?</a:t>
            </a:r>
            <a:endParaRPr lang="en-GB" sz="2800" b="1" dirty="0">
              <a:solidFill>
                <a:schemeClr val="bg1"/>
              </a:solidFill>
            </a:endParaRPr>
          </a:p>
        </p:txBody>
      </p:sp>
      <p:sp>
        <p:nvSpPr>
          <p:cNvPr id="2" name="Rectangle 1"/>
          <p:cNvSpPr/>
          <p:nvPr/>
        </p:nvSpPr>
        <p:spPr>
          <a:xfrm>
            <a:off x="4644008" y="107402"/>
            <a:ext cx="3941144" cy="677108"/>
          </a:xfrm>
          <a:prstGeom prst="rect">
            <a:avLst/>
          </a:prstGeom>
          <a:solidFill>
            <a:schemeClr val="tx2">
              <a:lumMod val="60000"/>
              <a:lumOff val="40000"/>
            </a:schemeClr>
          </a:solidFill>
        </p:spPr>
        <p:txBody>
          <a:bodyPr wrap="none">
            <a:spAutoFit/>
          </a:bodyPr>
          <a:lstStyle/>
          <a:p>
            <a:r>
              <a:rPr lang="en-GB" sz="2400" b="1" dirty="0" smtClean="0">
                <a:solidFill>
                  <a:schemeClr val="bg1"/>
                </a:solidFill>
                <a:latin typeface="Times New Roman" panose="02020603050405020304" pitchFamily="18" charset="0"/>
                <a:cs typeface="Times New Roman" panose="02020603050405020304" pitchFamily="18" charset="0"/>
              </a:rPr>
              <a:t>and 11ms instead of 2 month</a:t>
            </a:r>
          </a:p>
          <a:p>
            <a:r>
              <a:rPr lang="en-GB" sz="1400" b="1" dirty="0" smtClean="0">
                <a:solidFill>
                  <a:schemeClr val="bg1"/>
                </a:solidFill>
                <a:latin typeface="Times New Roman" panose="02020603050405020304" pitchFamily="18" charset="0"/>
                <a:cs typeface="Times New Roman" panose="02020603050405020304" pitchFamily="18" charset="0"/>
              </a:rPr>
              <a:t>(10 days of thinking and preparation)</a:t>
            </a:r>
            <a:endParaRPr lang="en-GB" sz="1400" dirty="0"/>
          </a:p>
        </p:txBody>
      </p:sp>
    </p:spTree>
    <p:extLst>
      <p:ext uri="{BB962C8B-B14F-4D97-AF65-F5344CB8AC3E}">
        <p14:creationId xmlns:p14="http://schemas.microsoft.com/office/powerpoint/2010/main" val="1280430477"/>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27"/>
          <p:cNvSpPr txBox="1">
            <a:spLocks noChangeArrowheads="1"/>
          </p:cNvSpPr>
          <p:nvPr/>
        </p:nvSpPr>
        <p:spPr bwMode="auto">
          <a:xfrm>
            <a:off x="116963" y="75089"/>
            <a:ext cx="8841968" cy="824136"/>
          </a:xfrm>
          <a:prstGeom prst="rect">
            <a:avLst/>
          </a:prstGeom>
          <a:solidFill>
            <a:schemeClr val="tx2">
              <a:lumMod val="60000"/>
              <a:lumOff val="40000"/>
            </a:schemeClr>
          </a:solidFill>
          <a:ln w="9525">
            <a:noFill/>
            <a:miter lim="800000"/>
            <a:headEnd/>
            <a:tailEnd/>
          </a:ln>
          <a:effectLst>
            <a:outerShdw blurRad="63500" dist="38099" dir="2700000" algn="ctr" rotWithShape="0">
              <a:schemeClr val="tx1">
                <a:alpha val="74997"/>
              </a:schemeClr>
            </a:outerShdw>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a:solidFill>
                  <a:schemeClr val="hlink"/>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chemeClr val="hlink"/>
                </a:solidFill>
                <a:latin typeface="Helvetica" pitchFamily="19" charset="0"/>
                <a:ea typeface="ＭＳ Ｐゴシック" charset="-128"/>
                <a:cs typeface="ＭＳ Ｐゴシック" charset="-128"/>
              </a:defRPr>
            </a:lvl2pPr>
            <a:lvl3pPr algn="l" rtl="0" eaLnBrk="0" fontAlgn="base" hangingPunct="0">
              <a:spcBef>
                <a:spcPct val="0"/>
              </a:spcBef>
              <a:spcAft>
                <a:spcPct val="0"/>
              </a:spcAft>
              <a:defRPr sz="4000">
                <a:solidFill>
                  <a:schemeClr val="hlink"/>
                </a:solidFill>
                <a:latin typeface="Helvetica" pitchFamily="19" charset="0"/>
                <a:ea typeface="ＭＳ Ｐゴシック" charset="-128"/>
                <a:cs typeface="ＭＳ Ｐゴシック" charset="-128"/>
              </a:defRPr>
            </a:lvl3pPr>
            <a:lvl4pPr algn="l" rtl="0" eaLnBrk="0" fontAlgn="base" hangingPunct="0">
              <a:spcBef>
                <a:spcPct val="0"/>
              </a:spcBef>
              <a:spcAft>
                <a:spcPct val="0"/>
              </a:spcAft>
              <a:defRPr sz="4000">
                <a:solidFill>
                  <a:schemeClr val="hlink"/>
                </a:solidFill>
                <a:latin typeface="Helvetica" pitchFamily="19" charset="0"/>
                <a:ea typeface="ＭＳ Ｐゴシック" charset="-128"/>
                <a:cs typeface="ＭＳ Ｐゴシック" charset="-128"/>
              </a:defRPr>
            </a:lvl4pPr>
            <a:lvl5pPr algn="l" rtl="0" eaLnBrk="0" fontAlgn="base" hangingPunct="0">
              <a:spcBef>
                <a:spcPct val="0"/>
              </a:spcBef>
              <a:spcAft>
                <a:spcPct val="0"/>
              </a:spcAft>
              <a:defRPr sz="4000">
                <a:solidFill>
                  <a:schemeClr val="hlink"/>
                </a:solidFill>
                <a:latin typeface="Helvetica" pitchFamily="19" charset="0"/>
                <a:ea typeface="ＭＳ Ｐゴシック" charset="-128"/>
                <a:cs typeface="ＭＳ Ｐゴシック" charset="-128"/>
              </a:defRPr>
            </a:lvl5pPr>
            <a:lvl6pPr marL="457200" algn="l" rtl="0" fontAlgn="base">
              <a:spcBef>
                <a:spcPct val="0"/>
              </a:spcBef>
              <a:spcAft>
                <a:spcPct val="0"/>
              </a:spcAft>
              <a:defRPr sz="4000">
                <a:solidFill>
                  <a:schemeClr val="hlink"/>
                </a:solidFill>
                <a:latin typeface="Helvetica" pitchFamily="19" charset="0"/>
              </a:defRPr>
            </a:lvl6pPr>
            <a:lvl7pPr marL="914400" algn="l" rtl="0" fontAlgn="base">
              <a:spcBef>
                <a:spcPct val="0"/>
              </a:spcBef>
              <a:spcAft>
                <a:spcPct val="0"/>
              </a:spcAft>
              <a:defRPr sz="4000">
                <a:solidFill>
                  <a:schemeClr val="hlink"/>
                </a:solidFill>
                <a:latin typeface="Helvetica" pitchFamily="19" charset="0"/>
              </a:defRPr>
            </a:lvl7pPr>
            <a:lvl8pPr marL="1371600" algn="l" rtl="0" fontAlgn="base">
              <a:spcBef>
                <a:spcPct val="0"/>
              </a:spcBef>
              <a:spcAft>
                <a:spcPct val="0"/>
              </a:spcAft>
              <a:defRPr sz="4000">
                <a:solidFill>
                  <a:schemeClr val="hlink"/>
                </a:solidFill>
                <a:latin typeface="Helvetica" pitchFamily="19" charset="0"/>
              </a:defRPr>
            </a:lvl8pPr>
            <a:lvl9pPr marL="1828800" algn="l" rtl="0" fontAlgn="base">
              <a:spcBef>
                <a:spcPct val="0"/>
              </a:spcBef>
              <a:spcAft>
                <a:spcPct val="0"/>
              </a:spcAft>
              <a:defRPr sz="4000">
                <a:solidFill>
                  <a:schemeClr val="hlink"/>
                </a:solidFill>
                <a:latin typeface="Helvetica" pitchFamily="19" charset="0"/>
              </a:defRPr>
            </a:lvl9pPr>
          </a:lstStyle>
          <a:p>
            <a:pPr algn="ctr" eaLnBrk="1" hangingPunct="1">
              <a:defRPr/>
            </a:pPr>
            <a:r>
              <a:rPr lang="en-GB" sz="2800" kern="0" dirty="0" smtClean="0">
                <a:solidFill>
                  <a:schemeClr val="bg1"/>
                </a:solidFill>
                <a:latin typeface="Arial" pitchFamily="34" charset="0"/>
                <a:ea typeface="+mj-ea"/>
                <a:cs typeface="Arial" pitchFamily="34" charset="0"/>
              </a:rPr>
              <a:t>First circulating beams in LHC on Easter Sunday</a:t>
            </a:r>
          </a:p>
          <a:p>
            <a:pPr algn="ctr" eaLnBrk="1" hangingPunct="1">
              <a:defRPr/>
            </a:pPr>
            <a:r>
              <a:rPr lang="en-GB" sz="2000" kern="0" dirty="0" smtClean="0">
                <a:solidFill>
                  <a:schemeClr val="bg1"/>
                </a:solidFill>
                <a:latin typeface="Arial" pitchFamily="34" charset="0"/>
                <a:ea typeface="+mj-ea"/>
                <a:cs typeface="Arial" pitchFamily="34" charset="0"/>
              </a:rPr>
              <a:t>5</a:t>
            </a:r>
            <a:r>
              <a:rPr lang="en-GB" sz="2000" kern="0" baseline="30000" dirty="0" smtClean="0">
                <a:solidFill>
                  <a:schemeClr val="bg1"/>
                </a:solidFill>
                <a:latin typeface="Arial" pitchFamily="34" charset="0"/>
                <a:ea typeface="+mj-ea"/>
                <a:cs typeface="Arial" pitchFamily="34" charset="0"/>
              </a:rPr>
              <a:t>th</a:t>
            </a:r>
            <a:r>
              <a:rPr lang="en-GB" sz="2000" kern="0" dirty="0" smtClean="0">
                <a:solidFill>
                  <a:schemeClr val="bg1"/>
                </a:solidFill>
                <a:latin typeface="Arial" pitchFamily="34" charset="0"/>
                <a:ea typeface="+mj-ea"/>
                <a:cs typeface="Arial" pitchFamily="34" charset="0"/>
              </a:rPr>
              <a:t> April 2015</a:t>
            </a:r>
            <a:endParaRPr lang="en-GB" sz="2000" kern="0" dirty="0">
              <a:solidFill>
                <a:schemeClr val="bg1"/>
              </a:solidFill>
              <a:latin typeface="Arial" pitchFamily="34" charset="0"/>
              <a:ea typeface="+mj-ea"/>
              <a:cs typeface="Arial" pitchFamily="34" charset="0"/>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1021" y="1052736"/>
            <a:ext cx="3793640" cy="2531728"/>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1021" y="3620430"/>
            <a:ext cx="3789888" cy="2529224"/>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43885" y="1044972"/>
            <a:ext cx="3805275" cy="2539492"/>
          </a:xfrm>
          <a:prstGeom prst="rect">
            <a:avLst/>
          </a:prstGeom>
        </p:spPr>
      </p:pic>
      <p:pic>
        <p:nvPicPr>
          <p:cNvPr id="1026" name="Picture 2" descr="https://cds.cern.ch/record/2006741/files/mbrice-14.jpg?subformat=icon-144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27427" y="3596423"/>
            <a:ext cx="3827248" cy="255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688136"/>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home.web.cern.ch/sites/home.web.cern.ch/files/styles/medium/public/image/update-for_the_public/2015/04/first_beam_6.5_tev.jpg?itok=7bF1ebz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84457" y="764704"/>
            <a:ext cx="5472608" cy="400184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95536" y="42010"/>
            <a:ext cx="6635919" cy="584775"/>
          </a:xfrm>
          <a:prstGeom prst="rect">
            <a:avLst/>
          </a:prstGeom>
          <a:solidFill>
            <a:schemeClr val="tx2">
              <a:lumMod val="60000"/>
              <a:lumOff val="40000"/>
            </a:schemeClr>
          </a:solidFill>
        </p:spPr>
        <p:txBody>
          <a:bodyPr wrap="none">
            <a:spAutoFit/>
          </a:bodyPr>
          <a:lstStyle/>
          <a:p>
            <a:r>
              <a:rPr lang="en-GB" sz="3200" b="1" dirty="0">
                <a:solidFill>
                  <a:schemeClr val="bg1"/>
                </a:solidFill>
              </a:rPr>
              <a:t>First </a:t>
            </a:r>
            <a:r>
              <a:rPr lang="en-GB" sz="3200" b="1" dirty="0" smtClean="0">
                <a:solidFill>
                  <a:schemeClr val="bg1"/>
                </a:solidFill>
              </a:rPr>
              <a:t>beam </a:t>
            </a:r>
            <a:r>
              <a:rPr lang="en-GB" sz="3200" b="1" dirty="0">
                <a:solidFill>
                  <a:schemeClr val="bg1"/>
                </a:solidFill>
              </a:rPr>
              <a:t>at 6.5 </a:t>
            </a:r>
            <a:r>
              <a:rPr lang="en-GB" sz="3200" b="1" dirty="0" err="1">
                <a:solidFill>
                  <a:schemeClr val="bg1"/>
                </a:solidFill>
              </a:rPr>
              <a:t>TeV</a:t>
            </a:r>
            <a:r>
              <a:rPr lang="en-GB" sz="3200" b="1" dirty="0" smtClean="0">
                <a:solidFill>
                  <a:schemeClr val="bg1"/>
                </a:solidFill>
              </a:rPr>
              <a:t>!  (10</a:t>
            </a:r>
            <a:r>
              <a:rPr lang="en-GB" sz="3200" b="1" baseline="30000" dirty="0" smtClean="0">
                <a:solidFill>
                  <a:schemeClr val="bg1"/>
                </a:solidFill>
              </a:rPr>
              <a:t>th</a:t>
            </a:r>
            <a:r>
              <a:rPr lang="en-GB" sz="3200" b="1" dirty="0" smtClean="0">
                <a:solidFill>
                  <a:schemeClr val="bg1"/>
                </a:solidFill>
              </a:rPr>
              <a:t> April)</a:t>
            </a:r>
            <a:endParaRPr lang="en-GB" sz="3200" dirty="0">
              <a:solidFill>
                <a:schemeClr val="bg1"/>
              </a:solidFill>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791800"/>
            <a:ext cx="5451023" cy="3066200"/>
          </a:xfrm>
          <a:prstGeom prst="rect">
            <a:avLst/>
          </a:prstGeom>
        </p:spPr>
      </p:pic>
    </p:spTree>
    <p:extLst>
      <p:ext uri="{BB962C8B-B14F-4D97-AF65-F5344CB8AC3E}">
        <p14:creationId xmlns:p14="http://schemas.microsoft.com/office/powerpoint/2010/main" val="2752886594"/>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home.web.cern.ch/sites/home.web.cern.ch/files/styles/medium/public/image/update-for_the_public/2015/04/first_beam_6.5_tev.jpg?itok=7bF1ebz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84457" y="764704"/>
            <a:ext cx="5472608" cy="40018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420888"/>
            <a:ext cx="5796136" cy="4310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95536" y="42010"/>
            <a:ext cx="6635919" cy="584775"/>
          </a:xfrm>
          <a:prstGeom prst="rect">
            <a:avLst/>
          </a:prstGeom>
          <a:solidFill>
            <a:schemeClr val="tx2">
              <a:lumMod val="60000"/>
              <a:lumOff val="40000"/>
            </a:schemeClr>
          </a:solidFill>
        </p:spPr>
        <p:txBody>
          <a:bodyPr wrap="none">
            <a:spAutoFit/>
          </a:bodyPr>
          <a:lstStyle/>
          <a:p>
            <a:r>
              <a:rPr lang="en-GB" sz="3200" b="1" dirty="0">
                <a:solidFill>
                  <a:schemeClr val="bg1"/>
                </a:solidFill>
              </a:rPr>
              <a:t>First </a:t>
            </a:r>
            <a:r>
              <a:rPr lang="en-GB" sz="3200" b="1" dirty="0" smtClean="0">
                <a:solidFill>
                  <a:schemeClr val="bg1"/>
                </a:solidFill>
              </a:rPr>
              <a:t>beam </a:t>
            </a:r>
            <a:r>
              <a:rPr lang="en-GB" sz="3200" b="1" dirty="0">
                <a:solidFill>
                  <a:schemeClr val="bg1"/>
                </a:solidFill>
              </a:rPr>
              <a:t>at 6.5 </a:t>
            </a:r>
            <a:r>
              <a:rPr lang="en-GB" sz="3200" b="1" dirty="0" err="1">
                <a:solidFill>
                  <a:schemeClr val="bg1"/>
                </a:solidFill>
              </a:rPr>
              <a:t>TeV</a:t>
            </a:r>
            <a:r>
              <a:rPr lang="en-GB" sz="3200" b="1" dirty="0" smtClean="0">
                <a:solidFill>
                  <a:schemeClr val="bg1"/>
                </a:solidFill>
              </a:rPr>
              <a:t>!  (10</a:t>
            </a:r>
            <a:r>
              <a:rPr lang="en-GB" sz="3200" b="1" baseline="30000" dirty="0" smtClean="0">
                <a:solidFill>
                  <a:schemeClr val="bg1"/>
                </a:solidFill>
              </a:rPr>
              <a:t>th</a:t>
            </a:r>
            <a:r>
              <a:rPr lang="en-GB" sz="3200" b="1" dirty="0" smtClean="0">
                <a:solidFill>
                  <a:schemeClr val="bg1"/>
                </a:solidFill>
              </a:rPr>
              <a:t> April)</a:t>
            </a:r>
            <a:endParaRPr lang="en-GB" sz="3200" dirty="0">
              <a:solidFill>
                <a:schemeClr val="bg1"/>
              </a:solidFill>
            </a:endParaRPr>
          </a:p>
        </p:txBody>
      </p:sp>
      <p:sp>
        <p:nvSpPr>
          <p:cNvPr id="5" name="Rectangle 4"/>
          <p:cNvSpPr/>
          <p:nvPr/>
        </p:nvSpPr>
        <p:spPr>
          <a:xfrm>
            <a:off x="410056" y="-19546"/>
            <a:ext cx="6921254" cy="707886"/>
          </a:xfrm>
          <a:prstGeom prst="rect">
            <a:avLst/>
          </a:prstGeom>
          <a:solidFill>
            <a:schemeClr val="tx2">
              <a:lumMod val="60000"/>
              <a:lumOff val="40000"/>
            </a:schemeClr>
          </a:solidFill>
        </p:spPr>
        <p:txBody>
          <a:bodyPr wrap="none">
            <a:spAutoFit/>
          </a:bodyPr>
          <a:lstStyle/>
          <a:p>
            <a:r>
              <a:rPr lang="en-GB" sz="3200" b="1" dirty="0">
                <a:solidFill>
                  <a:schemeClr val="bg1"/>
                </a:solidFill>
              </a:rPr>
              <a:t>First beam</a:t>
            </a:r>
            <a:r>
              <a:rPr lang="en-GB" sz="4000" b="1" dirty="0">
                <a:solidFill>
                  <a:schemeClr val="bg1"/>
                </a:solidFill>
              </a:rPr>
              <a:t>s</a:t>
            </a:r>
            <a:r>
              <a:rPr lang="en-GB" sz="3200" b="1" dirty="0">
                <a:solidFill>
                  <a:schemeClr val="bg1"/>
                </a:solidFill>
              </a:rPr>
              <a:t> at 6.5 </a:t>
            </a:r>
            <a:r>
              <a:rPr lang="en-GB" sz="3200" b="1" dirty="0" err="1">
                <a:solidFill>
                  <a:schemeClr val="bg1"/>
                </a:solidFill>
              </a:rPr>
              <a:t>TeV</a:t>
            </a:r>
            <a:r>
              <a:rPr lang="en-GB" sz="3200" b="1" dirty="0" smtClean="0">
                <a:solidFill>
                  <a:schemeClr val="bg1"/>
                </a:solidFill>
              </a:rPr>
              <a:t>!  (12</a:t>
            </a:r>
            <a:r>
              <a:rPr lang="en-GB" sz="3200" b="1" baseline="30000" dirty="0" smtClean="0">
                <a:solidFill>
                  <a:schemeClr val="bg1"/>
                </a:solidFill>
              </a:rPr>
              <a:t>th</a:t>
            </a:r>
            <a:r>
              <a:rPr lang="en-GB" sz="3200" b="1" dirty="0" smtClean="0">
                <a:solidFill>
                  <a:schemeClr val="bg1"/>
                </a:solidFill>
              </a:rPr>
              <a:t> April)</a:t>
            </a:r>
            <a:endParaRPr lang="en-GB" sz="3200" dirty="0">
              <a:solidFill>
                <a:schemeClr val="bg1"/>
              </a:solidFill>
            </a:endParaRPr>
          </a:p>
        </p:txBody>
      </p:sp>
    </p:spTree>
    <p:extLst>
      <p:ext uri="{BB962C8B-B14F-4D97-AF65-F5344CB8AC3E}">
        <p14:creationId xmlns:p14="http://schemas.microsoft.com/office/powerpoint/2010/main" val="1779718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556792"/>
            <a:ext cx="6901145" cy="4605556"/>
          </a:xfrm>
          <a:prstGeom prst="rect">
            <a:avLst/>
          </a:prstGeom>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42713" y="353952"/>
            <a:ext cx="2601287" cy="1734191"/>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42712" y="2088143"/>
            <a:ext cx="2601287" cy="1338579"/>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45840" y="3426722"/>
            <a:ext cx="2601287" cy="1463224"/>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42713" y="4889946"/>
            <a:ext cx="2601287" cy="1347611"/>
          </a:xfrm>
          <a:prstGeom prst="rect">
            <a:avLst/>
          </a:prstGeom>
        </p:spPr>
      </p:pic>
      <p:sp>
        <p:nvSpPr>
          <p:cNvPr id="7" name="Rectangle 6"/>
          <p:cNvSpPr/>
          <p:nvPr/>
        </p:nvSpPr>
        <p:spPr>
          <a:xfrm>
            <a:off x="323528" y="123896"/>
            <a:ext cx="5904656" cy="1361911"/>
          </a:xfrm>
          <a:prstGeom prst="rect">
            <a:avLst/>
          </a:prstGeom>
          <a:solidFill>
            <a:srgbClr val="0070C0"/>
          </a:solidFill>
        </p:spPr>
        <p:txBody>
          <a:bodyPr wrap="square">
            <a:spAutoFit/>
          </a:bodyPr>
          <a:lstStyle/>
          <a:p>
            <a:r>
              <a:rPr lang="en-GB" sz="2400" dirty="0">
                <a:solidFill>
                  <a:schemeClr val="bg1"/>
                </a:solidFill>
              </a:rPr>
              <a:t>LHC experiments are back in business at a new record </a:t>
            </a:r>
            <a:r>
              <a:rPr lang="en-GB" sz="2400" dirty="0" smtClean="0">
                <a:solidFill>
                  <a:schemeClr val="bg1"/>
                </a:solidFill>
              </a:rPr>
              <a:t>energy 13 </a:t>
            </a:r>
            <a:r>
              <a:rPr lang="en-GB" sz="2400" dirty="0" err="1" smtClean="0">
                <a:solidFill>
                  <a:schemeClr val="bg1"/>
                </a:solidFill>
              </a:rPr>
              <a:t>TeV</a:t>
            </a:r>
            <a:endParaRPr lang="en-GB" sz="2400" dirty="0" smtClean="0">
              <a:solidFill>
                <a:schemeClr val="bg1"/>
              </a:solidFill>
            </a:endParaRPr>
          </a:p>
          <a:p>
            <a:endParaRPr lang="en-GB" sz="1050" dirty="0">
              <a:solidFill>
                <a:schemeClr val="bg1"/>
              </a:solidFill>
            </a:endParaRPr>
          </a:p>
          <a:p>
            <a:r>
              <a:rPr lang="en-GB" sz="2400" dirty="0" smtClean="0">
                <a:solidFill>
                  <a:schemeClr val="bg1"/>
                </a:solidFill>
              </a:rPr>
              <a:t>3</a:t>
            </a:r>
            <a:r>
              <a:rPr lang="en-GB" sz="2400" baseline="30000" dirty="0" smtClean="0">
                <a:solidFill>
                  <a:schemeClr val="bg1"/>
                </a:solidFill>
              </a:rPr>
              <a:t>rd</a:t>
            </a:r>
            <a:r>
              <a:rPr lang="en-GB" sz="2400" dirty="0" smtClean="0">
                <a:solidFill>
                  <a:schemeClr val="bg1"/>
                </a:solidFill>
              </a:rPr>
              <a:t> June 2015</a:t>
            </a:r>
            <a:endParaRPr lang="en-GB" sz="2400" dirty="0">
              <a:solidFill>
                <a:schemeClr val="bg1"/>
              </a:solidFill>
            </a:endParaRPr>
          </a:p>
        </p:txBody>
      </p:sp>
    </p:spTree>
    <p:extLst>
      <p:ext uri="{BB962C8B-B14F-4D97-AF65-F5344CB8AC3E}">
        <p14:creationId xmlns:p14="http://schemas.microsoft.com/office/powerpoint/2010/main" val="3244639073"/>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Rectangle 5"/>
          <p:cNvSpPr>
            <a:spLocks noChangeArrowheads="1"/>
          </p:cNvSpPr>
          <p:nvPr/>
        </p:nvSpPr>
        <p:spPr bwMode="auto">
          <a:xfrm>
            <a:off x="117882" y="2569036"/>
            <a:ext cx="5462230" cy="3293209"/>
          </a:xfrm>
          <a:prstGeom prst="rect">
            <a:avLst/>
          </a:prstGeom>
          <a:noFill/>
          <a:ln w="9525">
            <a:noFill/>
            <a:miter lim="800000"/>
            <a:headEnd/>
            <a:tailEnd/>
          </a:ln>
        </p:spPr>
        <p:txBody>
          <a:bodyPr wrap="square">
            <a:spAutoFit/>
          </a:bodyPr>
          <a:lstStyle/>
          <a:p>
            <a:pPr marL="971550" indent="-971550">
              <a:tabLst>
                <a:tab pos="1139825" algn="l"/>
              </a:tabLst>
            </a:pPr>
            <a:r>
              <a:rPr lang="en-GB" sz="1600" b="1" dirty="0" smtClean="0">
                <a:solidFill>
                  <a:srgbClr val="008000"/>
                </a:solidFill>
                <a:ea typeface="ＭＳ Ｐゴシック" pitchFamily="20" charset="-128"/>
              </a:rPr>
              <a:t>1983 	:	First studies for the LHC project</a:t>
            </a:r>
          </a:p>
          <a:p>
            <a:pPr marL="971550" indent="-971550">
              <a:tabLst>
                <a:tab pos="1139825" algn="l"/>
              </a:tabLst>
            </a:pPr>
            <a:r>
              <a:rPr lang="en-GB" sz="1600" b="1" dirty="0" smtClean="0">
                <a:solidFill>
                  <a:srgbClr val="008000"/>
                </a:solidFill>
                <a:ea typeface="ＭＳ Ｐゴシック" pitchFamily="20" charset="-128"/>
              </a:rPr>
              <a:t>1988 	:	First magnet model  (feasibility</a:t>
            </a:r>
            <a:r>
              <a:rPr lang="en-GB" sz="1600" b="1" dirty="0">
                <a:solidFill>
                  <a:srgbClr val="008000"/>
                </a:solidFill>
                <a:ea typeface="ＭＳ Ｐゴシック" pitchFamily="20" charset="-128"/>
              </a:rPr>
              <a:t>)</a:t>
            </a:r>
            <a:endParaRPr lang="en-GB" sz="1600" b="1" dirty="0" smtClean="0">
              <a:solidFill>
                <a:srgbClr val="008000"/>
              </a:solidFill>
              <a:ea typeface="ＭＳ Ｐゴシック" pitchFamily="20" charset="-128"/>
            </a:endParaRPr>
          </a:p>
          <a:p>
            <a:pPr marL="971550" indent="-971550">
              <a:buAutoNum type="arabicPlain" startAt="1994"/>
              <a:tabLst>
                <a:tab pos="1139825" algn="l"/>
              </a:tabLst>
            </a:pPr>
            <a:r>
              <a:rPr lang="en-GB" sz="1600" b="1" dirty="0" smtClean="0">
                <a:solidFill>
                  <a:srgbClr val="008000"/>
                </a:solidFill>
                <a:ea typeface="ＭＳ Ｐゴシック" pitchFamily="20" charset="-128"/>
              </a:rPr>
              <a:t>:	Approval of the LHC by the CERN Council</a:t>
            </a:r>
          </a:p>
          <a:p>
            <a:pPr marL="993775" indent="-993775" eaLnBrk="1" hangingPunct="1">
              <a:tabLst>
                <a:tab pos="1139825" algn="l"/>
              </a:tabLst>
            </a:pPr>
            <a:r>
              <a:rPr lang="en-GB" sz="1600" b="1" dirty="0" smtClean="0">
                <a:solidFill>
                  <a:srgbClr val="008000"/>
                </a:solidFill>
                <a:ea typeface="ＭＳ Ｐゴシック" pitchFamily="20" charset="-128"/>
              </a:rPr>
              <a:t>1996-1999	:	Series production industrialisation</a:t>
            </a:r>
          </a:p>
          <a:p>
            <a:pPr marL="993775" indent="-993775">
              <a:tabLst>
                <a:tab pos="1139825" algn="l"/>
              </a:tabLst>
            </a:pPr>
            <a:r>
              <a:rPr lang="en-GB" sz="1600" b="1" dirty="0" smtClean="0">
                <a:solidFill>
                  <a:srgbClr val="008000"/>
                </a:solidFill>
                <a:ea typeface="ＭＳ Ｐゴシック" pitchFamily="20" charset="-128"/>
              </a:rPr>
              <a:t>1998	:	</a:t>
            </a:r>
            <a:r>
              <a:rPr lang="en-GB" sz="1600" b="1" dirty="0">
                <a:solidFill>
                  <a:srgbClr val="008000"/>
                </a:solidFill>
                <a:ea typeface="ＭＳ Ｐゴシック" pitchFamily="20" charset="-128"/>
              </a:rPr>
              <a:t>Declaration of Public </a:t>
            </a:r>
            <a:r>
              <a:rPr lang="en-GB" sz="1600" b="1" dirty="0" smtClean="0">
                <a:solidFill>
                  <a:srgbClr val="008000"/>
                </a:solidFill>
                <a:ea typeface="ＭＳ Ｐゴシック" pitchFamily="20" charset="-128"/>
              </a:rPr>
              <a:t>Utility &amp; </a:t>
            </a:r>
            <a:r>
              <a:rPr lang="en-GB" sz="1600" b="1" dirty="0">
                <a:solidFill>
                  <a:srgbClr val="008000"/>
                </a:solidFill>
                <a:ea typeface="ＭＳ Ｐゴシック" pitchFamily="20" charset="-128"/>
              </a:rPr>
              <a:t>S</a:t>
            </a:r>
            <a:r>
              <a:rPr lang="en-GB" sz="1600" b="1" dirty="0" smtClean="0">
                <a:solidFill>
                  <a:srgbClr val="008000"/>
                </a:solidFill>
                <a:ea typeface="ＭＳ Ｐゴシック" pitchFamily="20" charset="-128"/>
              </a:rPr>
              <a:t>tart of 	civil engineering	</a:t>
            </a:r>
          </a:p>
          <a:p>
            <a:pPr marL="971550" indent="-971550" eaLnBrk="1" hangingPunct="1">
              <a:tabLst>
                <a:tab pos="1139825" algn="l"/>
              </a:tabLst>
            </a:pPr>
            <a:r>
              <a:rPr lang="en-GB" sz="1600" b="1" dirty="0" smtClean="0">
                <a:solidFill>
                  <a:srgbClr val="008000"/>
                </a:solidFill>
                <a:ea typeface="ＭＳ Ｐゴシック" pitchFamily="20" charset="-128"/>
              </a:rPr>
              <a:t>1998-2000	:	Placement of the main production 	contracts</a:t>
            </a:r>
          </a:p>
          <a:p>
            <a:pPr marL="971550" indent="-971550">
              <a:tabLst>
                <a:tab pos="1139825" algn="l"/>
              </a:tabLst>
            </a:pPr>
            <a:r>
              <a:rPr lang="en-GB" sz="1600" b="1" dirty="0" smtClean="0">
                <a:solidFill>
                  <a:srgbClr val="008000"/>
                </a:solidFill>
                <a:ea typeface="ＭＳ Ｐゴシック" pitchFamily="20" charset="-128"/>
              </a:rPr>
              <a:t>2004	: 	Start of the LHC installation</a:t>
            </a:r>
          </a:p>
          <a:p>
            <a:pPr marL="971550" indent="-971550" eaLnBrk="1" hangingPunct="1">
              <a:tabLst>
                <a:tab pos="1147763" algn="l"/>
              </a:tabLst>
            </a:pPr>
            <a:r>
              <a:rPr lang="en-GB" sz="1600" b="1" dirty="0" smtClean="0">
                <a:solidFill>
                  <a:srgbClr val="008000"/>
                </a:solidFill>
                <a:ea typeface="ＭＳ Ｐゴシック" pitchFamily="20" charset="-128"/>
              </a:rPr>
              <a:t>2005-2007	:	Magnets Installation in the tunnel</a:t>
            </a:r>
          </a:p>
          <a:p>
            <a:pPr marL="985838" indent="-985838">
              <a:tabLst>
                <a:tab pos="1147763" algn="l"/>
              </a:tabLst>
            </a:pPr>
            <a:r>
              <a:rPr lang="en-GB" sz="1600" b="1" dirty="0" smtClean="0">
                <a:solidFill>
                  <a:srgbClr val="008000"/>
                </a:solidFill>
                <a:ea typeface="ＭＳ Ｐゴシック" pitchFamily="20" charset="-128"/>
              </a:rPr>
              <a:t>2006-2008	:	Hardware commissioning</a:t>
            </a:r>
          </a:p>
          <a:p>
            <a:pPr marL="985838" indent="-985838">
              <a:tabLst>
                <a:tab pos="1147763" algn="l"/>
              </a:tabLst>
            </a:pPr>
            <a:r>
              <a:rPr lang="en-GB" sz="1600" b="1" dirty="0" smtClean="0">
                <a:solidFill>
                  <a:srgbClr val="008000"/>
                </a:solidFill>
                <a:ea typeface="ＭＳ Ｐゴシック" pitchFamily="20" charset="-128"/>
              </a:rPr>
              <a:t>2008-2009	:	Beam commissioning and repair 	</a:t>
            </a:r>
          </a:p>
          <a:p>
            <a:pPr marL="971550" indent="-971550" eaLnBrk="1" hangingPunct="1">
              <a:tabLst>
                <a:tab pos="1139825" algn="l"/>
              </a:tabLst>
            </a:pPr>
            <a:r>
              <a:rPr lang="en-GB" sz="1600" b="1" dirty="0" smtClean="0">
                <a:solidFill>
                  <a:srgbClr val="FF0000"/>
                </a:solidFill>
                <a:ea typeface="ＭＳ Ｐゴシック" pitchFamily="20" charset="-128"/>
              </a:rPr>
              <a:t>2010-2035:	Physics exploitation</a:t>
            </a:r>
            <a:endParaRPr lang="en-GB" sz="1600" b="1" dirty="0">
              <a:solidFill>
                <a:srgbClr val="FF0000"/>
              </a:solidFill>
              <a:ea typeface="ＭＳ Ｐゴシック" pitchFamily="20" charset="-128"/>
            </a:endParaRPr>
          </a:p>
        </p:txBody>
      </p:sp>
      <p:sp>
        <p:nvSpPr>
          <p:cNvPr id="23555" name="Text Box 3"/>
          <p:cNvSpPr txBox="1">
            <a:spLocks noChangeArrowheads="1"/>
          </p:cNvSpPr>
          <p:nvPr/>
        </p:nvSpPr>
        <p:spPr bwMode="auto">
          <a:xfrm>
            <a:off x="521660" y="886834"/>
            <a:ext cx="3823750" cy="1089529"/>
          </a:xfrm>
          <a:prstGeom prst="rect">
            <a:avLst/>
          </a:prstGeom>
          <a:noFill/>
          <a:ln w="9525">
            <a:noFill/>
            <a:miter lim="800000"/>
            <a:headEnd/>
            <a:tailEnd/>
          </a:ln>
        </p:spPr>
        <p:txBody>
          <a:bodyPr wrap="square">
            <a:spAutoFit/>
          </a:bodyPr>
          <a:lstStyle/>
          <a:p>
            <a:pPr algn="ctr">
              <a:lnSpc>
                <a:spcPct val="90000"/>
              </a:lnSpc>
            </a:pPr>
            <a:r>
              <a:rPr lang="en-GB" sz="2400" b="1" dirty="0" smtClean="0">
                <a:solidFill>
                  <a:srgbClr val="FF0000"/>
                </a:solidFill>
                <a:latin typeface="Times New Roman" pitchFamily="18" charset="0"/>
                <a:ea typeface="ＭＳ Ｐゴシック" pitchFamily="20" charset="-128"/>
              </a:rPr>
              <a:t>14 </a:t>
            </a:r>
            <a:r>
              <a:rPr lang="en-GB" sz="2400" b="1" dirty="0" err="1">
                <a:solidFill>
                  <a:srgbClr val="FF0000"/>
                </a:solidFill>
                <a:latin typeface="Times New Roman" pitchFamily="18" charset="0"/>
                <a:ea typeface="ＭＳ Ｐゴシック" pitchFamily="20" charset="-128"/>
              </a:rPr>
              <a:t>TeV</a:t>
            </a:r>
            <a:r>
              <a:rPr lang="en-GB" sz="2400" b="1" dirty="0">
                <a:solidFill>
                  <a:srgbClr val="FF0000"/>
                </a:solidFill>
                <a:latin typeface="Times New Roman" pitchFamily="18" charset="0"/>
                <a:ea typeface="ＭＳ Ｐゴシック" pitchFamily="20" charset="-128"/>
              </a:rPr>
              <a:t> </a:t>
            </a:r>
            <a:r>
              <a:rPr lang="en-GB" sz="2400" b="1" dirty="0" smtClean="0">
                <a:solidFill>
                  <a:srgbClr val="FF0000"/>
                </a:solidFill>
                <a:latin typeface="Times New Roman" pitchFamily="18" charset="0"/>
                <a:ea typeface="ＭＳ Ｐゴシック" pitchFamily="20" charset="-128"/>
              </a:rPr>
              <a:t> proton-proton </a:t>
            </a:r>
            <a:r>
              <a:rPr lang="en-GB" sz="2400" b="1" dirty="0">
                <a:solidFill>
                  <a:srgbClr val="FF0000"/>
                </a:solidFill>
                <a:latin typeface="Times New Roman" pitchFamily="18" charset="0"/>
                <a:ea typeface="ＭＳ Ｐゴシック" pitchFamily="20" charset="-128"/>
              </a:rPr>
              <a:t>accelerator-collider built in the LEP tunnel</a:t>
            </a:r>
          </a:p>
        </p:txBody>
      </p:sp>
      <p:sp>
        <p:nvSpPr>
          <p:cNvPr id="23558" name="Titel 1"/>
          <p:cNvSpPr>
            <a:spLocks/>
          </p:cNvSpPr>
          <p:nvPr/>
        </p:nvSpPr>
        <p:spPr bwMode="auto">
          <a:xfrm>
            <a:off x="936625" y="179388"/>
            <a:ext cx="8094663" cy="609600"/>
          </a:xfrm>
          <a:prstGeom prst="rect">
            <a:avLst/>
          </a:prstGeom>
          <a:solidFill>
            <a:srgbClr val="0070C0"/>
          </a:solidFill>
          <a:ln w="9525">
            <a:noFill/>
            <a:miter lim="800000"/>
            <a:headEnd/>
            <a:tailEnd/>
          </a:ln>
        </p:spPr>
        <p:txBody>
          <a:bodyPr anchor="ctr"/>
          <a:lstStyle/>
          <a:p>
            <a:pPr algn="ctr" eaLnBrk="1" hangingPunct="1"/>
            <a:r>
              <a:rPr lang="en-GB" sz="3600" smtClean="0">
                <a:solidFill>
                  <a:prstClr val="white"/>
                </a:solidFill>
                <a:ea typeface="ＭＳ Ｐゴシック" pitchFamily="20" charset="-128"/>
              </a:rPr>
              <a:t>LHC (Large Hadron Collider)</a:t>
            </a:r>
            <a:endParaRPr lang="en-GB" sz="3600">
              <a:solidFill>
                <a:prstClr val="white"/>
              </a:solidFill>
              <a:ea typeface="ＭＳ Ｐゴシック" pitchFamily="20" charset="-128"/>
            </a:endParaRPr>
          </a:p>
        </p:txBody>
      </p:sp>
      <p:pic>
        <p:nvPicPr>
          <p:cNvPr id="8"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36096" y="1601024"/>
            <a:ext cx="3782770" cy="4512335"/>
          </a:xfrm>
          <a:prstGeom prst="rect">
            <a:avLst/>
          </a:prstGeom>
          <a:noFill/>
          <a:ln w="57150" algn="ctr">
            <a:noFill/>
            <a:miter lim="800000"/>
            <a:headEnd/>
            <a:tailEnd/>
          </a:ln>
        </p:spPr>
      </p:pic>
      <p:sp>
        <p:nvSpPr>
          <p:cNvPr id="2" name="TextBox 1"/>
          <p:cNvSpPr txBox="1"/>
          <p:nvPr/>
        </p:nvSpPr>
        <p:spPr>
          <a:xfrm>
            <a:off x="648206" y="2000664"/>
            <a:ext cx="3813865" cy="369332"/>
          </a:xfrm>
          <a:prstGeom prst="rect">
            <a:avLst/>
          </a:prstGeom>
          <a:noFill/>
        </p:spPr>
        <p:txBody>
          <a:bodyPr wrap="none" rtlCol="0">
            <a:spAutoFit/>
          </a:bodyPr>
          <a:lstStyle/>
          <a:p>
            <a:r>
              <a:rPr lang="fr-FR" dirty="0" smtClean="0"/>
              <a:t>Lead-Lead </a:t>
            </a:r>
            <a:r>
              <a:rPr lang="fr-FR" dirty="0"/>
              <a:t> </a:t>
            </a:r>
            <a:r>
              <a:rPr lang="fr-FR" dirty="0" smtClean="0"/>
              <a:t>(Lead-proton) collisions</a:t>
            </a:r>
            <a:endParaRPr lang="fr-FR" dirty="0"/>
          </a:p>
        </p:txBody>
      </p:sp>
    </p:spTree>
    <p:extLst>
      <p:ext uri="{BB962C8B-B14F-4D97-AF65-F5344CB8AC3E}">
        <p14:creationId xmlns:p14="http://schemas.microsoft.com/office/powerpoint/2010/main" val="955347723"/>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7584" y="836712"/>
            <a:ext cx="7776864" cy="5029200"/>
          </a:xfrm>
        </p:spPr>
        <p:txBody>
          <a:bodyPr>
            <a:normAutofit fontScale="85000" lnSpcReduction="10000"/>
          </a:bodyPr>
          <a:lstStyle/>
          <a:p>
            <a:r>
              <a:rPr lang="en-US" sz="2800" b="1" dirty="0" smtClean="0"/>
              <a:t>A lot of lessons learnt and experience from Run 1</a:t>
            </a:r>
          </a:p>
          <a:p>
            <a:r>
              <a:rPr lang="en-US" dirty="0" smtClean="0"/>
              <a:t>Excellent and improved system performance </a:t>
            </a:r>
            <a:r>
              <a:rPr lang="en-US" b="1" dirty="0" smtClean="0"/>
              <a:t>(LS1)</a:t>
            </a:r>
          </a:p>
          <a:p>
            <a:pPr lvl="1"/>
            <a:r>
              <a:rPr lang="en-US" dirty="0" smtClean="0"/>
              <a:t>Beam Instrumentation</a:t>
            </a:r>
          </a:p>
          <a:p>
            <a:pPr lvl="1"/>
            <a:r>
              <a:rPr lang="en-US" dirty="0" smtClean="0"/>
              <a:t>Transverse feedback </a:t>
            </a:r>
          </a:p>
          <a:p>
            <a:pPr lvl="1"/>
            <a:r>
              <a:rPr lang="en-US" dirty="0" smtClean="0"/>
              <a:t>RF</a:t>
            </a:r>
          </a:p>
          <a:p>
            <a:pPr lvl="1"/>
            <a:r>
              <a:rPr lang="en-US" dirty="0" smtClean="0"/>
              <a:t>Collimation</a:t>
            </a:r>
          </a:p>
          <a:p>
            <a:pPr lvl="1"/>
            <a:r>
              <a:rPr lang="en-US" dirty="0" smtClean="0"/>
              <a:t>Injection and beam dump systems</a:t>
            </a:r>
          </a:p>
          <a:p>
            <a:pPr lvl="1"/>
            <a:r>
              <a:rPr lang="en-US" dirty="0" smtClean="0"/>
              <a:t>Vacuum</a:t>
            </a:r>
          </a:p>
          <a:p>
            <a:pPr lvl="1"/>
            <a:r>
              <a:rPr lang="en-US" dirty="0" smtClean="0"/>
              <a:t>Machine protection</a:t>
            </a:r>
          </a:p>
          <a:p>
            <a:r>
              <a:rPr lang="en-US" dirty="0" smtClean="0"/>
              <a:t>Improved software &amp; analysis tools </a:t>
            </a:r>
            <a:r>
              <a:rPr lang="en-US" b="1" dirty="0" smtClean="0"/>
              <a:t>(LS1)</a:t>
            </a:r>
          </a:p>
          <a:p>
            <a:r>
              <a:rPr lang="en-US" dirty="0"/>
              <a:t>Magnetically </a:t>
            </a:r>
            <a:r>
              <a:rPr lang="en-US" dirty="0" smtClean="0"/>
              <a:t>reproducibility</a:t>
            </a:r>
            <a:endParaRPr lang="en-US" dirty="0"/>
          </a:p>
          <a:p>
            <a:r>
              <a:rPr lang="en-US" dirty="0"/>
              <a:t>Optically good, corrected to excellent</a:t>
            </a:r>
          </a:p>
          <a:p>
            <a:r>
              <a:rPr lang="en-US" dirty="0"/>
              <a:t>Behaving well at 6.5 </a:t>
            </a:r>
            <a:r>
              <a:rPr lang="en-US" dirty="0" err="1"/>
              <a:t>TeV</a:t>
            </a:r>
            <a:endParaRPr lang="en-US" dirty="0"/>
          </a:p>
          <a:p>
            <a:pPr lvl="1"/>
            <a:r>
              <a:rPr lang="en-US" dirty="0"/>
              <a:t>One additional training quench so far</a:t>
            </a:r>
          </a:p>
          <a:p>
            <a:r>
              <a:rPr lang="en-US" dirty="0"/>
              <a:t>Operationally well under control</a:t>
            </a:r>
          </a:p>
          <a:p>
            <a:pPr lvl="1"/>
            <a:r>
              <a:rPr lang="en-US" dirty="0"/>
              <a:t>Injection, ramp, squeeze, de-squeeze</a:t>
            </a:r>
          </a:p>
          <a:p>
            <a:endParaRPr lang="en-US" dirty="0" smtClean="0"/>
          </a:p>
          <a:p>
            <a:pPr lvl="1"/>
            <a:endParaRPr lang="en-US" dirty="0" smtClean="0"/>
          </a:p>
        </p:txBody>
      </p:sp>
      <p:sp>
        <p:nvSpPr>
          <p:cNvPr id="8" name="Title 1"/>
          <p:cNvSpPr txBox="1">
            <a:spLocks/>
          </p:cNvSpPr>
          <p:nvPr/>
        </p:nvSpPr>
        <p:spPr>
          <a:xfrm>
            <a:off x="683568" y="109511"/>
            <a:ext cx="6591314" cy="505063"/>
          </a:xfrm>
          <a:prstGeom prst="rect">
            <a:avLst/>
          </a:prstGeom>
          <a:solidFill>
            <a:schemeClr val="tx2">
              <a:lumMod val="60000"/>
              <a:lumOff val="40000"/>
            </a:schemeClr>
          </a:solidFill>
        </p:spPr>
        <p:txBody>
          <a:bodyPr vert="horz" lIns="45720" rIns="45720" anchor="ctr">
            <a:noAutofit/>
          </a:bodyPr>
          <a:lstStyle>
            <a:lvl1pPr algn="l" rtl="0" eaLnBrk="1" latinLnBrk="0" hangingPunct="1">
              <a:spcBef>
                <a:spcPct val="0"/>
              </a:spcBef>
              <a:buNone/>
              <a:defRPr kumimoji="0" sz="3600" kern="1200">
                <a:solidFill>
                  <a:schemeClr val="tx1"/>
                </a:solidFill>
                <a:latin typeface="+mj-lt"/>
                <a:ea typeface="+mj-ea"/>
                <a:cs typeface="+mj-cs"/>
              </a:defRPr>
            </a:lvl1pPr>
          </a:lstStyle>
          <a:p>
            <a:pPr algn="ctr"/>
            <a:r>
              <a:rPr lang="en-US" sz="2800" dirty="0" smtClean="0">
                <a:solidFill>
                  <a:srgbClr val="FFFFFF"/>
                </a:solidFill>
              </a:rPr>
              <a:t>Beam commissioning in two months </a:t>
            </a:r>
            <a:r>
              <a:rPr lang="en-US" sz="4000" b="1" dirty="0" smtClean="0">
                <a:solidFill>
                  <a:srgbClr val="FFFFFF"/>
                </a:solidFill>
                <a:sym typeface="Wingdings" panose="05000000000000000000" pitchFamily="2" charset="2"/>
              </a:rPr>
              <a:t></a:t>
            </a:r>
            <a:endParaRPr lang="en-US" sz="4000" b="1" dirty="0" smtClean="0">
              <a:solidFill>
                <a:srgbClr val="FFFFFF"/>
              </a:solidFill>
            </a:endParaRPr>
          </a:p>
        </p:txBody>
      </p:sp>
      <p:sp>
        <p:nvSpPr>
          <p:cNvPr id="2" name="Wave 1"/>
          <p:cNvSpPr/>
          <p:nvPr/>
        </p:nvSpPr>
        <p:spPr>
          <a:xfrm rot="3275500">
            <a:off x="4737961" y="3371920"/>
            <a:ext cx="4749240" cy="914400"/>
          </a:xfrm>
          <a:prstGeom prst="wav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4000" dirty="0" smtClean="0"/>
              <a:t>Terrific team work</a:t>
            </a:r>
            <a:endParaRPr lang="en-GB" sz="4000" dirty="0"/>
          </a:p>
        </p:txBody>
      </p:sp>
      <p:sp>
        <p:nvSpPr>
          <p:cNvPr id="4" name="TextBox 3"/>
          <p:cNvSpPr txBox="1"/>
          <p:nvPr/>
        </p:nvSpPr>
        <p:spPr>
          <a:xfrm>
            <a:off x="7411698" y="80661"/>
            <a:ext cx="1475084" cy="584775"/>
          </a:xfrm>
          <a:prstGeom prst="rect">
            <a:avLst/>
          </a:prstGeom>
          <a:solidFill>
            <a:srgbClr val="FF0000"/>
          </a:solidFill>
        </p:spPr>
        <p:txBody>
          <a:bodyPr wrap="none" rtlCol="0">
            <a:spAutoFit/>
          </a:bodyPr>
          <a:lstStyle/>
          <a:p>
            <a:r>
              <a:rPr lang="fr-FR" sz="3200" b="1" dirty="0" smtClean="0">
                <a:solidFill>
                  <a:schemeClr val="bg1"/>
                </a:solidFill>
              </a:rPr>
              <a:t>13 </a:t>
            </a:r>
            <a:r>
              <a:rPr lang="fr-FR" sz="3200" b="1" dirty="0" err="1" smtClean="0">
                <a:solidFill>
                  <a:schemeClr val="bg1"/>
                </a:solidFill>
              </a:rPr>
              <a:t>TeV</a:t>
            </a:r>
            <a:endParaRPr lang="fr-FR" sz="3200" b="1" dirty="0">
              <a:solidFill>
                <a:schemeClr val="bg1"/>
              </a:solidFill>
            </a:endParaRPr>
          </a:p>
        </p:txBody>
      </p:sp>
    </p:spTree>
    <p:extLst>
      <p:ext uri="{BB962C8B-B14F-4D97-AF65-F5344CB8AC3E}">
        <p14:creationId xmlns:p14="http://schemas.microsoft.com/office/powerpoint/2010/main" val="2528918886"/>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881469" y="620688"/>
            <a:ext cx="6825960" cy="3744416"/>
            <a:chOff x="986400" y="784440"/>
            <a:chExt cx="6126480" cy="3604680"/>
          </a:xfrm>
        </p:grpSpPr>
        <p:pic>
          <p:nvPicPr>
            <p:cNvPr id="5" name="Picture 15"/>
            <p:cNvPicPr/>
            <p:nvPr/>
          </p:nvPicPr>
          <p:blipFill>
            <a:blip r:embed="rId2"/>
            <a:stretch/>
          </p:blipFill>
          <p:spPr>
            <a:xfrm>
              <a:off x="986400" y="784440"/>
              <a:ext cx="6126480" cy="3604680"/>
            </a:xfrm>
            <a:prstGeom prst="rect">
              <a:avLst/>
            </a:prstGeom>
            <a:ln>
              <a:noFill/>
            </a:ln>
          </p:spPr>
        </p:pic>
        <p:sp>
          <p:nvSpPr>
            <p:cNvPr id="6" name="CustomShape 4"/>
            <p:cNvSpPr/>
            <p:nvPr/>
          </p:nvSpPr>
          <p:spPr>
            <a:xfrm>
              <a:off x="3243600" y="1855080"/>
              <a:ext cx="250560" cy="249480"/>
            </a:xfrm>
            <a:prstGeom prst="roundRect">
              <a:avLst>
                <a:gd name="adj" fmla="val 16667"/>
              </a:avLst>
            </a:prstGeom>
            <a:solidFill>
              <a:srgbClr val="00B050"/>
            </a:solidFill>
            <a:ln w="9360">
              <a:solidFill>
                <a:srgbClr val="000000"/>
              </a:solidFill>
              <a:round/>
            </a:ln>
          </p:spPr>
          <p:style>
            <a:lnRef idx="0">
              <a:scrgbClr r="0" g="0" b="0"/>
            </a:lnRef>
            <a:fillRef idx="0">
              <a:scrgbClr r="0" g="0" b="0"/>
            </a:fillRef>
            <a:effectRef idx="0">
              <a:scrgbClr r="0" g="0" b="0"/>
            </a:effectRef>
            <a:fontRef idx="minor"/>
          </p:style>
          <p:txBody>
            <a:bodyPr anchor="ctr"/>
            <a:lstStyle/>
            <a:p>
              <a:pPr algn="ctr">
                <a:lnSpc>
                  <a:spcPct val="100000"/>
                </a:lnSpc>
              </a:pPr>
              <a:r>
                <a:rPr lang="en-US" sz="1600" b="1" strike="noStrike">
                  <a:solidFill>
                    <a:srgbClr val="FFFFFF"/>
                  </a:solidFill>
                  <a:latin typeface="Arial"/>
                </a:rPr>
                <a:t>1</a:t>
              </a:r>
              <a:endParaRPr/>
            </a:p>
          </p:txBody>
        </p:sp>
        <p:sp>
          <p:nvSpPr>
            <p:cNvPr id="7" name="CustomShape 5"/>
            <p:cNvSpPr/>
            <p:nvPr/>
          </p:nvSpPr>
          <p:spPr>
            <a:xfrm>
              <a:off x="5393520" y="1890720"/>
              <a:ext cx="250560" cy="249480"/>
            </a:xfrm>
            <a:prstGeom prst="roundRect">
              <a:avLst>
                <a:gd name="adj" fmla="val 16667"/>
              </a:avLst>
            </a:prstGeom>
            <a:solidFill>
              <a:srgbClr val="0000FF"/>
            </a:solidFill>
            <a:ln w="9360">
              <a:solidFill>
                <a:srgbClr val="000000"/>
              </a:solidFill>
              <a:round/>
            </a:ln>
          </p:spPr>
          <p:style>
            <a:lnRef idx="0">
              <a:scrgbClr r="0" g="0" b="0"/>
            </a:lnRef>
            <a:fillRef idx="0">
              <a:scrgbClr r="0" g="0" b="0"/>
            </a:fillRef>
            <a:effectRef idx="0">
              <a:scrgbClr r="0" g="0" b="0"/>
            </a:effectRef>
            <a:fontRef idx="minor"/>
          </p:style>
          <p:txBody>
            <a:bodyPr anchor="ctr"/>
            <a:lstStyle/>
            <a:p>
              <a:pPr algn="ctr">
                <a:lnSpc>
                  <a:spcPct val="100000"/>
                </a:lnSpc>
              </a:pPr>
              <a:r>
                <a:rPr lang="en-US" sz="1600" b="1" strike="noStrike">
                  <a:solidFill>
                    <a:srgbClr val="FFFFFF"/>
                  </a:solidFill>
                  <a:latin typeface="Arial"/>
                </a:rPr>
                <a:t>2</a:t>
              </a:r>
              <a:endParaRPr/>
            </a:p>
          </p:txBody>
        </p:sp>
        <p:sp>
          <p:nvSpPr>
            <p:cNvPr id="8" name="CustomShape 6"/>
            <p:cNvSpPr/>
            <p:nvPr/>
          </p:nvSpPr>
          <p:spPr>
            <a:xfrm>
              <a:off x="6647760" y="1890720"/>
              <a:ext cx="250560" cy="249480"/>
            </a:xfrm>
            <a:prstGeom prst="roundRect">
              <a:avLst>
                <a:gd name="adj" fmla="val 16667"/>
              </a:avLst>
            </a:prstGeom>
            <a:solidFill>
              <a:srgbClr val="FF0000"/>
            </a:solidFill>
            <a:ln w="9360">
              <a:solidFill>
                <a:srgbClr val="000000"/>
              </a:solidFill>
              <a:round/>
            </a:ln>
          </p:spPr>
          <p:style>
            <a:lnRef idx="0">
              <a:scrgbClr r="0" g="0" b="0"/>
            </a:lnRef>
            <a:fillRef idx="0">
              <a:scrgbClr r="0" g="0" b="0"/>
            </a:fillRef>
            <a:effectRef idx="0">
              <a:scrgbClr r="0" g="0" b="0"/>
            </a:effectRef>
            <a:fontRef idx="minor"/>
          </p:style>
          <p:txBody>
            <a:bodyPr anchor="ctr"/>
            <a:lstStyle/>
            <a:p>
              <a:pPr algn="ctr">
                <a:lnSpc>
                  <a:spcPct val="100000"/>
                </a:lnSpc>
              </a:pPr>
              <a:r>
                <a:rPr lang="en-US" sz="1600" b="1" strike="noStrike">
                  <a:solidFill>
                    <a:srgbClr val="FFFFFF"/>
                  </a:solidFill>
                  <a:latin typeface="Arial"/>
                </a:rPr>
                <a:t>3</a:t>
              </a:r>
              <a:endParaRPr/>
            </a:p>
          </p:txBody>
        </p:sp>
        <p:sp>
          <p:nvSpPr>
            <p:cNvPr id="9" name="CustomShape 7"/>
            <p:cNvSpPr/>
            <p:nvPr/>
          </p:nvSpPr>
          <p:spPr>
            <a:xfrm>
              <a:off x="2169000" y="3282840"/>
              <a:ext cx="250560" cy="249480"/>
            </a:xfrm>
            <a:prstGeom prst="roundRect">
              <a:avLst>
                <a:gd name="adj" fmla="val 16667"/>
              </a:avLst>
            </a:prstGeom>
            <a:solidFill>
              <a:srgbClr val="0000FF"/>
            </a:solidFill>
            <a:ln w="9360">
              <a:solidFill>
                <a:srgbClr val="000000"/>
              </a:solidFill>
              <a:round/>
            </a:ln>
          </p:spPr>
          <p:style>
            <a:lnRef idx="0">
              <a:scrgbClr r="0" g="0" b="0"/>
            </a:lnRef>
            <a:fillRef idx="0">
              <a:scrgbClr r="0" g="0" b="0"/>
            </a:fillRef>
            <a:effectRef idx="0">
              <a:scrgbClr r="0" g="0" b="0"/>
            </a:effectRef>
            <a:fontRef idx="minor"/>
          </p:style>
          <p:txBody>
            <a:bodyPr anchor="ctr"/>
            <a:lstStyle/>
            <a:p>
              <a:pPr algn="ctr">
                <a:lnSpc>
                  <a:spcPct val="100000"/>
                </a:lnSpc>
              </a:pPr>
              <a:r>
                <a:rPr lang="en-US" sz="1600" b="1" strike="noStrike">
                  <a:solidFill>
                    <a:srgbClr val="FFFFFF"/>
                  </a:solidFill>
                  <a:latin typeface="Arial"/>
                </a:rPr>
                <a:t>4</a:t>
              </a:r>
              <a:endParaRPr/>
            </a:p>
          </p:txBody>
        </p:sp>
        <p:sp>
          <p:nvSpPr>
            <p:cNvPr id="10" name="CustomShape 8"/>
            <p:cNvSpPr/>
            <p:nvPr/>
          </p:nvSpPr>
          <p:spPr>
            <a:xfrm>
              <a:off x="3279600" y="3532320"/>
              <a:ext cx="250560" cy="249480"/>
            </a:xfrm>
            <a:prstGeom prst="roundRect">
              <a:avLst>
                <a:gd name="adj" fmla="val 16667"/>
              </a:avLst>
            </a:prstGeom>
            <a:solidFill>
              <a:srgbClr val="FF0000"/>
            </a:solidFill>
            <a:ln w="9360">
              <a:solidFill>
                <a:srgbClr val="000000"/>
              </a:solidFill>
              <a:round/>
            </a:ln>
          </p:spPr>
          <p:style>
            <a:lnRef idx="0">
              <a:scrgbClr r="0" g="0" b="0"/>
            </a:lnRef>
            <a:fillRef idx="0">
              <a:scrgbClr r="0" g="0" b="0"/>
            </a:fillRef>
            <a:effectRef idx="0">
              <a:scrgbClr r="0" g="0" b="0"/>
            </a:effectRef>
            <a:fontRef idx="minor"/>
          </p:style>
          <p:txBody>
            <a:bodyPr anchor="ctr"/>
            <a:lstStyle/>
            <a:p>
              <a:pPr algn="ctr">
                <a:lnSpc>
                  <a:spcPct val="100000"/>
                </a:lnSpc>
              </a:pPr>
              <a:r>
                <a:rPr lang="en-US" sz="1600" b="1" strike="noStrike">
                  <a:solidFill>
                    <a:srgbClr val="FFFFFF"/>
                  </a:solidFill>
                  <a:latin typeface="Arial"/>
                </a:rPr>
                <a:t>5</a:t>
              </a:r>
              <a:endParaRPr/>
            </a:p>
          </p:txBody>
        </p:sp>
        <p:sp>
          <p:nvSpPr>
            <p:cNvPr id="11" name="CustomShape 9"/>
            <p:cNvSpPr/>
            <p:nvPr/>
          </p:nvSpPr>
          <p:spPr>
            <a:xfrm>
              <a:off x="4282920" y="3282840"/>
              <a:ext cx="250560" cy="249480"/>
            </a:xfrm>
            <a:prstGeom prst="roundRect">
              <a:avLst>
                <a:gd name="adj" fmla="val 16667"/>
              </a:avLst>
            </a:prstGeom>
            <a:solidFill>
              <a:srgbClr val="0000FF"/>
            </a:solidFill>
            <a:ln w="9360">
              <a:solidFill>
                <a:srgbClr val="000000"/>
              </a:solidFill>
              <a:round/>
            </a:ln>
          </p:spPr>
          <p:style>
            <a:lnRef idx="0">
              <a:scrgbClr r="0" g="0" b="0"/>
            </a:lnRef>
            <a:fillRef idx="0">
              <a:scrgbClr r="0" g="0" b="0"/>
            </a:fillRef>
            <a:effectRef idx="0">
              <a:scrgbClr r="0" g="0" b="0"/>
            </a:effectRef>
            <a:fontRef idx="minor"/>
          </p:style>
          <p:txBody>
            <a:bodyPr anchor="ctr"/>
            <a:lstStyle/>
            <a:p>
              <a:pPr algn="ctr">
                <a:lnSpc>
                  <a:spcPct val="100000"/>
                </a:lnSpc>
              </a:pPr>
              <a:r>
                <a:rPr lang="en-US" sz="1600" b="1" strike="noStrike">
                  <a:solidFill>
                    <a:srgbClr val="FFFFFF"/>
                  </a:solidFill>
                  <a:latin typeface="Arial"/>
                </a:rPr>
                <a:t>6</a:t>
              </a:r>
              <a:endParaRPr/>
            </a:p>
          </p:txBody>
        </p:sp>
        <p:sp>
          <p:nvSpPr>
            <p:cNvPr id="12" name="CustomShape 10"/>
            <p:cNvSpPr/>
            <p:nvPr/>
          </p:nvSpPr>
          <p:spPr>
            <a:xfrm>
              <a:off x="6253560" y="3354120"/>
              <a:ext cx="250560" cy="249480"/>
            </a:xfrm>
            <a:prstGeom prst="roundRect">
              <a:avLst>
                <a:gd name="adj" fmla="val 16667"/>
              </a:avLst>
            </a:prstGeom>
            <a:solidFill>
              <a:srgbClr val="0000FF"/>
            </a:solidFill>
            <a:ln w="9360">
              <a:solidFill>
                <a:srgbClr val="000000"/>
              </a:solidFill>
              <a:round/>
            </a:ln>
          </p:spPr>
          <p:style>
            <a:lnRef idx="0">
              <a:scrgbClr r="0" g="0" b="0"/>
            </a:lnRef>
            <a:fillRef idx="0">
              <a:scrgbClr r="0" g="0" b="0"/>
            </a:fillRef>
            <a:effectRef idx="0">
              <a:scrgbClr r="0" g="0" b="0"/>
            </a:effectRef>
            <a:fontRef idx="minor"/>
          </p:style>
          <p:txBody>
            <a:bodyPr anchor="ctr"/>
            <a:lstStyle/>
            <a:p>
              <a:pPr algn="ctr">
                <a:lnSpc>
                  <a:spcPct val="100000"/>
                </a:lnSpc>
              </a:pPr>
              <a:r>
                <a:rPr lang="en-US" sz="1600" b="1" strike="noStrike">
                  <a:solidFill>
                    <a:srgbClr val="FFFFFF"/>
                  </a:solidFill>
                  <a:latin typeface="Arial"/>
                </a:rPr>
                <a:t>6</a:t>
              </a:r>
              <a:endParaRPr/>
            </a:p>
          </p:txBody>
        </p:sp>
      </p:grpSp>
      <p:sp>
        <p:nvSpPr>
          <p:cNvPr id="14" name="CustomShape 3"/>
          <p:cNvSpPr/>
          <p:nvPr/>
        </p:nvSpPr>
        <p:spPr>
          <a:xfrm>
            <a:off x="656398" y="4321499"/>
            <a:ext cx="8196840" cy="2520000"/>
          </a:xfrm>
          <a:prstGeom prst="rect">
            <a:avLst/>
          </a:prstGeom>
          <a:noFill/>
          <a:ln>
            <a:noFill/>
          </a:ln>
        </p:spPr>
        <p:style>
          <a:lnRef idx="0">
            <a:scrgbClr r="0" g="0" b="0"/>
          </a:lnRef>
          <a:fillRef idx="0">
            <a:scrgbClr r="0" g="0" b="0"/>
          </a:fillRef>
          <a:effectRef idx="0">
            <a:scrgbClr r="0" g="0" b="0"/>
          </a:effectRef>
          <a:fontRef idx="minor"/>
        </p:style>
        <p:txBody>
          <a:bodyPr/>
          <a:lstStyle/>
          <a:p>
            <a:pPr marL="342900" indent="-342900">
              <a:lnSpc>
                <a:spcPct val="100000"/>
              </a:lnSpc>
              <a:buFont typeface="+mj-lt"/>
              <a:buAutoNum type="arabicPeriod"/>
            </a:pPr>
            <a:r>
              <a:rPr lang="en-US" sz="1600" b="1" strike="noStrike" dirty="0">
                <a:solidFill>
                  <a:srgbClr val="008000"/>
                </a:solidFill>
                <a:latin typeface="arial"/>
              </a:rPr>
              <a:t>Low intensity commissioning – 8 weeks </a:t>
            </a:r>
            <a:endParaRPr dirty="0"/>
          </a:p>
          <a:p>
            <a:pPr marL="342900" indent="-342900">
              <a:lnSpc>
                <a:spcPct val="100000"/>
              </a:lnSpc>
              <a:buFont typeface="+mj-lt"/>
              <a:buAutoNum type="arabicPeriod"/>
            </a:pPr>
            <a:r>
              <a:rPr lang="en-US" sz="1600" b="1" strike="noStrike" dirty="0">
                <a:solidFill>
                  <a:srgbClr val="0000FF"/>
                </a:solidFill>
                <a:latin typeface="arial"/>
              </a:rPr>
              <a:t>First physics – low number of bunches, </a:t>
            </a:r>
            <a:r>
              <a:rPr lang="en-US" sz="1600" b="1" strike="noStrike" dirty="0" err="1">
                <a:solidFill>
                  <a:srgbClr val="0000FF"/>
                </a:solidFill>
                <a:latin typeface="arial"/>
              </a:rPr>
              <a:t>LHCf</a:t>
            </a:r>
            <a:r>
              <a:rPr lang="en-US" sz="1600" b="1" strike="noStrike" dirty="0">
                <a:solidFill>
                  <a:srgbClr val="0000FF"/>
                </a:solidFill>
                <a:latin typeface="arial"/>
              </a:rPr>
              <a:t> run</a:t>
            </a:r>
            <a:endParaRPr dirty="0"/>
          </a:p>
          <a:p>
            <a:pPr marL="342900" indent="-342900">
              <a:lnSpc>
                <a:spcPct val="100000"/>
              </a:lnSpc>
              <a:buFont typeface="+mj-lt"/>
              <a:buAutoNum type="arabicPeriod"/>
            </a:pPr>
            <a:r>
              <a:rPr lang="en-US" sz="1600" b="1" strike="noStrike" dirty="0">
                <a:solidFill>
                  <a:srgbClr val="FF0000"/>
                </a:solidFill>
                <a:latin typeface="arial"/>
              </a:rPr>
              <a:t>Electron cloud scrubbing for 50 ns (e-cloud)</a:t>
            </a:r>
            <a:endParaRPr dirty="0"/>
          </a:p>
          <a:p>
            <a:pPr marL="342900" indent="-342900">
              <a:lnSpc>
                <a:spcPct val="100000"/>
              </a:lnSpc>
              <a:buFont typeface="+mj-lt"/>
              <a:buAutoNum type="arabicPeriod"/>
            </a:pPr>
            <a:r>
              <a:rPr lang="en-US" sz="1600" b="1" strike="noStrike" dirty="0">
                <a:solidFill>
                  <a:srgbClr val="0000FF"/>
                </a:solidFill>
                <a:latin typeface="arial"/>
              </a:rPr>
              <a:t>Physics - intensity ramp-up with 50 </a:t>
            </a:r>
            <a:r>
              <a:rPr lang="en-US" sz="1600" b="1" strike="noStrike" dirty="0" smtClean="0">
                <a:solidFill>
                  <a:srgbClr val="0000FF"/>
                </a:solidFill>
                <a:latin typeface="arial"/>
              </a:rPr>
              <a:t>ns</a:t>
            </a:r>
            <a:endParaRPr lang="en-US" dirty="0"/>
          </a:p>
          <a:p>
            <a:pPr lvl="1"/>
            <a:r>
              <a:rPr lang="en-US" sz="1600" b="1" strike="noStrike" dirty="0" smtClean="0">
                <a:solidFill>
                  <a:srgbClr val="000000"/>
                </a:solidFill>
                <a:latin typeface="arial"/>
              </a:rPr>
              <a:t>Characterize </a:t>
            </a:r>
            <a:r>
              <a:rPr lang="en-US" sz="1600" b="1" strike="noStrike" dirty="0">
                <a:solidFill>
                  <a:srgbClr val="000000"/>
                </a:solidFill>
                <a:latin typeface="arial"/>
              </a:rPr>
              <a:t>high intensity operation (≈ repeat 4 </a:t>
            </a:r>
            <a:r>
              <a:rPr lang="en-US" sz="1600" b="1" strike="noStrike" dirty="0" err="1">
                <a:solidFill>
                  <a:srgbClr val="000000"/>
                </a:solidFill>
                <a:latin typeface="arial"/>
              </a:rPr>
              <a:t>TeV</a:t>
            </a:r>
            <a:r>
              <a:rPr lang="en-US" sz="1600" b="1" strike="noStrike" dirty="0">
                <a:solidFill>
                  <a:srgbClr val="000000"/>
                </a:solidFill>
                <a:latin typeface="arial"/>
              </a:rPr>
              <a:t> @ 6.5 </a:t>
            </a:r>
            <a:r>
              <a:rPr lang="en-US" sz="1600" b="1" strike="noStrike" dirty="0" err="1">
                <a:solidFill>
                  <a:srgbClr val="000000"/>
                </a:solidFill>
                <a:latin typeface="arial"/>
              </a:rPr>
              <a:t>TeV</a:t>
            </a:r>
            <a:r>
              <a:rPr lang="en-US" sz="1600" b="1" strike="noStrike" dirty="0">
                <a:solidFill>
                  <a:srgbClr val="000000"/>
                </a:solidFill>
                <a:latin typeface="arial"/>
              </a:rPr>
              <a:t>)</a:t>
            </a:r>
            <a:endParaRPr dirty="0"/>
          </a:p>
          <a:p>
            <a:pPr marL="342900" indent="-342900">
              <a:lnSpc>
                <a:spcPct val="100000"/>
              </a:lnSpc>
              <a:buFont typeface="+mj-lt"/>
              <a:buAutoNum type="arabicPeriod"/>
            </a:pPr>
            <a:r>
              <a:rPr lang="en-US" sz="1600" b="1" strike="noStrike" dirty="0">
                <a:solidFill>
                  <a:srgbClr val="FF0000"/>
                </a:solidFill>
                <a:latin typeface="arial"/>
              </a:rPr>
              <a:t>Electron cloud scrubbing for 25 ns (e-cloud)</a:t>
            </a:r>
            <a:endParaRPr dirty="0"/>
          </a:p>
          <a:p>
            <a:pPr marL="342900" indent="-342900">
              <a:lnSpc>
                <a:spcPct val="100000"/>
              </a:lnSpc>
              <a:buFont typeface="+mj-lt"/>
              <a:buAutoNum type="arabicPeriod"/>
            </a:pPr>
            <a:r>
              <a:rPr lang="en-US" sz="1600" b="1" strike="noStrike" dirty="0">
                <a:solidFill>
                  <a:srgbClr val="0000FF"/>
                </a:solidFill>
                <a:latin typeface="arial"/>
              </a:rPr>
              <a:t>Physics - ramp-up intensity for 25 ns operation </a:t>
            </a:r>
            <a:endParaRPr dirty="0"/>
          </a:p>
        </p:txBody>
      </p:sp>
      <p:sp>
        <p:nvSpPr>
          <p:cNvPr id="15" name="Title 1"/>
          <p:cNvSpPr txBox="1">
            <a:spLocks/>
          </p:cNvSpPr>
          <p:nvPr/>
        </p:nvSpPr>
        <p:spPr>
          <a:xfrm>
            <a:off x="316950" y="65022"/>
            <a:ext cx="6239082" cy="542322"/>
          </a:xfrm>
          <a:prstGeom prst="rect">
            <a:avLst/>
          </a:prstGeom>
          <a:solidFill>
            <a:schemeClr val="tx2">
              <a:lumMod val="60000"/>
              <a:lumOff val="40000"/>
            </a:schemeClr>
          </a:solidFill>
        </p:spPr>
        <p:txBody>
          <a:bodyPr vert="horz" lIns="45720" rIns="45720" anchor="ctr">
            <a:noAutofit/>
          </a:bodyPr>
          <a:lstStyle>
            <a:lvl1pPr algn="l" rtl="0" eaLnBrk="1" latinLnBrk="0" hangingPunct="1">
              <a:spcBef>
                <a:spcPct val="0"/>
              </a:spcBef>
              <a:buNone/>
              <a:defRPr kumimoji="0" sz="3600" kern="1200">
                <a:solidFill>
                  <a:schemeClr val="tx1"/>
                </a:solidFill>
                <a:latin typeface="+mj-lt"/>
                <a:ea typeface="+mj-ea"/>
                <a:cs typeface="+mj-cs"/>
              </a:defRPr>
            </a:lvl1pPr>
          </a:lstStyle>
          <a:p>
            <a:pPr algn="ctr"/>
            <a:r>
              <a:rPr lang="en-US" sz="2800" dirty="0" smtClean="0">
                <a:solidFill>
                  <a:srgbClr val="FFFFFF"/>
                </a:solidFill>
              </a:rPr>
              <a:t>2015 Commissioning strategy</a:t>
            </a:r>
            <a:endParaRPr lang="en-US" sz="4000" b="1" dirty="0" smtClean="0">
              <a:solidFill>
                <a:srgbClr val="FFFFFF"/>
              </a:solidFill>
            </a:endParaRPr>
          </a:p>
        </p:txBody>
      </p:sp>
    </p:spTree>
    <p:extLst>
      <p:ext uri="{BB962C8B-B14F-4D97-AF65-F5344CB8AC3E}">
        <p14:creationId xmlns:p14="http://schemas.microsoft.com/office/powerpoint/2010/main" val="2305458485"/>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8731" y="764704"/>
            <a:ext cx="9005888" cy="3236739"/>
            <a:chOff x="41275" y="766763"/>
            <a:chExt cx="9005888" cy="3236739"/>
          </a:xfrm>
        </p:grpSpPr>
        <p:sp>
          <p:nvSpPr>
            <p:cNvPr id="2" name="AutoShape 3"/>
            <p:cNvSpPr>
              <a:spLocks noChangeArrowheads="1"/>
            </p:cNvSpPr>
            <p:nvPr/>
          </p:nvSpPr>
          <p:spPr bwMode="auto">
            <a:xfrm>
              <a:off x="6587442" y="3677948"/>
              <a:ext cx="1817461" cy="306323"/>
            </a:xfrm>
            <a:custGeom>
              <a:avLst/>
              <a:gdLst>
                <a:gd name="T0" fmla="*/ 1646237 w 5189"/>
                <a:gd name="T1" fmla="*/ 258763 h 1436"/>
                <a:gd name="T2" fmla="*/ 823119 w 5189"/>
                <a:gd name="T3" fmla="*/ 517525 h 1436"/>
                <a:gd name="T4" fmla="*/ 0 w 5189"/>
                <a:gd name="T5" fmla="*/ 258763 h 1436"/>
                <a:gd name="T6" fmla="*/ 823119 w 5189"/>
                <a:gd name="T7" fmla="*/ 0 h 1436"/>
                <a:gd name="T8" fmla="*/ 0 60000 65536"/>
                <a:gd name="T9" fmla="*/ 5898240 60000 65536"/>
                <a:gd name="T10" fmla="*/ 11796480 60000 65536"/>
                <a:gd name="T11" fmla="*/ 17694720 60000 65536"/>
                <a:gd name="T12" fmla="*/ 0 w 5189"/>
                <a:gd name="T13" fmla="*/ 0 h 1436"/>
                <a:gd name="T14" fmla="*/ 3981 w 5189"/>
                <a:gd name="T15" fmla="*/ 2026 h 1436"/>
              </a:gdLst>
              <a:ahLst/>
              <a:cxnLst>
                <a:cxn ang="T8">
                  <a:pos x="T0" y="T1"/>
                </a:cxn>
                <a:cxn ang="T9">
                  <a:pos x="T2" y="T3"/>
                </a:cxn>
                <a:cxn ang="T10">
                  <a:pos x="T4" y="T5"/>
                </a:cxn>
                <a:cxn ang="T11">
                  <a:pos x="T6" y="T7"/>
                </a:cxn>
              </a:cxnLst>
              <a:rect l="T12" t="T13" r="T14" b="T15"/>
              <a:pathLst>
                <a:path w="5189" h="1436">
                  <a:moveTo>
                    <a:pt x="0" y="0"/>
                  </a:moveTo>
                  <a:lnTo>
                    <a:pt x="3981" y="0"/>
                  </a:lnTo>
                  <a:lnTo>
                    <a:pt x="3981" y="2026"/>
                  </a:lnTo>
                  <a:lnTo>
                    <a:pt x="0" y="2026"/>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1pPr>
              <a:lvl2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2pPr>
              <a:lvl3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3pPr>
              <a:lvl4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4pPr>
              <a:lvl5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9pPr>
            </a:lstStyle>
            <a:p>
              <a:pPr algn="r" eaLnBrk="1">
                <a:lnSpc>
                  <a:spcPct val="100000"/>
                </a:lnSpc>
                <a:buClrTx/>
                <a:buFontTx/>
                <a:buNone/>
              </a:pPr>
              <a:r>
                <a:rPr lang="en-US" altLang="en-US" sz="1400" b="1" dirty="0">
                  <a:solidFill>
                    <a:srgbClr val="000000"/>
                  </a:solidFill>
                </a:rPr>
                <a:t>October </a:t>
              </a:r>
              <a:r>
                <a:rPr lang="en-US" altLang="en-US" sz="1400" b="1" dirty="0" smtClean="0">
                  <a:solidFill>
                    <a:srgbClr val="000000"/>
                  </a:solidFill>
                </a:rPr>
                <a:t>28th,</a:t>
              </a:r>
              <a:endParaRPr lang="en-US" altLang="en-US" sz="1400" b="1" dirty="0">
                <a:solidFill>
                  <a:srgbClr val="000000"/>
                </a:solidFill>
              </a:endParaRPr>
            </a:p>
          </p:txBody>
        </p:sp>
        <p:pic>
          <p:nvPicPr>
            <p:cNvPr id="3"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94161" y="3684415"/>
              <a:ext cx="682625" cy="3190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Lst>
          </p:spPr>
        </p:pic>
        <p:pic>
          <p:nvPicPr>
            <p:cNvPr id="4"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22331" y="3192538"/>
              <a:ext cx="1436687" cy="438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Lst>
          </p:spPr>
        </p:pic>
        <p:grpSp>
          <p:nvGrpSpPr>
            <p:cNvPr id="5" name="Group 6"/>
            <p:cNvGrpSpPr>
              <a:grpSpLocks/>
            </p:cNvGrpSpPr>
            <p:nvPr/>
          </p:nvGrpSpPr>
          <p:grpSpPr bwMode="auto">
            <a:xfrm>
              <a:off x="41275" y="766763"/>
              <a:ext cx="9005888" cy="2413000"/>
              <a:chOff x="26" y="483"/>
              <a:chExt cx="5673" cy="1520"/>
            </a:xfrm>
          </p:grpSpPr>
          <p:pic>
            <p:nvPicPr>
              <p:cNvPr id="6"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95" y="483"/>
                <a:ext cx="4604" cy="1470"/>
              </a:xfrm>
              <a:prstGeom prst="rect">
                <a:avLst/>
              </a:prstGeom>
              <a:noFill/>
              <a:ln w="9360">
                <a:solidFill>
                  <a:srgbClr val="4F81BD"/>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6" y="634"/>
                <a:ext cx="1180" cy="1369"/>
              </a:xfrm>
              <a:prstGeom prst="rect">
                <a:avLst/>
              </a:prstGeom>
              <a:noFill/>
              <a:ln>
                <a:noFill/>
              </a:ln>
              <a:effectLst/>
              <a:extLst>
                <a:ext uri="{909E8E84-426E-40dd-AFC4-6F175D3DCCD1}">
                  <a14:hiddenFill xmlns:a14="http://schemas.microsoft.com/office/drawing/2010/main">
                    <a:blipFill dpi="0" rotWithShape="0">
                      <a:blip/>
                      <a:srcRect l="70413" t="4948" b="49500"/>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8" name="AutoShape 10"/>
            <p:cNvSpPr>
              <a:spLocks noChangeArrowheads="1"/>
            </p:cNvSpPr>
            <p:nvPr/>
          </p:nvSpPr>
          <p:spPr bwMode="auto">
            <a:xfrm>
              <a:off x="403225" y="1878013"/>
              <a:ext cx="661988" cy="303212"/>
            </a:xfrm>
            <a:custGeom>
              <a:avLst/>
              <a:gdLst>
                <a:gd name="T0" fmla="*/ 661988 w 1841"/>
                <a:gd name="T1" fmla="*/ 151606 h 844"/>
                <a:gd name="T2" fmla="*/ 330994 w 1841"/>
                <a:gd name="T3" fmla="*/ 303212 h 844"/>
                <a:gd name="T4" fmla="*/ 0 w 1841"/>
                <a:gd name="T5" fmla="*/ 151606 h 844"/>
                <a:gd name="T6" fmla="*/ 330994 w 1841"/>
                <a:gd name="T7" fmla="*/ 0 h 844"/>
                <a:gd name="T8" fmla="*/ 0 60000 65536"/>
                <a:gd name="T9" fmla="*/ 5898240 60000 65536"/>
                <a:gd name="T10" fmla="*/ 11796480 60000 65536"/>
                <a:gd name="T11" fmla="*/ 17694720 60000 65536"/>
                <a:gd name="T12" fmla="*/ 0 w 1841"/>
                <a:gd name="T13" fmla="*/ 0 h 844"/>
                <a:gd name="T14" fmla="*/ 1841 w 1841"/>
                <a:gd name="T15" fmla="*/ 844 h 844"/>
              </a:gdLst>
              <a:ahLst/>
              <a:cxnLst>
                <a:cxn ang="T8">
                  <a:pos x="T0" y="T1"/>
                </a:cxn>
                <a:cxn ang="T9">
                  <a:pos x="T2" y="T3"/>
                </a:cxn>
                <a:cxn ang="T10">
                  <a:pos x="T4" y="T5"/>
                </a:cxn>
                <a:cxn ang="T11">
                  <a:pos x="T6" y="T7"/>
                </a:cxn>
              </a:cxnLst>
              <a:rect l="T12" t="T13" r="T14" b="T15"/>
              <a:pathLst>
                <a:path w="1841" h="844">
                  <a:moveTo>
                    <a:pt x="0" y="0"/>
                  </a:moveTo>
                  <a:lnTo>
                    <a:pt x="1841" y="0"/>
                  </a:lnTo>
                  <a:lnTo>
                    <a:pt x="1841" y="844"/>
                  </a:lnTo>
                  <a:lnTo>
                    <a:pt x="0" y="844"/>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1pPr>
              <a:lvl2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2pPr>
              <a:lvl3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3pPr>
              <a:lvl4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4pPr>
              <a:lvl5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9pPr>
            </a:lstStyle>
            <a:p>
              <a:pPr algn="r" eaLnBrk="1">
                <a:lnSpc>
                  <a:spcPct val="100000"/>
                </a:lnSpc>
                <a:buClrTx/>
                <a:buFontTx/>
                <a:buNone/>
              </a:pPr>
              <a:r>
                <a:rPr lang="en-US" altLang="en-US" sz="1400" b="1">
                  <a:solidFill>
                    <a:srgbClr val="000000"/>
                  </a:solidFill>
                </a:rPr>
                <a:t>459 b</a:t>
              </a:r>
            </a:p>
          </p:txBody>
        </p:sp>
        <p:sp>
          <p:nvSpPr>
            <p:cNvPr id="9" name="AutoShape 11"/>
            <p:cNvSpPr>
              <a:spLocks noChangeArrowheads="1"/>
            </p:cNvSpPr>
            <p:nvPr/>
          </p:nvSpPr>
          <p:spPr bwMode="auto">
            <a:xfrm>
              <a:off x="385763" y="2087563"/>
              <a:ext cx="661987" cy="303212"/>
            </a:xfrm>
            <a:custGeom>
              <a:avLst/>
              <a:gdLst>
                <a:gd name="T0" fmla="*/ 661987 w 1841"/>
                <a:gd name="T1" fmla="*/ 151606 h 844"/>
                <a:gd name="T2" fmla="*/ 330994 w 1841"/>
                <a:gd name="T3" fmla="*/ 303212 h 844"/>
                <a:gd name="T4" fmla="*/ 0 w 1841"/>
                <a:gd name="T5" fmla="*/ 151606 h 844"/>
                <a:gd name="T6" fmla="*/ 330994 w 1841"/>
                <a:gd name="T7" fmla="*/ 0 h 844"/>
                <a:gd name="T8" fmla="*/ 0 60000 65536"/>
                <a:gd name="T9" fmla="*/ 5898240 60000 65536"/>
                <a:gd name="T10" fmla="*/ 11796480 60000 65536"/>
                <a:gd name="T11" fmla="*/ 17694720 60000 65536"/>
                <a:gd name="T12" fmla="*/ 0 w 1841"/>
                <a:gd name="T13" fmla="*/ 0 h 844"/>
                <a:gd name="T14" fmla="*/ 1841 w 1841"/>
                <a:gd name="T15" fmla="*/ 844 h 844"/>
              </a:gdLst>
              <a:ahLst/>
              <a:cxnLst>
                <a:cxn ang="T8">
                  <a:pos x="T0" y="T1"/>
                </a:cxn>
                <a:cxn ang="T9">
                  <a:pos x="T2" y="T3"/>
                </a:cxn>
                <a:cxn ang="T10">
                  <a:pos x="T4" y="T5"/>
                </a:cxn>
                <a:cxn ang="T11">
                  <a:pos x="T6" y="T7"/>
                </a:cxn>
              </a:cxnLst>
              <a:rect l="T12" t="T13" r="T14" b="T15"/>
              <a:pathLst>
                <a:path w="1841" h="844">
                  <a:moveTo>
                    <a:pt x="0" y="0"/>
                  </a:moveTo>
                  <a:lnTo>
                    <a:pt x="1841" y="0"/>
                  </a:lnTo>
                  <a:lnTo>
                    <a:pt x="1841" y="844"/>
                  </a:lnTo>
                  <a:lnTo>
                    <a:pt x="0" y="844"/>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1pPr>
              <a:lvl2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2pPr>
              <a:lvl3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3pPr>
              <a:lvl4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4pPr>
              <a:lvl5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9pPr>
            </a:lstStyle>
            <a:p>
              <a:pPr algn="r" eaLnBrk="1">
                <a:lnSpc>
                  <a:spcPct val="100000"/>
                </a:lnSpc>
                <a:buClrTx/>
                <a:buFontTx/>
                <a:buNone/>
              </a:pPr>
              <a:r>
                <a:rPr lang="en-US" altLang="en-US" sz="1400" b="1">
                  <a:solidFill>
                    <a:srgbClr val="000000"/>
                  </a:solidFill>
                </a:rPr>
                <a:t>745 b</a:t>
              </a:r>
            </a:p>
          </p:txBody>
        </p:sp>
        <p:sp>
          <p:nvSpPr>
            <p:cNvPr id="10" name="AutoShape 12"/>
            <p:cNvSpPr>
              <a:spLocks noChangeArrowheads="1"/>
            </p:cNvSpPr>
            <p:nvPr/>
          </p:nvSpPr>
          <p:spPr bwMode="auto">
            <a:xfrm>
              <a:off x="866775" y="1470025"/>
              <a:ext cx="661988" cy="303213"/>
            </a:xfrm>
            <a:custGeom>
              <a:avLst/>
              <a:gdLst>
                <a:gd name="T0" fmla="*/ 661988 w 1841"/>
                <a:gd name="T1" fmla="*/ 151607 h 844"/>
                <a:gd name="T2" fmla="*/ 330994 w 1841"/>
                <a:gd name="T3" fmla="*/ 303213 h 844"/>
                <a:gd name="T4" fmla="*/ 0 w 1841"/>
                <a:gd name="T5" fmla="*/ 151607 h 844"/>
                <a:gd name="T6" fmla="*/ 330994 w 1841"/>
                <a:gd name="T7" fmla="*/ 0 h 844"/>
                <a:gd name="T8" fmla="*/ 0 60000 65536"/>
                <a:gd name="T9" fmla="*/ 5898240 60000 65536"/>
                <a:gd name="T10" fmla="*/ 11796480 60000 65536"/>
                <a:gd name="T11" fmla="*/ 17694720 60000 65536"/>
                <a:gd name="T12" fmla="*/ 0 w 1841"/>
                <a:gd name="T13" fmla="*/ 0 h 844"/>
                <a:gd name="T14" fmla="*/ 1841 w 1841"/>
                <a:gd name="T15" fmla="*/ 844 h 844"/>
              </a:gdLst>
              <a:ahLst/>
              <a:cxnLst>
                <a:cxn ang="T8">
                  <a:pos x="T0" y="T1"/>
                </a:cxn>
                <a:cxn ang="T9">
                  <a:pos x="T2" y="T3"/>
                </a:cxn>
                <a:cxn ang="T10">
                  <a:pos x="T4" y="T5"/>
                </a:cxn>
                <a:cxn ang="T11">
                  <a:pos x="T6" y="T7"/>
                </a:cxn>
              </a:cxnLst>
              <a:rect l="T12" t="T13" r="T14" b="T15"/>
              <a:pathLst>
                <a:path w="1841" h="844">
                  <a:moveTo>
                    <a:pt x="0" y="0"/>
                  </a:moveTo>
                  <a:lnTo>
                    <a:pt x="1841" y="0"/>
                  </a:lnTo>
                  <a:lnTo>
                    <a:pt x="1841" y="844"/>
                  </a:lnTo>
                  <a:lnTo>
                    <a:pt x="0" y="844"/>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1pPr>
              <a:lvl2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2pPr>
              <a:lvl3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3pPr>
              <a:lvl4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4pPr>
              <a:lvl5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9pPr>
            </a:lstStyle>
            <a:p>
              <a:pPr algn="r" eaLnBrk="1">
                <a:lnSpc>
                  <a:spcPct val="100000"/>
                </a:lnSpc>
                <a:buClrTx/>
                <a:buFontTx/>
                <a:buNone/>
              </a:pPr>
              <a:r>
                <a:rPr lang="en-US" altLang="en-US" sz="1400" b="1">
                  <a:solidFill>
                    <a:srgbClr val="000000"/>
                  </a:solidFill>
                </a:rPr>
                <a:t>889 b</a:t>
              </a:r>
            </a:p>
          </p:txBody>
        </p:sp>
        <p:sp>
          <p:nvSpPr>
            <p:cNvPr id="11" name="AutoShape 13"/>
            <p:cNvSpPr>
              <a:spLocks noChangeArrowheads="1"/>
            </p:cNvSpPr>
            <p:nvPr/>
          </p:nvSpPr>
          <p:spPr bwMode="auto">
            <a:xfrm>
              <a:off x="866775" y="1914525"/>
              <a:ext cx="790575" cy="303213"/>
            </a:xfrm>
            <a:custGeom>
              <a:avLst/>
              <a:gdLst>
                <a:gd name="T0" fmla="*/ 790575 w 2196"/>
                <a:gd name="T1" fmla="*/ 151607 h 844"/>
                <a:gd name="T2" fmla="*/ 395288 w 2196"/>
                <a:gd name="T3" fmla="*/ 303213 h 844"/>
                <a:gd name="T4" fmla="*/ 0 w 2196"/>
                <a:gd name="T5" fmla="*/ 151607 h 844"/>
                <a:gd name="T6" fmla="*/ 395288 w 2196"/>
                <a:gd name="T7" fmla="*/ 0 h 844"/>
                <a:gd name="T8" fmla="*/ 0 60000 65536"/>
                <a:gd name="T9" fmla="*/ 5898240 60000 65536"/>
                <a:gd name="T10" fmla="*/ 11796480 60000 65536"/>
                <a:gd name="T11" fmla="*/ 17694720 60000 65536"/>
                <a:gd name="T12" fmla="*/ 0 w 2196"/>
                <a:gd name="T13" fmla="*/ 0 h 844"/>
                <a:gd name="T14" fmla="*/ 2196 w 2196"/>
                <a:gd name="T15" fmla="*/ 844 h 844"/>
              </a:gdLst>
              <a:ahLst/>
              <a:cxnLst>
                <a:cxn ang="T8">
                  <a:pos x="T0" y="T1"/>
                </a:cxn>
                <a:cxn ang="T9">
                  <a:pos x="T2" y="T3"/>
                </a:cxn>
                <a:cxn ang="T10">
                  <a:pos x="T4" y="T5"/>
                </a:cxn>
                <a:cxn ang="T11">
                  <a:pos x="T6" y="T7"/>
                </a:cxn>
              </a:cxnLst>
              <a:rect l="T12" t="T13" r="T14" b="T15"/>
              <a:pathLst>
                <a:path w="2196" h="844">
                  <a:moveTo>
                    <a:pt x="0" y="0"/>
                  </a:moveTo>
                  <a:lnTo>
                    <a:pt x="2196" y="0"/>
                  </a:lnTo>
                  <a:lnTo>
                    <a:pt x="2196" y="844"/>
                  </a:lnTo>
                  <a:lnTo>
                    <a:pt x="0" y="844"/>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1pPr>
              <a:lvl2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2pPr>
              <a:lvl3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3pPr>
              <a:lvl4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4pPr>
              <a:lvl5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9pPr>
            </a:lstStyle>
            <a:p>
              <a:pPr algn="r" eaLnBrk="1">
                <a:lnSpc>
                  <a:spcPct val="100000"/>
                </a:lnSpc>
                <a:buClrTx/>
                <a:buFontTx/>
                <a:buNone/>
              </a:pPr>
              <a:r>
                <a:rPr lang="en-US" altLang="en-US" sz="1400" b="1">
                  <a:solidFill>
                    <a:srgbClr val="000000"/>
                  </a:solidFill>
                </a:rPr>
                <a:t>1033 b</a:t>
              </a:r>
            </a:p>
          </p:txBody>
        </p:sp>
        <p:sp>
          <p:nvSpPr>
            <p:cNvPr id="12" name="AutoShape 14"/>
            <p:cNvSpPr>
              <a:spLocks noChangeArrowheads="1"/>
            </p:cNvSpPr>
            <p:nvPr/>
          </p:nvSpPr>
          <p:spPr bwMode="auto">
            <a:xfrm>
              <a:off x="752475" y="2317750"/>
              <a:ext cx="790575" cy="303213"/>
            </a:xfrm>
            <a:custGeom>
              <a:avLst/>
              <a:gdLst>
                <a:gd name="T0" fmla="*/ 790575 w 2196"/>
                <a:gd name="T1" fmla="*/ 151607 h 844"/>
                <a:gd name="T2" fmla="*/ 395288 w 2196"/>
                <a:gd name="T3" fmla="*/ 303213 h 844"/>
                <a:gd name="T4" fmla="*/ 0 w 2196"/>
                <a:gd name="T5" fmla="*/ 151607 h 844"/>
                <a:gd name="T6" fmla="*/ 395288 w 2196"/>
                <a:gd name="T7" fmla="*/ 0 h 844"/>
                <a:gd name="T8" fmla="*/ 0 60000 65536"/>
                <a:gd name="T9" fmla="*/ 5898240 60000 65536"/>
                <a:gd name="T10" fmla="*/ 11796480 60000 65536"/>
                <a:gd name="T11" fmla="*/ 17694720 60000 65536"/>
                <a:gd name="T12" fmla="*/ 0 w 2196"/>
                <a:gd name="T13" fmla="*/ 0 h 844"/>
                <a:gd name="T14" fmla="*/ 2196 w 2196"/>
                <a:gd name="T15" fmla="*/ 844 h 844"/>
              </a:gdLst>
              <a:ahLst/>
              <a:cxnLst>
                <a:cxn ang="T8">
                  <a:pos x="T0" y="T1"/>
                </a:cxn>
                <a:cxn ang="T9">
                  <a:pos x="T2" y="T3"/>
                </a:cxn>
                <a:cxn ang="T10">
                  <a:pos x="T4" y="T5"/>
                </a:cxn>
                <a:cxn ang="T11">
                  <a:pos x="T6" y="T7"/>
                </a:cxn>
              </a:cxnLst>
              <a:rect l="T12" t="T13" r="T14" b="T15"/>
              <a:pathLst>
                <a:path w="2196" h="844">
                  <a:moveTo>
                    <a:pt x="0" y="0"/>
                  </a:moveTo>
                  <a:lnTo>
                    <a:pt x="2196" y="0"/>
                  </a:lnTo>
                  <a:lnTo>
                    <a:pt x="2196" y="844"/>
                  </a:lnTo>
                  <a:lnTo>
                    <a:pt x="0" y="844"/>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1pPr>
              <a:lvl2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2pPr>
              <a:lvl3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3pPr>
              <a:lvl4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4pPr>
              <a:lvl5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9pPr>
            </a:lstStyle>
            <a:p>
              <a:pPr algn="r" eaLnBrk="1">
                <a:lnSpc>
                  <a:spcPct val="100000"/>
                </a:lnSpc>
                <a:buClrTx/>
                <a:buFontTx/>
                <a:buNone/>
              </a:pPr>
              <a:r>
                <a:rPr lang="en-US" altLang="en-US" sz="1400" b="1">
                  <a:solidFill>
                    <a:srgbClr val="000000"/>
                  </a:solidFill>
                </a:rPr>
                <a:t>1177 b</a:t>
              </a:r>
            </a:p>
          </p:txBody>
        </p:sp>
        <p:sp>
          <p:nvSpPr>
            <p:cNvPr id="13" name="AutoShape 15"/>
            <p:cNvSpPr>
              <a:spLocks noChangeArrowheads="1"/>
            </p:cNvSpPr>
            <p:nvPr/>
          </p:nvSpPr>
          <p:spPr bwMode="auto">
            <a:xfrm>
              <a:off x="1322388" y="2319338"/>
              <a:ext cx="790575" cy="303212"/>
            </a:xfrm>
            <a:custGeom>
              <a:avLst/>
              <a:gdLst>
                <a:gd name="T0" fmla="*/ 790575 w 2196"/>
                <a:gd name="T1" fmla="*/ 151606 h 844"/>
                <a:gd name="T2" fmla="*/ 395288 w 2196"/>
                <a:gd name="T3" fmla="*/ 303212 h 844"/>
                <a:gd name="T4" fmla="*/ 0 w 2196"/>
                <a:gd name="T5" fmla="*/ 151606 h 844"/>
                <a:gd name="T6" fmla="*/ 395288 w 2196"/>
                <a:gd name="T7" fmla="*/ 0 h 844"/>
                <a:gd name="T8" fmla="*/ 0 60000 65536"/>
                <a:gd name="T9" fmla="*/ 5898240 60000 65536"/>
                <a:gd name="T10" fmla="*/ 11796480 60000 65536"/>
                <a:gd name="T11" fmla="*/ 17694720 60000 65536"/>
                <a:gd name="T12" fmla="*/ 0 w 2196"/>
                <a:gd name="T13" fmla="*/ 0 h 844"/>
                <a:gd name="T14" fmla="*/ 2196 w 2196"/>
                <a:gd name="T15" fmla="*/ 844 h 844"/>
              </a:gdLst>
              <a:ahLst/>
              <a:cxnLst>
                <a:cxn ang="T8">
                  <a:pos x="T0" y="T1"/>
                </a:cxn>
                <a:cxn ang="T9">
                  <a:pos x="T2" y="T3"/>
                </a:cxn>
                <a:cxn ang="T10">
                  <a:pos x="T4" y="T5"/>
                </a:cxn>
                <a:cxn ang="T11">
                  <a:pos x="T6" y="T7"/>
                </a:cxn>
              </a:cxnLst>
              <a:rect l="T12" t="T13" r="T14" b="T15"/>
              <a:pathLst>
                <a:path w="2196" h="844">
                  <a:moveTo>
                    <a:pt x="0" y="0"/>
                  </a:moveTo>
                  <a:lnTo>
                    <a:pt x="2196" y="0"/>
                  </a:lnTo>
                  <a:lnTo>
                    <a:pt x="2196" y="844"/>
                  </a:lnTo>
                  <a:lnTo>
                    <a:pt x="0" y="844"/>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1pPr>
              <a:lvl2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2pPr>
              <a:lvl3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3pPr>
              <a:lvl4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4pPr>
              <a:lvl5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9pPr>
            </a:lstStyle>
            <a:p>
              <a:pPr algn="r" eaLnBrk="1">
                <a:lnSpc>
                  <a:spcPct val="100000"/>
                </a:lnSpc>
                <a:buClrTx/>
                <a:buFontTx/>
                <a:buNone/>
              </a:pPr>
              <a:r>
                <a:rPr lang="en-US" altLang="en-US" sz="1400" b="1">
                  <a:solidFill>
                    <a:srgbClr val="000000"/>
                  </a:solidFill>
                </a:rPr>
                <a:t>1321 b</a:t>
              </a:r>
            </a:p>
          </p:txBody>
        </p:sp>
        <p:sp>
          <p:nvSpPr>
            <p:cNvPr id="14" name="AutoShape 16"/>
            <p:cNvSpPr>
              <a:spLocks noChangeArrowheads="1"/>
            </p:cNvSpPr>
            <p:nvPr/>
          </p:nvSpPr>
          <p:spPr bwMode="auto">
            <a:xfrm>
              <a:off x="2108200" y="2068513"/>
              <a:ext cx="790575" cy="303212"/>
            </a:xfrm>
            <a:custGeom>
              <a:avLst/>
              <a:gdLst>
                <a:gd name="T0" fmla="*/ 790575 w 2196"/>
                <a:gd name="T1" fmla="*/ 151606 h 844"/>
                <a:gd name="T2" fmla="*/ 395288 w 2196"/>
                <a:gd name="T3" fmla="*/ 303212 h 844"/>
                <a:gd name="T4" fmla="*/ 0 w 2196"/>
                <a:gd name="T5" fmla="*/ 151606 h 844"/>
                <a:gd name="T6" fmla="*/ 395288 w 2196"/>
                <a:gd name="T7" fmla="*/ 0 h 844"/>
                <a:gd name="T8" fmla="*/ 0 60000 65536"/>
                <a:gd name="T9" fmla="*/ 5898240 60000 65536"/>
                <a:gd name="T10" fmla="*/ 11796480 60000 65536"/>
                <a:gd name="T11" fmla="*/ 17694720 60000 65536"/>
                <a:gd name="T12" fmla="*/ 0 w 2196"/>
                <a:gd name="T13" fmla="*/ 0 h 844"/>
                <a:gd name="T14" fmla="*/ 2196 w 2196"/>
                <a:gd name="T15" fmla="*/ 844 h 844"/>
              </a:gdLst>
              <a:ahLst/>
              <a:cxnLst>
                <a:cxn ang="T8">
                  <a:pos x="T0" y="T1"/>
                </a:cxn>
                <a:cxn ang="T9">
                  <a:pos x="T2" y="T3"/>
                </a:cxn>
                <a:cxn ang="T10">
                  <a:pos x="T4" y="T5"/>
                </a:cxn>
                <a:cxn ang="T11">
                  <a:pos x="T6" y="T7"/>
                </a:cxn>
              </a:cxnLst>
              <a:rect l="T12" t="T13" r="T14" b="T15"/>
              <a:pathLst>
                <a:path w="2196" h="844">
                  <a:moveTo>
                    <a:pt x="0" y="0"/>
                  </a:moveTo>
                  <a:lnTo>
                    <a:pt x="2196" y="0"/>
                  </a:lnTo>
                  <a:lnTo>
                    <a:pt x="2196" y="844"/>
                  </a:lnTo>
                  <a:lnTo>
                    <a:pt x="0" y="844"/>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1pPr>
              <a:lvl2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2pPr>
              <a:lvl3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3pPr>
              <a:lvl4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4pPr>
              <a:lvl5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9pPr>
            </a:lstStyle>
            <a:p>
              <a:pPr algn="r" eaLnBrk="1">
                <a:lnSpc>
                  <a:spcPct val="100000"/>
                </a:lnSpc>
                <a:buClrTx/>
                <a:buFontTx/>
                <a:buNone/>
              </a:pPr>
              <a:r>
                <a:rPr lang="en-US" altLang="en-US" sz="1400" b="1">
                  <a:solidFill>
                    <a:srgbClr val="000000"/>
                  </a:solidFill>
                </a:rPr>
                <a:t>1465 b</a:t>
              </a:r>
            </a:p>
          </p:txBody>
        </p:sp>
        <p:sp>
          <p:nvSpPr>
            <p:cNvPr id="15" name="AutoShape 17"/>
            <p:cNvSpPr>
              <a:spLocks noChangeArrowheads="1"/>
            </p:cNvSpPr>
            <p:nvPr/>
          </p:nvSpPr>
          <p:spPr bwMode="auto">
            <a:xfrm>
              <a:off x="2643188" y="1427163"/>
              <a:ext cx="790575" cy="303212"/>
            </a:xfrm>
            <a:custGeom>
              <a:avLst/>
              <a:gdLst>
                <a:gd name="T0" fmla="*/ 790575 w 2196"/>
                <a:gd name="T1" fmla="*/ 151606 h 844"/>
                <a:gd name="T2" fmla="*/ 395288 w 2196"/>
                <a:gd name="T3" fmla="*/ 303212 h 844"/>
                <a:gd name="T4" fmla="*/ 0 w 2196"/>
                <a:gd name="T5" fmla="*/ 151606 h 844"/>
                <a:gd name="T6" fmla="*/ 395288 w 2196"/>
                <a:gd name="T7" fmla="*/ 0 h 844"/>
                <a:gd name="T8" fmla="*/ 0 60000 65536"/>
                <a:gd name="T9" fmla="*/ 5898240 60000 65536"/>
                <a:gd name="T10" fmla="*/ 11796480 60000 65536"/>
                <a:gd name="T11" fmla="*/ 17694720 60000 65536"/>
                <a:gd name="T12" fmla="*/ 0 w 2196"/>
                <a:gd name="T13" fmla="*/ 0 h 844"/>
                <a:gd name="T14" fmla="*/ 2196 w 2196"/>
                <a:gd name="T15" fmla="*/ 844 h 844"/>
              </a:gdLst>
              <a:ahLst/>
              <a:cxnLst>
                <a:cxn ang="T8">
                  <a:pos x="T0" y="T1"/>
                </a:cxn>
                <a:cxn ang="T9">
                  <a:pos x="T2" y="T3"/>
                </a:cxn>
                <a:cxn ang="T10">
                  <a:pos x="T4" y="T5"/>
                </a:cxn>
                <a:cxn ang="T11">
                  <a:pos x="T6" y="T7"/>
                </a:cxn>
              </a:cxnLst>
              <a:rect l="T12" t="T13" r="T14" b="T15"/>
              <a:pathLst>
                <a:path w="2196" h="844">
                  <a:moveTo>
                    <a:pt x="0" y="0"/>
                  </a:moveTo>
                  <a:lnTo>
                    <a:pt x="2196" y="0"/>
                  </a:lnTo>
                  <a:lnTo>
                    <a:pt x="2196" y="844"/>
                  </a:lnTo>
                  <a:lnTo>
                    <a:pt x="0" y="844"/>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1pPr>
              <a:lvl2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2pPr>
              <a:lvl3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3pPr>
              <a:lvl4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4pPr>
              <a:lvl5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9pPr>
            </a:lstStyle>
            <a:p>
              <a:pPr algn="r" eaLnBrk="1">
                <a:lnSpc>
                  <a:spcPct val="100000"/>
                </a:lnSpc>
                <a:buClrTx/>
                <a:buFontTx/>
                <a:buNone/>
              </a:pPr>
              <a:r>
                <a:rPr lang="en-US" altLang="en-US" sz="1400" b="1">
                  <a:solidFill>
                    <a:srgbClr val="000000"/>
                  </a:solidFill>
                </a:rPr>
                <a:t>1608 b</a:t>
              </a:r>
            </a:p>
          </p:txBody>
        </p:sp>
        <p:sp>
          <p:nvSpPr>
            <p:cNvPr id="16" name="AutoShape 18"/>
            <p:cNvSpPr>
              <a:spLocks noChangeArrowheads="1"/>
            </p:cNvSpPr>
            <p:nvPr/>
          </p:nvSpPr>
          <p:spPr bwMode="auto">
            <a:xfrm>
              <a:off x="2600325" y="2298700"/>
              <a:ext cx="790575" cy="303213"/>
            </a:xfrm>
            <a:custGeom>
              <a:avLst/>
              <a:gdLst>
                <a:gd name="T0" fmla="*/ 790575 w 2196"/>
                <a:gd name="T1" fmla="*/ 151607 h 844"/>
                <a:gd name="T2" fmla="*/ 395288 w 2196"/>
                <a:gd name="T3" fmla="*/ 303213 h 844"/>
                <a:gd name="T4" fmla="*/ 0 w 2196"/>
                <a:gd name="T5" fmla="*/ 151607 h 844"/>
                <a:gd name="T6" fmla="*/ 395288 w 2196"/>
                <a:gd name="T7" fmla="*/ 0 h 844"/>
                <a:gd name="T8" fmla="*/ 0 60000 65536"/>
                <a:gd name="T9" fmla="*/ 5898240 60000 65536"/>
                <a:gd name="T10" fmla="*/ 11796480 60000 65536"/>
                <a:gd name="T11" fmla="*/ 17694720 60000 65536"/>
                <a:gd name="T12" fmla="*/ 0 w 2196"/>
                <a:gd name="T13" fmla="*/ 0 h 844"/>
                <a:gd name="T14" fmla="*/ 2196 w 2196"/>
                <a:gd name="T15" fmla="*/ 844 h 844"/>
              </a:gdLst>
              <a:ahLst/>
              <a:cxnLst>
                <a:cxn ang="T8">
                  <a:pos x="T0" y="T1"/>
                </a:cxn>
                <a:cxn ang="T9">
                  <a:pos x="T2" y="T3"/>
                </a:cxn>
                <a:cxn ang="T10">
                  <a:pos x="T4" y="T5"/>
                </a:cxn>
                <a:cxn ang="T11">
                  <a:pos x="T6" y="T7"/>
                </a:cxn>
              </a:cxnLst>
              <a:rect l="T12" t="T13" r="T14" b="T15"/>
              <a:pathLst>
                <a:path w="2196" h="844">
                  <a:moveTo>
                    <a:pt x="0" y="0"/>
                  </a:moveTo>
                  <a:lnTo>
                    <a:pt x="2196" y="0"/>
                  </a:lnTo>
                  <a:lnTo>
                    <a:pt x="2196" y="844"/>
                  </a:lnTo>
                  <a:lnTo>
                    <a:pt x="0" y="844"/>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1pPr>
              <a:lvl2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2pPr>
              <a:lvl3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3pPr>
              <a:lvl4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4pPr>
              <a:lvl5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9pPr>
            </a:lstStyle>
            <a:p>
              <a:pPr algn="r" eaLnBrk="1">
                <a:lnSpc>
                  <a:spcPct val="100000"/>
                </a:lnSpc>
                <a:buClrTx/>
                <a:buFontTx/>
                <a:buNone/>
              </a:pPr>
              <a:r>
                <a:rPr lang="en-US" altLang="en-US" sz="1400" b="1">
                  <a:solidFill>
                    <a:srgbClr val="000000"/>
                  </a:solidFill>
                </a:rPr>
                <a:t>1825 b</a:t>
              </a:r>
            </a:p>
          </p:txBody>
        </p:sp>
        <p:sp>
          <p:nvSpPr>
            <p:cNvPr id="17" name="AutoShape 19"/>
            <p:cNvSpPr>
              <a:spLocks noChangeArrowheads="1"/>
            </p:cNvSpPr>
            <p:nvPr/>
          </p:nvSpPr>
          <p:spPr bwMode="auto">
            <a:xfrm>
              <a:off x="4217988" y="1444625"/>
              <a:ext cx="790575" cy="303213"/>
            </a:xfrm>
            <a:custGeom>
              <a:avLst/>
              <a:gdLst>
                <a:gd name="T0" fmla="*/ 790575 w 2196"/>
                <a:gd name="T1" fmla="*/ 151607 h 844"/>
                <a:gd name="T2" fmla="*/ 395288 w 2196"/>
                <a:gd name="T3" fmla="*/ 303213 h 844"/>
                <a:gd name="T4" fmla="*/ 0 w 2196"/>
                <a:gd name="T5" fmla="*/ 151607 h 844"/>
                <a:gd name="T6" fmla="*/ 395288 w 2196"/>
                <a:gd name="T7" fmla="*/ 0 h 844"/>
                <a:gd name="T8" fmla="*/ 0 60000 65536"/>
                <a:gd name="T9" fmla="*/ 5898240 60000 65536"/>
                <a:gd name="T10" fmla="*/ 11796480 60000 65536"/>
                <a:gd name="T11" fmla="*/ 17694720 60000 65536"/>
                <a:gd name="T12" fmla="*/ 0 w 2196"/>
                <a:gd name="T13" fmla="*/ 0 h 844"/>
                <a:gd name="T14" fmla="*/ 2196 w 2196"/>
                <a:gd name="T15" fmla="*/ 844 h 844"/>
              </a:gdLst>
              <a:ahLst/>
              <a:cxnLst>
                <a:cxn ang="T8">
                  <a:pos x="T0" y="T1"/>
                </a:cxn>
                <a:cxn ang="T9">
                  <a:pos x="T2" y="T3"/>
                </a:cxn>
                <a:cxn ang="T10">
                  <a:pos x="T4" y="T5"/>
                </a:cxn>
                <a:cxn ang="T11">
                  <a:pos x="T6" y="T7"/>
                </a:cxn>
              </a:cxnLst>
              <a:rect l="T12" t="T13" r="T14" b="T15"/>
              <a:pathLst>
                <a:path w="2196" h="844">
                  <a:moveTo>
                    <a:pt x="0" y="0"/>
                  </a:moveTo>
                  <a:lnTo>
                    <a:pt x="2196" y="0"/>
                  </a:lnTo>
                  <a:lnTo>
                    <a:pt x="2196" y="844"/>
                  </a:lnTo>
                  <a:lnTo>
                    <a:pt x="0" y="844"/>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1pPr>
              <a:lvl2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2pPr>
              <a:lvl3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3pPr>
              <a:lvl4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4pPr>
              <a:lvl5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9pPr>
            </a:lstStyle>
            <a:p>
              <a:pPr algn="r" eaLnBrk="1">
                <a:lnSpc>
                  <a:spcPct val="100000"/>
                </a:lnSpc>
                <a:buClrTx/>
                <a:buFontTx/>
                <a:buNone/>
              </a:pPr>
              <a:r>
                <a:rPr lang="en-US" altLang="en-US" sz="1400" b="1">
                  <a:solidFill>
                    <a:srgbClr val="000000"/>
                  </a:solidFill>
                </a:rPr>
                <a:t>2041 b</a:t>
              </a:r>
            </a:p>
          </p:txBody>
        </p:sp>
        <p:sp>
          <p:nvSpPr>
            <p:cNvPr id="18" name="AutoShape 20"/>
            <p:cNvSpPr>
              <a:spLocks noChangeArrowheads="1"/>
            </p:cNvSpPr>
            <p:nvPr/>
          </p:nvSpPr>
          <p:spPr bwMode="auto">
            <a:xfrm>
              <a:off x="3679825" y="1651000"/>
              <a:ext cx="790575" cy="303213"/>
            </a:xfrm>
            <a:custGeom>
              <a:avLst/>
              <a:gdLst>
                <a:gd name="T0" fmla="*/ 790575 w 2196"/>
                <a:gd name="T1" fmla="*/ 151607 h 844"/>
                <a:gd name="T2" fmla="*/ 395288 w 2196"/>
                <a:gd name="T3" fmla="*/ 303213 h 844"/>
                <a:gd name="T4" fmla="*/ 0 w 2196"/>
                <a:gd name="T5" fmla="*/ 151607 h 844"/>
                <a:gd name="T6" fmla="*/ 395288 w 2196"/>
                <a:gd name="T7" fmla="*/ 0 h 844"/>
                <a:gd name="T8" fmla="*/ 0 60000 65536"/>
                <a:gd name="T9" fmla="*/ 5898240 60000 65536"/>
                <a:gd name="T10" fmla="*/ 11796480 60000 65536"/>
                <a:gd name="T11" fmla="*/ 17694720 60000 65536"/>
                <a:gd name="T12" fmla="*/ 0 w 2196"/>
                <a:gd name="T13" fmla="*/ 0 h 844"/>
                <a:gd name="T14" fmla="*/ 2196 w 2196"/>
                <a:gd name="T15" fmla="*/ 844 h 844"/>
              </a:gdLst>
              <a:ahLst/>
              <a:cxnLst>
                <a:cxn ang="T8">
                  <a:pos x="T0" y="T1"/>
                </a:cxn>
                <a:cxn ang="T9">
                  <a:pos x="T2" y="T3"/>
                </a:cxn>
                <a:cxn ang="T10">
                  <a:pos x="T4" y="T5"/>
                </a:cxn>
                <a:cxn ang="T11">
                  <a:pos x="T6" y="T7"/>
                </a:cxn>
              </a:cxnLst>
              <a:rect l="T12" t="T13" r="T14" b="T15"/>
              <a:pathLst>
                <a:path w="2196" h="844">
                  <a:moveTo>
                    <a:pt x="0" y="0"/>
                  </a:moveTo>
                  <a:lnTo>
                    <a:pt x="2196" y="0"/>
                  </a:lnTo>
                  <a:lnTo>
                    <a:pt x="2196" y="844"/>
                  </a:lnTo>
                  <a:lnTo>
                    <a:pt x="0" y="844"/>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1pPr>
              <a:lvl2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2pPr>
              <a:lvl3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3pPr>
              <a:lvl4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4pPr>
              <a:lvl5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Fallback" charset="0"/>
                  <a:cs typeface="Droid Sans Fallback" charset="0"/>
                </a:defRPr>
              </a:lvl9pPr>
            </a:lstStyle>
            <a:p>
              <a:pPr algn="r" eaLnBrk="1">
                <a:lnSpc>
                  <a:spcPct val="100000"/>
                </a:lnSpc>
                <a:buClrTx/>
                <a:buFontTx/>
                <a:buNone/>
              </a:pPr>
              <a:r>
                <a:rPr lang="en-US" altLang="en-US" sz="1400" b="1">
                  <a:solidFill>
                    <a:srgbClr val="000000"/>
                  </a:solidFill>
                </a:rPr>
                <a:t>1608 b</a:t>
              </a:r>
            </a:p>
          </p:txBody>
        </p:sp>
        <p:pic>
          <p:nvPicPr>
            <p:cNvPr id="19" name="Picture 2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278313" y="1892300"/>
              <a:ext cx="658812" cy="301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Lst>
          </p:spPr>
        </p:pic>
        <p:sp>
          <p:nvSpPr>
            <p:cNvPr id="20" name="Line 22"/>
            <p:cNvSpPr>
              <a:spLocks noChangeShapeType="1"/>
            </p:cNvSpPr>
            <p:nvPr/>
          </p:nvSpPr>
          <p:spPr bwMode="auto">
            <a:xfrm>
              <a:off x="4846638" y="2157413"/>
              <a:ext cx="2193925" cy="1225550"/>
            </a:xfrm>
            <a:prstGeom prst="line">
              <a:avLst/>
            </a:prstGeom>
            <a:noFill/>
            <a:ln w="15840">
              <a:solidFill>
                <a:srgbClr val="262626"/>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1" name="AutoShape 23"/>
            <p:cNvSpPr>
              <a:spLocks noChangeArrowheads="1"/>
            </p:cNvSpPr>
            <p:nvPr/>
          </p:nvSpPr>
          <p:spPr bwMode="auto">
            <a:xfrm>
              <a:off x="6965950" y="1897063"/>
              <a:ext cx="349250" cy="260350"/>
            </a:xfrm>
            <a:custGeom>
              <a:avLst/>
              <a:gdLst>
                <a:gd name="T0" fmla="*/ 349250 w 349250"/>
                <a:gd name="T1" fmla="*/ 130175 h 260350"/>
                <a:gd name="T2" fmla="*/ 174625 w 349250"/>
                <a:gd name="T3" fmla="*/ 260350 h 260350"/>
                <a:gd name="T4" fmla="*/ 0 w 349250"/>
                <a:gd name="T5" fmla="*/ 130175 h 260350"/>
                <a:gd name="T6" fmla="*/ 174625 w 349250"/>
                <a:gd name="T7" fmla="*/ 0 h 260350"/>
                <a:gd name="T8" fmla="*/ 0 60000 65536"/>
                <a:gd name="T9" fmla="*/ 5898240 60000 65536"/>
                <a:gd name="T10" fmla="*/ 11796480 60000 65536"/>
                <a:gd name="T11" fmla="*/ 17694720 60000 65536"/>
                <a:gd name="T12" fmla="*/ 0 w 349250"/>
                <a:gd name="T13" fmla="*/ 0 h 260350"/>
                <a:gd name="T14" fmla="*/ 349250 w 349250"/>
                <a:gd name="T15" fmla="*/ 260350 h 260350"/>
              </a:gdLst>
              <a:ahLst/>
              <a:cxnLst>
                <a:cxn ang="T8">
                  <a:pos x="T0" y="T1"/>
                </a:cxn>
                <a:cxn ang="T9">
                  <a:pos x="T2" y="T3"/>
                </a:cxn>
                <a:cxn ang="T10">
                  <a:pos x="T4" y="T5"/>
                </a:cxn>
                <a:cxn ang="T11">
                  <a:pos x="T6" y="T7"/>
                </a:cxn>
              </a:cxnLst>
              <a:rect l="T12" t="T13" r="T14" b="T15"/>
              <a:pathLst>
                <a:path w="349250" h="260350">
                  <a:moveTo>
                    <a:pt x="-999" y="1164"/>
                  </a:moveTo>
                  <a:lnTo>
                    <a:pt x="-431" y="1164"/>
                  </a:lnTo>
                  <a:lnTo>
                    <a:pt x="487" y="0"/>
                  </a:lnTo>
                  <a:lnTo>
                    <a:pt x="1404" y="1164"/>
                  </a:lnTo>
                  <a:lnTo>
                    <a:pt x="1972" y="1164"/>
                  </a:lnTo>
                  <a:lnTo>
                    <a:pt x="1404" y="1164"/>
                  </a:lnTo>
                  <a:lnTo>
                    <a:pt x="1972" y="1164"/>
                  </a:lnTo>
                  <a:lnTo>
                    <a:pt x="487" y="1882"/>
                  </a:lnTo>
                  <a:lnTo>
                    <a:pt x="-999" y="1164"/>
                  </a:lnTo>
                  <a:lnTo>
                    <a:pt x="-431" y="1164"/>
                  </a:lnTo>
                  <a:lnTo>
                    <a:pt x="-999" y="1164"/>
                  </a:lnTo>
                  <a:close/>
                </a:path>
              </a:pathLst>
            </a:custGeom>
            <a:solidFill>
              <a:srgbClr val="FFFF00"/>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grpSp>
      <p:sp>
        <p:nvSpPr>
          <p:cNvPr id="23" name="AutoShape 9"/>
          <p:cNvSpPr>
            <a:spLocks noChangeArrowheads="1"/>
          </p:cNvSpPr>
          <p:nvPr/>
        </p:nvSpPr>
        <p:spPr bwMode="auto">
          <a:xfrm>
            <a:off x="309563" y="2922588"/>
            <a:ext cx="7589837" cy="3204039"/>
          </a:xfrm>
          <a:custGeom>
            <a:avLst/>
            <a:gdLst>
              <a:gd name="G0" fmla="*/ 1 19051 2"/>
              <a:gd name="G1" fmla="*/ 1 9457 2"/>
              <a:gd name="G2" fmla="+- 9457 0 0"/>
              <a:gd name="G3" fmla="+- 19051 0 0"/>
              <a:gd name="T0" fmla="*/ 0 w 21865"/>
              <a:gd name="T1" fmla="*/ 0 h 5277"/>
              <a:gd name="T2" fmla="*/ G3 w 21865"/>
              <a:gd name="T3" fmla="*/ G2 h 5277"/>
            </a:gdLst>
            <a:ahLst/>
            <a:cxnLst>
              <a:cxn ang="0">
                <a:pos x="r" y="vc"/>
              </a:cxn>
              <a:cxn ang="5400000">
                <a:pos x="hc" y="b"/>
              </a:cxn>
              <a:cxn ang="10800000">
                <a:pos x="l" y="vc"/>
              </a:cxn>
              <a:cxn ang="16200000">
                <a:pos x="hc" y="t"/>
              </a:cxn>
            </a:cxnLst>
            <a:rect l="T0" t="T1" r="T2" b="T3"/>
            <a:pathLst>
              <a:path w="21865" h="5277">
                <a:moveTo>
                  <a:pt x="0" y="0"/>
                </a:moveTo>
                <a:lnTo>
                  <a:pt x="19051" y="0"/>
                </a:lnTo>
                <a:lnTo>
                  <a:pt x="19051" y="9457"/>
                </a:lnTo>
                <a:lnTo>
                  <a:pt x="0" y="9457"/>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marL="266700" indent="-260350">
              <a:lnSpc>
                <a:spcPct val="93000"/>
              </a:lnSpc>
              <a:buClr>
                <a:srgbClr val="000000"/>
              </a:buClr>
              <a:buSzPct val="100000"/>
              <a:buFont typeface="Times New Roman" panose="02020603050405020304" pitchFamily="18" charset="0"/>
              <a:tabLst>
                <a:tab pos="266700" algn="l"/>
                <a:tab pos="723900" algn="l"/>
                <a:tab pos="1181100" algn="l"/>
                <a:tab pos="1638300" algn="l"/>
                <a:tab pos="2095500" algn="l"/>
                <a:tab pos="2552700" algn="l"/>
                <a:tab pos="3009900" algn="l"/>
                <a:tab pos="3467100" algn="l"/>
                <a:tab pos="3924300" algn="l"/>
                <a:tab pos="4381500" algn="l"/>
                <a:tab pos="4838700" algn="l"/>
                <a:tab pos="5295900" algn="l"/>
                <a:tab pos="5753100" algn="l"/>
                <a:tab pos="6210300" algn="l"/>
                <a:tab pos="6667500" algn="l"/>
                <a:tab pos="7124700" algn="l"/>
                <a:tab pos="7581900" algn="l"/>
                <a:tab pos="8039100" algn="l"/>
                <a:tab pos="8496300" algn="l"/>
                <a:tab pos="8953500" algn="l"/>
                <a:tab pos="9410700" algn="l"/>
              </a:tabLst>
              <a:defRPr>
                <a:solidFill>
                  <a:schemeClr val="bg1"/>
                </a:solidFill>
                <a:latin typeface="Arial" panose="020B0604020202020204" pitchFamily="34" charset="0"/>
                <a:ea typeface="Droid Sans Fallback" charset="0"/>
                <a:cs typeface="Droid Sans Fallback" charset="0"/>
              </a:defRPr>
            </a:lvl1pPr>
            <a:lvl2pPr marL="622300" indent="-269875">
              <a:lnSpc>
                <a:spcPct val="93000"/>
              </a:lnSpc>
              <a:buClr>
                <a:srgbClr val="000000"/>
              </a:buClr>
              <a:buSzPct val="100000"/>
              <a:buFont typeface="Times New Roman" panose="02020603050405020304" pitchFamily="18" charset="0"/>
              <a:tabLst>
                <a:tab pos="266700" algn="l"/>
                <a:tab pos="723900" algn="l"/>
                <a:tab pos="1181100" algn="l"/>
                <a:tab pos="1638300" algn="l"/>
                <a:tab pos="2095500" algn="l"/>
                <a:tab pos="2552700" algn="l"/>
                <a:tab pos="3009900" algn="l"/>
                <a:tab pos="3467100" algn="l"/>
                <a:tab pos="3924300" algn="l"/>
                <a:tab pos="4381500" algn="l"/>
                <a:tab pos="4838700" algn="l"/>
                <a:tab pos="5295900" algn="l"/>
                <a:tab pos="5753100" algn="l"/>
                <a:tab pos="6210300" algn="l"/>
                <a:tab pos="6667500" algn="l"/>
                <a:tab pos="7124700" algn="l"/>
                <a:tab pos="7581900" algn="l"/>
                <a:tab pos="8039100" algn="l"/>
                <a:tab pos="8496300" algn="l"/>
                <a:tab pos="8953500" algn="l"/>
                <a:tab pos="9410700" algn="l"/>
              </a:tabLst>
              <a:defRPr>
                <a:solidFill>
                  <a:schemeClr val="bg1"/>
                </a:solidFill>
                <a:latin typeface="Arial" panose="020B0604020202020204" pitchFamily="34" charset="0"/>
                <a:ea typeface="Droid Sans Fallback" charset="0"/>
                <a:cs typeface="Droid Sans Fallback" charset="0"/>
              </a:defRPr>
            </a:lvl2pPr>
            <a:lvl3pPr>
              <a:lnSpc>
                <a:spcPct val="93000"/>
              </a:lnSpc>
              <a:buClr>
                <a:srgbClr val="000000"/>
              </a:buClr>
              <a:buSzPct val="100000"/>
              <a:buFont typeface="Times New Roman" panose="02020603050405020304" pitchFamily="18" charset="0"/>
              <a:tabLst>
                <a:tab pos="266700" algn="l"/>
                <a:tab pos="723900" algn="l"/>
                <a:tab pos="1181100" algn="l"/>
                <a:tab pos="1638300" algn="l"/>
                <a:tab pos="2095500" algn="l"/>
                <a:tab pos="2552700" algn="l"/>
                <a:tab pos="3009900" algn="l"/>
                <a:tab pos="3467100" algn="l"/>
                <a:tab pos="3924300" algn="l"/>
                <a:tab pos="4381500" algn="l"/>
                <a:tab pos="4838700" algn="l"/>
                <a:tab pos="5295900" algn="l"/>
                <a:tab pos="5753100" algn="l"/>
                <a:tab pos="6210300" algn="l"/>
                <a:tab pos="6667500" algn="l"/>
                <a:tab pos="7124700" algn="l"/>
                <a:tab pos="7581900" algn="l"/>
                <a:tab pos="8039100" algn="l"/>
                <a:tab pos="8496300" algn="l"/>
                <a:tab pos="8953500" algn="l"/>
                <a:tab pos="9410700" algn="l"/>
              </a:tabLst>
              <a:defRPr>
                <a:solidFill>
                  <a:schemeClr val="bg1"/>
                </a:solidFill>
                <a:latin typeface="Arial" panose="020B0604020202020204" pitchFamily="34" charset="0"/>
                <a:ea typeface="Droid Sans Fallback" charset="0"/>
                <a:cs typeface="Droid Sans Fallback" charset="0"/>
              </a:defRPr>
            </a:lvl3pPr>
            <a:lvl4pPr>
              <a:lnSpc>
                <a:spcPct val="93000"/>
              </a:lnSpc>
              <a:buClr>
                <a:srgbClr val="000000"/>
              </a:buClr>
              <a:buSzPct val="100000"/>
              <a:buFont typeface="Times New Roman" panose="02020603050405020304" pitchFamily="18" charset="0"/>
              <a:tabLst>
                <a:tab pos="266700" algn="l"/>
                <a:tab pos="723900" algn="l"/>
                <a:tab pos="1181100" algn="l"/>
                <a:tab pos="1638300" algn="l"/>
                <a:tab pos="2095500" algn="l"/>
                <a:tab pos="2552700" algn="l"/>
                <a:tab pos="3009900" algn="l"/>
                <a:tab pos="3467100" algn="l"/>
                <a:tab pos="3924300" algn="l"/>
                <a:tab pos="4381500" algn="l"/>
                <a:tab pos="4838700" algn="l"/>
                <a:tab pos="5295900" algn="l"/>
                <a:tab pos="5753100" algn="l"/>
                <a:tab pos="6210300" algn="l"/>
                <a:tab pos="6667500" algn="l"/>
                <a:tab pos="7124700" algn="l"/>
                <a:tab pos="7581900" algn="l"/>
                <a:tab pos="8039100" algn="l"/>
                <a:tab pos="8496300" algn="l"/>
                <a:tab pos="8953500" algn="l"/>
                <a:tab pos="9410700" algn="l"/>
              </a:tabLst>
              <a:defRPr>
                <a:solidFill>
                  <a:schemeClr val="bg1"/>
                </a:solidFill>
                <a:latin typeface="Arial" panose="020B0604020202020204" pitchFamily="34" charset="0"/>
                <a:ea typeface="Droid Sans Fallback" charset="0"/>
                <a:cs typeface="Droid Sans Fallback" charset="0"/>
              </a:defRPr>
            </a:lvl4pPr>
            <a:lvl5pPr>
              <a:lnSpc>
                <a:spcPct val="93000"/>
              </a:lnSpc>
              <a:buClr>
                <a:srgbClr val="000000"/>
              </a:buClr>
              <a:buSzPct val="100000"/>
              <a:buFont typeface="Times New Roman" panose="02020603050405020304" pitchFamily="18" charset="0"/>
              <a:tabLst>
                <a:tab pos="266700" algn="l"/>
                <a:tab pos="723900" algn="l"/>
                <a:tab pos="1181100" algn="l"/>
                <a:tab pos="1638300" algn="l"/>
                <a:tab pos="2095500" algn="l"/>
                <a:tab pos="2552700" algn="l"/>
                <a:tab pos="3009900" algn="l"/>
                <a:tab pos="3467100" algn="l"/>
                <a:tab pos="3924300" algn="l"/>
                <a:tab pos="4381500" algn="l"/>
                <a:tab pos="4838700" algn="l"/>
                <a:tab pos="5295900" algn="l"/>
                <a:tab pos="5753100" algn="l"/>
                <a:tab pos="6210300" algn="l"/>
                <a:tab pos="6667500" algn="l"/>
                <a:tab pos="7124700" algn="l"/>
                <a:tab pos="7581900" algn="l"/>
                <a:tab pos="8039100" algn="l"/>
                <a:tab pos="8496300" algn="l"/>
                <a:tab pos="8953500" algn="l"/>
                <a:tab pos="9410700" algn="l"/>
              </a:tabLst>
              <a:defRPr>
                <a:solidFill>
                  <a:schemeClr val="bg1"/>
                </a:solidFill>
                <a:latin typeface="Arial" panose="020B0604020202020204" pitchFamily="34" charset="0"/>
                <a:ea typeface="Droid Sans Fallback" charset="0"/>
                <a:cs typeface="Droid Sans Fallback"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266700" algn="l"/>
                <a:tab pos="723900" algn="l"/>
                <a:tab pos="1181100" algn="l"/>
                <a:tab pos="1638300" algn="l"/>
                <a:tab pos="2095500" algn="l"/>
                <a:tab pos="2552700" algn="l"/>
                <a:tab pos="3009900" algn="l"/>
                <a:tab pos="3467100" algn="l"/>
                <a:tab pos="3924300" algn="l"/>
                <a:tab pos="4381500" algn="l"/>
                <a:tab pos="4838700" algn="l"/>
                <a:tab pos="5295900" algn="l"/>
                <a:tab pos="5753100" algn="l"/>
                <a:tab pos="6210300" algn="l"/>
                <a:tab pos="6667500" algn="l"/>
                <a:tab pos="7124700" algn="l"/>
                <a:tab pos="7581900" algn="l"/>
                <a:tab pos="8039100" algn="l"/>
                <a:tab pos="8496300" algn="l"/>
                <a:tab pos="8953500" algn="l"/>
                <a:tab pos="9410700" algn="l"/>
              </a:tabLst>
              <a:defRPr>
                <a:solidFill>
                  <a:schemeClr val="bg1"/>
                </a:solidFill>
                <a:latin typeface="Arial" panose="020B0604020202020204" pitchFamily="34" charset="0"/>
                <a:ea typeface="Droid Sans Fallback" charset="0"/>
                <a:cs typeface="Droid Sans Fallback"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266700" algn="l"/>
                <a:tab pos="723900" algn="l"/>
                <a:tab pos="1181100" algn="l"/>
                <a:tab pos="1638300" algn="l"/>
                <a:tab pos="2095500" algn="l"/>
                <a:tab pos="2552700" algn="l"/>
                <a:tab pos="3009900" algn="l"/>
                <a:tab pos="3467100" algn="l"/>
                <a:tab pos="3924300" algn="l"/>
                <a:tab pos="4381500" algn="l"/>
                <a:tab pos="4838700" algn="l"/>
                <a:tab pos="5295900" algn="l"/>
                <a:tab pos="5753100" algn="l"/>
                <a:tab pos="6210300" algn="l"/>
                <a:tab pos="6667500" algn="l"/>
                <a:tab pos="7124700" algn="l"/>
                <a:tab pos="7581900" algn="l"/>
                <a:tab pos="8039100" algn="l"/>
                <a:tab pos="8496300" algn="l"/>
                <a:tab pos="8953500" algn="l"/>
                <a:tab pos="9410700" algn="l"/>
              </a:tabLst>
              <a:defRPr>
                <a:solidFill>
                  <a:schemeClr val="bg1"/>
                </a:solidFill>
                <a:latin typeface="Arial" panose="020B0604020202020204" pitchFamily="34" charset="0"/>
                <a:ea typeface="Droid Sans Fallback" charset="0"/>
                <a:cs typeface="Droid Sans Fallback"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266700" algn="l"/>
                <a:tab pos="723900" algn="l"/>
                <a:tab pos="1181100" algn="l"/>
                <a:tab pos="1638300" algn="l"/>
                <a:tab pos="2095500" algn="l"/>
                <a:tab pos="2552700" algn="l"/>
                <a:tab pos="3009900" algn="l"/>
                <a:tab pos="3467100" algn="l"/>
                <a:tab pos="3924300" algn="l"/>
                <a:tab pos="4381500" algn="l"/>
                <a:tab pos="4838700" algn="l"/>
                <a:tab pos="5295900" algn="l"/>
                <a:tab pos="5753100" algn="l"/>
                <a:tab pos="6210300" algn="l"/>
                <a:tab pos="6667500" algn="l"/>
                <a:tab pos="7124700" algn="l"/>
                <a:tab pos="7581900" algn="l"/>
                <a:tab pos="8039100" algn="l"/>
                <a:tab pos="8496300" algn="l"/>
                <a:tab pos="8953500" algn="l"/>
                <a:tab pos="9410700" algn="l"/>
              </a:tabLst>
              <a:defRPr>
                <a:solidFill>
                  <a:schemeClr val="bg1"/>
                </a:solidFill>
                <a:latin typeface="Arial" panose="020B0604020202020204" pitchFamily="34" charset="0"/>
                <a:ea typeface="Droid Sans Fallback" charset="0"/>
                <a:cs typeface="Droid Sans Fallback"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266700" algn="l"/>
                <a:tab pos="723900" algn="l"/>
                <a:tab pos="1181100" algn="l"/>
                <a:tab pos="1638300" algn="l"/>
                <a:tab pos="2095500" algn="l"/>
                <a:tab pos="2552700" algn="l"/>
                <a:tab pos="3009900" algn="l"/>
                <a:tab pos="3467100" algn="l"/>
                <a:tab pos="3924300" algn="l"/>
                <a:tab pos="4381500" algn="l"/>
                <a:tab pos="4838700" algn="l"/>
                <a:tab pos="5295900" algn="l"/>
                <a:tab pos="5753100" algn="l"/>
                <a:tab pos="6210300" algn="l"/>
                <a:tab pos="6667500" algn="l"/>
                <a:tab pos="7124700" algn="l"/>
                <a:tab pos="7581900" algn="l"/>
                <a:tab pos="8039100" algn="l"/>
                <a:tab pos="8496300" algn="l"/>
                <a:tab pos="8953500" algn="l"/>
                <a:tab pos="9410700" algn="l"/>
              </a:tabLst>
              <a:defRPr>
                <a:solidFill>
                  <a:schemeClr val="bg1"/>
                </a:solidFill>
                <a:latin typeface="Arial" panose="020B0604020202020204" pitchFamily="34" charset="0"/>
                <a:ea typeface="Droid Sans Fallback" charset="0"/>
                <a:cs typeface="Droid Sans Fallback" charset="0"/>
              </a:defRPr>
            </a:lvl9pPr>
          </a:lstStyle>
          <a:p>
            <a:pPr eaLnBrk="1">
              <a:lnSpc>
                <a:spcPct val="120000"/>
              </a:lnSpc>
              <a:spcBef>
                <a:spcPts val="300"/>
              </a:spcBef>
              <a:buClrTx/>
              <a:buFontTx/>
              <a:buNone/>
            </a:pPr>
            <a:endParaRPr lang="en-US" altLang="en-US" sz="2000" dirty="0">
              <a:solidFill>
                <a:srgbClr val="000000"/>
              </a:solidFill>
            </a:endParaRPr>
          </a:p>
          <a:p>
            <a:pPr marL="292100" indent="-285750" eaLnBrk="1">
              <a:lnSpc>
                <a:spcPct val="120000"/>
              </a:lnSpc>
              <a:spcBef>
                <a:spcPts val="300"/>
              </a:spcBef>
              <a:buClr>
                <a:srgbClr val="0000FF"/>
              </a:buClr>
              <a:buSzPct val="80000"/>
              <a:buFont typeface="Wingdings" panose="05000000000000000000" pitchFamily="2" charset="2"/>
              <a:buChar char="§"/>
            </a:pPr>
            <a:r>
              <a:rPr lang="en-US" altLang="en-US" dirty="0">
                <a:solidFill>
                  <a:srgbClr val="000000"/>
                </a:solidFill>
              </a:rPr>
              <a:t>Resume of the intensity ramp up after TS2</a:t>
            </a:r>
          </a:p>
          <a:p>
            <a:pPr marL="638175" lvl="1" indent="-285750" eaLnBrk="1">
              <a:lnSpc>
                <a:spcPct val="120000"/>
              </a:lnSpc>
              <a:spcBef>
                <a:spcPts val="300"/>
              </a:spcBef>
              <a:buClr>
                <a:srgbClr val="0000FF"/>
              </a:buClr>
              <a:buSzPct val="80000"/>
              <a:buFont typeface="Wingdings" panose="05000000000000000000" pitchFamily="2" charset="2"/>
              <a:buChar char="§"/>
            </a:pPr>
            <a:r>
              <a:rPr lang="en-US" altLang="en-US" sz="1600" i="1" dirty="0">
                <a:solidFill>
                  <a:srgbClr val="0000FF"/>
                </a:solidFill>
              </a:rPr>
              <a:t>First driven by machine protection validation </a:t>
            </a:r>
          </a:p>
          <a:p>
            <a:pPr marL="638175" lvl="1" indent="-285750" eaLnBrk="1">
              <a:lnSpc>
                <a:spcPct val="120000"/>
              </a:lnSpc>
              <a:spcBef>
                <a:spcPts val="300"/>
              </a:spcBef>
              <a:buClr>
                <a:srgbClr val="0000FF"/>
              </a:buClr>
              <a:buSzPct val="80000"/>
              <a:buFont typeface="Wingdings" panose="05000000000000000000" pitchFamily="2" charset="2"/>
              <a:buChar char="§"/>
            </a:pPr>
            <a:r>
              <a:rPr lang="en-US" altLang="en-US" sz="1600" i="1" dirty="0">
                <a:solidFill>
                  <a:srgbClr val="0000FF"/>
                </a:solidFill>
              </a:rPr>
              <a:t>Then driven by </a:t>
            </a:r>
            <a:r>
              <a:rPr lang="en-US" altLang="en-US" sz="1600" i="1" dirty="0" err="1">
                <a:solidFill>
                  <a:srgbClr val="0000FF"/>
                </a:solidFill>
              </a:rPr>
              <a:t>cryo</a:t>
            </a:r>
            <a:r>
              <a:rPr lang="en-US" altLang="en-US" sz="1600" i="1" dirty="0">
                <a:solidFill>
                  <a:srgbClr val="0000FF"/>
                </a:solidFill>
              </a:rPr>
              <a:t> system operation (&gt; 1600 bunches)</a:t>
            </a:r>
          </a:p>
          <a:p>
            <a:pPr marL="292100" indent="-285750" eaLnBrk="1">
              <a:lnSpc>
                <a:spcPct val="120000"/>
              </a:lnSpc>
              <a:spcBef>
                <a:spcPts val="300"/>
              </a:spcBef>
              <a:buClr>
                <a:srgbClr val="0000FF"/>
              </a:buClr>
              <a:buSzPct val="80000"/>
              <a:buFont typeface="Wingdings" panose="05000000000000000000" pitchFamily="2" charset="2"/>
              <a:buChar char="§"/>
            </a:pPr>
            <a:r>
              <a:rPr lang="en-US" altLang="en-US" dirty="0">
                <a:solidFill>
                  <a:srgbClr val="000000"/>
                </a:solidFill>
              </a:rPr>
              <a:t>Special physics run (90 m optics)</a:t>
            </a:r>
          </a:p>
          <a:p>
            <a:pPr marL="638175" lvl="1" indent="-285750" eaLnBrk="1">
              <a:lnSpc>
                <a:spcPct val="120000"/>
              </a:lnSpc>
              <a:spcBef>
                <a:spcPts val="300"/>
              </a:spcBef>
              <a:buClr>
                <a:srgbClr val="0000FF"/>
              </a:buClr>
              <a:buSzPct val="80000"/>
              <a:buFont typeface="Wingdings" panose="05000000000000000000" pitchFamily="2" charset="2"/>
              <a:buChar char="§"/>
            </a:pPr>
            <a:r>
              <a:rPr lang="en-US" altLang="en-US" sz="1600" i="1" dirty="0">
                <a:solidFill>
                  <a:srgbClr val="0000FF"/>
                </a:solidFill>
              </a:rPr>
              <a:t>back to lower beam intensity for </a:t>
            </a:r>
            <a:r>
              <a:rPr lang="en-US" altLang="en-US" sz="1600" i="1" dirty="0" smtClean="0">
                <a:solidFill>
                  <a:srgbClr val="0000FF"/>
                </a:solidFill>
              </a:rPr>
              <a:t>commissioning </a:t>
            </a:r>
            <a:r>
              <a:rPr lang="en-US" altLang="en-US" sz="1600" i="1" dirty="0">
                <a:solidFill>
                  <a:srgbClr val="0000FF"/>
                </a:solidFill>
              </a:rPr>
              <a:t>and production → step down for 25 ns physics run</a:t>
            </a:r>
          </a:p>
          <a:p>
            <a:pPr marL="292100" indent="-285750" eaLnBrk="1">
              <a:lnSpc>
                <a:spcPct val="120000"/>
              </a:lnSpc>
              <a:spcBef>
                <a:spcPts val="300"/>
              </a:spcBef>
              <a:buClr>
                <a:srgbClr val="0000FF"/>
              </a:buClr>
              <a:buSzPct val="80000"/>
              <a:buFont typeface="Wingdings" panose="05000000000000000000" pitchFamily="2" charset="2"/>
              <a:buChar char="§"/>
            </a:pPr>
            <a:r>
              <a:rPr lang="en-US" altLang="en-US" dirty="0">
                <a:solidFill>
                  <a:srgbClr val="000000"/>
                </a:solidFill>
              </a:rPr>
              <a:t>Ions run to conclude the year:</a:t>
            </a:r>
          </a:p>
          <a:p>
            <a:pPr marL="638175" lvl="1" indent="-285750" eaLnBrk="1">
              <a:lnSpc>
                <a:spcPct val="120000"/>
              </a:lnSpc>
              <a:spcBef>
                <a:spcPts val="300"/>
              </a:spcBef>
              <a:buClr>
                <a:srgbClr val="0000FF"/>
              </a:buClr>
              <a:buSzPct val="80000"/>
              <a:buFont typeface="Wingdings" panose="05000000000000000000" pitchFamily="2" charset="2"/>
              <a:buChar char="§"/>
            </a:pPr>
            <a:r>
              <a:rPr lang="en-US" altLang="en-US" sz="1600" i="1" dirty="0">
                <a:solidFill>
                  <a:srgbClr val="0000FF"/>
                </a:solidFill>
              </a:rPr>
              <a:t>Including intermediate energy run with proton at 2,51 </a:t>
            </a:r>
            <a:r>
              <a:rPr lang="en-US" altLang="en-US" sz="1600" i="1" dirty="0" err="1">
                <a:solidFill>
                  <a:srgbClr val="0000FF"/>
                </a:solidFill>
              </a:rPr>
              <a:t>TeV</a:t>
            </a:r>
            <a:endParaRPr lang="en-US" altLang="en-US" sz="1600" i="1" dirty="0">
              <a:solidFill>
                <a:srgbClr val="0000FF"/>
              </a:solidFill>
            </a:endParaRPr>
          </a:p>
        </p:txBody>
      </p:sp>
      <p:sp>
        <p:nvSpPr>
          <p:cNvPr id="24" name="Title 1"/>
          <p:cNvSpPr txBox="1">
            <a:spLocks/>
          </p:cNvSpPr>
          <p:nvPr/>
        </p:nvSpPr>
        <p:spPr>
          <a:xfrm>
            <a:off x="316950" y="65022"/>
            <a:ext cx="6239082" cy="542322"/>
          </a:xfrm>
          <a:prstGeom prst="rect">
            <a:avLst/>
          </a:prstGeom>
          <a:solidFill>
            <a:schemeClr val="tx2">
              <a:lumMod val="60000"/>
              <a:lumOff val="40000"/>
            </a:schemeClr>
          </a:solidFill>
        </p:spPr>
        <p:txBody>
          <a:bodyPr vert="horz" lIns="45720" rIns="45720" anchor="ctr">
            <a:noAutofit/>
          </a:bodyPr>
          <a:lstStyle>
            <a:lvl1pPr algn="l" rtl="0" eaLnBrk="1" latinLnBrk="0" hangingPunct="1">
              <a:spcBef>
                <a:spcPct val="0"/>
              </a:spcBef>
              <a:buNone/>
              <a:defRPr kumimoji="0" sz="3600" kern="1200">
                <a:solidFill>
                  <a:schemeClr val="tx1"/>
                </a:solidFill>
                <a:latin typeface="+mj-lt"/>
                <a:ea typeface="+mj-ea"/>
                <a:cs typeface="+mj-cs"/>
              </a:defRPr>
            </a:lvl1pPr>
          </a:lstStyle>
          <a:p>
            <a:pPr algn="ctr"/>
            <a:r>
              <a:rPr lang="en-GB" sz="2800" dirty="0">
                <a:solidFill>
                  <a:srgbClr val="FFFFFF"/>
                </a:solidFill>
              </a:rPr>
              <a:t>End of 2015: 25 ns physics run</a:t>
            </a:r>
          </a:p>
        </p:txBody>
      </p:sp>
    </p:spTree>
    <p:extLst>
      <p:ext uri="{BB962C8B-B14F-4D97-AF65-F5344CB8AC3E}">
        <p14:creationId xmlns:p14="http://schemas.microsoft.com/office/powerpoint/2010/main" val="4053535961"/>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07345" y="3952776"/>
            <a:ext cx="2854324" cy="2051097"/>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31372" y="1584230"/>
            <a:ext cx="2854324" cy="2051097"/>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1670048" y="1570637"/>
            <a:ext cx="673518" cy="369332"/>
          </a:xfrm>
          <a:prstGeom prst="rect">
            <a:avLst/>
          </a:prstGeom>
          <a:noFill/>
        </p:spPr>
        <p:txBody>
          <a:bodyPr wrap="none" rtlCol="0">
            <a:spAutoFit/>
          </a:bodyPr>
          <a:lstStyle/>
          <a:p>
            <a:r>
              <a:rPr lang="en-GB" dirty="0" smtClean="0">
                <a:latin typeface="Ubuntu Light" charset="0"/>
                <a:ea typeface="Ubuntu Light" charset="0"/>
                <a:cs typeface="Ubuntu Light" charset="0"/>
              </a:rPr>
              <a:t>Peak</a:t>
            </a:r>
            <a:endParaRPr lang="en-GB" dirty="0">
              <a:latin typeface="Ubuntu Light" charset="0"/>
              <a:ea typeface="Ubuntu Light" charset="0"/>
              <a:cs typeface="Ubuntu Light" charset="0"/>
            </a:endParaRPr>
          </a:p>
        </p:txBody>
      </p:sp>
      <p:sp>
        <p:nvSpPr>
          <p:cNvPr id="11" name="TextBox 10"/>
          <p:cNvSpPr txBox="1"/>
          <p:nvPr/>
        </p:nvSpPr>
        <p:spPr>
          <a:xfrm>
            <a:off x="1059419" y="3939183"/>
            <a:ext cx="1277914" cy="369332"/>
          </a:xfrm>
          <a:prstGeom prst="rect">
            <a:avLst/>
          </a:prstGeom>
          <a:noFill/>
        </p:spPr>
        <p:txBody>
          <a:bodyPr wrap="none" rtlCol="0">
            <a:spAutoFit/>
          </a:bodyPr>
          <a:lstStyle/>
          <a:p>
            <a:r>
              <a:rPr lang="en-GB" dirty="0" smtClean="0">
                <a:latin typeface="Ubuntu Light" charset="0"/>
                <a:ea typeface="Ubuntu Light" charset="0"/>
                <a:cs typeface="Ubuntu Light" charset="0"/>
              </a:rPr>
              <a:t>Integrated</a:t>
            </a:r>
            <a:endParaRPr lang="en-GB" dirty="0">
              <a:latin typeface="Ubuntu Light" charset="0"/>
              <a:ea typeface="Ubuntu Light" charset="0"/>
              <a:cs typeface="Ubuntu Light" charset="0"/>
            </a:endParaRPr>
          </a:p>
        </p:txBody>
      </p:sp>
      <p:sp>
        <p:nvSpPr>
          <p:cNvPr id="13" name="TextBox 12"/>
          <p:cNvSpPr txBox="1"/>
          <p:nvPr/>
        </p:nvSpPr>
        <p:spPr>
          <a:xfrm>
            <a:off x="3285016" y="1047417"/>
            <a:ext cx="1206164" cy="523220"/>
          </a:xfrm>
          <a:prstGeom prst="rect">
            <a:avLst/>
          </a:prstGeom>
          <a:noFill/>
        </p:spPr>
        <p:txBody>
          <a:bodyPr wrap="none" rtlCol="0">
            <a:spAutoFit/>
          </a:bodyPr>
          <a:lstStyle/>
          <a:p>
            <a:r>
              <a:rPr lang="en-GB" sz="2800" dirty="0" smtClean="0">
                <a:latin typeface="Ubuntu Light" charset="0"/>
                <a:ea typeface="Ubuntu Light" charset="0"/>
                <a:cs typeface="Ubuntu Light" charset="0"/>
              </a:rPr>
              <a:t>ATLAS</a:t>
            </a:r>
            <a:endParaRPr lang="en-GB" sz="2800" dirty="0">
              <a:latin typeface="Ubuntu Light" charset="0"/>
              <a:ea typeface="Ubuntu Light" charset="0"/>
              <a:cs typeface="Ubuntu Light" charset="0"/>
            </a:endParaRPr>
          </a:p>
        </p:txBody>
      </p:sp>
      <p:sp>
        <p:nvSpPr>
          <p:cNvPr id="14" name="TextBox 13"/>
          <p:cNvSpPr txBox="1"/>
          <p:nvPr/>
        </p:nvSpPr>
        <p:spPr>
          <a:xfrm>
            <a:off x="6432347" y="1064931"/>
            <a:ext cx="899605" cy="523220"/>
          </a:xfrm>
          <a:prstGeom prst="rect">
            <a:avLst/>
          </a:prstGeom>
          <a:noFill/>
        </p:spPr>
        <p:txBody>
          <a:bodyPr wrap="none" rtlCol="0">
            <a:spAutoFit/>
          </a:bodyPr>
          <a:lstStyle/>
          <a:p>
            <a:r>
              <a:rPr lang="en-GB" sz="2800" dirty="0" smtClean="0">
                <a:latin typeface="Ubuntu Light" charset="0"/>
                <a:ea typeface="Ubuntu Light" charset="0"/>
                <a:cs typeface="Ubuntu Light" charset="0"/>
              </a:rPr>
              <a:t>CMS</a:t>
            </a:r>
            <a:endParaRPr lang="en-GB" sz="2800" dirty="0">
              <a:latin typeface="Ubuntu Light" charset="0"/>
              <a:ea typeface="Ubuntu Light" charset="0"/>
              <a:cs typeface="Ubuntu Light" charset="0"/>
            </a:endParaRPr>
          </a:p>
        </p:txBody>
      </p:sp>
      <p:cxnSp>
        <p:nvCxnSpPr>
          <p:cNvPr id="20" name="Straight Connector 19"/>
          <p:cNvCxnSpPr/>
          <p:nvPr/>
        </p:nvCxnSpPr>
        <p:spPr>
          <a:xfrm>
            <a:off x="1828800" y="2204986"/>
            <a:ext cx="1030969" cy="0"/>
          </a:xfrm>
          <a:prstGeom prst="line">
            <a:avLst/>
          </a:prstGeom>
          <a:ln w="2857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06281" y="3970290"/>
            <a:ext cx="2751735" cy="2063801"/>
          </a:xfrm>
          <a:prstGeom prst="rect">
            <a:avLst/>
          </a:prstGeom>
          <a:ln>
            <a:noFill/>
          </a:ln>
          <a:effectLst>
            <a:outerShdw blurRad="292100" dist="139700" dir="2700000" algn="tl" rotWithShape="0">
              <a:srgbClr val="333333">
                <a:alpha val="65000"/>
              </a:srgbClr>
            </a:outerShdw>
          </a:effectLst>
        </p:spPr>
      </p:pic>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06281" y="1584230"/>
            <a:ext cx="2751735" cy="2063801"/>
          </a:xfrm>
          <a:prstGeom prst="rect">
            <a:avLst/>
          </a:prstGeom>
          <a:ln>
            <a:noFill/>
          </a:ln>
          <a:effectLst>
            <a:outerShdw blurRad="292100" dist="139700" dir="2700000" algn="tl" rotWithShape="0">
              <a:srgbClr val="333333">
                <a:alpha val="65000"/>
              </a:srgbClr>
            </a:outerShdw>
          </a:effectLst>
        </p:spPr>
      </p:pic>
      <p:sp>
        <p:nvSpPr>
          <p:cNvPr id="25" name="TextBox 24"/>
          <p:cNvSpPr txBox="1"/>
          <p:nvPr/>
        </p:nvSpPr>
        <p:spPr>
          <a:xfrm>
            <a:off x="454086" y="2048946"/>
            <a:ext cx="1438214" cy="307777"/>
          </a:xfrm>
          <a:prstGeom prst="rect">
            <a:avLst/>
          </a:prstGeom>
          <a:noFill/>
        </p:spPr>
        <p:txBody>
          <a:bodyPr wrap="none" rtlCol="0">
            <a:spAutoFit/>
          </a:bodyPr>
          <a:lstStyle/>
          <a:p>
            <a:r>
              <a:rPr lang="en-GB" sz="1400" dirty="0" smtClean="0">
                <a:latin typeface="Ubuntu Light" charset="0"/>
                <a:ea typeface="Ubuntu Light" charset="0"/>
                <a:cs typeface="Ubuntu Light" charset="0"/>
              </a:rPr>
              <a:t>5 x 10</a:t>
            </a:r>
            <a:r>
              <a:rPr lang="en-GB" sz="1400" baseline="30000" dirty="0" smtClean="0">
                <a:latin typeface="Ubuntu Light" charset="0"/>
                <a:ea typeface="Ubuntu Light" charset="0"/>
                <a:cs typeface="Ubuntu Light" charset="0"/>
              </a:rPr>
              <a:t>33</a:t>
            </a:r>
            <a:r>
              <a:rPr lang="en-GB" sz="1400" dirty="0" smtClean="0">
                <a:latin typeface="Ubuntu Light" charset="0"/>
                <a:ea typeface="Ubuntu Light" charset="0"/>
                <a:cs typeface="Ubuntu Light" charset="0"/>
              </a:rPr>
              <a:t> cm</a:t>
            </a:r>
            <a:r>
              <a:rPr lang="en-GB" sz="1400" baseline="30000" dirty="0" smtClean="0">
                <a:latin typeface="Ubuntu Light" charset="0"/>
                <a:ea typeface="Ubuntu Light" charset="0"/>
                <a:cs typeface="Ubuntu Light" charset="0"/>
              </a:rPr>
              <a:t>-1</a:t>
            </a:r>
            <a:r>
              <a:rPr lang="en-GB" sz="1400" dirty="0" smtClean="0">
                <a:latin typeface="Ubuntu Light" charset="0"/>
                <a:ea typeface="Ubuntu Light" charset="0"/>
                <a:cs typeface="Ubuntu Light" charset="0"/>
              </a:rPr>
              <a:t> s</a:t>
            </a:r>
            <a:r>
              <a:rPr lang="en-GB" sz="1400" baseline="30000" dirty="0" smtClean="0">
                <a:latin typeface="Ubuntu Light" charset="0"/>
                <a:ea typeface="Ubuntu Light" charset="0"/>
                <a:cs typeface="Ubuntu Light" charset="0"/>
              </a:rPr>
              <a:t>-1</a:t>
            </a:r>
            <a:endParaRPr lang="en-GB" sz="1400" baseline="30000" dirty="0">
              <a:latin typeface="Ubuntu Light" charset="0"/>
              <a:ea typeface="Ubuntu Light" charset="0"/>
              <a:cs typeface="Ubuntu Light" charset="0"/>
            </a:endParaRPr>
          </a:p>
        </p:txBody>
      </p:sp>
      <p:sp>
        <p:nvSpPr>
          <p:cNvPr id="26" name="TextBox 25"/>
          <p:cNvSpPr txBox="1"/>
          <p:nvPr/>
        </p:nvSpPr>
        <p:spPr>
          <a:xfrm>
            <a:off x="136691" y="2401423"/>
            <a:ext cx="1755609" cy="307777"/>
          </a:xfrm>
          <a:prstGeom prst="rect">
            <a:avLst/>
          </a:prstGeom>
          <a:noFill/>
        </p:spPr>
        <p:txBody>
          <a:bodyPr wrap="none" rtlCol="0">
            <a:spAutoFit/>
          </a:bodyPr>
          <a:lstStyle/>
          <a:p>
            <a:r>
              <a:rPr lang="en-GB" sz="1400" dirty="0" smtClean="0">
                <a:latin typeface="Ubuntu Light" charset="0"/>
                <a:ea typeface="Ubuntu Light" charset="0"/>
                <a:cs typeface="Ubuntu Light" charset="0"/>
              </a:rPr>
              <a:t>Design 10</a:t>
            </a:r>
            <a:r>
              <a:rPr lang="en-GB" sz="1400" baseline="30000" dirty="0" smtClean="0">
                <a:latin typeface="Ubuntu Light" charset="0"/>
                <a:ea typeface="Ubuntu Light" charset="0"/>
                <a:cs typeface="Ubuntu Light" charset="0"/>
              </a:rPr>
              <a:t>34</a:t>
            </a:r>
            <a:r>
              <a:rPr lang="en-GB" sz="1400" dirty="0" smtClean="0">
                <a:latin typeface="Ubuntu Light" charset="0"/>
                <a:ea typeface="Ubuntu Light" charset="0"/>
                <a:cs typeface="Ubuntu Light" charset="0"/>
              </a:rPr>
              <a:t> cm</a:t>
            </a:r>
            <a:r>
              <a:rPr lang="en-GB" sz="1400" baseline="30000" dirty="0" smtClean="0">
                <a:latin typeface="Ubuntu Light" charset="0"/>
                <a:ea typeface="Ubuntu Light" charset="0"/>
                <a:cs typeface="Ubuntu Light" charset="0"/>
              </a:rPr>
              <a:t>-1</a:t>
            </a:r>
            <a:r>
              <a:rPr lang="en-GB" sz="1400" dirty="0" smtClean="0">
                <a:latin typeface="Ubuntu Light" charset="0"/>
                <a:ea typeface="Ubuntu Light" charset="0"/>
                <a:cs typeface="Ubuntu Light" charset="0"/>
              </a:rPr>
              <a:t> s</a:t>
            </a:r>
            <a:r>
              <a:rPr lang="en-GB" sz="1400" baseline="30000" dirty="0" smtClean="0">
                <a:latin typeface="Ubuntu Light" charset="0"/>
                <a:ea typeface="Ubuntu Light" charset="0"/>
                <a:cs typeface="Ubuntu Light" charset="0"/>
              </a:rPr>
              <a:t>-1</a:t>
            </a:r>
            <a:endParaRPr lang="en-GB" sz="1400" baseline="30000" dirty="0">
              <a:latin typeface="Ubuntu Light" charset="0"/>
              <a:ea typeface="Ubuntu Light" charset="0"/>
              <a:cs typeface="Ubuntu Light" charset="0"/>
            </a:endParaRPr>
          </a:p>
        </p:txBody>
      </p:sp>
      <p:sp>
        <p:nvSpPr>
          <p:cNvPr id="18" name="Title 1"/>
          <p:cNvSpPr txBox="1">
            <a:spLocks/>
          </p:cNvSpPr>
          <p:nvPr/>
        </p:nvSpPr>
        <p:spPr>
          <a:xfrm>
            <a:off x="838993" y="368365"/>
            <a:ext cx="4546703" cy="542322"/>
          </a:xfrm>
          <a:prstGeom prst="rect">
            <a:avLst/>
          </a:prstGeom>
          <a:solidFill>
            <a:schemeClr val="tx2">
              <a:lumMod val="60000"/>
              <a:lumOff val="40000"/>
            </a:schemeClr>
          </a:solidFill>
        </p:spPr>
        <p:txBody>
          <a:bodyPr vert="horz" lIns="45720" rIns="45720" anchor="ctr">
            <a:noAutofit/>
          </a:bodyPr>
          <a:lstStyle>
            <a:lvl1pPr algn="l" rtl="0" eaLnBrk="1" latinLnBrk="0" hangingPunct="1">
              <a:spcBef>
                <a:spcPct val="0"/>
              </a:spcBef>
              <a:buNone/>
              <a:defRPr kumimoji="0" sz="3600" kern="1200">
                <a:solidFill>
                  <a:schemeClr val="tx1"/>
                </a:solidFill>
                <a:latin typeface="+mj-lt"/>
                <a:ea typeface="+mj-ea"/>
                <a:cs typeface="+mj-cs"/>
              </a:defRPr>
            </a:lvl1pPr>
          </a:lstStyle>
          <a:p>
            <a:pPr algn="ctr"/>
            <a:r>
              <a:rPr lang="en-GB" sz="2800" dirty="0">
                <a:solidFill>
                  <a:srgbClr val="FFFFFF"/>
                </a:solidFill>
              </a:rPr>
              <a:t> </a:t>
            </a:r>
            <a:r>
              <a:rPr lang="en-GB" sz="2800" dirty="0" smtClean="0">
                <a:solidFill>
                  <a:srgbClr val="FFFFFF"/>
                </a:solidFill>
              </a:rPr>
              <a:t>2015 LHC </a:t>
            </a:r>
            <a:r>
              <a:rPr lang="en-GB" sz="2800" dirty="0">
                <a:solidFill>
                  <a:srgbClr val="FFFFFF"/>
                </a:solidFill>
              </a:rPr>
              <a:t>Luminosity</a:t>
            </a:r>
          </a:p>
        </p:txBody>
      </p:sp>
    </p:spTree>
    <p:extLst>
      <p:ext uri="{BB962C8B-B14F-4D97-AF65-F5344CB8AC3E}">
        <p14:creationId xmlns:p14="http://schemas.microsoft.com/office/powerpoint/2010/main" val="24662136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CustomShape 3"/>
          <p:cNvSpPr/>
          <p:nvPr/>
        </p:nvSpPr>
        <p:spPr>
          <a:xfrm>
            <a:off x="430560" y="855000"/>
            <a:ext cx="7982640" cy="1431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marL="196850" indent="-196850">
              <a:lnSpc>
                <a:spcPct val="100000"/>
              </a:lnSpc>
              <a:buSzPct val="80000"/>
              <a:buFont typeface="Wingdings" panose="05000000000000000000" pitchFamily="2" charset="2"/>
              <a:buChar char="§"/>
            </a:pPr>
            <a:r>
              <a:rPr lang="en-US" b="1" strike="noStrike" dirty="0" smtClean="0">
                <a:solidFill>
                  <a:srgbClr val="FF0000"/>
                </a:solidFill>
                <a:latin typeface="Arial"/>
              </a:rPr>
              <a:t>The </a:t>
            </a:r>
            <a:r>
              <a:rPr lang="en-US" b="1" strike="noStrike" dirty="0">
                <a:solidFill>
                  <a:srgbClr val="FF0000"/>
                </a:solidFill>
                <a:latin typeface="Arial"/>
              </a:rPr>
              <a:t>initial projections of integrated luminosity for 2015 were </a:t>
            </a:r>
            <a:r>
              <a:rPr lang="en-US" b="1" strike="noStrike" dirty="0" smtClean="0">
                <a:solidFill>
                  <a:srgbClr val="FF0000"/>
                </a:solidFill>
                <a:latin typeface="Arial"/>
              </a:rPr>
              <a:t>~ </a:t>
            </a:r>
            <a:r>
              <a:rPr lang="en-US" b="1" dirty="0" smtClean="0">
                <a:solidFill>
                  <a:srgbClr val="FF0000"/>
                </a:solidFill>
                <a:latin typeface="Arial"/>
              </a:rPr>
              <a:t>8</a:t>
            </a:r>
            <a:r>
              <a:rPr lang="en-US" b="1" strike="noStrike" dirty="0" smtClean="0">
                <a:solidFill>
                  <a:srgbClr val="FF0000"/>
                </a:solidFill>
                <a:latin typeface="Arial"/>
              </a:rPr>
              <a:t> </a:t>
            </a:r>
            <a:r>
              <a:rPr lang="en-US" b="1" strike="noStrike" dirty="0">
                <a:solidFill>
                  <a:srgbClr val="FF0000"/>
                </a:solidFill>
                <a:latin typeface="Arial"/>
              </a:rPr>
              <a:t>fb</a:t>
            </a:r>
            <a:r>
              <a:rPr lang="en-US" b="1" strike="noStrike" baseline="30000" dirty="0">
                <a:solidFill>
                  <a:srgbClr val="FF0000"/>
                </a:solidFill>
                <a:latin typeface="Arial"/>
              </a:rPr>
              <a:t>-1</a:t>
            </a:r>
            <a:r>
              <a:rPr lang="en-US" b="1" strike="noStrike" dirty="0">
                <a:solidFill>
                  <a:srgbClr val="FF0000"/>
                </a:solidFill>
                <a:latin typeface="Arial"/>
              </a:rPr>
              <a:t>.</a:t>
            </a:r>
            <a:endParaRPr b="1" dirty="0">
              <a:solidFill>
                <a:srgbClr val="FF0000"/>
              </a:solidFill>
            </a:endParaRPr>
          </a:p>
          <a:p>
            <a:pPr marL="196850" indent="-196850">
              <a:lnSpc>
                <a:spcPct val="100000"/>
              </a:lnSpc>
              <a:buSzPct val="80000"/>
              <a:buFont typeface="Wingdings" panose="05000000000000000000" pitchFamily="2" charset="2"/>
              <a:buChar char="§"/>
            </a:pPr>
            <a:r>
              <a:rPr lang="en-US" b="1" strike="noStrike" dirty="0" smtClean="0">
                <a:solidFill>
                  <a:srgbClr val="FF0000"/>
                </a:solidFill>
                <a:latin typeface="Arial"/>
              </a:rPr>
              <a:t> </a:t>
            </a:r>
            <a:r>
              <a:rPr lang="en-US" b="1" dirty="0" smtClean="0">
                <a:solidFill>
                  <a:srgbClr val="FF0000"/>
                </a:solidFill>
              </a:rPr>
              <a:t>Achieved </a:t>
            </a:r>
            <a:r>
              <a:rPr lang="en-US" b="1" dirty="0">
                <a:solidFill>
                  <a:srgbClr val="FF0000"/>
                </a:solidFill>
              </a:rPr>
              <a:t>~ </a:t>
            </a:r>
            <a:r>
              <a:rPr lang="en-US" b="1" strike="noStrike" dirty="0" smtClean="0">
                <a:solidFill>
                  <a:srgbClr val="FF0000"/>
                </a:solidFill>
                <a:latin typeface="Arial"/>
              </a:rPr>
              <a:t>4.3 </a:t>
            </a:r>
            <a:r>
              <a:rPr lang="en-US" b="1" strike="noStrike" dirty="0">
                <a:solidFill>
                  <a:srgbClr val="FF0000"/>
                </a:solidFill>
                <a:latin typeface="Arial"/>
              </a:rPr>
              <a:t>fb</a:t>
            </a:r>
            <a:r>
              <a:rPr lang="en-US" b="1" strike="noStrike" baseline="30000" dirty="0">
                <a:solidFill>
                  <a:srgbClr val="FF0000"/>
                </a:solidFill>
                <a:latin typeface="Arial"/>
              </a:rPr>
              <a:t>-1</a:t>
            </a:r>
            <a:r>
              <a:rPr lang="en-US" strike="noStrike" dirty="0">
                <a:solidFill>
                  <a:srgbClr val="000000"/>
                </a:solidFill>
                <a:latin typeface="Arial"/>
              </a:rPr>
              <a:t>.</a:t>
            </a:r>
            <a:endParaRPr dirty="0"/>
          </a:p>
          <a:p>
            <a:pPr marL="196850" indent="-196850">
              <a:lnSpc>
                <a:spcPct val="100000"/>
              </a:lnSpc>
              <a:buSzPct val="80000"/>
              <a:buFont typeface="Wingdings" panose="05000000000000000000" pitchFamily="2" charset="2"/>
              <a:buChar char="§"/>
            </a:pPr>
            <a:r>
              <a:rPr lang="en-US" strike="noStrike" dirty="0" smtClean="0">
                <a:solidFill>
                  <a:srgbClr val="000000"/>
                </a:solidFill>
                <a:latin typeface="Arial"/>
              </a:rPr>
              <a:t> </a:t>
            </a:r>
            <a:r>
              <a:rPr lang="en-US" b="1" strike="noStrike" dirty="0" smtClean="0">
                <a:solidFill>
                  <a:srgbClr val="FF0000"/>
                </a:solidFill>
                <a:latin typeface="Arial"/>
              </a:rPr>
              <a:t>Slope </a:t>
            </a:r>
            <a:r>
              <a:rPr lang="en-US" b="1" strike="noStrike" dirty="0">
                <a:solidFill>
                  <a:srgbClr val="FF0000"/>
                </a:solidFill>
                <a:latin typeface="Arial"/>
              </a:rPr>
              <a:t>at the end of the run better than in 2011, and </a:t>
            </a:r>
            <a:r>
              <a:rPr lang="en-US" b="1" strike="noStrike" dirty="0" smtClean="0">
                <a:solidFill>
                  <a:srgbClr val="FF0000"/>
                </a:solidFill>
                <a:latin typeface="Arial"/>
              </a:rPr>
              <a:t>close to 2012 slope</a:t>
            </a:r>
          </a:p>
          <a:p>
            <a:pPr>
              <a:lnSpc>
                <a:spcPct val="100000"/>
              </a:lnSpc>
              <a:buSzPct val="80000"/>
            </a:pPr>
            <a:r>
              <a:rPr lang="en-US" b="1" dirty="0" smtClean="0">
                <a:solidFill>
                  <a:srgbClr val="FF0000"/>
                </a:solidFill>
                <a:latin typeface="Arial"/>
              </a:rPr>
              <a:t>	(last week of operation &gt; 1 fb</a:t>
            </a:r>
            <a:r>
              <a:rPr lang="en-US" b="1" baseline="30000" dirty="0" smtClean="0">
                <a:solidFill>
                  <a:srgbClr val="FF0000"/>
                </a:solidFill>
                <a:latin typeface="Arial"/>
              </a:rPr>
              <a:t>-1</a:t>
            </a:r>
            <a:r>
              <a:rPr lang="en-US" b="1" dirty="0" smtClean="0">
                <a:solidFill>
                  <a:srgbClr val="FF0000"/>
                </a:solidFill>
                <a:latin typeface="Arial"/>
              </a:rPr>
              <a:t>)</a:t>
            </a:r>
            <a:endParaRPr b="1" dirty="0">
              <a:solidFill>
                <a:srgbClr val="FF0000"/>
              </a:solidFill>
            </a:endParaRPr>
          </a:p>
          <a:p>
            <a:pPr>
              <a:lnSpc>
                <a:spcPct val="100000"/>
              </a:lnSpc>
            </a:pPr>
            <a:endParaRPr dirty="0"/>
          </a:p>
        </p:txBody>
      </p:sp>
      <p:sp>
        <p:nvSpPr>
          <p:cNvPr id="412" name="CustomShape 4"/>
          <p:cNvSpPr/>
          <p:nvPr/>
        </p:nvSpPr>
        <p:spPr>
          <a:xfrm>
            <a:off x="414720" y="2533656"/>
            <a:ext cx="327168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buSzPct val="80000"/>
            </a:pPr>
            <a:r>
              <a:rPr lang="en-US" strike="noStrike" dirty="0">
                <a:solidFill>
                  <a:srgbClr val="000000"/>
                </a:solidFill>
                <a:latin typeface="Arial"/>
              </a:rPr>
              <a:t>The main reasons for the lower  value:</a:t>
            </a:r>
            <a:endParaRPr dirty="0"/>
          </a:p>
        </p:txBody>
      </p:sp>
      <p:sp>
        <p:nvSpPr>
          <p:cNvPr id="413" name="CustomShape 5"/>
          <p:cNvSpPr/>
          <p:nvPr/>
        </p:nvSpPr>
        <p:spPr>
          <a:xfrm>
            <a:off x="316950" y="3336096"/>
            <a:ext cx="3225450" cy="1976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177800" indent="-177800">
              <a:lnSpc>
                <a:spcPct val="100000"/>
              </a:lnSpc>
              <a:buSzPct val="80000"/>
            </a:pPr>
            <a:r>
              <a:rPr lang="en-US" sz="1600" dirty="0" smtClean="0">
                <a:solidFill>
                  <a:srgbClr val="000000"/>
                </a:solidFill>
                <a:latin typeface="Arial"/>
              </a:rPr>
              <a:t>- </a:t>
            </a:r>
            <a:r>
              <a:rPr lang="en-US" strike="noStrike" dirty="0" smtClean="0">
                <a:solidFill>
                  <a:srgbClr val="000000"/>
                </a:solidFill>
                <a:latin typeface="Arial"/>
              </a:rPr>
              <a:t>Start-up </a:t>
            </a:r>
            <a:r>
              <a:rPr lang="en-US" strike="noStrike" dirty="0">
                <a:solidFill>
                  <a:srgbClr val="000000"/>
                </a:solidFill>
                <a:latin typeface="Arial"/>
              </a:rPr>
              <a:t>delays </a:t>
            </a:r>
            <a:r>
              <a:rPr lang="en-US" strike="noStrike" dirty="0" smtClean="0">
                <a:solidFill>
                  <a:srgbClr val="000000"/>
                </a:solidFill>
                <a:latin typeface="Arial"/>
              </a:rPr>
              <a:t>(~ 4 </a:t>
            </a:r>
            <a:r>
              <a:rPr lang="en-US" strike="noStrike" dirty="0">
                <a:solidFill>
                  <a:srgbClr val="000000"/>
                </a:solidFill>
                <a:latin typeface="Arial"/>
              </a:rPr>
              <a:t>weeks),</a:t>
            </a:r>
            <a:endParaRPr sz="2000" dirty="0"/>
          </a:p>
          <a:p>
            <a:pPr marL="177800" indent="-177800">
              <a:lnSpc>
                <a:spcPct val="100000"/>
              </a:lnSpc>
              <a:buSzPct val="80000"/>
            </a:pPr>
            <a:r>
              <a:rPr lang="en-US" strike="noStrike" dirty="0" smtClean="0">
                <a:solidFill>
                  <a:srgbClr val="000000"/>
                </a:solidFill>
                <a:latin typeface="Arial"/>
              </a:rPr>
              <a:t>- Availability </a:t>
            </a:r>
            <a:r>
              <a:rPr lang="en-US" strike="noStrike" dirty="0">
                <a:solidFill>
                  <a:srgbClr val="000000"/>
                </a:solidFill>
                <a:latin typeface="Arial"/>
              </a:rPr>
              <a:t>issues (radiation failures on the quench protection tunnel </a:t>
            </a:r>
            <a:r>
              <a:rPr lang="en-US" strike="noStrike" dirty="0" smtClean="0">
                <a:solidFill>
                  <a:srgbClr val="000000"/>
                </a:solidFill>
                <a:latin typeface="Arial"/>
              </a:rPr>
              <a:t>electronics;  </a:t>
            </a:r>
            <a:r>
              <a:rPr lang="en-US" strike="noStrike" dirty="0">
                <a:solidFill>
                  <a:srgbClr val="000000"/>
                </a:solidFill>
                <a:latin typeface="Arial"/>
              </a:rPr>
              <a:t>solved </a:t>
            </a:r>
            <a:r>
              <a:rPr lang="en-US" dirty="0" smtClean="0">
                <a:solidFill>
                  <a:srgbClr val="000000"/>
                </a:solidFill>
                <a:latin typeface="Arial"/>
              </a:rPr>
              <a:t>after TS2</a:t>
            </a:r>
            <a:r>
              <a:rPr lang="en-US" strike="noStrike" dirty="0" smtClean="0">
                <a:solidFill>
                  <a:srgbClr val="000000"/>
                </a:solidFill>
                <a:latin typeface="Arial"/>
              </a:rPr>
              <a:t>),</a:t>
            </a:r>
            <a:endParaRPr sz="2000" dirty="0"/>
          </a:p>
          <a:p>
            <a:pPr marL="177800" indent="-177800">
              <a:lnSpc>
                <a:spcPct val="100000"/>
              </a:lnSpc>
              <a:buSzPct val="80000"/>
            </a:pPr>
            <a:r>
              <a:rPr lang="en-US" strike="noStrike" dirty="0" smtClean="0">
                <a:solidFill>
                  <a:srgbClr val="000000"/>
                </a:solidFill>
                <a:latin typeface="Arial"/>
              </a:rPr>
              <a:t>- Electron clouds mitigation </a:t>
            </a:r>
            <a:endParaRPr sz="2000" dirty="0"/>
          </a:p>
        </p:txBody>
      </p:sp>
      <p:pic>
        <p:nvPicPr>
          <p:cNvPr id="415" name="Picture 7"/>
          <p:cNvPicPr/>
          <p:nvPr/>
        </p:nvPicPr>
        <p:blipFill>
          <a:blip r:embed="rId2"/>
          <a:stretch/>
        </p:blipFill>
        <p:spPr>
          <a:xfrm>
            <a:off x="3686400" y="2132856"/>
            <a:ext cx="5473080" cy="3716280"/>
          </a:xfrm>
          <a:prstGeom prst="rect">
            <a:avLst/>
          </a:prstGeom>
          <a:ln>
            <a:noFill/>
          </a:ln>
        </p:spPr>
      </p:pic>
      <p:sp>
        <p:nvSpPr>
          <p:cNvPr id="9" name="Title 1"/>
          <p:cNvSpPr txBox="1">
            <a:spLocks/>
          </p:cNvSpPr>
          <p:nvPr/>
        </p:nvSpPr>
        <p:spPr>
          <a:xfrm>
            <a:off x="316950" y="65022"/>
            <a:ext cx="6239082" cy="542322"/>
          </a:xfrm>
          <a:prstGeom prst="rect">
            <a:avLst/>
          </a:prstGeom>
          <a:solidFill>
            <a:schemeClr val="tx2">
              <a:lumMod val="60000"/>
              <a:lumOff val="40000"/>
            </a:schemeClr>
          </a:solidFill>
        </p:spPr>
        <p:txBody>
          <a:bodyPr vert="horz" lIns="45720" rIns="45720" anchor="ctr">
            <a:noAutofit/>
          </a:bodyPr>
          <a:lstStyle>
            <a:lvl1pPr algn="l" rtl="0" eaLnBrk="1" latinLnBrk="0" hangingPunct="1">
              <a:spcBef>
                <a:spcPct val="0"/>
              </a:spcBef>
              <a:buNone/>
              <a:defRPr kumimoji="0" sz="3600" kern="1200">
                <a:solidFill>
                  <a:schemeClr val="tx1"/>
                </a:solidFill>
                <a:latin typeface="+mj-lt"/>
                <a:ea typeface="+mj-ea"/>
                <a:cs typeface="+mj-cs"/>
              </a:defRPr>
            </a:lvl1pPr>
          </a:lstStyle>
          <a:p>
            <a:pPr algn="ctr"/>
            <a:r>
              <a:rPr lang="en-GB" sz="2800" dirty="0" smtClean="0">
                <a:solidFill>
                  <a:srgbClr val="FFFFFF"/>
                </a:solidFill>
              </a:rPr>
              <a:t>2015 LHC Integrated Luminosity </a:t>
            </a:r>
            <a:endParaRPr lang="en-GB" sz="2800" dirty="0">
              <a:solidFill>
                <a:srgbClr val="FFFFFF"/>
              </a:solidFill>
            </a:endParaRPr>
          </a:p>
        </p:txBody>
      </p:sp>
    </p:spTree>
    <p:extLst>
      <p:ext uri="{BB962C8B-B14F-4D97-AF65-F5344CB8AC3E}">
        <p14:creationId xmlns:p14="http://schemas.microsoft.com/office/powerpoint/2010/main" val="3083835046"/>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26516" y="2638669"/>
            <a:ext cx="6167880" cy="3252960"/>
            <a:chOff x="-113400" y="3083400"/>
            <a:chExt cx="6167880" cy="3252960"/>
          </a:xfrm>
        </p:grpSpPr>
        <p:pic>
          <p:nvPicPr>
            <p:cNvPr id="32" name="Picture 11"/>
            <p:cNvPicPr/>
            <p:nvPr/>
          </p:nvPicPr>
          <p:blipFill>
            <a:blip r:embed="rId2" cstate="screen">
              <a:extLst>
                <a:ext uri="{28A0092B-C50C-407E-A947-70E740481C1C}">
                  <a14:useLocalDpi xmlns:a14="http://schemas.microsoft.com/office/drawing/2010/main"/>
                </a:ext>
              </a:extLst>
            </a:blip>
            <a:stretch/>
          </p:blipFill>
          <p:spPr>
            <a:xfrm>
              <a:off x="-113400" y="3252600"/>
              <a:ext cx="6167880" cy="3083760"/>
            </a:xfrm>
            <a:prstGeom prst="rect">
              <a:avLst/>
            </a:prstGeom>
            <a:ln>
              <a:noFill/>
            </a:ln>
          </p:spPr>
        </p:pic>
        <p:sp>
          <p:nvSpPr>
            <p:cNvPr id="33" name="CustomShape 4"/>
            <p:cNvSpPr/>
            <p:nvPr/>
          </p:nvSpPr>
          <p:spPr>
            <a:xfrm>
              <a:off x="4548600" y="3649320"/>
              <a:ext cx="748080" cy="3952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2000" b="1" strike="noStrike">
                  <a:solidFill>
                    <a:srgbClr val="0000FF"/>
                  </a:solidFill>
                  <a:latin typeface="Arial"/>
                </a:rPr>
                <a:t>2015</a:t>
              </a:r>
              <a:endParaRPr/>
            </a:p>
          </p:txBody>
        </p:sp>
        <p:sp>
          <p:nvSpPr>
            <p:cNvPr id="34" name="CustomShape 5"/>
            <p:cNvSpPr/>
            <p:nvPr/>
          </p:nvSpPr>
          <p:spPr>
            <a:xfrm>
              <a:off x="1281960" y="3083400"/>
              <a:ext cx="1677600" cy="33372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600" b="1" strike="noStrike">
                  <a:solidFill>
                    <a:srgbClr val="000000"/>
                  </a:solidFill>
                  <a:latin typeface="Arial"/>
                </a:rPr>
                <a:t>25ns scrubbing</a:t>
              </a:r>
              <a:endParaRPr/>
            </a:p>
          </p:txBody>
        </p:sp>
        <p:sp>
          <p:nvSpPr>
            <p:cNvPr id="35" name="CustomShape 6"/>
            <p:cNvSpPr/>
            <p:nvPr/>
          </p:nvSpPr>
          <p:spPr>
            <a:xfrm>
              <a:off x="1919880" y="3575880"/>
              <a:ext cx="153360" cy="1134000"/>
            </a:xfrm>
            <a:prstGeom prst="downArrow">
              <a:avLst>
                <a:gd name="adj1" fmla="val 50000"/>
                <a:gd name="adj2" fmla="val 50000"/>
              </a:avLst>
            </a:prstGeom>
            <a:solidFill>
              <a:srgbClr val="BBE0E3"/>
            </a:solidFill>
            <a:ln w="9360">
              <a:solidFill>
                <a:srgbClr val="000000"/>
              </a:solidFill>
              <a:round/>
            </a:ln>
          </p:spPr>
          <p:style>
            <a:lnRef idx="0">
              <a:scrgbClr r="0" g="0" b="0"/>
            </a:lnRef>
            <a:fillRef idx="0">
              <a:scrgbClr r="0" g="0" b="0"/>
            </a:fillRef>
            <a:effectRef idx="0">
              <a:scrgbClr r="0" g="0" b="0"/>
            </a:effectRef>
            <a:fontRef idx="minor"/>
          </p:style>
        </p:sp>
      </p:grpSp>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68144" y="3068960"/>
            <a:ext cx="3169124" cy="2392378"/>
          </a:xfrm>
          <a:prstGeom prst="rect">
            <a:avLst/>
          </a:prstGeom>
        </p:spPr>
      </p:pic>
      <p:sp>
        <p:nvSpPr>
          <p:cNvPr id="2" name="Title 1"/>
          <p:cNvSpPr>
            <a:spLocks noGrp="1"/>
          </p:cNvSpPr>
          <p:nvPr>
            <p:ph type="title"/>
          </p:nvPr>
        </p:nvSpPr>
        <p:spPr>
          <a:xfrm>
            <a:off x="457200" y="274638"/>
            <a:ext cx="1882552" cy="525462"/>
          </a:xfrm>
          <a:solidFill>
            <a:srgbClr val="0070C0"/>
          </a:solidFill>
        </p:spPr>
        <p:txBody>
          <a:bodyPr>
            <a:normAutofit fontScale="90000"/>
          </a:bodyPr>
          <a:lstStyle/>
          <a:p>
            <a:pPr algn="ctr"/>
            <a:r>
              <a:rPr lang="en-GB" dirty="0" smtClean="0">
                <a:solidFill>
                  <a:schemeClr val="bg1"/>
                </a:solidFill>
              </a:rPr>
              <a:t>UFOs</a:t>
            </a:r>
            <a:endParaRPr lang="en-GB" dirty="0">
              <a:solidFill>
                <a:schemeClr val="bg1"/>
              </a:solidFill>
            </a:endParaRPr>
          </a:p>
        </p:txBody>
      </p:sp>
      <p:sp>
        <p:nvSpPr>
          <p:cNvPr id="6" name="TextBox 5"/>
          <p:cNvSpPr txBox="1"/>
          <p:nvPr/>
        </p:nvSpPr>
        <p:spPr>
          <a:xfrm>
            <a:off x="395536" y="908720"/>
            <a:ext cx="8510663" cy="461665"/>
          </a:xfrm>
          <a:prstGeom prst="rect">
            <a:avLst/>
          </a:prstGeom>
          <a:solidFill>
            <a:srgbClr val="FF0000"/>
          </a:solidFill>
          <a:ln>
            <a:noFill/>
          </a:ln>
          <a:effectLst/>
          <a:scene3d>
            <a:camera prst="orthographicFront">
              <a:rot lat="0" lon="0" rev="0"/>
            </a:camera>
            <a:lightRig rig="glow" dir="t">
              <a:rot lat="0" lon="0" rev="4800000"/>
            </a:lightRig>
          </a:scene3d>
          <a:sp3d prstMaterial="matte">
            <a:bevelT w="127000" h="63500"/>
          </a:sp3d>
        </p:spPr>
        <p:txBody>
          <a:bodyPr wrap="none" rtlCol="0">
            <a:spAutoFit/>
          </a:bodyPr>
          <a:lstStyle/>
          <a:p>
            <a:pPr>
              <a:spcBef>
                <a:spcPct val="20000"/>
              </a:spcBef>
              <a:spcAft>
                <a:spcPts val="400"/>
              </a:spcAft>
              <a:buClr>
                <a:srgbClr val="0000FF"/>
              </a:buClr>
              <a:buSzPct val="80000"/>
            </a:pPr>
            <a:r>
              <a:rPr lang="en-GB" sz="2400" b="1" kern="0" dirty="0" smtClean="0">
                <a:solidFill>
                  <a:schemeClr val="bg1"/>
                </a:solidFill>
                <a:latin typeface="+mn-lt"/>
              </a:rPr>
              <a:t>There are with us, they are many of them, they are large !</a:t>
            </a:r>
          </a:p>
        </p:txBody>
      </p:sp>
      <p:grpSp>
        <p:nvGrpSpPr>
          <p:cNvPr id="5" name="Group 4"/>
          <p:cNvGrpSpPr/>
          <p:nvPr/>
        </p:nvGrpSpPr>
        <p:grpSpPr>
          <a:xfrm>
            <a:off x="179512" y="2390953"/>
            <a:ext cx="6192688" cy="3343315"/>
            <a:chOff x="107504" y="4023782"/>
            <a:chExt cx="5076825" cy="2676525"/>
          </a:xfrm>
        </p:grpSpPr>
        <p:pic>
          <p:nvPicPr>
            <p:cNvPr id="3" name="Picture 2"/>
            <p:cNvPicPr>
              <a:picLocks noChangeAspect="1"/>
            </p:cNvPicPr>
            <p:nvPr/>
          </p:nvPicPr>
          <p:blipFill>
            <a:blip r:embed="rId4"/>
            <a:stretch>
              <a:fillRect/>
            </a:stretch>
          </p:blipFill>
          <p:spPr>
            <a:xfrm>
              <a:off x="107504" y="4023782"/>
              <a:ext cx="5076825" cy="2676525"/>
            </a:xfrm>
            <a:prstGeom prst="rect">
              <a:avLst/>
            </a:prstGeom>
          </p:spPr>
        </p:pic>
        <p:sp>
          <p:nvSpPr>
            <p:cNvPr id="4" name="TextBox 3"/>
            <p:cNvSpPr txBox="1"/>
            <p:nvPr/>
          </p:nvSpPr>
          <p:spPr>
            <a:xfrm>
              <a:off x="929313" y="5358778"/>
              <a:ext cx="1728192" cy="295673"/>
            </a:xfrm>
            <a:prstGeom prst="rect">
              <a:avLst/>
            </a:prstGeom>
            <a:noFill/>
          </p:spPr>
          <p:txBody>
            <a:bodyPr wrap="square" rtlCol="0">
              <a:spAutoFit/>
            </a:bodyPr>
            <a:lstStyle/>
            <a:p>
              <a:r>
                <a:rPr lang="fr-FR" dirty="0" smtClean="0">
                  <a:solidFill>
                    <a:schemeClr val="bg1"/>
                  </a:solidFill>
                </a:rPr>
                <a:t>1033 x 1033</a:t>
              </a:r>
              <a:endParaRPr lang="fr-FR" dirty="0">
                <a:solidFill>
                  <a:schemeClr val="bg1"/>
                </a:solidFill>
              </a:endParaRPr>
            </a:p>
          </p:txBody>
        </p:sp>
        <p:sp>
          <p:nvSpPr>
            <p:cNvPr id="10" name="TextBox 9"/>
            <p:cNvSpPr txBox="1"/>
            <p:nvPr/>
          </p:nvSpPr>
          <p:spPr>
            <a:xfrm>
              <a:off x="3499667" y="5374544"/>
              <a:ext cx="784742" cy="369332"/>
            </a:xfrm>
            <a:prstGeom prst="borderCallout1">
              <a:avLst/>
            </a:prstGeom>
            <a:noFill/>
            <a:ln>
              <a:solidFill>
                <a:schemeClr val="bg1"/>
              </a:solidFill>
            </a:ln>
          </p:spPr>
          <p:txBody>
            <a:bodyPr wrap="square" rtlCol="0">
              <a:spAutoFit/>
            </a:bodyPr>
            <a:lstStyle/>
            <a:p>
              <a:r>
                <a:rPr lang="fr-FR" dirty="0" smtClean="0">
                  <a:solidFill>
                    <a:schemeClr val="bg1"/>
                  </a:solidFill>
                </a:rPr>
                <a:t>UFO</a:t>
              </a:r>
              <a:endParaRPr lang="fr-FR" dirty="0">
                <a:solidFill>
                  <a:schemeClr val="bg1"/>
                </a:solidFill>
              </a:endParaRPr>
            </a:p>
          </p:txBody>
        </p:sp>
      </p:grpSp>
      <p:sp>
        <p:nvSpPr>
          <p:cNvPr id="30" name="Rectangle 29"/>
          <p:cNvSpPr/>
          <p:nvPr/>
        </p:nvSpPr>
        <p:spPr>
          <a:xfrm>
            <a:off x="251520" y="1429670"/>
            <a:ext cx="8785748" cy="307777"/>
          </a:xfrm>
          <a:prstGeom prst="rect">
            <a:avLst/>
          </a:prstGeom>
        </p:spPr>
        <p:txBody>
          <a:bodyPr wrap="square">
            <a:spAutoFit/>
          </a:bodyPr>
          <a:lstStyle/>
          <a:p>
            <a:pPr marL="107950" indent="-107950">
              <a:buClr>
                <a:schemeClr val="tx2"/>
              </a:buClr>
              <a:buFont typeface="Arial" panose="020B0604020202020204" pitchFamily="34" charset="0"/>
              <a:buChar char="•"/>
            </a:pPr>
            <a:r>
              <a:rPr lang="en-GB" sz="1400" b="1" dirty="0" smtClean="0">
                <a:solidFill>
                  <a:srgbClr val="FF0000"/>
                </a:solidFill>
                <a:cs typeface="Arial" panose="020B0604020202020204" pitchFamily="34" charset="0"/>
              </a:rPr>
              <a:t>UFO </a:t>
            </a:r>
            <a:r>
              <a:rPr lang="en-GB" sz="1400" b="1" dirty="0">
                <a:solidFill>
                  <a:srgbClr val="FF0000"/>
                </a:solidFill>
                <a:cs typeface="Arial" panose="020B0604020202020204" pitchFamily="34" charset="0"/>
              </a:rPr>
              <a:t>events observed quite often </a:t>
            </a:r>
            <a:r>
              <a:rPr lang="en-GB" sz="1400" dirty="0">
                <a:solidFill>
                  <a:schemeClr val="tx2"/>
                </a:solidFill>
                <a:cs typeface="Arial" panose="020B0604020202020204" pitchFamily="34" charset="0"/>
              </a:rPr>
              <a:t>during operation at 6.5 </a:t>
            </a:r>
            <a:r>
              <a:rPr lang="en-GB" sz="1400" dirty="0" err="1" smtClean="0">
                <a:solidFill>
                  <a:schemeClr val="tx2"/>
                </a:solidFill>
                <a:cs typeface="Arial" panose="020B0604020202020204" pitchFamily="34" charset="0"/>
              </a:rPr>
              <a:t>TeV</a:t>
            </a:r>
            <a:endParaRPr lang="en-GB" sz="400" dirty="0" smtClean="0">
              <a:solidFill>
                <a:schemeClr val="tx2"/>
              </a:solidFill>
              <a:latin typeface="+mj-lt"/>
              <a:cs typeface="Arial" panose="020B0604020202020204" pitchFamily="34" charset="0"/>
            </a:endParaRPr>
          </a:p>
        </p:txBody>
      </p:sp>
    </p:spTree>
    <p:extLst>
      <p:ext uri="{BB962C8B-B14F-4D97-AF65-F5344CB8AC3E}">
        <p14:creationId xmlns:p14="http://schemas.microsoft.com/office/powerpoint/2010/main" val="2531540915"/>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26516" y="2638669"/>
            <a:ext cx="6167880" cy="3252960"/>
            <a:chOff x="-113400" y="3083400"/>
            <a:chExt cx="6167880" cy="3252960"/>
          </a:xfrm>
        </p:grpSpPr>
        <p:pic>
          <p:nvPicPr>
            <p:cNvPr id="32" name="Picture 11"/>
            <p:cNvPicPr/>
            <p:nvPr/>
          </p:nvPicPr>
          <p:blipFill>
            <a:blip r:embed="rId2" cstate="screen">
              <a:extLst>
                <a:ext uri="{28A0092B-C50C-407E-A947-70E740481C1C}">
                  <a14:useLocalDpi xmlns:a14="http://schemas.microsoft.com/office/drawing/2010/main"/>
                </a:ext>
              </a:extLst>
            </a:blip>
            <a:stretch/>
          </p:blipFill>
          <p:spPr>
            <a:xfrm>
              <a:off x="-113400" y="3252600"/>
              <a:ext cx="6167880" cy="3083760"/>
            </a:xfrm>
            <a:prstGeom prst="rect">
              <a:avLst/>
            </a:prstGeom>
            <a:ln>
              <a:noFill/>
            </a:ln>
          </p:spPr>
        </p:pic>
        <p:sp>
          <p:nvSpPr>
            <p:cNvPr id="33" name="CustomShape 4"/>
            <p:cNvSpPr/>
            <p:nvPr/>
          </p:nvSpPr>
          <p:spPr>
            <a:xfrm>
              <a:off x="4548600" y="3649320"/>
              <a:ext cx="748080" cy="3952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2000" b="1" strike="noStrike">
                  <a:solidFill>
                    <a:srgbClr val="0000FF"/>
                  </a:solidFill>
                  <a:latin typeface="Arial"/>
                </a:rPr>
                <a:t>2015</a:t>
              </a:r>
              <a:endParaRPr/>
            </a:p>
          </p:txBody>
        </p:sp>
        <p:sp>
          <p:nvSpPr>
            <p:cNvPr id="34" name="CustomShape 5"/>
            <p:cNvSpPr/>
            <p:nvPr/>
          </p:nvSpPr>
          <p:spPr>
            <a:xfrm>
              <a:off x="1281960" y="3083400"/>
              <a:ext cx="1677600" cy="33372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600" b="1" strike="noStrike">
                  <a:solidFill>
                    <a:srgbClr val="000000"/>
                  </a:solidFill>
                  <a:latin typeface="Arial"/>
                </a:rPr>
                <a:t>25ns scrubbing</a:t>
              </a:r>
              <a:endParaRPr/>
            </a:p>
          </p:txBody>
        </p:sp>
        <p:sp>
          <p:nvSpPr>
            <p:cNvPr id="35" name="CustomShape 6"/>
            <p:cNvSpPr/>
            <p:nvPr/>
          </p:nvSpPr>
          <p:spPr>
            <a:xfrm>
              <a:off x="1919880" y="3575880"/>
              <a:ext cx="153360" cy="1134000"/>
            </a:xfrm>
            <a:prstGeom prst="downArrow">
              <a:avLst>
                <a:gd name="adj1" fmla="val 50000"/>
                <a:gd name="adj2" fmla="val 50000"/>
              </a:avLst>
            </a:prstGeom>
            <a:solidFill>
              <a:srgbClr val="BBE0E3"/>
            </a:solidFill>
            <a:ln w="9360">
              <a:solidFill>
                <a:srgbClr val="000000"/>
              </a:solidFill>
              <a:round/>
            </a:ln>
          </p:spPr>
          <p:style>
            <a:lnRef idx="0">
              <a:scrgbClr r="0" g="0" b="0"/>
            </a:lnRef>
            <a:fillRef idx="0">
              <a:scrgbClr r="0" g="0" b="0"/>
            </a:fillRef>
            <a:effectRef idx="0">
              <a:scrgbClr r="0" g="0" b="0"/>
            </a:effectRef>
            <a:fontRef idx="minor"/>
          </p:style>
        </p:sp>
      </p:grpSp>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68144" y="3068960"/>
            <a:ext cx="3169124" cy="2392378"/>
          </a:xfrm>
          <a:prstGeom prst="rect">
            <a:avLst/>
          </a:prstGeom>
        </p:spPr>
      </p:pic>
      <p:sp>
        <p:nvSpPr>
          <p:cNvPr id="2" name="Title 1"/>
          <p:cNvSpPr>
            <a:spLocks noGrp="1"/>
          </p:cNvSpPr>
          <p:nvPr>
            <p:ph type="title"/>
          </p:nvPr>
        </p:nvSpPr>
        <p:spPr>
          <a:xfrm>
            <a:off x="457200" y="274638"/>
            <a:ext cx="1882552" cy="525462"/>
          </a:xfrm>
          <a:solidFill>
            <a:srgbClr val="0070C0"/>
          </a:solidFill>
        </p:spPr>
        <p:txBody>
          <a:bodyPr>
            <a:normAutofit fontScale="90000"/>
          </a:bodyPr>
          <a:lstStyle/>
          <a:p>
            <a:pPr algn="ctr"/>
            <a:r>
              <a:rPr lang="en-GB" dirty="0" smtClean="0">
                <a:solidFill>
                  <a:schemeClr val="bg1"/>
                </a:solidFill>
              </a:rPr>
              <a:t>UFOs</a:t>
            </a:r>
            <a:endParaRPr lang="en-GB" dirty="0">
              <a:solidFill>
                <a:schemeClr val="bg1"/>
              </a:solidFill>
            </a:endParaRPr>
          </a:p>
        </p:txBody>
      </p:sp>
      <p:sp>
        <p:nvSpPr>
          <p:cNvPr id="6" name="TextBox 5"/>
          <p:cNvSpPr txBox="1"/>
          <p:nvPr/>
        </p:nvSpPr>
        <p:spPr>
          <a:xfrm>
            <a:off x="395536" y="908720"/>
            <a:ext cx="8510663" cy="461665"/>
          </a:xfrm>
          <a:prstGeom prst="rect">
            <a:avLst/>
          </a:prstGeom>
          <a:solidFill>
            <a:srgbClr val="FF0000"/>
          </a:solidFill>
          <a:ln>
            <a:noFill/>
          </a:ln>
          <a:effectLst/>
          <a:scene3d>
            <a:camera prst="orthographicFront">
              <a:rot lat="0" lon="0" rev="0"/>
            </a:camera>
            <a:lightRig rig="glow" dir="t">
              <a:rot lat="0" lon="0" rev="4800000"/>
            </a:lightRig>
          </a:scene3d>
          <a:sp3d prstMaterial="matte">
            <a:bevelT w="127000" h="63500"/>
          </a:sp3d>
        </p:spPr>
        <p:txBody>
          <a:bodyPr wrap="none" rtlCol="0">
            <a:spAutoFit/>
          </a:bodyPr>
          <a:lstStyle/>
          <a:p>
            <a:pPr>
              <a:spcBef>
                <a:spcPct val="20000"/>
              </a:spcBef>
              <a:spcAft>
                <a:spcPts val="400"/>
              </a:spcAft>
              <a:buClr>
                <a:srgbClr val="0000FF"/>
              </a:buClr>
              <a:buSzPct val="80000"/>
            </a:pPr>
            <a:r>
              <a:rPr lang="en-GB" sz="2400" b="1" kern="0" dirty="0" smtClean="0">
                <a:solidFill>
                  <a:schemeClr val="bg1"/>
                </a:solidFill>
                <a:latin typeface="+mn-lt"/>
              </a:rPr>
              <a:t>There are with us, they are many of them, they are large !</a:t>
            </a:r>
          </a:p>
        </p:txBody>
      </p:sp>
      <p:sp>
        <p:nvSpPr>
          <p:cNvPr id="30" name="Rectangle 29"/>
          <p:cNvSpPr/>
          <p:nvPr/>
        </p:nvSpPr>
        <p:spPr>
          <a:xfrm>
            <a:off x="251520" y="1429670"/>
            <a:ext cx="8785748" cy="800219"/>
          </a:xfrm>
          <a:prstGeom prst="rect">
            <a:avLst/>
          </a:prstGeom>
        </p:spPr>
        <p:txBody>
          <a:bodyPr wrap="square">
            <a:spAutoFit/>
          </a:bodyPr>
          <a:lstStyle/>
          <a:p>
            <a:pPr marL="107950" indent="-107950">
              <a:buClr>
                <a:schemeClr val="tx2"/>
              </a:buClr>
              <a:buFont typeface="Arial" panose="020B0604020202020204" pitchFamily="34" charset="0"/>
              <a:buChar char="•"/>
            </a:pPr>
            <a:r>
              <a:rPr lang="en-GB" sz="1400" b="1" dirty="0" smtClean="0">
                <a:solidFill>
                  <a:srgbClr val="FF0000"/>
                </a:solidFill>
                <a:cs typeface="Arial" panose="020B0604020202020204" pitchFamily="34" charset="0"/>
              </a:rPr>
              <a:t>UFO </a:t>
            </a:r>
            <a:r>
              <a:rPr lang="en-GB" sz="1400" b="1" dirty="0">
                <a:solidFill>
                  <a:srgbClr val="FF0000"/>
                </a:solidFill>
                <a:cs typeface="Arial" panose="020B0604020202020204" pitchFamily="34" charset="0"/>
              </a:rPr>
              <a:t>events observed quite often </a:t>
            </a:r>
            <a:r>
              <a:rPr lang="en-GB" sz="1400" dirty="0">
                <a:solidFill>
                  <a:schemeClr val="tx2"/>
                </a:solidFill>
                <a:cs typeface="Arial" panose="020B0604020202020204" pitchFamily="34" charset="0"/>
              </a:rPr>
              <a:t>during operation at 6.5 </a:t>
            </a:r>
            <a:r>
              <a:rPr lang="en-GB" sz="1400" dirty="0" err="1" smtClean="0">
                <a:solidFill>
                  <a:schemeClr val="tx2"/>
                </a:solidFill>
                <a:cs typeface="Arial" panose="020B0604020202020204" pitchFamily="34" charset="0"/>
              </a:rPr>
              <a:t>TeV</a:t>
            </a:r>
            <a:endParaRPr lang="en-GB" sz="400" dirty="0" smtClean="0">
              <a:solidFill>
                <a:schemeClr val="tx2"/>
              </a:solidFill>
              <a:latin typeface="+mj-lt"/>
              <a:cs typeface="Arial" panose="020B0604020202020204" pitchFamily="34" charset="0"/>
            </a:endParaRPr>
          </a:p>
          <a:p>
            <a:pPr marL="107950" indent="-107950">
              <a:buClr>
                <a:schemeClr val="tx2"/>
              </a:buClr>
              <a:buFont typeface="Arial" panose="020B0604020202020204" pitchFamily="34" charset="0"/>
              <a:buChar char="•"/>
            </a:pPr>
            <a:r>
              <a:rPr lang="en-GB" sz="1400" b="1" dirty="0" smtClean="0">
                <a:solidFill>
                  <a:srgbClr val="FF0000"/>
                </a:solidFill>
                <a:latin typeface="+mj-lt"/>
                <a:cs typeface="Arial" panose="020B0604020202020204" pitchFamily="34" charset="0"/>
              </a:rPr>
              <a:t>Conditioning</a:t>
            </a:r>
            <a:r>
              <a:rPr lang="en-GB" sz="1400" dirty="0" smtClean="0">
                <a:solidFill>
                  <a:schemeClr val="tx2"/>
                </a:solidFill>
                <a:latin typeface="+mj-lt"/>
                <a:cs typeface="Arial" panose="020B0604020202020204" pitchFamily="34" charset="0"/>
              </a:rPr>
              <a:t> is observed on the UFO rate in spite of the increasing </a:t>
            </a:r>
            <a:r>
              <a:rPr lang="en-GB" sz="1400" dirty="0">
                <a:solidFill>
                  <a:schemeClr val="tx2"/>
                </a:solidFill>
                <a:cs typeface="Arial" panose="020B0604020202020204" pitchFamily="34" charset="0"/>
              </a:rPr>
              <a:t>number of </a:t>
            </a:r>
            <a:r>
              <a:rPr lang="en-GB" sz="1400" dirty="0" smtClean="0">
                <a:solidFill>
                  <a:schemeClr val="tx2"/>
                </a:solidFill>
                <a:cs typeface="Arial" panose="020B0604020202020204" pitchFamily="34" charset="0"/>
              </a:rPr>
              <a:t>bunches</a:t>
            </a:r>
          </a:p>
          <a:p>
            <a:pPr marL="107950" indent="-107950">
              <a:buClr>
                <a:schemeClr val="tx2"/>
              </a:buClr>
              <a:buFont typeface="Arial" panose="020B0604020202020204" pitchFamily="34" charset="0"/>
              <a:buChar char="•"/>
            </a:pPr>
            <a:r>
              <a:rPr lang="en-GB" sz="1400" b="1" dirty="0">
                <a:solidFill>
                  <a:srgbClr val="FF0000"/>
                </a:solidFill>
                <a:cs typeface="Arial" panose="020B0604020202020204" pitchFamily="34" charset="0"/>
              </a:rPr>
              <a:t>BLM thresholds </a:t>
            </a:r>
            <a:r>
              <a:rPr lang="en-GB" sz="1400" dirty="0">
                <a:solidFill>
                  <a:schemeClr val="tx2"/>
                </a:solidFill>
                <a:cs typeface="Arial" panose="020B0604020202020204" pitchFamily="34" charset="0"/>
              </a:rPr>
              <a:t>being optimize to find a </a:t>
            </a:r>
            <a:r>
              <a:rPr lang="en-GB" sz="1400" b="1" dirty="0">
                <a:solidFill>
                  <a:srgbClr val="FF0000"/>
                </a:solidFill>
                <a:cs typeface="Arial" panose="020B0604020202020204" pitchFamily="34" charset="0"/>
              </a:rPr>
              <a:t>good compromise between availability and quench protection</a:t>
            </a:r>
            <a:r>
              <a:rPr lang="en-GB" sz="1400" dirty="0">
                <a:solidFill>
                  <a:schemeClr val="tx2"/>
                </a:solidFill>
                <a:cs typeface="Arial" panose="020B0604020202020204" pitchFamily="34" charset="0"/>
              </a:rPr>
              <a:t> </a:t>
            </a:r>
            <a:endParaRPr lang="en-GB" sz="400" dirty="0" smtClean="0">
              <a:solidFill>
                <a:schemeClr val="tx2"/>
              </a:solidFill>
              <a:latin typeface="+mj-lt"/>
              <a:cs typeface="Arial" panose="020B0604020202020204" pitchFamily="34" charset="0"/>
            </a:endParaRPr>
          </a:p>
          <a:p>
            <a:pPr lvl="1">
              <a:buClr>
                <a:schemeClr val="tx2"/>
              </a:buClr>
            </a:pPr>
            <a:endParaRPr lang="en-GB" sz="400" dirty="0" smtClean="0">
              <a:solidFill>
                <a:schemeClr val="tx2"/>
              </a:solidFill>
              <a:latin typeface="+mj-lt"/>
              <a:cs typeface="Arial" panose="020B0604020202020204" pitchFamily="34" charset="0"/>
            </a:endParaRPr>
          </a:p>
        </p:txBody>
      </p:sp>
    </p:spTree>
    <p:extLst>
      <p:ext uri="{BB962C8B-B14F-4D97-AF65-F5344CB8AC3E}">
        <p14:creationId xmlns:p14="http://schemas.microsoft.com/office/powerpoint/2010/main" val="680443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5508103" y="741937"/>
            <a:ext cx="3528787" cy="3385542"/>
            <a:chOff x="5441261" y="908720"/>
            <a:chExt cx="3667243" cy="3541895"/>
          </a:xfrm>
        </p:grpSpPr>
        <p:grpSp>
          <p:nvGrpSpPr>
            <p:cNvPr id="11" name="Group 10"/>
            <p:cNvGrpSpPr/>
            <p:nvPr/>
          </p:nvGrpSpPr>
          <p:grpSpPr>
            <a:xfrm>
              <a:off x="5441261" y="908720"/>
              <a:ext cx="3667243" cy="3541895"/>
              <a:chOff x="4804229" y="2079955"/>
              <a:chExt cx="3667243" cy="3541895"/>
            </a:xfrm>
          </p:grpSpPr>
          <p:pic>
            <p:nvPicPr>
              <p:cNvPr id="6" name="Picture 4"/>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7958" r="6940"/>
              <a:stretch/>
            </p:blipFill>
            <p:spPr bwMode="auto">
              <a:xfrm>
                <a:off x="4804229" y="2079955"/>
                <a:ext cx="3667243" cy="3541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reeform 9"/>
              <p:cNvSpPr/>
              <p:nvPr/>
            </p:nvSpPr>
            <p:spPr>
              <a:xfrm>
                <a:off x="6684614" y="4284132"/>
                <a:ext cx="694419" cy="369003"/>
              </a:xfrm>
              <a:custGeom>
                <a:avLst/>
                <a:gdLst>
                  <a:gd name="connsiteX0" fmla="*/ 0 w 568388"/>
                  <a:gd name="connsiteY0" fmla="*/ 135467 h 232834"/>
                  <a:gd name="connsiteX1" fmla="*/ 0 w 568388"/>
                  <a:gd name="connsiteY1" fmla="*/ 135467 h 232834"/>
                  <a:gd name="connsiteX2" fmla="*/ 12700 w 568388"/>
                  <a:gd name="connsiteY2" fmla="*/ 97367 h 232834"/>
                  <a:gd name="connsiteX3" fmla="*/ 21167 w 568388"/>
                  <a:gd name="connsiteY3" fmla="*/ 84667 h 232834"/>
                  <a:gd name="connsiteX4" fmla="*/ 25400 w 568388"/>
                  <a:gd name="connsiteY4" fmla="*/ 71967 h 232834"/>
                  <a:gd name="connsiteX5" fmla="*/ 42334 w 568388"/>
                  <a:gd name="connsiteY5" fmla="*/ 46567 h 232834"/>
                  <a:gd name="connsiteX6" fmla="*/ 50800 w 568388"/>
                  <a:gd name="connsiteY6" fmla="*/ 33867 h 232834"/>
                  <a:gd name="connsiteX7" fmla="*/ 63500 w 568388"/>
                  <a:gd name="connsiteY7" fmla="*/ 29634 h 232834"/>
                  <a:gd name="connsiteX8" fmla="*/ 67734 w 568388"/>
                  <a:gd name="connsiteY8" fmla="*/ 16934 h 232834"/>
                  <a:gd name="connsiteX9" fmla="*/ 93134 w 568388"/>
                  <a:gd name="connsiteY9" fmla="*/ 8467 h 232834"/>
                  <a:gd name="connsiteX10" fmla="*/ 97367 w 568388"/>
                  <a:gd name="connsiteY10" fmla="*/ 0 h 232834"/>
                  <a:gd name="connsiteX11" fmla="*/ 97367 w 568388"/>
                  <a:gd name="connsiteY11" fmla="*/ 0 h 232834"/>
                  <a:gd name="connsiteX12" fmla="*/ 381000 w 568388"/>
                  <a:gd name="connsiteY12" fmla="*/ 4234 h 232834"/>
                  <a:gd name="connsiteX13" fmla="*/ 381000 w 568388"/>
                  <a:gd name="connsiteY13" fmla="*/ 4234 h 232834"/>
                  <a:gd name="connsiteX14" fmla="*/ 410634 w 568388"/>
                  <a:gd name="connsiteY14" fmla="*/ 25400 h 232834"/>
                  <a:gd name="connsiteX15" fmla="*/ 436034 w 568388"/>
                  <a:gd name="connsiteY15" fmla="*/ 38100 h 232834"/>
                  <a:gd name="connsiteX16" fmla="*/ 448734 w 568388"/>
                  <a:gd name="connsiteY16" fmla="*/ 50800 h 232834"/>
                  <a:gd name="connsiteX17" fmla="*/ 474134 w 568388"/>
                  <a:gd name="connsiteY17" fmla="*/ 67734 h 232834"/>
                  <a:gd name="connsiteX18" fmla="*/ 486834 w 568388"/>
                  <a:gd name="connsiteY18" fmla="*/ 76200 h 232834"/>
                  <a:gd name="connsiteX19" fmla="*/ 495300 w 568388"/>
                  <a:gd name="connsiteY19" fmla="*/ 118534 h 232834"/>
                  <a:gd name="connsiteX20" fmla="*/ 499534 w 568388"/>
                  <a:gd name="connsiteY20" fmla="*/ 131234 h 232834"/>
                  <a:gd name="connsiteX21" fmla="*/ 512234 w 568388"/>
                  <a:gd name="connsiteY21" fmla="*/ 139700 h 232834"/>
                  <a:gd name="connsiteX22" fmla="*/ 533400 w 568388"/>
                  <a:gd name="connsiteY22" fmla="*/ 169334 h 232834"/>
                  <a:gd name="connsiteX23" fmla="*/ 541867 w 568388"/>
                  <a:gd name="connsiteY23" fmla="*/ 194734 h 232834"/>
                  <a:gd name="connsiteX24" fmla="*/ 554567 w 568388"/>
                  <a:gd name="connsiteY24" fmla="*/ 207434 h 232834"/>
                  <a:gd name="connsiteX25" fmla="*/ 567267 w 568388"/>
                  <a:gd name="connsiteY25" fmla="*/ 215900 h 232834"/>
                  <a:gd name="connsiteX26" fmla="*/ 567267 w 568388"/>
                  <a:gd name="connsiteY26" fmla="*/ 232834 h 232834"/>
                  <a:gd name="connsiteX27" fmla="*/ 567267 w 568388"/>
                  <a:gd name="connsiteY27" fmla="*/ 232834 h 232834"/>
                  <a:gd name="connsiteX0" fmla="*/ 41769 w 610157"/>
                  <a:gd name="connsiteY0" fmla="*/ 135467 h 232834"/>
                  <a:gd name="connsiteX1" fmla="*/ 0 w 610157"/>
                  <a:gd name="connsiteY1" fmla="*/ 227622 h 232834"/>
                  <a:gd name="connsiteX2" fmla="*/ 54469 w 610157"/>
                  <a:gd name="connsiteY2" fmla="*/ 97367 h 232834"/>
                  <a:gd name="connsiteX3" fmla="*/ 62936 w 610157"/>
                  <a:gd name="connsiteY3" fmla="*/ 84667 h 232834"/>
                  <a:gd name="connsiteX4" fmla="*/ 67169 w 610157"/>
                  <a:gd name="connsiteY4" fmla="*/ 71967 h 232834"/>
                  <a:gd name="connsiteX5" fmla="*/ 84103 w 610157"/>
                  <a:gd name="connsiteY5" fmla="*/ 46567 h 232834"/>
                  <a:gd name="connsiteX6" fmla="*/ 92569 w 610157"/>
                  <a:gd name="connsiteY6" fmla="*/ 33867 h 232834"/>
                  <a:gd name="connsiteX7" fmla="*/ 105269 w 610157"/>
                  <a:gd name="connsiteY7" fmla="*/ 29634 h 232834"/>
                  <a:gd name="connsiteX8" fmla="*/ 109503 w 610157"/>
                  <a:gd name="connsiteY8" fmla="*/ 16934 h 232834"/>
                  <a:gd name="connsiteX9" fmla="*/ 134903 w 610157"/>
                  <a:gd name="connsiteY9" fmla="*/ 8467 h 232834"/>
                  <a:gd name="connsiteX10" fmla="*/ 139136 w 610157"/>
                  <a:gd name="connsiteY10" fmla="*/ 0 h 232834"/>
                  <a:gd name="connsiteX11" fmla="*/ 139136 w 610157"/>
                  <a:gd name="connsiteY11" fmla="*/ 0 h 232834"/>
                  <a:gd name="connsiteX12" fmla="*/ 422769 w 610157"/>
                  <a:gd name="connsiteY12" fmla="*/ 4234 h 232834"/>
                  <a:gd name="connsiteX13" fmla="*/ 422769 w 610157"/>
                  <a:gd name="connsiteY13" fmla="*/ 4234 h 232834"/>
                  <a:gd name="connsiteX14" fmla="*/ 452403 w 610157"/>
                  <a:gd name="connsiteY14" fmla="*/ 25400 h 232834"/>
                  <a:gd name="connsiteX15" fmla="*/ 477803 w 610157"/>
                  <a:gd name="connsiteY15" fmla="*/ 38100 h 232834"/>
                  <a:gd name="connsiteX16" fmla="*/ 490503 w 610157"/>
                  <a:gd name="connsiteY16" fmla="*/ 50800 h 232834"/>
                  <a:gd name="connsiteX17" fmla="*/ 515903 w 610157"/>
                  <a:gd name="connsiteY17" fmla="*/ 67734 h 232834"/>
                  <a:gd name="connsiteX18" fmla="*/ 528603 w 610157"/>
                  <a:gd name="connsiteY18" fmla="*/ 76200 h 232834"/>
                  <a:gd name="connsiteX19" fmla="*/ 537069 w 610157"/>
                  <a:gd name="connsiteY19" fmla="*/ 118534 h 232834"/>
                  <a:gd name="connsiteX20" fmla="*/ 541303 w 610157"/>
                  <a:gd name="connsiteY20" fmla="*/ 131234 h 232834"/>
                  <a:gd name="connsiteX21" fmla="*/ 554003 w 610157"/>
                  <a:gd name="connsiteY21" fmla="*/ 139700 h 232834"/>
                  <a:gd name="connsiteX22" fmla="*/ 575169 w 610157"/>
                  <a:gd name="connsiteY22" fmla="*/ 169334 h 232834"/>
                  <a:gd name="connsiteX23" fmla="*/ 583636 w 610157"/>
                  <a:gd name="connsiteY23" fmla="*/ 194734 h 232834"/>
                  <a:gd name="connsiteX24" fmla="*/ 596336 w 610157"/>
                  <a:gd name="connsiteY24" fmla="*/ 207434 h 232834"/>
                  <a:gd name="connsiteX25" fmla="*/ 609036 w 610157"/>
                  <a:gd name="connsiteY25" fmla="*/ 215900 h 232834"/>
                  <a:gd name="connsiteX26" fmla="*/ 609036 w 610157"/>
                  <a:gd name="connsiteY26" fmla="*/ 232834 h 232834"/>
                  <a:gd name="connsiteX27" fmla="*/ 609036 w 610157"/>
                  <a:gd name="connsiteY27" fmla="*/ 232834 h 232834"/>
                  <a:gd name="connsiteX0" fmla="*/ 41769 w 610157"/>
                  <a:gd name="connsiteY0" fmla="*/ 135467 h 232834"/>
                  <a:gd name="connsiteX1" fmla="*/ 0 w 610157"/>
                  <a:gd name="connsiteY1" fmla="*/ 227622 h 232834"/>
                  <a:gd name="connsiteX2" fmla="*/ 54469 w 610157"/>
                  <a:gd name="connsiteY2" fmla="*/ 97367 h 232834"/>
                  <a:gd name="connsiteX3" fmla="*/ 62936 w 610157"/>
                  <a:gd name="connsiteY3" fmla="*/ 84667 h 232834"/>
                  <a:gd name="connsiteX4" fmla="*/ 67169 w 610157"/>
                  <a:gd name="connsiteY4" fmla="*/ 71967 h 232834"/>
                  <a:gd name="connsiteX5" fmla="*/ 84103 w 610157"/>
                  <a:gd name="connsiteY5" fmla="*/ 46567 h 232834"/>
                  <a:gd name="connsiteX6" fmla="*/ 92569 w 610157"/>
                  <a:gd name="connsiteY6" fmla="*/ 33867 h 232834"/>
                  <a:gd name="connsiteX7" fmla="*/ 109503 w 610157"/>
                  <a:gd name="connsiteY7" fmla="*/ 16934 h 232834"/>
                  <a:gd name="connsiteX8" fmla="*/ 134903 w 610157"/>
                  <a:gd name="connsiteY8" fmla="*/ 8467 h 232834"/>
                  <a:gd name="connsiteX9" fmla="*/ 139136 w 610157"/>
                  <a:gd name="connsiteY9" fmla="*/ 0 h 232834"/>
                  <a:gd name="connsiteX10" fmla="*/ 139136 w 610157"/>
                  <a:gd name="connsiteY10" fmla="*/ 0 h 232834"/>
                  <a:gd name="connsiteX11" fmla="*/ 422769 w 610157"/>
                  <a:gd name="connsiteY11" fmla="*/ 4234 h 232834"/>
                  <a:gd name="connsiteX12" fmla="*/ 422769 w 610157"/>
                  <a:gd name="connsiteY12" fmla="*/ 4234 h 232834"/>
                  <a:gd name="connsiteX13" fmla="*/ 452403 w 610157"/>
                  <a:gd name="connsiteY13" fmla="*/ 25400 h 232834"/>
                  <a:gd name="connsiteX14" fmla="*/ 477803 w 610157"/>
                  <a:gd name="connsiteY14" fmla="*/ 38100 h 232834"/>
                  <a:gd name="connsiteX15" fmla="*/ 490503 w 610157"/>
                  <a:gd name="connsiteY15" fmla="*/ 50800 h 232834"/>
                  <a:gd name="connsiteX16" fmla="*/ 515903 w 610157"/>
                  <a:gd name="connsiteY16" fmla="*/ 67734 h 232834"/>
                  <a:gd name="connsiteX17" fmla="*/ 528603 w 610157"/>
                  <a:gd name="connsiteY17" fmla="*/ 76200 h 232834"/>
                  <a:gd name="connsiteX18" fmla="*/ 537069 w 610157"/>
                  <a:gd name="connsiteY18" fmla="*/ 118534 h 232834"/>
                  <a:gd name="connsiteX19" fmla="*/ 541303 w 610157"/>
                  <a:gd name="connsiteY19" fmla="*/ 131234 h 232834"/>
                  <a:gd name="connsiteX20" fmla="*/ 554003 w 610157"/>
                  <a:gd name="connsiteY20" fmla="*/ 139700 h 232834"/>
                  <a:gd name="connsiteX21" fmla="*/ 575169 w 610157"/>
                  <a:gd name="connsiteY21" fmla="*/ 169334 h 232834"/>
                  <a:gd name="connsiteX22" fmla="*/ 583636 w 610157"/>
                  <a:gd name="connsiteY22" fmla="*/ 194734 h 232834"/>
                  <a:gd name="connsiteX23" fmla="*/ 596336 w 610157"/>
                  <a:gd name="connsiteY23" fmla="*/ 207434 h 232834"/>
                  <a:gd name="connsiteX24" fmla="*/ 609036 w 610157"/>
                  <a:gd name="connsiteY24" fmla="*/ 215900 h 232834"/>
                  <a:gd name="connsiteX25" fmla="*/ 609036 w 610157"/>
                  <a:gd name="connsiteY25" fmla="*/ 232834 h 232834"/>
                  <a:gd name="connsiteX26" fmla="*/ 609036 w 610157"/>
                  <a:gd name="connsiteY26" fmla="*/ 232834 h 232834"/>
                  <a:gd name="connsiteX0" fmla="*/ 41769 w 610157"/>
                  <a:gd name="connsiteY0" fmla="*/ 135467 h 232834"/>
                  <a:gd name="connsiteX1" fmla="*/ 0 w 610157"/>
                  <a:gd name="connsiteY1" fmla="*/ 227622 h 232834"/>
                  <a:gd name="connsiteX2" fmla="*/ 54469 w 610157"/>
                  <a:gd name="connsiteY2" fmla="*/ 97367 h 232834"/>
                  <a:gd name="connsiteX3" fmla="*/ 62936 w 610157"/>
                  <a:gd name="connsiteY3" fmla="*/ 84667 h 232834"/>
                  <a:gd name="connsiteX4" fmla="*/ 67169 w 610157"/>
                  <a:gd name="connsiteY4" fmla="*/ 71967 h 232834"/>
                  <a:gd name="connsiteX5" fmla="*/ 84103 w 610157"/>
                  <a:gd name="connsiteY5" fmla="*/ 46567 h 232834"/>
                  <a:gd name="connsiteX6" fmla="*/ 92569 w 610157"/>
                  <a:gd name="connsiteY6" fmla="*/ 33867 h 232834"/>
                  <a:gd name="connsiteX7" fmla="*/ 109503 w 610157"/>
                  <a:gd name="connsiteY7" fmla="*/ 16934 h 232834"/>
                  <a:gd name="connsiteX8" fmla="*/ 139136 w 610157"/>
                  <a:gd name="connsiteY8" fmla="*/ 0 h 232834"/>
                  <a:gd name="connsiteX9" fmla="*/ 139136 w 610157"/>
                  <a:gd name="connsiteY9" fmla="*/ 0 h 232834"/>
                  <a:gd name="connsiteX10" fmla="*/ 422769 w 610157"/>
                  <a:gd name="connsiteY10" fmla="*/ 4234 h 232834"/>
                  <a:gd name="connsiteX11" fmla="*/ 422769 w 610157"/>
                  <a:gd name="connsiteY11" fmla="*/ 4234 h 232834"/>
                  <a:gd name="connsiteX12" fmla="*/ 452403 w 610157"/>
                  <a:gd name="connsiteY12" fmla="*/ 25400 h 232834"/>
                  <a:gd name="connsiteX13" fmla="*/ 477803 w 610157"/>
                  <a:gd name="connsiteY13" fmla="*/ 38100 h 232834"/>
                  <a:gd name="connsiteX14" fmla="*/ 490503 w 610157"/>
                  <a:gd name="connsiteY14" fmla="*/ 50800 h 232834"/>
                  <a:gd name="connsiteX15" fmla="*/ 515903 w 610157"/>
                  <a:gd name="connsiteY15" fmla="*/ 67734 h 232834"/>
                  <a:gd name="connsiteX16" fmla="*/ 528603 w 610157"/>
                  <a:gd name="connsiteY16" fmla="*/ 76200 h 232834"/>
                  <a:gd name="connsiteX17" fmla="*/ 537069 w 610157"/>
                  <a:gd name="connsiteY17" fmla="*/ 118534 h 232834"/>
                  <a:gd name="connsiteX18" fmla="*/ 541303 w 610157"/>
                  <a:gd name="connsiteY18" fmla="*/ 131234 h 232834"/>
                  <a:gd name="connsiteX19" fmla="*/ 554003 w 610157"/>
                  <a:gd name="connsiteY19" fmla="*/ 139700 h 232834"/>
                  <a:gd name="connsiteX20" fmla="*/ 575169 w 610157"/>
                  <a:gd name="connsiteY20" fmla="*/ 169334 h 232834"/>
                  <a:gd name="connsiteX21" fmla="*/ 583636 w 610157"/>
                  <a:gd name="connsiteY21" fmla="*/ 194734 h 232834"/>
                  <a:gd name="connsiteX22" fmla="*/ 596336 w 610157"/>
                  <a:gd name="connsiteY22" fmla="*/ 207434 h 232834"/>
                  <a:gd name="connsiteX23" fmla="*/ 609036 w 610157"/>
                  <a:gd name="connsiteY23" fmla="*/ 215900 h 232834"/>
                  <a:gd name="connsiteX24" fmla="*/ 609036 w 610157"/>
                  <a:gd name="connsiteY24" fmla="*/ 232834 h 232834"/>
                  <a:gd name="connsiteX25" fmla="*/ 609036 w 610157"/>
                  <a:gd name="connsiteY25" fmla="*/ 232834 h 232834"/>
                  <a:gd name="connsiteX0" fmla="*/ 41769 w 610157"/>
                  <a:gd name="connsiteY0" fmla="*/ 135467 h 232834"/>
                  <a:gd name="connsiteX1" fmla="*/ 0 w 610157"/>
                  <a:gd name="connsiteY1" fmla="*/ 227622 h 232834"/>
                  <a:gd name="connsiteX2" fmla="*/ 54469 w 610157"/>
                  <a:gd name="connsiteY2" fmla="*/ 97367 h 232834"/>
                  <a:gd name="connsiteX3" fmla="*/ 67169 w 610157"/>
                  <a:gd name="connsiteY3" fmla="*/ 71967 h 232834"/>
                  <a:gd name="connsiteX4" fmla="*/ 84103 w 610157"/>
                  <a:gd name="connsiteY4" fmla="*/ 46567 h 232834"/>
                  <a:gd name="connsiteX5" fmla="*/ 92569 w 610157"/>
                  <a:gd name="connsiteY5" fmla="*/ 33867 h 232834"/>
                  <a:gd name="connsiteX6" fmla="*/ 109503 w 610157"/>
                  <a:gd name="connsiteY6" fmla="*/ 16934 h 232834"/>
                  <a:gd name="connsiteX7" fmla="*/ 139136 w 610157"/>
                  <a:gd name="connsiteY7" fmla="*/ 0 h 232834"/>
                  <a:gd name="connsiteX8" fmla="*/ 139136 w 610157"/>
                  <a:gd name="connsiteY8" fmla="*/ 0 h 232834"/>
                  <a:gd name="connsiteX9" fmla="*/ 422769 w 610157"/>
                  <a:gd name="connsiteY9" fmla="*/ 4234 h 232834"/>
                  <a:gd name="connsiteX10" fmla="*/ 422769 w 610157"/>
                  <a:gd name="connsiteY10" fmla="*/ 4234 h 232834"/>
                  <a:gd name="connsiteX11" fmla="*/ 452403 w 610157"/>
                  <a:gd name="connsiteY11" fmla="*/ 25400 h 232834"/>
                  <a:gd name="connsiteX12" fmla="*/ 477803 w 610157"/>
                  <a:gd name="connsiteY12" fmla="*/ 38100 h 232834"/>
                  <a:gd name="connsiteX13" fmla="*/ 490503 w 610157"/>
                  <a:gd name="connsiteY13" fmla="*/ 50800 h 232834"/>
                  <a:gd name="connsiteX14" fmla="*/ 515903 w 610157"/>
                  <a:gd name="connsiteY14" fmla="*/ 67734 h 232834"/>
                  <a:gd name="connsiteX15" fmla="*/ 528603 w 610157"/>
                  <a:gd name="connsiteY15" fmla="*/ 76200 h 232834"/>
                  <a:gd name="connsiteX16" fmla="*/ 537069 w 610157"/>
                  <a:gd name="connsiteY16" fmla="*/ 118534 h 232834"/>
                  <a:gd name="connsiteX17" fmla="*/ 541303 w 610157"/>
                  <a:gd name="connsiteY17" fmla="*/ 131234 h 232834"/>
                  <a:gd name="connsiteX18" fmla="*/ 554003 w 610157"/>
                  <a:gd name="connsiteY18" fmla="*/ 139700 h 232834"/>
                  <a:gd name="connsiteX19" fmla="*/ 575169 w 610157"/>
                  <a:gd name="connsiteY19" fmla="*/ 169334 h 232834"/>
                  <a:gd name="connsiteX20" fmla="*/ 583636 w 610157"/>
                  <a:gd name="connsiteY20" fmla="*/ 194734 h 232834"/>
                  <a:gd name="connsiteX21" fmla="*/ 596336 w 610157"/>
                  <a:gd name="connsiteY21" fmla="*/ 207434 h 232834"/>
                  <a:gd name="connsiteX22" fmla="*/ 609036 w 610157"/>
                  <a:gd name="connsiteY22" fmla="*/ 215900 h 232834"/>
                  <a:gd name="connsiteX23" fmla="*/ 609036 w 610157"/>
                  <a:gd name="connsiteY23" fmla="*/ 232834 h 232834"/>
                  <a:gd name="connsiteX24" fmla="*/ 609036 w 610157"/>
                  <a:gd name="connsiteY24" fmla="*/ 232834 h 232834"/>
                  <a:gd name="connsiteX0" fmla="*/ 41769 w 610157"/>
                  <a:gd name="connsiteY0" fmla="*/ 135467 h 232834"/>
                  <a:gd name="connsiteX1" fmla="*/ 0 w 610157"/>
                  <a:gd name="connsiteY1" fmla="*/ 227622 h 232834"/>
                  <a:gd name="connsiteX2" fmla="*/ 54469 w 610157"/>
                  <a:gd name="connsiteY2" fmla="*/ 97367 h 232834"/>
                  <a:gd name="connsiteX3" fmla="*/ 67169 w 610157"/>
                  <a:gd name="connsiteY3" fmla="*/ 71967 h 232834"/>
                  <a:gd name="connsiteX4" fmla="*/ 84103 w 610157"/>
                  <a:gd name="connsiteY4" fmla="*/ 46567 h 232834"/>
                  <a:gd name="connsiteX5" fmla="*/ 92569 w 610157"/>
                  <a:gd name="connsiteY5" fmla="*/ 33867 h 232834"/>
                  <a:gd name="connsiteX6" fmla="*/ 109503 w 610157"/>
                  <a:gd name="connsiteY6" fmla="*/ 16934 h 232834"/>
                  <a:gd name="connsiteX7" fmla="*/ 139136 w 610157"/>
                  <a:gd name="connsiteY7" fmla="*/ 0 h 232834"/>
                  <a:gd name="connsiteX8" fmla="*/ 139136 w 610157"/>
                  <a:gd name="connsiteY8" fmla="*/ 0 h 232834"/>
                  <a:gd name="connsiteX9" fmla="*/ 422769 w 610157"/>
                  <a:gd name="connsiteY9" fmla="*/ 4234 h 232834"/>
                  <a:gd name="connsiteX10" fmla="*/ 422769 w 610157"/>
                  <a:gd name="connsiteY10" fmla="*/ 4234 h 232834"/>
                  <a:gd name="connsiteX11" fmla="*/ 452403 w 610157"/>
                  <a:gd name="connsiteY11" fmla="*/ 25400 h 232834"/>
                  <a:gd name="connsiteX12" fmla="*/ 477803 w 610157"/>
                  <a:gd name="connsiteY12" fmla="*/ 38100 h 232834"/>
                  <a:gd name="connsiteX13" fmla="*/ 490503 w 610157"/>
                  <a:gd name="connsiteY13" fmla="*/ 50800 h 232834"/>
                  <a:gd name="connsiteX14" fmla="*/ 515903 w 610157"/>
                  <a:gd name="connsiteY14" fmla="*/ 67734 h 232834"/>
                  <a:gd name="connsiteX15" fmla="*/ 537069 w 610157"/>
                  <a:gd name="connsiteY15" fmla="*/ 118534 h 232834"/>
                  <a:gd name="connsiteX16" fmla="*/ 541303 w 610157"/>
                  <a:gd name="connsiteY16" fmla="*/ 131234 h 232834"/>
                  <a:gd name="connsiteX17" fmla="*/ 554003 w 610157"/>
                  <a:gd name="connsiteY17" fmla="*/ 139700 h 232834"/>
                  <a:gd name="connsiteX18" fmla="*/ 575169 w 610157"/>
                  <a:gd name="connsiteY18" fmla="*/ 169334 h 232834"/>
                  <a:gd name="connsiteX19" fmla="*/ 583636 w 610157"/>
                  <a:gd name="connsiteY19" fmla="*/ 194734 h 232834"/>
                  <a:gd name="connsiteX20" fmla="*/ 596336 w 610157"/>
                  <a:gd name="connsiteY20" fmla="*/ 207434 h 232834"/>
                  <a:gd name="connsiteX21" fmla="*/ 609036 w 610157"/>
                  <a:gd name="connsiteY21" fmla="*/ 215900 h 232834"/>
                  <a:gd name="connsiteX22" fmla="*/ 609036 w 610157"/>
                  <a:gd name="connsiteY22" fmla="*/ 232834 h 232834"/>
                  <a:gd name="connsiteX23" fmla="*/ 609036 w 610157"/>
                  <a:gd name="connsiteY23" fmla="*/ 232834 h 232834"/>
                  <a:gd name="connsiteX0" fmla="*/ 41769 w 610157"/>
                  <a:gd name="connsiteY0" fmla="*/ 135467 h 232834"/>
                  <a:gd name="connsiteX1" fmla="*/ 0 w 610157"/>
                  <a:gd name="connsiteY1" fmla="*/ 227622 h 232834"/>
                  <a:gd name="connsiteX2" fmla="*/ 54469 w 610157"/>
                  <a:gd name="connsiteY2" fmla="*/ 97367 h 232834"/>
                  <a:gd name="connsiteX3" fmla="*/ 67169 w 610157"/>
                  <a:gd name="connsiteY3" fmla="*/ 71967 h 232834"/>
                  <a:gd name="connsiteX4" fmla="*/ 84103 w 610157"/>
                  <a:gd name="connsiteY4" fmla="*/ 46567 h 232834"/>
                  <a:gd name="connsiteX5" fmla="*/ 92569 w 610157"/>
                  <a:gd name="connsiteY5" fmla="*/ 33867 h 232834"/>
                  <a:gd name="connsiteX6" fmla="*/ 109503 w 610157"/>
                  <a:gd name="connsiteY6" fmla="*/ 16934 h 232834"/>
                  <a:gd name="connsiteX7" fmla="*/ 139136 w 610157"/>
                  <a:gd name="connsiteY7" fmla="*/ 0 h 232834"/>
                  <a:gd name="connsiteX8" fmla="*/ 139136 w 610157"/>
                  <a:gd name="connsiteY8" fmla="*/ 0 h 232834"/>
                  <a:gd name="connsiteX9" fmla="*/ 422769 w 610157"/>
                  <a:gd name="connsiteY9" fmla="*/ 4234 h 232834"/>
                  <a:gd name="connsiteX10" fmla="*/ 422769 w 610157"/>
                  <a:gd name="connsiteY10" fmla="*/ 4234 h 232834"/>
                  <a:gd name="connsiteX11" fmla="*/ 452403 w 610157"/>
                  <a:gd name="connsiteY11" fmla="*/ 25400 h 232834"/>
                  <a:gd name="connsiteX12" fmla="*/ 477803 w 610157"/>
                  <a:gd name="connsiteY12" fmla="*/ 38100 h 232834"/>
                  <a:gd name="connsiteX13" fmla="*/ 490503 w 610157"/>
                  <a:gd name="connsiteY13" fmla="*/ 50800 h 232834"/>
                  <a:gd name="connsiteX14" fmla="*/ 537069 w 610157"/>
                  <a:gd name="connsiteY14" fmla="*/ 118534 h 232834"/>
                  <a:gd name="connsiteX15" fmla="*/ 541303 w 610157"/>
                  <a:gd name="connsiteY15" fmla="*/ 131234 h 232834"/>
                  <a:gd name="connsiteX16" fmla="*/ 554003 w 610157"/>
                  <a:gd name="connsiteY16" fmla="*/ 139700 h 232834"/>
                  <a:gd name="connsiteX17" fmla="*/ 575169 w 610157"/>
                  <a:gd name="connsiteY17" fmla="*/ 169334 h 232834"/>
                  <a:gd name="connsiteX18" fmla="*/ 583636 w 610157"/>
                  <a:gd name="connsiteY18" fmla="*/ 194734 h 232834"/>
                  <a:gd name="connsiteX19" fmla="*/ 596336 w 610157"/>
                  <a:gd name="connsiteY19" fmla="*/ 207434 h 232834"/>
                  <a:gd name="connsiteX20" fmla="*/ 609036 w 610157"/>
                  <a:gd name="connsiteY20" fmla="*/ 215900 h 232834"/>
                  <a:gd name="connsiteX21" fmla="*/ 609036 w 610157"/>
                  <a:gd name="connsiteY21" fmla="*/ 232834 h 232834"/>
                  <a:gd name="connsiteX22" fmla="*/ 609036 w 610157"/>
                  <a:gd name="connsiteY22" fmla="*/ 232834 h 232834"/>
                  <a:gd name="connsiteX0" fmla="*/ 41769 w 610157"/>
                  <a:gd name="connsiteY0" fmla="*/ 135467 h 232834"/>
                  <a:gd name="connsiteX1" fmla="*/ 0 w 610157"/>
                  <a:gd name="connsiteY1" fmla="*/ 227622 h 232834"/>
                  <a:gd name="connsiteX2" fmla="*/ 54469 w 610157"/>
                  <a:gd name="connsiteY2" fmla="*/ 97367 h 232834"/>
                  <a:gd name="connsiteX3" fmla="*/ 67169 w 610157"/>
                  <a:gd name="connsiteY3" fmla="*/ 71967 h 232834"/>
                  <a:gd name="connsiteX4" fmla="*/ 84103 w 610157"/>
                  <a:gd name="connsiteY4" fmla="*/ 46567 h 232834"/>
                  <a:gd name="connsiteX5" fmla="*/ 92569 w 610157"/>
                  <a:gd name="connsiteY5" fmla="*/ 33867 h 232834"/>
                  <a:gd name="connsiteX6" fmla="*/ 109503 w 610157"/>
                  <a:gd name="connsiteY6" fmla="*/ 16934 h 232834"/>
                  <a:gd name="connsiteX7" fmla="*/ 139136 w 610157"/>
                  <a:gd name="connsiteY7" fmla="*/ 0 h 232834"/>
                  <a:gd name="connsiteX8" fmla="*/ 139136 w 610157"/>
                  <a:gd name="connsiteY8" fmla="*/ 0 h 232834"/>
                  <a:gd name="connsiteX9" fmla="*/ 422769 w 610157"/>
                  <a:gd name="connsiteY9" fmla="*/ 4234 h 232834"/>
                  <a:gd name="connsiteX10" fmla="*/ 422769 w 610157"/>
                  <a:gd name="connsiteY10" fmla="*/ 4234 h 232834"/>
                  <a:gd name="connsiteX11" fmla="*/ 457972 w 610157"/>
                  <a:gd name="connsiteY11" fmla="*/ 19390 h 232834"/>
                  <a:gd name="connsiteX12" fmla="*/ 477803 w 610157"/>
                  <a:gd name="connsiteY12" fmla="*/ 38100 h 232834"/>
                  <a:gd name="connsiteX13" fmla="*/ 490503 w 610157"/>
                  <a:gd name="connsiteY13" fmla="*/ 50800 h 232834"/>
                  <a:gd name="connsiteX14" fmla="*/ 537069 w 610157"/>
                  <a:gd name="connsiteY14" fmla="*/ 118534 h 232834"/>
                  <a:gd name="connsiteX15" fmla="*/ 541303 w 610157"/>
                  <a:gd name="connsiteY15" fmla="*/ 131234 h 232834"/>
                  <a:gd name="connsiteX16" fmla="*/ 554003 w 610157"/>
                  <a:gd name="connsiteY16" fmla="*/ 139700 h 232834"/>
                  <a:gd name="connsiteX17" fmla="*/ 575169 w 610157"/>
                  <a:gd name="connsiteY17" fmla="*/ 169334 h 232834"/>
                  <a:gd name="connsiteX18" fmla="*/ 583636 w 610157"/>
                  <a:gd name="connsiteY18" fmla="*/ 194734 h 232834"/>
                  <a:gd name="connsiteX19" fmla="*/ 596336 w 610157"/>
                  <a:gd name="connsiteY19" fmla="*/ 207434 h 232834"/>
                  <a:gd name="connsiteX20" fmla="*/ 609036 w 610157"/>
                  <a:gd name="connsiteY20" fmla="*/ 215900 h 232834"/>
                  <a:gd name="connsiteX21" fmla="*/ 609036 w 610157"/>
                  <a:gd name="connsiteY21" fmla="*/ 232834 h 232834"/>
                  <a:gd name="connsiteX22" fmla="*/ 609036 w 610157"/>
                  <a:gd name="connsiteY22" fmla="*/ 232834 h 232834"/>
                  <a:gd name="connsiteX0" fmla="*/ 41769 w 610157"/>
                  <a:gd name="connsiteY0" fmla="*/ 135467 h 232834"/>
                  <a:gd name="connsiteX1" fmla="*/ 0 w 610157"/>
                  <a:gd name="connsiteY1" fmla="*/ 227622 h 232834"/>
                  <a:gd name="connsiteX2" fmla="*/ 54469 w 610157"/>
                  <a:gd name="connsiteY2" fmla="*/ 97367 h 232834"/>
                  <a:gd name="connsiteX3" fmla="*/ 67169 w 610157"/>
                  <a:gd name="connsiteY3" fmla="*/ 71967 h 232834"/>
                  <a:gd name="connsiteX4" fmla="*/ 84103 w 610157"/>
                  <a:gd name="connsiteY4" fmla="*/ 46567 h 232834"/>
                  <a:gd name="connsiteX5" fmla="*/ 92569 w 610157"/>
                  <a:gd name="connsiteY5" fmla="*/ 33867 h 232834"/>
                  <a:gd name="connsiteX6" fmla="*/ 109503 w 610157"/>
                  <a:gd name="connsiteY6" fmla="*/ 16934 h 232834"/>
                  <a:gd name="connsiteX7" fmla="*/ 139136 w 610157"/>
                  <a:gd name="connsiteY7" fmla="*/ 0 h 232834"/>
                  <a:gd name="connsiteX8" fmla="*/ 139136 w 610157"/>
                  <a:gd name="connsiteY8" fmla="*/ 0 h 232834"/>
                  <a:gd name="connsiteX9" fmla="*/ 422769 w 610157"/>
                  <a:gd name="connsiteY9" fmla="*/ 4234 h 232834"/>
                  <a:gd name="connsiteX10" fmla="*/ 422769 w 610157"/>
                  <a:gd name="connsiteY10" fmla="*/ 4234 h 232834"/>
                  <a:gd name="connsiteX11" fmla="*/ 457972 w 610157"/>
                  <a:gd name="connsiteY11" fmla="*/ 19390 h 232834"/>
                  <a:gd name="connsiteX12" fmla="*/ 477803 w 610157"/>
                  <a:gd name="connsiteY12" fmla="*/ 38100 h 232834"/>
                  <a:gd name="connsiteX13" fmla="*/ 490503 w 610157"/>
                  <a:gd name="connsiteY13" fmla="*/ 50800 h 232834"/>
                  <a:gd name="connsiteX14" fmla="*/ 537069 w 610157"/>
                  <a:gd name="connsiteY14" fmla="*/ 118534 h 232834"/>
                  <a:gd name="connsiteX15" fmla="*/ 541303 w 610157"/>
                  <a:gd name="connsiteY15" fmla="*/ 131234 h 232834"/>
                  <a:gd name="connsiteX16" fmla="*/ 554003 w 610157"/>
                  <a:gd name="connsiteY16" fmla="*/ 139700 h 232834"/>
                  <a:gd name="connsiteX17" fmla="*/ 575169 w 610157"/>
                  <a:gd name="connsiteY17" fmla="*/ 169334 h 232834"/>
                  <a:gd name="connsiteX18" fmla="*/ 596336 w 610157"/>
                  <a:gd name="connsiteY18" fmla="*/ 207434 h 232834"/>
                  <a:gd name="connsiteX19" fmla="*/ 609036 w 610157"/>
                  <a:gd name="connsiteY19" fmla="*/ 215900 h 232834"/>
                  <a:gd name="connsiteX20" fmla="*/ 609036 w 610157"/>
                  <a:gd name="connsiteY20" fmla="*/ 232834 h 232834"/>
                  <a:gd name="connsiteX21" fmla="*/ 609036 w 610157"/>
                  <a:gd name="connsiteY21" fmla="*/ 232834 h 232834"/>
                  <a:gd name="connsiteX0" fmla="*/ 41769 w 609036"/>
                  <a:gd name="connsiteY0" fmla="*/ 135467 h 232834"/>
                  <a:gd name="connsiteX1" fmla="*/ 0 w 609036"/>
                  <a:gd name="connsiteY1" fmla="*/ 227622 h 232834"/>
                  <a:gd name="connsiteX2" fmla="*/ 54469 w 609036"/>
                  <a:gd name="connsiteY2" fmla="*/ 97367 h 232834"/>
                  <a:gd name="connsiteX3" fmla="*/ 67169 w 609036"/>
                  <a:gd name="connsiteY3" fmla="*/ 71967 h 232834"/>
                  <a:gd name="connsiteX4" fmla="*/ 84103 w 609036"/>
                  <a:gd name="connsiteY4" fmla="*/ 46567 h 232834"/>
                  <a:gd name="connsiteX5" fmla="*/ 92569 w 609036"/>
                  <a:gd name="connsiteY5" fmla="*/ 33867 h 232834"/>
                  <a:gd name="connsiteX6" fmla="*/ 109503 w 609036"/>
                  <a:gd name="connsiteY6" fmla="*/ 16934 h 232834"/>
                  <a:gd name="connsiteX7" fmla="*/ 139136 w 609036"/>
                  <a:gd name="connsiteY7" fmla="*/ 0 h 232834"/>
                  <a:gd name="connsiteX8" fmla="*/ 139136 w 609036"/>
                  <a:gd name="connsiteY8" fmla="*/ 0 h 232834"/>
                  <a:gd name="connsiteX9" fmla="*/ 422769 w 609036"/>
                  <a:gd name="connsiteY9" fmla="*/ 4234 h 232834"/>
                  <a:gd name="connsiteX10" fmla="*/ 422769 w 609036"/>
                  <a:gd name="connsiteY10" fmla="*/ 4234 h 232834"/>
                  <a:gd name="connsiteX11" fmla="*/ 457972 w 609036"/>
                  <a:gd name="connsiteY11" fmla="*/ 19390 h 232834"/>
                  <a:gd name="connsiteX12" fmla="*/ 477803 w 609036"/>
                  <a:gd name="connsiteY12" fmla="*/ 38100 h 232834"/>
                  <a:gd name="connsiteX13" fmla="*/ 490503 w 609036"/>
                  <a:gd name="connsiteY13" fmla="*/ 50800 h 232834"/>
                  <a:gd name="connsiteX14" fmla="*/ 537069 w 609036"/>
                  <a:gd name="connsiteY14" fmla="*/ 118534 h 232834"/>
                  <a:gd name="connsiteX15" fmla="*/ 541303 w 609036"/>
                  <a:gd name="connsiteY15" fmla="*/ 131234 h 232834"/>
                  <a:gd name="connsiteX16" fmla="*/ 554003 w 609036"/>
                  <a:gd name="connsiteY16" fmla="*/ 139700 h 232834"/>
                  <a:gd name="connsiteX17" fmla="*/ 575169 w 609036"/>
                  <a:gd name="connsiteY17" fmla="*/ 169334 h 232834"/>
                  <a:gd name="connsiteX18" fmla="*/ 596336 w 609036"/>
                  <a:gd name="connsiteY18" fmla="*/ 207434 h 232834"/>
                  <a:gd name="connsiteX19" fmla="*/ 609036 w 609036"/>
                  <a:gd name="connsiteY19" fmla="*/ 232834 h 232834"/>
                  <a:gd name="connsiteX20" fmla="*/ 609036 w 609036"/>
                  <a:gd name="connsiteY20" fmla="*/ 232834 h 232834"/>
                  <a:gd name="connsiteX0" fmla="*/ 41769 w 609036"/>
                  <a:gd name="connsiteY0" fmla="*/ 135467 h 232834"/>
                  <a:gd name="connsiteX1" fmla="*/ 0 w 609036"/>
                  <a:gd name="connsiteY1" fmla="*/ 227622 h 232834"/>
                  <a:gd name="connsiteX2" fmla="*/ 54469 w 609036"/>
                  <a:gd name="connsiteY2" fmla="*/ 97367 h 232834"/>
                  <a:gd name="connsiteX3" fmla="*/ 67169 w 609036"/>
                  <a:gd name="connsiteY3" fmla="*/ 71967 h 232834"/>
                  <a:gd name="connsiteX4" fmla="*/ 84103 w 609036"/>
                  <a:gd name="connsiteY4" fmla="*/ 46567 h 232834"/>
                  <a:gd name="connsiteX5" fmla="*/ 92569 w 609036"/>
                  <a:gd name="connsiteY5" fmla="*/ 33867 h 232834"/>
                  <a:gd name="connsiteX6" fmla="*/ 109503 w 609036"/>
                  <a:gd name="connsiteY6" fmla="*/ 16934 h 232834"/>
                  <a:gd name="connsiteX7" fmla="*/ 139136 w 609036"/>
                  <a:gd name="connsiteY7" fmla="*/ 0 h 232834"/>
                  <a:gd name="connsiteX8" fmla="*/ 139136 w 609036"/>
                  <a:gd name="connsiteY8" fmla="*/ 0 h 232834"/>
                  <a:gd name="connsiteX9" fmla="*/ 422769 w 609036"/>
                  <a:gd name="connsiteY9" fmla="*/ 4234 h 232834"/>
                  <a:gd name="connsiteX10" fmla="*/ 422769 w 609036"/>
                  <a:gd name="connsiteY10" fmla="*/ 4234 h 232834"/>
                  <a:gd name="connsiteX11" fmla="*/ 457972 w 609036"/>
                  <a:gd name="connsiteY11" fmla="*/ 19390 h 232834"/>
                  <a:gd name="connsiteX12" fmla="*/ 477803 w 609036"/>
                  <a:gd name="connsiteY12" fmla="*/ 38100 h 232834"/>
                  <a:gd name="connsiteX13" fmla="*/ 490503 w 609036"/>
                  <a:gd name="connsiteY13" fmla="*/ 50800 h 232834"/>
                  <a:gd name="connsiteX14" fmla="*/ 537069 w 609036"/>
                  <a:gd name="connsiteY14" fmla="*/ 118534 h 232834"/>
                  <a:gd name="connsiteX15" fmla="*/ 554003 w 609036"/>
                  <a:gd name="connsiteY15" fmla="*/ 139700 h 232834"/>
                  <a:gd name="connsiteX16" fmla="*/ 575169 w 609036"/>
                  <a:gd name="connsiteY16" fmla="*/ 169334 h 232834"/>
                  <a:gd name="connsiteX17" fmla="*/ 596336 w 609036"/>
                  <a:gd name="connsiteY17" fmla="*/ 207434 h 232834"/>
                  <a:gd name="connsiteX18" fmla="*/ 609036 w 609036"/>
                  <a:gd name="connsiteY18" fmla="*/ 232834 h 232834"/>
                  <a:gd name="connsiteX19" fmla="*/ 609036 w 609036"/>
                  <a:gd name="connsiteY19" fmla="*/ 232834 h 232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9036" h="232834">
                    <a:moveTo>
                      <a:pt x="41769" y="135467"/>
                    </a:moveTo>
                    <a:lnTo>
                      <a:pt x="0" y="227622"/>
                    </a:lnTo>
                    <a:cubicBezTo>
                      <a:pt x="4233" y="214922"/>
                      <a:pt x="43274" y="123310"/>
                      <a:pt x="54469" y="97367"/>
                    </a:cubicBezTo>
                    <a:cubicBezTo>
                      <a:pt x="65664" y="71425"/>
                      <a:pt x="62230" y="80434"/>
                      <a:pt x="67169" y="71967"/>
                    </a:cubicBezTo>
                    <a:cubicBezTo>
                      <a:pt x="72108" y="63500"/>
                      <a:pt x="78458" y="55034"/>
                      <a:pt x="84103" y="46567"/>
                    </a:cubicBezTo>
                    <a:cubicBezTo>
                      <a:pt x="86925" y="42334"/>
                      <a:pt x="87742" y="35476"/>
                      <a:pt x="92569" y="33867"/>
                    </a:cubicBezTo>
                    <a:cubicBezTo>
                      <a:pt x="98214" y="28223"/>
                      <a:pt x="101742" y="22579"/>
                      <a:pt x="109503" y="16934"/>
                    </a:cubicBezTo>
                    <a:cubicBezTo>
                      <a:pt x="117264" y="11290"/>
                      <a:pt x="134197" y="2822"/>
                      <a:pt x="139136" y="0"/>
                    </a:cubicBezTo>
                    <a:lnTo>
                      <a:pt x="139136" y="0"/>
                    </a:lnTo>
                    <a:cubicBezTo>
                      <a:pt x="318318" y="5974"/>
                      <a:pt x="223779" y="4234"/>
                      <a:pt x="422769" y="4234"/>
                    </a:cubicBezTo>
                    <a:lnTo>
                      <a:pt x="422769" y="4234"/>
                    </a:lnTo>
                    <a:cubicBezTo>
                      <a:pt x="428636" y="6760"/>
                      <a:pt x="447563" y="13145"/>
                      <a:pt x="457972" y="19390"/>
                    </a:cubicBezTo>
                    <a:cubicBezTo>
                      <a:pt x="485241" y="35751"/>
                      <a:pt x="472381" y="32865"/>
                      <a:pt x="477803" y="38100"/>
                    </a:cubicBezTo>
                    <a:cubicBezTo>
                      <a:pt x="483225" y="43335"/>
                      <a:pt x="480625" y="37394"/>
                      <a:pt x="490503" y="50800"/>
                    </a:cubicBezTo>
                    <a:cubicBezTo>
                      <a:pt x="500381" y="64206"/>
                      <a:pt x="526486" y="103717"/>
                      <a:pt x="537069" y="118534"/>
                    </a:cubicBezTo>
                    <a:cubicBezTo>
                      <a:pt x="547652" y="133351"/>
                      <a:pt x="547653" y="131233"/>
                      <a:pt x="554003" y="139700"/>
                    </a:cubicBezTo>
                    <a:cubicBezTo>
                      <a:pt x="560353" y="148167"/>
                      <a:pt x="568114" y="158045"/>
                      <a:pt x="575169" y="169334"/>
                    </a:cubicBezTo>
                    <a:cubicBezTo>
                      <a:pt x="582224" y="180623"/>
                      <a:pt x="590692" y="196851"/>
                      <a:pt x="596336" y="207434"/>
                    </a:cubicBezTo>
                    <a:cubicBezTo>
                      <a:pt x="601980" y="218017"/>
                      <a:pt x="606919" y="228601"/>
                      <a:pt x="609036" y="232834"/>
                    </a:cubicBezTo>
                    <a:lnTo>
                      <a:pt x="609036" y="232834"/>
                    </a:lnTo>
                  </a:path>
                </a:pathLst>
              </a:custGeom>
              <a:ln w="28575">
                <a:solidFill>
                  <a:srgbClr val="1F497D"/>
                </a:solidFill>
              </a:ln>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sz="4400" smtClean="0">
                  <a:solidFill>
                    <a:srgbClr val="B2B2B2"/>
                  </a:solidFill>
                  <a:effectLst>
                    <a:outerShdw blurRad="38100" dist="38100" dir="2700000" algn="tl">
                      <a:srgbClr val="000000">
                        <a:alpha val="43137"/>
                      </a:srgbClr>
                    </a:outerShdw>
                  </a:effectLst>
                  <a:cs typeface="Arial" charset="0"/>
                </a:endParaRPr>
              </a:p>
            </p:txBody>
          </p:sp>
        </p:grpSp>
        <p:cxnSp>
          <p:nvCxnSpPr>
            <p:cNvPr id="18" name="Straight Connector 17"/>
            <p:cNvCxnSpPr/>
            <p:nvPr/>
          </p:nvCxnSpPr>
          <p:spPr bwMode="auto">
            <a:xfrm>
              <a:off x="6588224" y="3284984"/>
              <a:ext cx="1656184" cy="0"/>
            </a:xfrm>
            <a:prstGeom prst="line">
              <a:avLst/>
            </a:prstGeom>
            <a:solidFill>
              <a:schemeClr val="accent1"/>
            </a:solidFill>
            <a:ln w="25400" cap="flat" cmpd="sng" algn="ctr">
              <a:solidFill>
                <a:schemeClr val="tx1"/>
              </a:solidFill>
              <a:prstDash val="dash"/>
              <a:round/>
              <a:headEnd type="none" w="med" len="med"/>
              <a:tailEnd type="none" w="med" len="med"/>
            </a:ln>
            <a:effectLst/>
          </p:spPr>
        </p:cxnSp>
        <p:cxnSp>
          <p:nvCxnSpPr>
            <p:cNvPr id="20" name="Straight Connector 19"/>
            <p:cNvCxnSpPr/>
            <p:nvPr/>
          </p:nvCxnSpPr>
          <p:spPr bwMode="auto">
            <a:xfrm>
              <a:off x="6588224" y="1772816"/>
              <a:ext cx="1656184" cy="0"/>
            </a:xfrm>
            <a:prstGeom prst="line">
              <a:avLst/>
            </a:prstGeom>
            <a:solidFill>
              <a:schemeClr val="accent1"/>
            </a:solidFill>
            <a:ln w="25400" cap="flat" cmpd="sng" algn="ctr">
              <a:solidFill>
                <a:schemeClr val="tx1"/>
              </a:solidFill>
              <a:prstDash val="dash"/>
              <a:round/>
              <a:headEnd type="none" w="med" len="med"/>
              <a:tailEnd type="none" w="med" len="med"/>
            </a:ln>
            <a:effectLst/>
          </p:spPr>
        </p:cxnSp>
      </p:grpSp>
      <p:sp>
        <p:nvSpPr>
          <p:cNvPr id="14" name="TextBox 13"/>
          <p:cNvSpPr txBox="1"/>
          <p:nvPr/>
        </p:nvSpPr>
        <p:spPr>
          <a:xfrm>
            <a:off x="179512" y="741936"/>
            <a:ext cx="5401784" cy="3631763"/>
          </a:xfrm>
          <a:prstGeom prst="rect">
            <a:avLst/>
          </a:prstGeom>
          <a:noFill/>
        </p:spPr>
        <p:txBody>
          <a:bodyPr wrap="square" rtlCol="0">
            <a:spAutoFit/>
          </a:bodyPr>
          <a:lstStyle/>
          <a:p>
            <a:r>
              <a:rPr lang="en-GB" sz="2000" b="1" dirty="0" smtClean="0">
                <a:solidFill>
                  <a:srgbClr val="008000"/>
                </a:solidFill>
                <a:latin typeface="Comic Sans MS"/>
                <a:cs typeface="Comic Sans MS"/>
              </a:rPr>
              <a:t>Aperture restriction:</a:t>
            </a:r>
          </a:p>
          <a:p>
            <a:pPr marL="342900" indent="-342900">
              <a:buFont typeface="Wingdings" charset="2"/>
              <a:buChar char="²"/>
            </a:pPr>
            <a:r>
              <a:rPr lang="en-GB" b="1" dirty="0" smtClean="0">
                <a:solidFill>
                  <a:srgbClr val="0C377B"/>
                </a:solidFill>
              </a:rPr>
              <a:t>A </a:t>
            </a:r>
            <a:r>
              <a:rPr lang="en-GB" b="1" dirty="0">
                <a:solidFill>
                  <a:srgbClr val="0C377B"/>
                </a:solidFill>
              </a:rPr>
              <a:t>position with anomalous beam losses was located on beam 2 in the arc between </a:t>
            </a:r>
            <a:r>
              <a:rPr lang="en-GB" b="1" dirty="0" err="1">
                <a:solidFill>
                  <a:srgbClr val="0C377B"/>
                </a:solidFill>
              </a:rPr>
              <a:t>LHCb</a:t>
            </a:r>
            <a:r>
              <a:rPr lang="en-GB" b="1" dirty="0">
                <a:solidFill>
                  <a:srgbClr val="0C377B"/>
                </a:solidFill>
              </a:rPr>
              <a:t> and ATLAS only few days after commissioning</a:t>
            </a:r>
            <a:r>
              <a:rPr lang="en-GB" b="1" dirty="0" smtClean="0">
                <a:solidFill>
                  <a:srgbClr val="0C377B"/>
                </a:solidFill>
              </a:rPr>
              <a:t>.</a:t>
            </a:r>
            <a:r>
              <a:rPr lang="en-GB" b="1" dirty="0">
                <a:solidFill>
                  <a:srgbClr val="0C377B"/>
                </a:solidFill>
              </a:rPr>
              <a:t> </a:t>
            </a:r>
            <a:endParaRPr lang="en-GB" b="1" dirty="0" smtClean="0">
              <a:solidFill>
                <a:srgbClr val="0C377B"/>
              </a:solidFill>
            </a:endParaRPr>
          </a:p>
          <a:p>
            <a:pPr marL="342900" indent="-342900">
              <a:buFont typeface="Wingdings" charset="2"/>
              <a:buChar char="²"/>
            </a:pPr>
            <a:r>
              <a:rPr lang="en-GB" b="1" dirty="0" smtClean="0">
                <a:solidFill>
                  <a:srgbClr val="0C377B"/>
                </a:solidFill>
              </a:rPr>
              <a:t>Measured </a:t>
            </a:r>
            <a:r>
              <a:rPr lang="en-GB" b="1" dirty="0">
                <a:solidFill>
                  <a:srgbClr val="0C377B"/>
                </a:solidFill>
              </a:rPr>
              <a:t>at injection and 6.5 </a:t>
            </a:r>
            <a:r>
              <a:rPr lang="en-GB" b="1" dirty="0" err="1" smtClean="0">
                <a:solidFill>
                  <a:srgbClr val="0C377B"/>
                </a:solidFill>
              </a:rPr>
              <a:t>TeV</a:t>
            </a:r>
            <a:endParaRPr lang="en-GB" b="1" dirty="0">
              <a:solidFill>
                <a:srgbClr val="0C377B"/>
              </a:solidFill>
            </a:endParaRPr>
          </a:p>
          <a:p>
            <a:pPr marL="342900" indent="-342900">
              <a:buFont typeface="Wingdings" charset="2"/>
              <a:buChar char="²"/>
            </a:pPr>
            <a:r>
              <a:rPr lang="en-GB" b="1" dirty="0">
                <a:solidFill>
                  <a:srgbClr val="0C377B"/>
                </a:solidFill>
              </a:rPr>
              <a:t>An aperture restriction due to an was found by scanning the beam position. </a:t>
            </a:r>
          </a:p>
          <a:p>
            <a:pPr marL="342900" indent="-342900">
              <a:buFont typeface="Wingdings" charset="2"/>
              <a:buChar char="²"/>
            </a:pPr>
            <a:r>
              <a:rPr lang="en-GB" b="1" dirty="0" smtClean="0">
                <a:solidFill>
                  <a:srgbClr val="0C377B"/>
                </a:solidFill>
              </a:rPr>
              <a:t>Reference </a:t>
            </a:r>
            <a:r>
              <a:rPr lang="en-GB" b="1" dirty="0">
                <a:solidFill>
                  <a:srgbClr val="0C377B"/>
                </a:solidFill>
              </a:rPr>
              <a:t>orbit is </a:t>
            </a:r>
            <a:r>
              <a:rPr lang="en-GB" b="1" dirty="0" smtClean="0">
                <a:solidFill>
                  <a:srgbClr val="0C377B"/>
                </a:solidFill>
              </a:rPr>
              <a:t>bumped </a:t>
            </a:r>
            <a:r>
              <a:rPr lang="en-GB" b="1" dirty="0">
                <a:solidFill>
                  <a:srgbClr val="0C377B"/>
                </a:solidFill>
              </a:rPr>
              <a:t>by +1mm in V and -3mm in H at </a:t>
            </a:r>
            <a:r>
              <a:rPr lang="en-GB" b="1" dirty="0" smtClean="0">
                <a:solidFill>
                  <a:srgbClr val="0C377B"/>
                </a:solidFill>
              </a:rPr>
              <a:t>15R8</a:t>
            </a:r>
            <a:r>
              <a:rPr lang="en-GB" b="1" dirty="0">
                <a:solidFill>
                  <a:srgbClr val="0C377B"/>
                </a:solidFill>
              </a:rPr>
              <a:t>. </a:t>
            </a:r>
            <a:endParaRPr lang="en-GB" b="1" dirty="0" smtClean="0">
              <a:solidFill>
                <a:srgbClr val="0C377B"/>
              </a:solidFill>
            </a:endParaRPr>
          </a:p>
          <a:p>
            <a:pPr marL="342900" indent="-342900">
              <a:buFont typeface="Wingdings" charset="2"/>
              <a:buChar char="²"/>
            </a:pPr>
            <a:r>
              <a:rPr lang="en-GB" b="1" dirty="0" smtClean="0">
                <a:solidFill>
                  <a:srgbClr val="0C377B"/>
                </a:solidFill>
              </a:rPr>
              <a:t>2015 not a limiting aperture for operation</a:t>
            </a:r>
          </a:p>
          <a:p>
            <a:pPr marL="342900" indent="-342900">
              <a:buFont typeface="Wingdings" charset="2"/>
              <a:buChar char="²"/>
            </a:pPr>
            <a:endParaRPr lang="en-GB" b="1" dirty="0">
              <a:solidFill>
                <a:srgbClr val="0C377B"/>
              </a:solidFill>
            </a:endParaRPr>
          </a:p>
          <a:p>
            <a:endParaRPr lang="en-GB" sz="1200" b="1" dirty="0" smtClean="0">
              <a:solidFill>
                <a:srgbClr val="008000"/>
              </a:solidFill>
              <a:latin typeface="Comic Sans MS"/>
              <a:cs typeface="Comic Sans MS"/>
            </a:endParaRPr>
          </a:p>
        </p:txBody>
      </p:sp>
      <p:sp>
        <p:nvSpPr>
          <p:cNvPr id="17" name="Title 1"/>
          <p:cNvSpPr txBox="1">
            <a:spLocks/>
          </p:cNvSpPr>
          <p:nvPr/>
        </p:nvSpPr>
        <p:spPr>
          <a:xfrm>
            <a:off x="683568" y="109511"/>
            <a:ext cx="7704856" cy="505063"/>
          </a:xfrm>
          <a:prstGeom prst="rect">
            <a:avLst/>
          </a:prstGeom>
          <a:solidFill>
            <a:schemeClr val="tx2">
              <a:lumMod val="60000"/>
              <a:lumOff val="40000"/>
            </a:schemeClr>
          </a:solidFill>
        </p:spPr>
        <p:txBody>
          <a:bodyPr vert="horz" lIns="45720" rIns="45720" anchor="ctr">
            <a:noAutofit/>
          </a:bodyPr>
          <a:lstStyle>
            <a:lvl1pPr algn="l" rtl="0" eaLnBrk="1" latinLnBrk="0" hangingPunct="1">
              <a:spcBef>
                <a:spcPct val="0"/>
              </a:spcBef>
              <a:buNone/>
              <a:defRPr kumimoji="0" sz="3600" kern="1200">
                <a:solidFill>
                  <a:schemeClr val="tx1"/>
                </a:solidFill>
                <a:latin typeface="+mj-lt"/>
                <a:ea typeface="+mj-ea"/>
                <a:cs typeface="+mj-cs"/>
              </a:defRPr>
            </a:lvl1pPr>
          </a:lstStyle>
          <a:p>
            <a:pPr algn="ctr"/>
            <a:r>
              <a:rPr lang="en-GB" sz="2400" dirty="0">
                <a:solidFill>
                  <a:srgbClr val="FFFFFF"/>
                </a:solidFill>
              </a:rPr>
              <a:t>The bad ‘surprise’ : aperture </a:t>
            </a:r>
            <a:r>
              <a:rPr lang="en-GB" sz="2400" dirty="0" smtClean="0">
                <a:solidFill>
                  <a:srgbClr val="FFFFFF"/>
                </a:solidFill>
              </a:rPr>
              <a:t>restriction  (ULO)</a:t>
            </a:r>
            <a:endParaRPr lang="en-GB" sz="2400" dirty="0">
              <a:solidFill>
                <a:srgbClr val="FFFFFF"/>
              </a:solidFill>
            </a:endParaRPr>
          </a:p>
        </p:txBody>
      </p:sp>
      <p:grpSp>
        <p:nvGrpSpPr>
          <p:cNvPr id="2" name="Group 1"/>
          <p:cNvGrpSpPr/>
          <p:nvPr/>
        </p:nvGrpSpPr>
        <p:grpSpPr>
          <a:xfrm>
            <a:off x="2882381" y="3995983"/>
            <a:ext cx="3883320" cy="2035080"/>
            <a:chOff x="5054575" y="4498971"/>
            <a:chExt cx="3883320" cy="2035080"/>
          </a:xfrm>
        </p:grpSpPr>
        <p:pic>
          <p:nvPicPr>
            <p:cNvPr id="15" name="Picture 3"/>
            <p:cNvPicPr/>
            <p:nvPr/>
          </p:nvPicPr>
          <p:blipFill>
            <a:blip r:embed="rId3"/>
            <a:stretch/>
          </p:blipFill>
          <p:spPr>
            <a:xfrm>
              <a:off x="5191375" y="5213931"/>
              <a:ext cx="1761840" cy="1320120"/>
            </a:xfrm>
            <a:prstGeom prst="rect">
              <a:avLst/>
            </a:prstGeom>
            <a:ln>
              <a:noFill/>
            </a:ln>
          </p:spPr>
        </p:pic>
        <p:pic>
          <p:nvPicPr>
            <p:cNvPr id="16" name="Picture 6"/>
            <p:cNvPicPr/>
            <p:nvPr/>
          </p:nvPicPr>
          <p:blipFill>
            <a:blip r:embed="rId4"/>
            <a:stretch/>
          </p:blipFill>
          <p:spPr>
            <a:xfrm>
              <a:off x="7033495" y="4579971"/>
              <a:ext cx="1904400" cy="1428840"/>
            </a:xfrm>
            <a:prstGeom prst="rect">
              <a:avLst/>
            </a:prstGeom>
            <a:ln>
              <a:noFill/>
            </a:ln>
          </p:spPr>
        </p:pic>
        <p:sp>
          <p:nvSpPr>
            <p:cNvPr id="21" name="CustomShape 14"/>
            <p:cNvSpPr/>
            <p:nvPr/>
          </p:nvSpPr>
          <p:spPr>
            <a:xfrm>
              <a:off x="5054575" y="4498971"/>
              <a:ext cx="2076480" cy="729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400" b="1" i="1" strike="noStrike">
                  <a:solidFill>
                    <a:srgbClr val="000000"/>
                  </a:solidFill>
                  <a:latin typeface="Arial"/>
                </a:rPr>
                <a:t>Objects found in the past in the LHC vacuum chambers</a:t>
              </a:r>
              <a:endParaRPr/>
            </a:p>
          </p:txBody>
        </p:sp>
      </p:grpSp>
    </p:spTree>
    <p:extLst>
      <p:ext uri="{BB962C8B-B14F-4D97-AF65-F5344CB8AC3E}">
        <p14:creationId xmlns:p14="http://schemas.microsoft.com/office/powerpoint/2010/main" val="3764251051"/>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5508103" y="741937"/>
            <a:ext cx="3528787" cy="3385542"/>
            <a:chOff x="5441261" y="908720"/>
            <a:chExt cx="3667243" cy="3541895"/>
          </a:xfrm>
        </p:grpSpPr>
        <p:grpSp>
          <p:nvGrpSpPr>
            <p:cNvPr id="11" name="Group 10"/>
            <p:cNvGrpSpPr/>
            <p:nvPr/>
          </p:nvGrpSpPr>
          <p:grpSpPr>
            <a:xfrm>
              <a:off x="5441261" y="908720"/>
              <a:ext cx="3667243" cy="3541895"/>
              <a:chOff x="4804229" y="2079955"/>
              <a:chExt cx="3667243" cy="3541895"/>
            </a:xfrm>
          </p:grpSpPr>
          <p:pic>
            <p:nvPicPr>
              <p:cNvPr id="6" name="Picture 4"/>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7958" r="6940"/>
              <a:stretch/>
            </p:blipFill>
            <p:spPr bwMode="auto">
              <a:xfrm>
                <a:off x="4804229" y="2079955"/>
                <a:ext cx="3667243" cy="3541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reeform 9"/>
              <p:cNvSpPr/>
              <p:nvPr/>
            </p:nvSpPr>
            <p:spPr>
              <a:xfrm>
                <a:off x="6684614" y="4284132"/>
                <a:ext cx="694419" cy="369003"/>
              </a:xfrm>
              <a:custGeom>
                <a:avLst/>
                <a:gdLst>
                  <a:gd name="connsiteX0" fmla="*/ 0 w 568388"/>
                  <a:gd name="connsiteY0" fmla="*/ 135467 h 232834"/>
                  <a:gd name="connsiteX1" fmla="*/ 0 w 568388"/>
                  <a:gd name="connsiteY1" fmla="*/ 135467 h 232834"/>
                  <a:gd name="connsiteX2" fmla="*/ 12700 w 568388"/>
                  <a:gd name="connsiteY2" fmla="*/ 97367 h 232834"/>
                  <a:gd name="connsiteX3" fmla="*/ 21167 w 568388"/>
                  <a:gd name="connsiteY3" fmla="*/ 84667 h 232834"/>
                  <a:gd name="connsiteX4" fmla="*/ 25400 w 568388"/>
                  <a:gd name="connsiteY4" fmla="*/ 71967 h 232834"/>
                  <a:gd name="connsiteX5" fmla="*/ 42334 w 568388"/>
                  <a:gd name="connsiteY5" fmla="*/ 46567 h 232834"/>
                  <a:gd name="connsiteX6" fmla="*/ 50800 w 568388"/>
                  <a:gd name="connsiteY6" fmla="*/ 33867 h 232834"/>
                  <a:gd name="connsiteX7" fmla="*/ 63500 w 568388"/>
                  <a:gd name="connsiteY7" fmla="*/ 29634 h 232834"/>
                  <a:gd name="connsiteX8" fmla="*/ 67734 w 568388"/>
                  <a:gd name="connsiteY8" fmla="*/ 16934 h 232834"/>
                  <a:gd name="connsiteX9" fmla="*/ 93134 w 568388"/>
                  <a:gd name="connsiteY9" fmla="*/ 8467 h 232834"/>
                  <a:gd name="connsiteX10" fmla="*/ 97367 w 568388"/>
                  <a:gd name="connsiteY10" fmla="*/ 0 h 232834"/>
                  <a:gd name="connsiteX11" fmla="*/ 97367 w 568388"/>
                  <a:gd name="connsiteY11" fmla="*/ 0 h 232834"/>
                  <a:gd name="connsiteX12" fmla="*/ 381000 w 568388"/>
                  <a:gd name="connsiteY12" fmla="*/ 4234 h 232834"/>
                  <a:gd name="connsiteX13" fmla="*/ 381000 w 568388"/>
                  <a:gd name="connsiteY13" fmla="*/ 4234 h 232834"/>
                  <a:gd name="connsiteX14" fmla="*/ 410634 w 568388"/>
                  <a:gd name="connsiteY14" fmla="*/ 25400 h 232834"/>
                  <a:gd name="connsiteX15" fmla="*/ 436034 w 568388"/>
                  <a:gd name="connsiteY15" fmla="*/ 38100 h 232834"/>
                  <a:gd name="connsiteX16" fmla="*/ 448734 w 568388"/>
                  <a:gd name="connsiteY16" fmla="*/ 50800 h 232834"/>
                  <a:gd name="connsiteX17" fmla="*/ 474134 w 568388"/>
                  <a:gd name="connsiteY17" fmla="*/ 67734 h 232834"/>
                  <a:gd name="connsiteX18" fmla="*/ 486834 w 568388"/>
                  <a:gd name="connsiteY18" fmla="*/ 76200 h 232834"/>
                  <a:gd name="connsiteX19" fmla="*/ 495300 w 568388"/>
                  <a:gd name="connsiteY19" fmla="*/ 118534 h 232834"/>
                  <a:gd name="connsiteX20" fmla="*/ 499534 w 568388"/>
                  <a:gd name="connsiteY20" fmla="*/ 131234 h 232834"/>
                  <a:gd name="connsiteX21" fmla="*/ 512234 w 568388"/>
                  <a:gd name="connsiteY21" fmla="*/ 139700 h 232834"/>
                  <a:gd name="connsiteX22" fmla="*/ 533400 w 568388"/>
                  <a:gd name="connsiteY22" fmla="*/ 169334 h 232834"/>
                  <a:gd name="connsiteX23" fmla="*/ 541867 w 568388"/>
                  <a:gd name="connsiteY23" fmla="*/ 194734 h 232834"/>
                  <a:gd name="connsiteX24" fmla="*/ 554567 w 568388"/>
                  <a:gd name="connsiteY24" fmla="*/ 207434 h 232834"/>
                  <a:gd name="connsiteX25" fmla="*/ 567267 w 568388"/>
                  <a:gd name="connsiteY25" fmla="*/ 215900 h 232834"/>
                  <a:gd name="connsiteX26" fmla="*/ 567267 w 568388"/>
                  <a:gd name="connsiteY26" fmla="*/ 232834 h 232834"/>
                  <a:gd name="connsiteX27" fmla="*/ 567267 w 568388"/>
                  <a:gd name="connsiteY27" fmla="*/ 232834 h 232834"/>
                  <a:gd name="connsiteX0" fmla="*/ 41769 w 610157"/>
                  <a:gd name="connsiteY0" fmla="*/ 135467 h 232834"/>
                  <a:gd name="connsiteX1" fmla="*/ 0 w 610157"/>
                  <a:gd name="connsiteY1" fmla="*/ 227622 h 232834"/>
                  <a:gd name="connsiteX2" fmla="*/ 54469 w 610157"/>
                  <a:gd name="connsiteY2" fmla="*/ 97367 h 232834"/>
                  <a:gd name="connsiteX3" fmla="*/ 62936 w 610157"/>
                  <a:gd name="connsiteY3" fmla="*/ 84667 h 232834"/>
                  <a:gd name="connsiteX4" fmla="*/ 67169 w 610157"/>
                  <a:gd name="connsiteY4" fmla="*/ 71967 h 232834"/>
                  <a:gd name="connsiteX5" fmla="*/ 84103 w 610157"/>
                  <a:gd name="connsiteY5" fmla="*/ 46567 h 232834"/>
                  <a:gd name="connsiteX6" fmla="*/ 92569 w 610157"/>
                  <a:gd name="connsiteY6" fmla="*/ 33867 h 232834"/>
                  <a:gd name="connsiteX7" fmla="*/ 105269 w 610157"/>
                  <a:gd name="connsiteY7" fmla="*/ 29634 h 232834"/>
                  <a:gd name="connsiteX8" fmla="*/ 109503 w 610157"/>
                  <a:gd name="connsiteY8" fmla="*/ 16934 h 232834"/>
                  <a:gd name="connsiteX9" fmla="*/ 134903 w 610157"/>
                  <a:gd name="connsiteY9" fmla="*/ 8467 h 232834"/>
                  <a:gd name="connsiteX10" fmla="*/ 139136 w 610157"/>
                  <a:gd name="connsiteY10" fmla="*/ 0 h 232834"/>
                  <a:gd name="connsiteX11" fmla="*/ 139136 w 610157"/>
                  <a:gd name="connsiteY11" fmla="*/ 0 h 232834"/>
                  <a:gd name="connsiteX12" fmla="*/ 422769 w 610157"/>
                  <a:gd name="connsiteY12" fmla="*/ 4234 h 232834"/>
                  <a:gd name="connsiteX13" fmla="*/ 422769 w 610157"/>
                  <a:gd name="connsiteY13" fmla="*/ 4234 h 232834"/>
                  <a:gd name="connsiteX14" fmla="*/ 452403 w 610157"/>
                  <a:gd name="connsiteY14" fmla="*/ 25400 h 232834"/>
                  <a:gd name="connsiteX15" fmla="*/ 477803 w 610157"/>
                  <a:gd name="connsiteY15" fmla="*/ 38100 h 232834"/>
                  <a:gd name="connsiteX16" fmla="*/ 490503 w 610157"/>
                  <a:gd name="connsiteY16" fmla="*/ 50800 h 232834"/>
                  <a:gd name="connsiteX17" fmla="*/ 515903 w 610157"/>
                  <a:gd name="connsiteY17" fmla="*/ 67734 h 232834"/>
                  <a:gd name="connsiteX18" fmla="*/ 528603 w 610157"/>
                  <a:gd name="connsiteY18" fmla="*/ 76200 h 232834"/>
                  <a:gd name="connsiteX19" fmla="*/ 537069 w 610157"/>
                  <a:gd name="connsiteY19" fmla="*/ 118534 h 232834"/>
                  <a:gd name="connsiteX20" fmla="*/ 541303 w 610157"/>
                  <a:gd name="connsiteY20" fmla="*/ 131234 h 232834"/>
                  <a:gd name="connsiteX21" fmla="*/ 554003 w 610157"/>
                  <a:gd name="connsiteY21" fmla="*/ 139700 h 232834"/>
                  <a:gd name="connsiteX22" fmla="*/ 575169 w 610157"/>
                  <a:gd name="connsiteY22" fmla="*/ 169334 h 232834"/>
                  <a:gd name="connsiteX23" fmla="*/ 583636 w 610157"/>
                  <a:gd name="connsiteY23" fmla="*/ 194734 h 232834"/>
                  <a:gd name="connsiteX24" fmla="*/ 596336 w 610157"/>
                  <a:gd name="connsiteY24" fmla="*/ 207434 h 232834"/>
                  <a:gd name="connsiteX25" fmla="*/ 609036 w 610157"/>
                  <a:gd name="connsiteY25" fmla="*/ 215900 h 232834"/>
                  <a:gd name="connsiteX26" fmla="*/ 609036 w 610157"/>
                  <a:gd name="connsiteY26" fmla="*/ 232834 h 232834"/>
                  <a:gd name="connsiteX27" fmla="*/ 609036 w 610157"/>
                  <a:gd name="connsiteY27" fmla="*/ 232834 h 232834"/>
                  <a:gd name="connsiteX0" fmla="*/ 41769 w 610157"/>
                  <a:gd name="connsiteY0" fmla="*/ 135467 h 232834"/>
                  <a:gd name="connsiteX1" fmla="*/ 0 w 610157"/>
                  <a:gd name="connsiteY1" fmla="*/ 227622 h 232834"/>
                  <a:gd name="connsiteX2" fmla="*/ 54469 w 610157"/>
                  <a:gd name="connsiteY2" fmla="*/ 97367 h 232834"/>
                  <a:gd name="connsiteX3" fmla="*/ 62936 w 610157"/>
                  <a:gd name="connsiteY3" fmla="*/ 84667 h 232834"/>
                  <a:gd name="connsiteX4" fmla="*/ 67169 w 610157"/>
                  <a:gd name="connsiteY4" fmla="*/ 71967 h 232834"/>
                  <a:gd name="connsiteX5" fmla="*/ 84103 w 610157"/>
                  <a:gd name="connsiteY5" fmla="*/ 46567 h 232834"/>
                  <a:gd name="connsiteX6" fmla="*/ 92569 w 610157"/>
                  <a:gd name="connsiteY6" fmla="*/ 33867 h 232834"/>
                  <a:gd name="connsiteX7" fmla="*/ 109503 w 610157"/>
                  <a:gd name="connsiteY7" fmla="*/ 16934 h 232834"/>
                  <a:gd name="connsiteX8" fmla="*/ 134903 w 610157"/>
                  <a:gd name="connsiteY8" fmla="*/ 8467 h 232834"/>
                  <a:gd name="connsiteX9" fmla="*/ 139136 w 610157"/>
                  <a:gd name="connsiteY9" fmla="*/ 0 h 232834"/>
                  <a:gd name="connsiteX10" fmla="*/ 139136 w 610157"/>
                  <a:gd name="connsiteY10" fmla="*/ 0 h 232834"/>
                  <a:gd name="connsiteX11" fmla="*/ 422769 w 610157"/>
                  <a:gd name="connsiteY11" fmla="*/ 4234 h 232834"/>
                  <a:gd name="connsiteX12" fmla="*/ 422769 w 610157"/>
                  <a:gd name="connsiteY12" fmla="*/ 4234 h 232834"/>
                  <a:gd name="connsiteX13" fmla="*/ 452403 w 610157"/>
                  <a:gd name="connsiteY13" fmla="*/ 25400 h 232834"/>
                  <a:gd name="connsiteX14" fmla="*/ 477803 w 610157"/>
                  <a:gd name="connsiteY14" fmla="*/ 38100 h 232834"/>
                  <a:gd name="connsiteX15" fmla="*/ 490503 w 610157"/>
                  <a:gd name="connsiteY15" fmla="*/ 50800 h 232834"/>
                  <a:gd name="connsiteX16" fmla="*/ 515903 w 610157"/>
                  <a:gd name="connsiteY16" fmla="*/ 67734 h 232834"/>
                  <a:gd name="connsiteX17" fmla="*/ 528603 w 610157"/>
                  <a:gd name="connsiteY17" fmla="*/ 76200 h 232834"/>
                  <a:gd name="connsiteX18" fmla="*/ 537069 w 610157"/>
                  <a:gd name="connsiteY18" fmla="*/ 118534 h 232834"/>
                  <a:gd name="connsiteX19" fmla="*/ 541303 w 610157"/>
                  <a:gd name="connsiteY19" fmla="*/ 131234 h 232834"/>
                  <a:gd name="connsiteX20" fmla="*/ 554003 w 610157"/>
                  <a:gd name="connsiteY20" fmla="*/ 139700 h 232834"/>
                  <a:gd name="connsiteX21" fmla="*/ 575169 w 610157"/>
                  <a:gd name="connsiteY21" fmla="*/ 169334 h 232834"/>
                  <a:gd name="connsiteX22" fmla="*/ 583636 w 610157"/>
                  <a:gd name="connsiteY22" fmla="*/ 194734 h 232834"/>
                  <a:gd name="connsiteX23" fmla="*/ 596336 w 610157"/>
                  <a:gd name="connsiteY23" fmla="*/ 207434 h 232834"/>
                  <a:gd name="connsiteX24" fmla="*/ 609036 w 610157"/>
                  <a:gd name="connsiteY24" fmla="*/ 215900 h 232834"/>
                  <a:gd name="connsiteX25" fmla="*/ 609036 w 610157"/>
                  <a:gd name="connsiteY25" fmla="*/ 232834 h 232834"/>
                  <a:gd name="connsiteX26" fmla="*/ 609036 w 610157"/>
                  <a:gd name="connsiteY26" fmla="*/ 232834 h 232834"/>
                  <a:gd name="connsiteX0" fmla="*/ 41769 w 610157"/>
                  <a:gd name="connsiteY0" fmla="*/ 135467 h 232834"/>
                  <a:gd name="connsiteX1" fmla="*/ 0 w 610157"/>
                  <a:gd name="connsiteY1" fmla="*/ 227622 h 232834"/>
                  <a:gd name="connsiteX2" fmla="*/ 54469 w 610157"/>
                  <a:gd name="connsiteY2" fmla="*/ 97367 h 232834"/>
                  <a:gd name="connsiteX3" fmla="*/ 62936 w 610157"/>
                  <a:gd name="connsiteY3" fmla="*/ 84667 h 232834"/>
                  <a:gd name="connsiteX4" fmla="*/ 67169 w 610157"/>
                  <a:gd name="connsiteY4" fmla="*/ 71967 h 232834"/>
                  <a:gd name="connsiteX5" fmla="*/ 84103 w 610157"/>
                  <a:gd name="connsiteY5" fmla="*/ 46567 h 232834"/>
                  <a:gd name="connsiteX6" fmla="*/ 92569 w 610157"/>
                  <a:gd name="connsiteY6" fmla="*/ 33867 h 232834"/>
                  <a:gd name="connsiteX7" fmla="*/ 109503 w 610157"/>
                  <a:gd name="connsiteY7" fmla="*/ 16934 h 232834"/>
                  <a:gd name="connsiteX8" fmla="*/ 139136 w 610157"/>
                  <a:gd name="connsiteY8" fmla="*/ 0 h 232834"/>
                  <a:gd name="connsiteX9" fmla="*/ 139136 w 610157"/>
                  <a:gd name="connsiteY9" fmla="*/ 0 h 232834"/>
                  <a:gd name="connsiteX10" fmla="*/ 422769 w 610157"/>
                  <a:gd name="connsiteY10" fmla="*/ 4234 h 232834"/>
                  <a:gd name="connsiteX11" fmla="*/ 422769 w 610157"/>
                  <a:gd name="connsiteY11" fmla="*/ 4234 h 232834"/>
                  <a:gd name="connsiteX12" fmla="*/ 452403 w 610157"/>
                  <a:gd name="connsiteY12" fmla="*/ 25400 h 232834"/>
                  <a:gd name="connsiteX13" fmla="*/ 477803 w 610157"/>
                  <a:gd name="connsiteY13" fmla="*/ 38100 h 232834"/>
                  <a:gd name="connsiteX14" fmla="*/ 490503 w 610157"/>
                  <a:gd name="connsiteY14" fmla="*/ 50800 h 232834"/>
                  <a:gd name="connsiteX15" fmla="*/ 515903 w 610157"/>
                  <a:gd name="connsiteY15" fmla="*/ 67734 h 232834"/>
                  <a:gd name="connsiteX16" fmla="*/ 528603 w 610157"/>
                  <a:gd name="connsiteY16" fmla="*/ 76200 h 232834"/>
                  <a:gd name="connsiteX17" fmla="*/ 537069 w 610157"/>
                  <a:gd name="connsiteY17" fmla="*/ 118534 h 232834"/>
                  <a:gd name="connsiteX18" fmla="*/ 541303 w 610157"/>
                  <a:gd name="connsiteY18" fmla="*/ 131234 h 232834"/>
                  <a:gd name="connsiteX19" fmla="*/ 554003 w 610157"/>
                  <a:gd name="connsiteY19" fmla="*/ 139700 h 232834"/>
                  <a:gd name="connsiteX20" fmla="*/ 575169 w 610157"/>
                  <a:gd name="connsiteY20" fmla="*/ 169334 h 232834"/>
                  <a:gd name="connsiteX21" fmla="*/ 583636 w 610157"/>
                  <a:gd name="connsiteY21" fmla="*/ 194734 h 232834"/>
                  <a:gd name="connsiteX22" fmla="*/ 596336 w 610157"/>
                  <a:gd name="connsiteY22" fmla="*/ 207434 h 232834"/>
                  <a:gd name="connsiteX23" fmla="*/ 609036 w 610157"/>
                  <a:gd name="connsiteY23" fmla="*/ 215900 h 232834"/>
                  <a:gd name="connsiteX24" fmla="*/ 609036 w 610157"/>
                  <a:gd name="connsiteY24" fmla="*/ 232834 h 232834"/>
                  <a:gd name="connsiteX25" fmla="*/ 609036 w 610157"/>
                  <a:gd name="connsiteY25" fmla="*/ 232834 h 232834"/>
                  <a:gd name="connsiteX0" fmla="*/ 41769 w 610157"/>
                  <a:gd name="connsiteY0" fmla="*/ 135467 h 232834"/>
                  <a:gd name="connsiteX1" fmla="*/ 0 w 610157"/>
                  <a:gd name="connsiteY1" fmla="*/ 227622 h 232834"/>
                  <a:gd name="connsiteX2" fmla="*/ 54469 w 610157"/>
                  <a:gd name="connsiteY2" fmla="*/ 97367 h 232834"/>
                  <a:gd name="connsiteX3" fmla="*/ 67169 w 610157"/>
                  <a:gd name="connsiteY3" fmla="*/ 71967 h 232834"/>
                  <a:gd name="connsiteX4" fmla="*/ 84103 w 610157"/>
                  <a:gd name="connsiteY4" fmla="*/ 46567 h 232834"/>
                  <a:gd name="connsiteX5" fmla="*/ 92569 w 610157"/>
                  <a:gd name="connsiteY5" fmla="*/ 33867 h 232834"/>
                  <a:gd name="connsiteX6" fmla="*/ 109503 w 610157"/>
                  <a:gd name="connsiteY6" fmla="*/ 16934 h 232834"/>
                  <a:gd name="connsiteX7" fmla="*/ 139136 w 610157"/>
                  <a:gd name="connsiteY7" fmla="*/ 0 h 232834"/>
                  <a:gd name="connsiteX8" fmla="*/ 139136 w 610157"/>
                  <a:gd name="connsiteY8" fmla="*/ 0 h 232834"/>
                  <a:gd name="connsiteX9" fmla="*/ 422769 w 610157"/>
                  <a:gd name="connsiteY9" fmla="*/ 4234 h 232834"/>
                  <a:gd name="connsiteX10" fmla="*/ 422769 w 610157"/>
                  <a:gd name="connsiteY10" fmla="*/ 4234 h 232834"/>
                  <a:gd name="connsiteX11" fmla="*/ 452403 w 610157"/>
                  <a:gd name="connsiteY11" fmla="*/ 25400 h 232834"/>
                  <a:gd name="connsiteX12" fmla="*/ 477803 w 610157"/>
                  <a:gd name="connsiteY12" fmla="*/ 38100 h 232834"/>
                  <a:gd name="connsiteX13" fmla="*/ 490503 w 610157"/>
                  <a:gd name="connsiteY13" fmla="*/ 50800 h 232834"/>
                  <a:gd name="connsiteX14" fmla="*/ 515903 w 610157"/>
                  <a:gd name="connsiteY14" fmla="*/ 67734 h 232834"/>
                  <a:gd name="connsiteX15" fmla="*/ 528603 w 610157"/>
                  <a:gd name="connsiteY15" fmla="*/ 76200 h 232834"/>
                  <a:gd name="connsiteX16" fmla="*/ 537069 w 610157"/>
                  <a:gd name="connsiteY16" fmla="*/ 118534 h 232834"/>
                  <a:gd name="connsiteX17" fmla="*/ 541303 w 610157"/>
                  <a:gd name="connsiteY17" fmla="*/ 131234 h 232834"/>
                  <a:gd name="connsiteX18" fmla="*/ 554003 w 610157"/>
                  <a:gd name="connsiteY18" fmla="*/ 139700 h 232834"/>
                  <a:gd name="connsiteX19" fmla="*/ 575169 w 610157"/>
                  <a:gd name="connsiteY19" fmla="*/ 169334 h 232834"/>
                  <a:gd name="connsiteX20" fmla="*/ 583636 w 610157"/>
                  <a:gd name="connsiteY20" fmla="*/ 194734 h 232834"/>
                  <a:gd name="connsiteX21" fmla="*/ 596336 w 610157"/>
                  <a:gd name="connsiteY21" fmla="*/ 207434 h 232834"/>
                  <a:gd name="connsiteX22" fmla="*/ 609036 w 610157"/>
                  <a:gd name="connsiteY22" fmla="*/ 215900 h 232834"/>
                  <a:gd name="connsiteX23" fmla="*/ 609036 w 610157"/>
                  <a:gd name="connsiteY23" fmla="*/ 232834 h 232834"/>
                  <a:gd name="connsiteX24" fmla="*/ 609036 w 610157"/>
                  <a:gd name="connsiteY24" fmla="*/ 232834 h 232834"/>
                  <a:gd name="connsiteX0" fmla="*/ 41769 w 610157"/>
                  <a:gd name="connsiteY0" fmla="*/ 135467 h 232834"/>
                  <a:gd name="connsiteX1" fmla="*/ 0 w 610157"/>
                  <a:gd name="connsiteY1" fmla="*/ 227622 h 232834"/>
                  <a:gd name="connsiteX2" fmla="*/ 54469 w 610157"/>
                  <a:gd name="connsiteY2" fmla="*/ 97367 h 232834"/>
                  <a:gd name="connsiteX3" fmla="*/ 67169 w 610157"/>
                  <a:gd name="connsiteY3" fmla="*/ 71967 h 232834"/>
                  <a:gd name="connsiteX4" fmla="*/ 84103 w 610157"/>
                  <a:gd name="connsiteY4" fmla="*/ 46567 h 232834"/>
                  <a:gd name="connsiteX5" fmla="*/ 92569 w 610157"/>
                  <a:gd name="connsiteY5" fmla="*/ 33867 h 232834"/>
                  <a:gd name="connsiteX6" fmla="*/ 109503 w 610157"/>
                  <a:gd name="connsiteY6" fmla="*/ 16934 h 232834"/>
                  <a:gd name="connsiteX7" fmla="*/ 139136 w 610157"/>
                  <a:gd name="connsiteY7" fmla="*/ 0 h 232834"/>
                  <a:gd name="connsiteX8" fmla="*/ 139136 w 610157"/>
                  <a:gd name="connsiteY8" fmla="*/ 0 h 232834"/>
                  <a:gd name="connsiteX9" fmla="*/ 422769 w 610157"/>
                  <a:gd name="connsiteY9" fmla="*/ 4234 h 232834"/>
                  <a:gd name="connsiteX10" fmla="*/ 422769 w 610157"/>
                  <a:gd name="connsiteY10" fmla="*/ 4234 h 232834"/>
                  <a:gd name="connsiteX11" fmla="*/ 452403 w 610157"/>
                  <a:gd name="connsiteY11" fmla="*/ 25400 h 232834"/>
                  <a:gd name="connsiteX12" fmla="*/ 477803 w 610157"/>
                  <a:gd name="connsiteY12" fmla="*/ 38100 h 232834"/>
                  <a:gd name="connsiteX13" fmla="*/ 490503 w 610157"/>
                  <a:gd name="connsiteY13" fmla="*/ 50800 h 232834"/>
                  <a:gd name="connsiteX14" fmla="*/ 515903 w 610157"/>
                  <a:gd name="connsiteY14" fmla="*/ 67734 h 232834"/>
                  <a:gd name="connsiteX15" fmla="*/ 537069 w 610157"/>
                  <a:gd name="connsiteY15" fmla="*/ 118534 h 232834"/>
                  <a:gd name="connsiteX16" fmla="*/ 541303 w 610157"/>
                  <a:gd name="connsiteY16" fmla="*/ 131234 h 232834"/>
                  <a:gd name="connsiteX17" fmla="*/ 554003 w 610157"/>
                  <a:gd name="connsiteY17" fmla="*/ 139700 h 232834"/>
                  <a:gd name="connsiteX18" fmla="*/ 575169 w 610157"/>
                  <a:gd name="connsiteY18" fmla="*/ 169334 h 232834"/>
                  <a:gd name="connsiteX19" fmla="*/ 583636 w 610157"/>
                  <a:gd name="connsiteY19" fmla="*/ 194734 h 232834"/>
                  <a:gd name="connsiteX20" fmla="*/ 596336 w 610157"/>
                  <a:gd name="connsiteY20" fmla="*/ 207434 h 232834"/>
                  <a:gd name="connsiteX21" fmla="*/ 609036 w 610157"/>
                  <a:gd name="connsiteY21" fmla="*/ 215900 h 232834"/>
                  <a:gd name="connsiteX22" fmla="*/ 609036 w 610157"/>
                  <a:gd name="connsiteY22" fmla="*/ 232834 h 232834"/>
                  <a:gd name="connsiteX23" fmla="*/ 609036 w 610157"/>
                  <a:gd name="connsiteY23" fmla="*/ 232834 h 232834"/>
                  <a:gd name="connsiteX0" fmla="*/ 41769 w 610157"/>
                  <a:gd name="connsiteY0" fmla="*/ 135467 h 232834"/>
                  <a:gd name="connsiteX1" fmla="*/ 0 w 610157"/>
                  <a:gd name="connsiteY1" fmla="*/ 227622 h 232834"/>
                  <a:gd name="connsiteX2" fmla="*/ 54469 w 610157"/>
                  <a:gd name="connsiteY2" fmla="*/ 97367 h 232834"/>
                  <a:gd name="connsiteX3" fmla="*/ 67169 w 610157"/>
                  <a:gd name="connsiteY3" fmla="*/ 71967 h 232834"/>
                  <a:gd name="connsiteX4" fmla="*/ 84103 w 610157"/>
                  <a:gd name="connsiteY4" fmla="*/ 46567 h 232834"/>
                  <a:gd name="connsiteX5" fmla="*/ 92569 w 610157"/>
                  <a:gd name="connsiteY5" fmla="*/ 33867 h 232834"/>
                  <a:gd name="connsiteX6" fmla="*/ 109503 w 610157"/>
                  <a:gd name="connsiteY6" fmla="*/ 16934 h 232834"/>
                  <a:gd name="connsiteX7" fmla="*/ 139136 w 610157"/>
                  <a:gd name="connsiteY7" fmla="*/ 0 h 232834"/>
                  <a:gd name="connsiteX8" fmla="*/ 139136 w 610157"/>
                  <a:gd name="connsiteY8" fmla="*/ 0 h 232834"/>
                  <a:gd name="connsiteX9" fmla="*/ 422769 w 610157"/>
                  <a:gd name="connsiteY9" fmla="*/ 4234 h 232834"/>
                  <a:gd name="connsiteX10" fmla="*/ 422769 w 610157"/>
                  <a:gd name="connsiteY10" fmla="*/ 4234 h 232834"/>
                  <a:gd name="connsiteX11" fmla="*/ 452403 w 610157"/>
                  <a:gd name="connsiteY11" fmla="*/ 25400 h 232834"/>
                  <a:gd name="connsiteX12" fmla="*/ 477803 w 610157"/>
                  <a:gd name="connsiteY12" fmla="*/ 38100 h 232834"/>
                  <a:gd name="connsiteX13" fmla="*/ 490503 w 610157"/>
                  <a:gd name="connsiteY13" fmla="*/ 50800 h 232834"/>
                  <a:gd name="connsiteX14" fmla="*/ 537069 w 610157"/>
                  <a:gd name="connsiteY14" fmla="*/ 118534 h 232834"/>
                  <a:gd name="connsiteX15" fmla="*/ 541303 w 610157"/>
                  <a:gd name="connsiteY15" fmla="*/ 131234 h 232834"/>
                  <a:gd name="connsiteX16" fmla="*/ 554003 w 610157"/>
                  <a:gd name="connsiteY16" fmla="*/ 139700 h 232834"/>
                  <a:gd name="connsiteX17" fmla="*/ 575169 w 610157"/>
                  <a:gd name="connsiteY17" fmla="*/ 169334 h 232834"/>
                  <a:gd name="connsiteX18" fmla="*/ 583636 w 610157"/>
                  <a:gd name="connsiteY18" fmla="*/ 194734 h 232834"/>
                  <a:gd name="connsiteX19" fmla="*/ 596336 w 610157"/>
                  <a:gd name="connsiteY19" fmla="*/ 207434 h 232834"/>
                  <a:gd name="connsiteX20" fmla="*/ 609036 w 610157"/>
                  <a:gd name="connsiteY20" fmla="*/ 215900 h 232834"/>
                  <a:gd name="connsiteX21" fmla="*/ 609036 w 610157"/>
                  <a:gd name="connsiteY21" fmla="*/ 232834 h 232834"/>
                  <a:gd name="connsiteX22" fmla="*/ 609036 w 610157"/>
                  <a:gd name="connsiteY22" fmla="*/ 232834 h 232834"/>
                  <a:gd name="connsiteX0" fmla="*/ 41769 w 610157"/>
                  <a:gd name="connsiteY0" fmla="*/ 135467 h 232834"/>
                  <a:gd name="connsiteX1" fmla="*/ 0 w 610157"/>
                  <a:gd name="connsiteY1" fmla="*/ 227622 h 232834"/>
                  <a:gd name="connsiteX2" fmla="*/ 54469 w 610157"/>
                  <a:gd name="connsiteY2" fmla="*/ 97367 h 232834"/>
                  <a:gd name="connsiteX3" fmla="*/ 67169 w 610157"/>
                  <a:gd name="connsiteY3" fmla="*/ 71967 h 232834"/>
                  <a:gd name="connsiteX4" fmla="*/ 84103 w 610157"/>
                  <a:gd name="connsiteY4" fmla="*/ 46567 h 232834"/>
                  <a:gd name="connsiteX5" fmla="*/ 92569 w 610157"/>
                  <a:gd name="connsiteY5" fmla="*/ 33867 h 232834"/>
                  <a:gd name="connsiteX6" fmla="*/ 109503 w 610157"/>
                  <a:gd name="connsiteY6" fmla="*/ 16934 h 232834"/>
                  <a:gd name="connsiteX7" fmla="*/ 139136 w 610157"/>
                  <a:gd name="connsiteY7" fmla="*/ 0 h 232834"/>
                  <a:gd name="connsiteX8" fmla="*/ 139136 w 610157"/>
                  <a:gd name="connsiteY8" fmla="*/ 0 h 232834"/>
                  <a:gd name="connsiteX9" fmla="*/ 422769 w 610157"/>
                  <a:gd name="connsiteY9" fmla="*/ 4234 h 232834"/>
                  <a:gd name="connsiteX10" fmla="*/ 422769 w 610157"/>
                  <a:gd name="connsiteY10" fmla="*/ 4234 h 232834"/>
                  <a:gd name="connsiteX11" fmla="*/ 457972 w 610157"/>
                  <a:gd name="connsiteY11" fmla="*/ 19390 h 232834"/>
                  <a:gd name="connsiteX12" fmla="*/ 477803 w 610157"/>
                  <a:gd name="connsiteY12" fmla="*/ 38100 h 232834"/>
                  <a:gd name="connsiteX13" fmla="*/ 490503 w 610157"/>
                  <a:gd name="connsiteY13" fmla="*/ 50800 h 232834"/>
                  <a:gd name="connsiteX14" fmla="*/ 537069 w 610157"/>
                  <a:gd name="connsiteY14" fmla="*/ 118534 h 232834"/>
                  <a:gd name="connsiteX15" fmla="*/ 541303 w 610157"/>
                  <a:gd name="connsiteY15" fmla="*/ 131234 h 232834"/>
                  <a:gd name="connsiteX16" fmla="*/ 554003 w 610157"/>
                  <a:gd name="connsiteY16" fmla="*/ 139700 h 232834"/>
                  <a:gd name="connsiteX17" fmla="*/ 575169 w 610157"/>
                  <a:gd name="connsiteY17" fmla="*/ 169334 h 232834"/>
                  <a:gd name="connsiteX18" fmla="*/ 583636 w 610157"/>
                  <a:gd name="connsiteY18" fmla="*/ 194734 h 232834"/>
                  <a:gd name="connsiteX19" fmla="*/ 596336 w 610157"/>
                  <a:gd name="connsiteY19" fmla="*/ 207434 h 232834"/>
                  <a:gd name="connsiteX20" fmla="*/ 609036 w 610157"/>
                  <a:gd name="connsiteY20" fmla="*/ 215900 h 232834"/>
                  <a:gd name="connsiteX21" fmla="*/ 609036 w 610157"/>
                  <a:gd name="connsiteY21" fmla="*/ 232834 h 232834"/>
                  <a:gd name="connsiteX22" fmla="*/ 609036 w 610157"/>
                  <a:gd name="connsiteY22" fmla="*/ 232834 h 232834"/>
                  <a:gd name="connsiteX0" fmla="*/ 41769 w 610157"/>
                  <a:gd name="connsiteY0" fmla="*/ 135467 h 232834"/>
                  <a:gd name="connsiteX1" fmla="*/ 0 w 610157"/>
                  <a:gd name="connsiteY1" fmla="*/ 227622 h 232834"/>
                  <a:gd name="connsiteX2" fmla="*/ 54469 w 610157"/>
                  <a:gd name="connsiteY2" fmla="*/ 97367 h 232834"/>
                  <a:gd name="connsiteX3" fmla="*/ 67169 w 610157"/>
                  <a:gd name="connsiteY3" fmla="*/ 71967 h 232834"/>
                  <a:gd name="connsiteX4" fmla="*/ 84103 w 610157"/>
                  <a:gd name="connsiteY4" fmla="*/ 46567 h 232834"/>
                  <a:gd name="connsiteX5" fmla="*/ 92569 w 610157"/>
                  <a:gd name="connsiteY5" fmla="*/ 33867 h 232834"/>
                  <a:gd name="connsiteX6" fmla="*/ 109503 w 610157"/>
                  <a:gd name="connsiteY6" fmla="*/ 16934 h 232834"/>
                  <a:gd name="connsiteX7" fmla="*/ 139136 w 610157"/>
                  <a:gd name="connsiteY7" fmla="*/ 0 h 232834"/>
                  <a:gd name="connsiteX8" fmla="*/ 139136 w 610157"/>
                  <a:gd name="connsiteY8" fmla="*/ 0 h 232834"/>
                  <a:gd name="connsiteX9" fmla="*/ 422769 w 610157"/>
                  <a:gd name="connsiteY9" fmla="*/ 4234 h 232834"/>
                  <a:gd name="connsiteX10" fmla="*/ 422769 w 610157"/>
                  <a:gd name="connsiteY10" fmla="*/ 4234 h 232834"/>
                  <a:gd name="connsiteX11" fmla="*/ 457972 w 610157"/>
                  <a:gd name="connsiteY11" fmla="*/ 19390 h 232834"/>
                  <a:gd name="connsiteX12" fmla="*/ 477803 w 610157"/>
                  <a:gd name="connsiteY12" fmla="*/ 38100 h 232834"/>
                  <a:gd name="connsiteX13" fmla="*/ 490503 w 610157"/>
                  <a:gd name="connsiteY13" fmla="*/ 50800 h 232834"/>
                  <a:gd name="connsiteX14" fmla="*/ 537069 w 610157"/>
                  <a:gd name="connsiteY14" fmla="*/ 118534 h 232834"/>
                  <a:gd name="connsiteX15" fmla="*/ 541303 w 610157"/>
                  <a:gd name="connsiteY15" fmla="*/ 131234 h 232834"/>
                  <a:gd name="connsiteX16" fmla="*/ 554003 w 610157"/>
                  <a:gd name="connsiteY16" fmla="*/ 139700 h 232834"/>
                  <a:gd name="connsiteX17" fmla="*/ 575169 w 610157"/>
                  <a:gd name="connsiteY17" fmla="*/ 169334 h 232834"/>
                  <a:gd name="connsiteX18" fmla="*/ 596336 w 610157"/>
                  <a:gd name="connsiteY18" fmla="*/ 207434 h 232834"/>
                  <a:gd name="connsiteX19" fmla="*/ 609036 w 610157"/>
                  <a:gd name="connsiteY19" fmla="*/ 215900 h 232834"/>
                  <a:gd name="connsiteX20" fmla="*/ 609036 w 610157"/>
                  <a:gd name="connsiteY20" fmla="*/ 232834 h 232834"/>
                  <a:gd name="connsiteX21" fmla="*/ 609036 w 610157"/>
                  <a:gd name="connsiteY21" fmla="*/ 232834 h 232834"/>
                  <a:gd name="connsiteX0" fmla="*/ 41769 w 609036"/>
                  <a:gd name="connsiteY0" fmla="*/ 135467 h 232834"/>
                  <a:gd name="connsiteX1" fmla="*/ 0 w 609036"/>
                  <a:gd name="connsiteY1" fmla="*/ 227622 h 232834"/>
                  <a:gd name="connsiteX2" fmla="*/ 54469 w 609036"/>
                  <a:gd name="connsiteY2" fmla="*/ 97367 h 232834"/>
                  <a:gd name="connsiteX3" fmla="*/ 67169 w 609036"/>
                  <a:gd name="connsiteY3" fmla="*/ 71967 h 232834"/>
                  <a:gd name="connsiteX4" fmla="*/ 84103 w 609036"/>
                  <a:gd name="connsiteY4" fmla="*/ 46567 h 232834"/>
                  <a:gd name="connsiteX5" fmla="*/ 92569 w 609036"/>
                  <a:gd name="connsiteY5" fmla="*/ 33867 h 232834"/>
                  <a:gd name="connsiteX6" fmla="*/ 109503 w 609036"/>
                  <a:gd name="connsiteY6" fmla="*/ 16934 h 232834"/>
                  <a:gd name="connsiteX7" fmla="*/ 139136 w 609036"/>
                  <a:gd name="connsiteY7" fmla="*/ 0 h 232834"/>
                  <a:gd name="connsiteX8" fmla="*/ 139136 w 609036"/>
                  <a:gd name="connsiteY8" fmla="*/ 0 h 232834"/>
                  <a:gd name="connsiteX9" fmla="*/ 422769 w 609036"/>
                  <a:gd name="connsiteY9" fmla="*/ 4234 h 232834"/>
                  <a:gd name="connsiteX10" fmla="*/ 422769 w 609036"/>
                  <a:gd name="connsiteY10" fmla="*/ 4234 h 232834"/>
                  <a:gd name="connsiteX11" fmla="*/ 457972 w 609036"/>
                  <a:gd name="connsiteY11" fmla="*/ 19390 h 232834"/>
                  <a:gd name="connsiteX12" fmla="*/ 477803 w 609036"/>
                  <a:gd name="connsiteY12" fmla="*/ 38100 h 232834"/>
                  <a:gd name="connsiteX13" fmla="*/ 490503 w 609036"/>
                  <a:gd name="connsiteY13" fmla="*/ 50800 h 232834"/>
                  <a:gd name="connsiteX14" fmla="*/ 537069 w 609036"/>
                  <a:gd name="connsiteY14" fmla="*/ 118534 h 232834"/>
                  <a:gd name="connsiteX15" fmla="*/ 541303 w 609036"/>
                  <a:gd name="connsiteY15" fmla="*/ 131234 h 232834"/>
                  <a:gd name="connsiteX16" fmla="*/ 554003 w 609036"/>
                  <a:gd name="connsiteY16" fmla="*/ 139700 h 232834"/>
                  <a:gd name="connsiteX17" fmla="*/ 575169 w 609036"/>
                  <a:gd name="connsiteY17" fmla="*/ 169334 h 232834"/>
                  <a:gd name="connsiteX18" fmla="*/ 596336 w 609036"/>
                  <a:gd name="connsiteY18" fmla="*/ 207434 h 232834"/>
                  <a:gd name="connsiteX19" fmla="*/ 609036 w 609036"/>
                  <a:gd name="connsiteY19" fmla="*/ 232834 h 232834"/>
                  <a:gd name="connsiteX20" fmla="*/ 609036 w 609036"/>
                  <a:gd name="connsiteY20" fmla="*/ 232834 h 232834"/>
                  <a:gd name="connsiteX0" fmla="*/ 41769 w 609036"/>
                  <a:gd name="connsiteY0" fmla="*/ 135467 h 232834"/>
                  <a:gd name="connsiteX1" fmla="*/ 0 w 609036"/>
                  <a:gd name="connsiteY1" fmla="*/ 227622 h 232834"/>
                  <a:gd name="connsiteX2" fmla="*/ 54469 w 609036"/>
                  <a:gd name="connsiteY2" fmla="*/ 97367 h 232834"/>
                  <a:gd name="connsiteX3" fmla="*/ 67169 w 609036"/>
                  <a:gd name="connsiteY3" fmla="*/ 71967 h 232834"/>
                  <a:gd name="connsiteX4" fmla="*/ 84103 w 609036"/>
                  <a:gd name="connsiteY4" fmla="*/ 46567 h 232834"/>
                  <a:gd name="connsiteX5" fmla="*/ 92569 w 609036"/>
                  <a:gd name="connsiteY5" fmla="*/ 33867 h 232834"/>
                  <a:gd name="connsiteX6" fmla="*/ 109503 w 609036"/>
                  <a:gd name="connsiteY6" fmla="*/ 16934 h 232834"/>
                  <a:gd name="connsiteX7" fmla="*/ 139136 w 609036"/>
                  <a:gd name="connsiteY7" fmla="*/ 0 h 232834"/>
                  <a:gd name="connsiteX8" fmla="*/ 139136 w 609036"/>
                  <a:gd name="connsiteY8" fmla="*/ 0 h 232834"/>
                  <a:gd name="connsiteX9" fmla="*/ 422769 w 609036"/>
                  <a:gd name="connsiteY9" fmla="*/ 4234 h 232834"/>
                  <a:gd name="connsiteX10" fmla="*/ 422769 w 609036"/>
                  <a:gd name="connsiteY10" fmla="*/ 4234 h 232834"/>
                  <a:gd name="connsiteX11" fmla="*/ 457972 w 609036"/>
                  <a:gd name="connsiteY11" fmla="*/ 19390 h 232834"/>
                  <a:gd name="connsiteX12" fmla="*/ 477803 w 609036"/>
                  <a:gd name="connsiteY12" fmla="*/ 38100 h 232834"/>
                  <a:gd name="connsiteX13" fmla="*/ 490503 w 609036"/>
                  <a:gd name="connsiteY13" fmla="*/ 50800 h 232834"/>
                  <a:gd name="connsiteX14" fmla="*/ 537069 w 609036"/>
                  <a:gd name="connsiteY14" fmla="*/ 118534 h 232834"/>
                  <a:gd name="connsiteX15" fmla="*/ 554003 w 609036"/>
                  <a:gd name="connsiteY15" fmla="*/ 139700 h 232834"/>
                  <a:gd name="connsiteX16" fmla="*/ 575169 w 609036"/>
                  <a:gd name="connsiteY16" fmla="*/ 169334 h 232834"/>
                  <a:gd name="connsiteX17" fmla="*/ 596336 w 609036"/>
                  <a:gd name="connsiteY17" fmla="*/ 207434 h 232834"/>
                  <a:gd name="connsiteX18" fmla="*/ 609036 w 609036"/>
                  <a:gd name="connsiteY18" fmla="*/ 232834 h 232834"/>
                  <a:gd name="connsiteX19" fmla="*/ 609036 w 609036"/>
                  <a:gd name="connsiteY19" fmla="*/ 232834 h 232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9036" h="232834">
                    <a:moveTo>
                      <a:pt x="41769" y="135467"/>
                    </a:moveTo>
                    <a:lnTo>
                      <a:pt x="0" y="227622"/>
                    </a:lnTo>
                    <a:cubicBezTo>
                      <a:pt x="4233" y="214922"/>
                      <a:pt x="43274" y="123310"/>
                      <a:pt x="54469" y="97367"/>
                    </a:cubicBezTo>
                    <a:cubicBezTo>
                      <a:pt x="65664" y="71425"/>
                      <a:pt x="62230" y="80434"/>
                      <a:pt x="67169" y="71967"/>
                    </a:cubicBezTo>
                    <a:cubicBezTo>
                      <a:pt x="72108" y="63500"/>
                      <a:pt x="78458" y="55034"/>
                      <a:pt x="84103" y="46567"/>
                    </a:cubicBezTo>
                    <a:cubicBezTo>
                      <a:pt x="86925" y="42334"/>
                      <a:pt x="87742" y="35476"/>
                      <a:pt x="92569" y="33867"/>
                    </a:cubicBezTo>
                    <a:cubicBezTo>
                      <a:pt x="98214" y="28223"/>
                      <a:pt x="101742" y="22579"/>
                      <a:pt x="109503" y="16934"/>
                    </a:cubicBezTo>
                    <a:cubicBezTo>
                      <a:pt x="117264" y="11290"/>
                      <a:pt x="134197" y="2822"/>
                      <a:pt x="139136" y="0"/>
                    </a:cubicBezTo>
                    <a:lnTo>
                      <a:pt x="139136" y="0"/>
                    </a:lnTo>
                    <a:cubicBezTo>
                      <a:pt x="318318" y="5974"/>
                      <a:pt x="223779" y="4234"/>
                      <a:pt x="422769" y="4234"/>
                    </a:cubicBezTo>
                    <a:lnTo>
                      <a:pt x="422769" y="4234"/>
                    </a:lnTo>
                    <a:cubicBezTo>
                      <a:pt x="428636" y="6760"/>
                      <a:pt x="447563" y="13145"/>
                      <a:pt x="457972" y="19390"/>
                    </a:cubicBezTo>
                    <a:cubicBezTo>
                      <a:pt x="485241" y="35751"/>
                      <a:pt x="472381" y="32865"/>
                      <a:pt x="477803" y="38100"/>
                    </a:cubicBezTo>
                    <a:cubicBezTo>
                      <a:pt x="483225" y="43335"/>
                      <a:pt x="480625" y="37394"/>
                      <a:pt x="490503" y="50800"/>
                    </a:cubicBezTo>
                    <a:cubicBezTo>
                      <a:pt x="500381" y="64206"/>
                      <a:pt x="526486" y="103717"/>
                      <a:pt x="537069" y="118534"/>
                    </a:cubicBezTo>
                    <a:cubicBezTo>
                      <a:pt x="547652" y="133351"/>
                      <a:pt x="547653" y="131233"/>
                      <a:pt x="554003" y="139700"/>
                    </a:cubicBezTo>
                    <a:cubicBezTo>
                      <a:pt x="560353" y="148167"/>
                      <a:pt x="568114" y="158045"/>
                      <a:pt x="575169" y="169334"/>
                    </a:cubicBezTo>
                    <a:cubicBezTo>
                      <a:pt x="582224" y="180623"/>
                      <a:pt x="590692" y="196851"/>
                      <a:pt x="596336" y="207434"/>
                    </a:cubicBezTo>
                    <a:cubicBezTo>
                      <a:pt x="601980" y="218017"/>
                      <a:pt x="606919" y="228601"/>
                      <a:pt x="609036" y="232834"/>
                    </a:cubicBezTo>
                    <a:lnTo>
                      <a:pt x="609036" y="232834"/>
                    </a:lnTo>
                  </a:path>
                </a:pathLst>
              </a:custGeom>
              <a:ln w="28575">
                <a:solidFill>
                  <a:srgbClr val="1F497D"/>
                </a:solidFill>
              </a:ln>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sz="4400" smtClean="0">
                  <a:solidFill>
                    <a:srgbClr val="B2B2B2"/>
                  </a:solidFill>
                  <a:effectLst>
                    <a:outerShdw blurRad="38100" dist="38100" dir="2700000" algn="tl">
                      <a:srgbClr val="000000">
                        <a:alpha val="43137"/>
                      </a:srgbClr>
                    </a:outerShdw>
                  </a:effectLst>
                  <a:cs typeface="Arial" charset="0"/>
                </a:endParaRPr>
              </a:p>
            </p:txBody>
          </p:sp>
        </p:grpSp>
        <p:cxnSp>
          <p:nvCxnSpPr>
            <p:cNvPr id="18" name="Straight Connector 17"/>
            <p:cNvCxnSpPr/>
            <p:nvPr/>
          </p:nvCxnSpPr>
          <p:spPr bwMode="auto">
            <a:xfrm>
              <a:off x="6588224" y="3284984"/>
              <a:ext cx="1656184" cy="0"/>
            </a:xfrm>
            <a:prstGeom prst="line">
              <a:avLst/>
            </a:prstGeom>
            <a:solidFill>
              <a:schemeClr val="accent1"/>
            </a:solidFill>
            <a:ln w="25400" cap="flat" cmpd="sng" algn="ctr">
              <a:solidFill>
                <a:schemeClr val="tx1"/>
              </a:solidFill>
              <a:prstDash val="dash"/>
              <a:round/>
              <a:headEnd type="none" w="med" len="med"/>
              <a:tailEnd type="none" w="med" len="med"/>
            </a:ln>
            <a:effectLst/>
          </p:spPr>
        </p:cxnSp>
        <p:cxnSp>
          <p:nvCxnSpPr>
            <p:cNvPr id="20" name="Straight Connector 19"/>
            <p:cNvCxnSpPr/>
            <p:nvPr/>
          </p:nvCxnSpPr>
          <p:spPr bwMode="auto">
            <a:xfrm>
              <a:off x="6588224" y="1772816"/>
              <a:ext cx="1656184" cy="0"/>
            </a:xfrm>
            <a:prstGeom prst="line">
              <a:avLst/>
            </a:prstGeom>
            <a:solidFill>
              <a:schemeClr val="accent1"/>
            </a:solidFill>
            <a:ln w="25400" cap="flat" cmpd="sng" algn="ctr">
              <a:solidFill>
                <a:schemeClr val="tx1"/>
              </a:solidFill>
              <a:prstDash val="dash"/>
              <a:round/>
              <a:headEnd type="none" w="med" len="med"/>
              <a:tailEnd type="none" w="med" len="med"/>
            </a:ln>
            <a:effectLst/>
          </p:spPr>
        </p:cxnSp>
      </p:grpSp>
      <p:sp>
        <p:nvSpPr>
          <p:cNvPr id="14" name="TextBox 13"/>
          <p:cNvSpPr txBox="1"/>
          <p:nvPr/>
        </p:nvSpPr>
        <p:spPr>
          <a:xfrm>
            <a:off x="179512" y="741936"/>
            <a:ext cx="5401784" cy="4739759"/>
          </a:xfrm>
          <a:prstGeom prst="rect">
            <a:avLst/>
          </a:prstGeom>
          <a:noFill/>
        </p:spPr>
        <p:txBody>
          <a:bodyPr wrap="square" rtlCol="0">
            <a:spAutoFit/>
          </a:bodyPr>
          <a:lstStyle/>
          <a:p>
            <a:r>
              <a:rPr lang="en-GB" sz="2000" b="1" dirty="0" smtClean="0">
                <a:solidFill>
                  <a:srgbClr val="008000"/>
                </a:solidFill>
                <a:latin typeface="Comic Sans MS"/>
                <a:cs typeface="Comic Sans MS"/>
              </a:rPr>
              <a:t>Aperture restriction:</a:t>
            </a:r>
          </a:p>
          <a:p>
            <a:pPr marL="342900" indent="-342900">
              <a:buFont typeface="Wingdings" charset="2"/>
              <a:buChar char="²"/>
            </a:pPr>
            <a:r>
              <a:rPr lang="en-GB" b="1" dirty="0" smtClean="0">
                <a:solidFill>
                  <a:srgbClr val="0C377B"/>
                </a:solidFill>
              </a:rPr>
              <a:t>A </a:t>
            </a:r>
            <a:r>
              <a:rPr lang="en-GB" b="1" dirty="0">
                <a:solidFill>
                  <a:srgbClr val="0C377B"/>
                </a:solidFill>
              </a:rPr>
              <a:t>position with anomalous beam losses was located on beam 2 in the arc between </a:t>
            </a:r>
            <a:r>
              <a:rPr lang="en-GB" b="1" dirty="0" err="1">
                <a:solidFill>
                  <a:srgbClr val="0C377B"/>
                </a:solidFill>
              </a:rPr>
              <a:t>LHCb</a:t>
            </a:r>
            <a:r>
              <a:rPr lang="en-GB" b="1" dirty="0">
                <a:solidFill>
                  <a:srgbClr val="0C377B"/>
                </a:solidFill>
              </a:rPr>
              <a:t> and ATLAS only few days after commissioning</a:t>
            </a:r>
            <a:r>
              <a:rPr lang="en-GB" b="1" dirty="0" smtClean="0">
                <a:solidFill>
                  <a:srgbClr val="0C377B"/>
                </a:solidFill>
              </a:rPr>
              <a:t>.</a:t>
            </a:r>
            <a:r>
              <a:rPr lang="en-GB" b="1" dirty="0">
                <a:solidFill>
                  <a:srgbClr val="0C377B"/>
                </a:solidFill>
              </a:rPr>
              <a:t> </a:t>
            </a:r>
            <a:endParaRPr lang="en-GB" b="1" dirty="0" smtClean="0">
              <a:solidFill>
                <a:srgbClr val="0C377B"/>
              </a:solidFill>
            </a:endParaRPr>
          </a:p>
          <a:p>
            <a:pPr marL="342900" indent="-342900">
              <a:buFont typeface="Wingdings" charset="2"/>
              <a:buChar char="²"/>
            </a:pPr>
            <a:r>
              <a:rPr lang="en-GB" b="1" dirty="0" smtClean="0">
                <a:solidFill>
                  <a:srgbClr val="0C377B"/>
                </a:solidFill>
              </a:rPr>
              <a:t>Measured </a:t>
            </a:r>
            <a:r>
              <a:rPr lang="en-GB" b="1" dirty="0">
                <a:solidFill>
                  <a:srgbClr val="0C377B"/>
                </a:solidFill>
              </a:rPr>
              <a:t>at injection and 6.5 </a:t>
            </a:r>
            <a:r>
              <a:rPr lang="en-GB" b="1" dirty="0" err="1" smtClean="0">
                <a:solidFill>
                  <a:srgbClr val="0C377B"/>
                </a:solidFill>
              </a:rPr>
              <a:t>TeV</a:t>
            </a:r>
            <a:endParaRPr lang="en-GB" b="1" dirty="0">
              <a:solidFill>
                <a:srgbClr val="0C377B"/>
              </a:solidFill>
            </a:endParaRPr>
          </a:p>
          <a:p>
            <a:pPr marL="342900" indent="-342900">
              <a:buFont typeface="Wingdings" charset="2"/>
              <a:buChar char="²"/>
            </a:pPr>
            <a:r>
              <a:rPr lang="en-GB" b="1" dirty="0">
                <a:solidFill>
                  <a:srgbClr val="0C377B"/>
                </a:solidFill>
              </a:rPr>
              <a:t>An aperture restriction due to an was found by scanning the beam position. </a:t>
            </a:r>
          </a:p>
          <a:p>
            <a:pPr marL="342900" indent="-342900">
              <a:buFont typeface="Wingdings" charset="2"/>
              <a:buChar char="²"/>
            </a:pPr>
            <a:r>
              <a:rPr lang="en-GB" b="1" dirty="0" smtClean="0">
                <a:solidFill>
                  <a:srgbClr val="0C377B"/>
                </a:solidFill>
              </a:rPr>
              <a:t>Reference </a:t>
            </a:r>
            <a:r>
              <a:rPr lang="en-GB" b="1" dirty="0">
                <a:solidFill>
                  <a:srgbClr val="0C377B"/>
                </a:solidFill>
              </a:rPr>
              <a:t>orbit is </a:t>
            </a:r>
            <a:r>
              <a:rPr lang="en-GB" b="1" dirty="0" smtClean="0">
                <a:solidFill>
                  <a:srgbClr val="0C377B"/>
                </a:solidFill>
              </a:rPr>
              <a:t>bumped </a:t>
            </a:r>
            <a:r>
              <a:rPr lang="en-GB" b="1" dirty="0">
                <a:solidFill>
                  <a:srgbClr val="0C377B"/>
                </a:solidFill>
              </a:rPr>
              <a:t>by +1mm in V and -3mm in H at </a:t>
            </a:r>
            <a:r>
              <a:rPr lang="en-GB" b="1" dirty="0" smtClean="0">
                <a:solidFill>
                  <a:srgbClr val="0C377B"/>
                </a:solidFill>
              </a:rPr>
              <a:t>15R8</a:t>
            </a:r>
            <a:r>
              <a:rPr lang="en-GB" b="1" dirty="0">
                <a:solidFill>
                  <a:srgbClr val="0C377B"/>
                </a:solidFill>
              </a:rPr>
              <a:t>. </a:t>
            </a:r>
            <a:endParaRPr lang="en-GB" b="1" dirty="0" smtClean="0">
              <a:solidFill>
                <a:srgbClr val="0C377B"/>
              </a:solidFill>
            </a:endParaRPr>
          </a:p>
          <a:p>
            <a:pPr marL="342900" indent="-342900">
              <a:buFont typeface="Wingdings" charset="2"/>
              <a:buChar char="²"/>
            </a:pPr>
            <a:r>
              <a:rPr lang="en-GB" b="1" dirty="0" smtClean="0">
                <a:solidFill>
                  <a:srgbClr val="0C377B"/>
                </a:solidFill>
              </a:rPr>
              <a:t>2015 not a limiting aperture for operation</a:t>
            </a:r>
          </a:p>
          <a:p>
            <a:pPr marL="342900" indent="-342900">
              <a:buFont typeface="Wingdings" charset="2"/>
              <a:buChar char="²"/>
            </a:pPr>
            <a:endParaRPr lang="en-GB" b="1" dirty="0">
              <a:solidFill>
                <a:srgbClr val="0C377B"/>
              </a:solidFill>
            </a:endParaRPr>
          </a:p>
          <a:p>
            <a:pPr marL="342900" indent="-342900">
              <a:buFont typeface="Wingdings" charset="2"/>
              <a:buChar char="²"/>
            </a:pPr>
            <a:endParaRPr lang="en-GB" b="1" dirty="0" smtClean="0">
              <a:solidFill>
                <a:srgbClr val="0C377B"/>
              </a:solidFill>
            </a:endParaRPr>
          </a:p>
          <a:p>
            <a:pPr marL="342900" indent="-342900">
              <a:buFont typeface="Wingdings" charset="2"/>
              <a:buChar char="²"/>
            </a:pPr>
            <a:r>
              <a:rPr lang="en-GB" b="1" dirty="0">
                <a:solidFill>
                  <a:srgbClr val="FF0000"/>
                </a:solidFill>
              </a:rPr>
              <a:t>Opening the magnet to remove this object would take 2-3 months !</a:t>
            </a:r>
          </a:p>
          <a:p>
            <a:pPr marL="342900" indent="-342900">
              <a:buFont typeface="Wingdings" charset="2"/>
              <a:buChar char="²"/>
            </a:pPr>
            <a:r>
              <a:rPr lang="en-GB" b="1" dirty="0">
                <a:solidFill>
                  <a:srgbClr val="FF0000"/>
                </a:solidFill>
              </a:rPr>
              <a:t> =&gt; </a:t>
            </a:r>
            <a:r>
              <a:rPr lang="en-GB" sz="1600" b="1" dirty="0">
                <a:solidFill>
                  <a:srgbClr val="FF0000"/>
                </a:solidFill>
              </a:rPr>
              <a:t>Not planned for YETS </a:t>
            </a:r>
            <a:r>
              <a:rPr lang="en-GB" sz="1200" b="1" dirty="0">
                <a:solidFill>
                  <a:srgbClr val="FF0000"/>
                </a:solidFill>
              </a:rPr>
              <a:t>(Year End Technical </a:t>
            </a:r>
            <a:r>
              <a:rPr lang="en-GB" sz="1200" b="1" dirty="0" smtClean="0">
                <a:solidFill>
                  <a:srgbClr val="FF0000"/>
                </a:solidFill>
              </a:rPr>
              <a:t>Stop)</a:t>
            </a:r>
            <a:endParaRPr lang="en-GB" b="1" dirty="0">
              <a:solidFill>
                <a:srgbClr val="FF0000"/>
              </a:solidFill>
            </a:endParaRPr>
          </a:p>
          <a:p>
            <a:endParaRPr lang="en-GB" sz="1200" b="1" dirty="0" smtClean="0">
              <a:solidFill>
                <a:srgbClr val="008000"/>
              </a:solidFill>
              <a:latin typeface="Comic Sans MS"/>
              <a:cs typeface="Comic Sans MS"/>
            </a:endParaRPr>
          </a:p>
        </p:txBody>
      </p:sp>
      <p:sp>
        <p:nvSpPr>
          <p:cNvPr id="17" name="Title 1"/>
          <p:cNvSpPr txBox="1">
            <a:spLocks/>
          </p:cNvSpPr>
          <p:nvPr/>
        </p:nvSpPr>
        <p:spPr>
          <a:xfrm>
            <a:off x="683568" y="109511"/>
            <a:ext cx="7704856" cy="505063"/>
          </a:xfrm>
          <a:prstGeom prst="rect">
            <a:avLst/>
          </a:prstGeom>
          <a:solidFill>
            <a:schemeClr val="tx2">
              <a:lumMod val="60000"/>
              <a:lumOff val="40000"/>
            </a:schemeClr>
          </a:solidFill>
        </p:spPr>
        <p:txBody>
          <a:bodyPr vert="horz" lIns="45720" rIns="45720" anchor="ctr">
            <a:noAutofit/>
          </a:bodyPr>
          <a:lstStyle>
            <a:lvl1pPr algn="l" rtl="0" eaLnBrk="1" latinLnBrk="0" hangingPunct="1">
              <a:spcBef>
                <a:spcPct val="0"/>
              </a:spcBef>
              <a:buNone/>
              <a:defRPr kumimoji="0" sz="3600" kern="1200">
                <a:solidFill>
                  <a:schemeClr val="tx1"/>
                </a:solidFill>
                <a:latin typeface="+mj-lt"/>
                <a:ea typeface="+mj-ea"/>
                <a:cs typeface="+mj-cs"/>
              </a:defRPr>
            </a:lvl1pPr>
          </a:lstStyle>
          <a:p>
            <a:pPr algn="ctr"/>
            <a:r>
              <a:rPr lang="en-GB" sz="2400" dirty="0">
                <a:solidFill>
                  <a:srgbClr val="FFFFFF"/>
                </a:solidFill>
              </a:rPr>
              <a:t>The bad ‘surprise’ : aperture </a:t>
            </a:r>
            <a:r>
              <a:rPr lang="en-GB" sz="2400" dirty="0" smtClean="0">
                <a:solidFill>
                  <a:srgbClr val="FFFFFF"/>
                </a:solidFill>
              </a:rPr>
              <a:t>restriction  (ULO)</a:t>
            </a:r>
            <a:endParaRPr lang="en-GB" sz="2400" dirty="0">
              <a:solidFill>
                <a:srgbClr val="FFFFFF"/>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38374" y="4074487"/>
            <a:ext cx="3764136" cy="2352585"/>
          </a:xfrm>
          <a:prstGeom prst="rect">
            <a:avLst/>
          </a:prstGeom>
        </p:spPr>
      </p:pic>
    </p:spTree>
    <p:extLst>
      <p:ext uri="{BB962C8B-B14F-4D97-AF65-F5344CB8AC3E}">
        <p14:creationId xmlns:p14="http://schemas.microsoft.com/office/powerpoint/2010/main" val="16570303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l8_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5576" y="1044507"/>
            <a:ext cx="7344815" cy="2160240"/>
          </a:xfrm>
          <a:prstGeom prst="rect">
            <a:avLst/>
          </a:prstGeom>
        </p:spPr>
      </p:pic>
      <p:sp>
        <p:nvSpPr>
          <p:cNvPr id="17" name="Title 1"/>
          <p:cNvSpPr txBox="1">
            <a:spLocks/>
          </p:cNvSpPr>
          <p:nvPr/>
        </p:nvSpPr>
        <p:spPr>
          <a:xfrm>
            <a:off x="611560" y="239713"/>
            <a:ext cx="4968552" cy="706437"/>
          </a:xfrm>
          <a:prstGeom prst="rect">
            <a:avLst/>
          </a:prstGeom>
          <a:solidFill>
            <a:schemeClr val="tx2">
              <a:lumMod val="60000"/>
              <a:lumOff val="40000"/>
            </a:schemeClr>
          </a:solidFill>
        </p:spPr>
        <p:txBody>
          <a:bodyPr vert="horz" lIns="45720" rIns="45720" anchor="ctr">
            <a:normAutofit fontScale="92500"/>
          </a:bodyPr>
          <a:lstStyle>
            <a:lvl1pPr algn="l" rtl="0" eaLnBrk="1" latinLnBrk="0" hangingPunct="1">
              <a:spcBef>
                <a:spcPct val="0"/>
              </a:spcBef>
              <a:buNone/>
              <a:defRPr kumimoji="0" sz="3600" kern="1200">
                <a:solidFill>
                  <a:schemeClr val="tx1"/>
                </a:solidFill>
                <a:latin typeface="+mj-lt"/>
                <a:ea typeface="+mj-ea"/>
                <a:cs typeface="+mj-cs"/>
              </a:defRPr>
            </a:lvl1pPr>
          </a:lstStyle>
          <a:p>
            <a:pPr algn="ctr"/>
            <a:r>
              <a:rPr lang="en-GB" dirty="0" smtClean="0">
                <a:solidFill>
                  <a:schemeClr val="bg1"/>
                </a:solidFill>
              </a:rPr>
              <a:t>Some Limitations: e-cloud </a:t>
            </a:r>
            <a:endParaRPr lang="en-GB" dirty="0">
              <a:solidFill>
                <a:schemeClr val="bg1"/>
              </a:solidFill>
            </a:endParaRPr>
          </a:p>
        </p:txBody>
      </p:sp>
      <p:sp>
        <p:nvSpPr>
          <p:cNvPr id="7" name="TextBox 6"/>
          <p:cNvSpPr txBox="1"/>
          <p:nvPr/>
        </p:nvSpPr>
        <p:spPr>
          <a:xfrm>
            <a:off x="457200" y="3645024"/>
            <a:ext cx="8229600" cy="1015663"/>
          </a:xfrm>
          <a:prstGeom prst="rect">
            <a:avLst/>
          </a:prstGeom>
          <a:noFill/>
          <a:ln>
            <a:solidFill>
              <a:srgbClr val="4F81BD"/>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Electron bombardment of a surface has been proven </a:t>
            </a:r>
            <a:r>
              <a:rPr kumimoji="0" lang="en-US" sz="1800" b="0" i="0" u="none" strike="noStrike" kern="0" cap="none" spc="0" normalizeH="0" baseline="0" noProof="0" dirty="0" smtClean="0">
                <a:ln>
                  <a:noFill/>
                </a:ln>
                <a:solidFill>
                  <a:sysClr val="windowText" lastClr="000000"/>
                </a:solidFill>
                <a:effectLst/>
                <a:uLnTx/>
                <a:uFillTx/>
              </a:rPr>
              <a:t>to reduce </a:t>
            </a:r>
            <a:r>
              <a:rPr kumimoji="0" lang="en-US" sz="1800" b="0" i="0" u="none" strike="noStrike" kern="0" cap="none" spc="0" normalizeH="0" baseline="0" noProof="0" dirty="0">
                <a:ln>
                  <a:noFill/>
                </a:ln>
                <a:solidFill>
                  <a:sysClr val="windowText" lastClr="000000"/>
                </a:solidFill>
                <a:effectLst/>
                <a:uLnTx/>
                <a:uFillTx/>
              </a:rPr>
              <a:t>drastically the </a:t>
            </a:r>
            <a:r>
              <a:rPr kumimoji="0" lang="en-US" sz="1800" b="1" i="0" u="none" strike="noStrike" kern="0" cap="none" spc="0" normalizeH="0" baseline="0" noProof="0" dirty="0">
                <a:ln>
                  <a:noFill/>
                </a:ln>
                <a:solidFill>
                  <a:srgbClr val="FF0000"/>
                </a:solidFill>
                <a:effectLst/>
                <a:uLnTx/>
                <a:uFillTx/>
              </a:rPr>
              <a:t>secondary electron yield </a:t>
            </a:r>
            <a:r>
              <a:rPr kumimoji="0" lang="en-US" sz="1800" b="1" i="0" u="none" strike="noStrike" kern="0" cap="none" spc="0" normalizeH="0" baseline="0" noProof="0" dirty="0" smtClean="0">
                <a:ln>
                  <a:noFill/>
                </a:ln>
                <a:solidFill>
                  <a:srgbClr val="FF0000"/>
                </a:solidFill>
                <a:effectLst/>
                <a:uLnTx/>
                <a:uFillTx/>
              </a:rPr>
              <a:t>(SEY) </a:t>
            </a:r>
            <a:r>
              <a:rPr kumimoji="0" lang="en-US" sz="1800" b="0" i="0" u="none" strike="noStrike" kern="0" cap="none" spc="0" normalizeH="0" baseline="0" noProof="0" dirty="0" smtClean="0">
                <a:ln>
                  <a:noFill/>
                </a:ln>
                <a:solidFill>
                  <a:sysClr val="windowText" lastClr="000000"/>
                </a:solidFill>
                <a:effectLst/>
                <a:uLnTx/>
                <a:uFillTx/>
              </a:rPr>
              <a:t>of </a:t>
            </a:r>
            <a:r>
              <a:rPr kumimoji="0" lang="en-US" sz="1800" b="0" i="0" u="none" strike="noStrike" kern="0" cap="none" spc="0" normalizeH="0" baseline="0" noProof="0" dirty="0">
                <a:ln>
                  <a:noFill/>
                </a:ln>
                <a:solidFill>
                  <a:sysClr val="windowText" lastClr="000000"/>
                </a:solidFill>
                <a:effectLst/>
                <a:uLnTx/>
                <a:uFillTx/>
              </a:rPr>
              <a:t>a </a:t>
            </a:r>
            <a:r>
              <a:rPr kumimoji="0" lang="en-US" sz="1800" b="0" i="0" u="none" strike="noStrike" kern="0" cap="none" spc="0" normalizeH="0" baseline="0" noProof="0" dirty="0" smtClean="0">
                <a:ln>
                  <a:noFill/>
                </a:ln>
                <a:solidFill>
                  <a:sysClr val="windowText" lastClr="000000"/>
                </a:solidFill>
                <a:effectLst/>
                <a:uLnTx/>
                <a:uFillTx/>
              </a:rPr>
              <a:t>material. </a:t>
            </a:r>
            <a:r>
              <a:rPr kumimoji="0" lang="en-US" sz="1800" b="0" i="0" u="none" strike="noStrike" kern="0" cap="none" spc="0" normalizeH="0" baseline="0" noProof="0" dirty="0" smtClean="0">
                <a:ln>
                  <a:noFill/>
                </a:ln>
                <a:solidFill>
                  <a:srgbClr val="FF0000"/>
                </a:solidFill>
                <a:effectLst/>
                <a:uLnTx/>
                <a:uFillTx/>
              </a:rPr>
              <a:t>This </a:t>
            </a:r>
            <a:r>
              <a:rPr kumimoji="0" lang="en-US" sz="1800" b="0" i="0" u="none" strike="noStrike" kern="0" cap="none" spc="0" normalizeH="0" baseline="0" noProof="0" dirty="0">
                <a:ln>
                  <a:noFill/>
                </a:ln>
                <a:solidFill>
                  <a:srgbClr val="FF0000"/>
                </a:solidFill>
                <a:effectLst/>
                <a:uLnTx/>
                <a:uFillTx/>
              </a:rPr>
              <a:t>technique, known as </a:t>
            </a:r>
            <a:r>
              <a:rPr kumimoji="0" lang="en-US" sz="2400" b="1" i="0" u="none" strike="noStrike" kern="0" cap="none" spc="0" normalizeH="0" baseline="0" noProof="0" dirty="0">
                <a:ln>
                  <a:noFill/>
                </a:ln>
                <a:solidFill>
                  <a:srgbClr val="FF0000"/>
                </a:solidFill>
                <a:effectLst/>
                <a:uLnTx/>
                <a:uFillTx/>
              </a:rPr>
              <a:t>scrubbing</a:t>
            </a:r>
            <a:r>
              <a:rPr kumimoji="0" lang="en-US" sz="1800" b="0" i="0" u="none" strike="noStrike" kern="0" cap="none" spc="0" normalizeH="0" baseline="0" noProof="0" dirty="0">
                <a:ln>
                  <a:noFill/>
                </a:ln>
                <a:solidFill>
                  <a:srgbClr val="FF0000"/>
                </a:solidFill>
                <a:effectLst/>
                <a:uLnTx/>
                <a:uFillTx/>
              </a:rPr>
              <a:t>, provides a </a:t>
            </a:r>
            <a:r>
              <a:rPr kumimoji="0" lang="en-US" sz="1800" b="0" i="0" u="none" strike="noStrike" kern="0" cap="none" spc="0" normalizeH="0" baseline="0" noProof="0" dirty="0" smtClean="0">
                <a:ln>
                  <a:noFill/>
                </a:ln>
                <a:solidFill>
                  <a:srgbClr val="FF0000"/>
                </a:solidFill>
                <a:effectLst/>
                <a:uLnTx/>
                <a:uFillTx/>
              </a:rPr>
              <a:t>mean to </a:t>
            </a:r>
            <a:r>
              <a:rPr kumimoji="0" lang="en-US" sz="1800" b="0" i="0" u="none" strike="noStrike" kern="0" cap="none" spc="0" normalizeH="0" baseline="0" noProof="0" dirty="0">
                <a:ln>
                  <a:noFill/>
                </a:ln>
                <a:solidFill>
                  <a:srgbClr val="FF0000"/>
                </a:solidFill>
                <a:effectLst/>
                <a:uLnTx/>
                <a:uFillTx/>
              </a:rPr>
              <a:t>suppress electron cloud build-</a:t>
            </a:r>
            <a:r>
              <a:rPr kumimoji="0" lang="en-US" sz="1800" b="0" i="0" u="none" strike="noStrike" kern="0" cap="none" spc="0" normalizeH="0" baseline="0" noProof="0" dirty="0" smtClean="0">
                <a:ln>
                  <a:noFill/>
                </a:ln>
                <a:solidFill>
                  <a:srgbClr val="FF0000"/>
                </a:solidFill>
                <a:effectLst/>
                <a:uLnTx/>
                <a:uFillTx/>
              </a:rPr>
              <a:t>up.</a:t>
            </a:r>
            <a:endParaRPr kumimoji="0" lang="en-US" sz="1800" b="0" i="0" u="none" strike="noStrike" kern="0" cap="none" spc="0" normalizeH="0" baseline="0" noProof="0" dirty="0">
              <a:ln>
                <a:noFill/>
              </a:ln>
              <a:solidFill>
                <a:srgbClr val="FF0000"/>
              </a:solidFill>
              <a:effectLst/>
              <a:uLnTx/>
              <a:uFillTx/>
            </a:endParaRPr>
          </a:p>
        </p:txBody>
      </p:sp>
      <p:sp>
        <p:nvSpPr>
          <p:cNvPr id="8" name="Content Placeholder 2"/>
          <p:cNvSpPr txBox="1">
            <a:spLocks/>
          </p:cNvSpPr>
          <p:nvPr/>
        </p:nvSpPr>
        <p:spPr>
          <a:xfrm>
            <a:off x="457200" y="5013176"/>
            <a:ext cx="8229600" cy="533400"/>
          </a:xfrm>
          <a:prstGeom prst="rect">
            <a:avLst/>
          </a:prstGeom>
          <a:ln>
            <a:solidFill>
              <a:srgbClr val="FF0000"/>
            </a:solidFill>
          </a:ln>
        </p:spPr>
        <p:txBody>
          <a:bodyPr tIns="0" bIns="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Electron cloud significantly worse with 25 </a:t>
            </a:r>
            <a:r>
              <a:rPr kumimoji="0" lang="en-US" sz="3200" b="1" i="0" u="none" strike="noStrike" kern="1200" cap="none" spc="0" normalizeH="0" baseline="0" noProof="0" dirty="0" smtClean="0">
                <a:ln>
                  <a:noFill/>
                </a:ln>
                <a:solidFill>
                  <a:srgbClr val="FF0000"/>
                </a:solidFill>
                <a:effectLst/>
                <a:uLnTx/>
                <a:uFillTx/>
                <a:latin typeface="Calibri"/>
                <a:ea typeface="+mn-ea"/>
                <a:cs typeface="+mn-cs"/>
              </a:rPr>
              <a:t>ns</a:t>
            </a:r>
            <a:endParaRPr kumimoji="0" lang="en-US" sz="3200" b="1" i="0" u="none" strike="noStrike" kern="1200" cap="none" spc="0" normalizeH="0" baseline="0" noProof="0" dirty="0" smtClean="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418421539"/>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AutoShape 8"/>
          <p:cNvSpPr>
            <a:spLocks noChangeArrowheads="1"/>
          </p:cNvSpPr>
          <p:nvPr/>
        </p:nvSpPr>
        <p:spPr bwMode="auto">
          <a:xfrm>
            <a:off x="179512" y="188640"/>
            <a:ext cx="4297238" cy="1191816"/>
          </a:xfrm>
          <a:prstGeom prst="roundRect">
            <a:avLst>
              <a:gd name="adj" fmla="val 16667"/>
            </a:avLst>
          </a:prstGeom>
          <a:solidFill>
            <a:srgbClr val="0000FF"/>
          </a:solidFill>
          <a:ln w="9525" algn="ctr">
            <a:noFill/>
            <a:round/>
            <a:headEnd/>
            <a:tailEnd/>
          </a:ln>
        </p:spPr>
        <p:txBody>
          <a:bodyPr wrap="square">
            <a:spAutoFit/>
          </a:bodyPr>
          <a:lstStyle/>
          <a:p>
            <a:pPr algn="ctr"/>
            <a:r>
              <a:rPr lang="en-GB" sz="3600" b="1" dirty="0" smtClean="0">
                <a:solidFill>
                  <a:srgbClr val="FFFF00"/>
                </a:solidFill>
                <a:latin typeface="Times New Roman" pitchFamily="18" charset="0"/>
                <a:ea typeface="+mn-ea"/>
                <a:cs typeface="+mn-cs"/>
                <a:sym typeface="Monotype Sorts" pitchFamily="2" charset="2"/>
              </a:rPr>
              <a:t>LHC: </a:t>
            </a:r>
          </a:p>
          <a:p>
            <a:pPr algn="ctr"/>
            <a:r>
              <a:rPr lang="en-GB" sz="2800" b="1" dirty="0" smtClean="0">
                <a:solidFill>
                  <a:srgbClr val="FFFF00"/>
                </a:solidFill>
                <a:latin typeface="Times New Roman" pitchFamily="18" charset="0"/>
                <a:ea typeface="+mn-ea"/>
                <a:cs typeface="+mn-cs"/>
                <a:sym typeface="Monotype Sorts" pitchFamily="2" charset="2"/>
              </a:rPr>
              <a:t>technological challenges</a:t>
            </a:r>
            <a:endParaRPr lang="en-GB" sz="2800" b="1" dirty="0">
              <a:solidFill>
                <a:srgbClr val="FFFF00"/>
              </a:solidFill>
              <a:latin typeface="Times New Roman" pitchFamily="18" charset="0"/>
              <a:ea typeface="+mn-ea"/>
              <a:cs typeface="+mn-cs"/>
              <a:sym typeface="Monotype Sorts" pitchFamily="2" charset="2"/>
            </a:endParaRPr>
          </a:p>
        </p:txBody>
      </p:sp>
      <p:sp>
        <p:nvSpPr>
          <p:cNvPr id="579588" name="AutoShape 4"/>
          <p:cNvSpPr>
            <a:spLocks noChangeArrowheads="1"/>
          </p:cNvSpPr>
          <p:nvPr/>
        </p:nvSpPr>
        <p:spPr bwMode="auto">
          <a:xfrm>
            <a:off x="323528" y="3140968"/>
            <a:ext cx="8771831" cy="3022764"/>
          </a:xfrm>
          <a:prstGeom prst="rect">
            <a:avLst/>
          </a:prstGeom>
          <a:solidFill>
            <a:srgbClr val="FFFF00"/>
          </a:solidFill>
          <a:ln w="9525">
            <a:noFill/>
            <a:round/>
            <a:headEnd/>
            <a:tailEnd/>
          </a:ln>
          <a:effectLst/>
        </p:spPr>
        <p:txBody>
          <a:bodyPr lIns="92075" tIns="46038" rIns="92075" bIns="46038"/>
          <a:lstStyle/>
          <a:p>
            <a:pPr marL="76200" indent="-76200" eaLnBrk="0" hangingPunct="0">
              <a:lnSpc>
                <a:spcPct val="85000"/>
              </a:lnSpc>
              <a:spcBef>
                <a:spcPct val="20000"/>
              </a:spcBef>
              <a:buSzPct val="65000"/>
              <a:buFontTx/>
              <a:buChar char="•"/>
              <a:defRPr/>
            </a:pPr>
            <a:r>
              <a:rPr lang="en-GB" sz="2000" b="1" dirty="0" smtClean="0">
                <a:solidFill>
                  <a:srgbClr val="0000FF"/>
                </a:solidFill>
                <a:latin typeface="Times New Roman" pitchFamily="18" charset="0"/>
              </a:rPr>
              <a:t>The highest field accelerator magnets: 8.3 T </a:t>
            </a:r>
            <a:r>
              <a:rPr lang="en-GB" sz="1600" b="1" dirty="0" smtClean="0">
                <a:solidFill>
                  <a:srgbClr val="0000FF"/>
                </a:solidFill>
                <a:latin typeface="Times New Roman" pitchFamily="18" charset="0"/>
              </a:rPr>
              <a:t>(1232 dipole magnets of 15 m)</a:t>
            </a:r>
            <a:endParaRPr lang="en-GB" b="1" dirty="0" smtClean="0">
              <a:solidFill>
                <a:srgbClr val="0000FF"/>
              </a:solidFill>
              <a:latin typeface="Times New Roman" pitchFamily="18" charset="0"/>
            </a:endParaRPr>
          </a:p>
          <a:p>
            <a:pPr marL="76200" indent="-76200" eaLnBrk="0" hangingPunct="0">
              <a:lnSpc>
                <a:spcPct val="85000"/>
              </a:lnSpc>
              <a:spcBef>
                <a:spcPct val="20000"/>
              </a:spcBef>
              <a:buSzPct val="65000"/>
              <a:buFontTx/>
              <a:buChar char="•"/>
              <a:defRPr/>
            </a:pPr>
            <a:r>
              <a:rPr lang="en-GB" sz="2000" b="1" dirty="0" smtClean="0">
                <a:solidFill>
                  <a:srgbClr val="0000FF"/>
                </a:solidFill>
                <a:latin typeface="Times New Roman" pitchFamily="18" charset="0"/>
              </a:rPr>
              <a:t>The largest superconducting magnet system </a:t>
            </a:r>
            <a:r>
              <a:rPr lang="en-GB" sz="1600" b="1" dirty="0" smtClean="0">
                <a:solidFill>
                  <a:srgbClr val="0000FF"/>
                </a:solidFill>
                <a:latin typeface="Times New Roman" pitchFamily="18" charset="0"/>
              </a:rPr>
              <a:t>(~10’000 magnets)</a:t>
            </a:r>
          </a:p>
          <a:p>
            <a:pPr marL="76200" indent="-76200" eaLnBrk="0" hangingPunct="0">
              <a:lnSpc>
                <a:spcPct val="85000"/>
              </a:lnSpc>
              <a:spcBef>
                <a:spcPct val="20000"/>
              </a:spcBef>
              <a:buSzPct val="65000"/>
              <a:buFontTx/>
              <a:buChar char="•"/>
              <a:defRPr/>
            </a:pPr>
            <a:r>
              <a:rPr lang="en-GB" sz="2000" b="1" dirty="0" smtClean="0">
                <a:solidFill>
                  <a:srgbClr val="0000FF"/>
                </a:solidFill>
                <a:latin typeface="Times New Roman" pitchFamily="18" charset="0"/>
              </a:rPr>
              <a:t>The largest 1.9 K cryogenics installation </a:t>
            </a:r>
            <a:r>
              <a:rPr lang="en-GB" sz="1600" b="1" dirty="0" smtClean="0">
                <a:solidFill>
                  <a:srgbClr val="0000FF"/>
                </a:solidFill>
                <a:latin typeface="Times New Roman" pitchFamily="18" charset="0"/>
              </a:rPr>
              <a:t>(superfluid helium, 150 tons of </a:t>
            </a:r>
            <a:r>
              <a:rPr lang="en-GB" sz="1600" b="1" dirty="0" err="1" smtClean="0">
                <a:solidFill>
                  <a:srgbClr val="0000FF"/>
                </a:solidFill>
                <a:latin typeface="Times New Roman" pitchFamily="18" charset="0"/>
              </a:rPr>
              <a:t>LHe</a:t>
            </a:r>
            <a:r>
              <a:rPr lang="en-GB" sz="1600" b="1" dirty="0" smtClean="0">
                <a:solidFill>
                  <a:srgbClr val="0000FF"/>
                </a:solidFill>
                <a:latin typeface="Times New Roman" pitchFamily="18" charset="0"/>
              </a:rPr>
              <a:t> to cool down 37’000 tons)</a:t>
            </a:r>
            <a:endParaRPr lang="en-GB" sz="2000" b="1" dirty="0" smtClean="0">
              <a:solidFill>
                <a:srgbClr val="0000FF"/>
              </a:solidFill>
              <a:latin typeface="Times New Roman" pitchFamily="18" charset="0"/>
            </a:endParaRPr>
          </a:p>
          <a:p>
            <a:pPr marL="76200" indent="-76200" eaLnBrk="0" hangingPunct="0">
              <a:lnSpc>
                <a:spcPct val="85000"/>
              </a:lnSpc>
              <a:spcBef>
                <a:spcPct val="20000"/>
              </a:spcBef>
              <a:buSzPct val="65000"/>
              <a:buFontTx/>
              <a:buChar char="•"/>
              <a:defRPr/>
            </a:pPr>
            <a:r>
              <a:rPr lang="en-GB" sz="2000" b="1" dirty="0" smtClean="0">
                <a:solidFill>
                  <a:srgbClr val="0000FF"/>
                </a:solidFill>
                <a:latin typeface="Times New Roman" pitchFamily="18" charset="0"/>
              </a:rPr>
              <a:t>Ultra-high cryogenic vacuum for the particle beams </a:t>
            </a:r>
            <a:r>
              <a:rPr lang="en-GB" sz="1600" b="1" dirty="0" smtClean="0">
                <a:solidFill>
                  <a:srgbClr val="0000FF"/>
                </a:solidFill>
                <a:latin typeface="Times New Roman" pitchFamily="18" charset="0"/>
              </a:rPr>
              <a:t>(10</a:t>
            </a:r>
            <a:r>
              <a:rPr lang="en-GB" sz="1600" b="1" baseline="30000" dirty="0" smtClean="0">
                <a:solidFill>
                  <a:srgbClr val="0000FF"/>
                </a:solidFill>
                <a:latin typeface="Times New Roman" pitchFamily="18" charset="0"/>
              </a:rPr>
              <a:t>-13</a:t>
            </a:r>
            <a:r>
              <a:rPr lang="en-GB" sz="1600" b="1" dirty="0" smtClean="0">
                <a:solidFill>
                  <a:srgbClr val="0000FF"/>
                </a:solidFill>
                <a:latin typeface="Times New Roman" pitchFamily="18" charset="0"/>
              </a:rPr>
              <a:t> </a:t>
            </a:r>
            <a:r>
              <a:rPr lang="en-GB" sz="1600" b="1" dirty="0" err="1" smtClean="0">
                <a:solidFill>
                  <a:srgbClr val="0000FF"/>
                </a:solidFill>
                <a:latin typeface="Times New Roman" pitchFamily="18" charset="0"/>
              </a:rPr>
              <a:t>atm</a:t>
            </a:r>
            <a:r>
              <a:rPr lang="en-GB" sz="1600" b="1" dirty="0" smtClean="0">
                <a:solidFill>
                  <a:srgbClr val="0000FF"/>
                </a:solidFill>
                <a:latin typeface="Times New Roman" pitchFamily="18" charset="0"/>
              </a:rPr>
              <a:t>, ten times lower than on the Moon)</a:t>
            </a:r>
            <a:endParaRPr lang="en-GB" sz="2000" b="1" dirty="0" smtClean="0">
              <a:solidFill>
                <a:srgbClr val="0000FF"/>
              </a:solidFill>
              <a:latin typeface="Times New Roman" pitchFamily="18" charset="0"/>
            </a:endParaRPr>
          </a:p>
          <a:p>
            <a:pPr marL="76200" indent="-76200" eaLnBrk="0" hangingPunct="0">
              <a:lnSpc>
                <a:spcPct val="85000"/>
              </a:lnSpc>
              <a:spcBef>
                <a:spcPct val="20000"/>
              </a:spcBef>
              <a:buSzPct val="65000"/>
              <a:buFontTx/>
              <a:buChar char="•"/>
              <a:defRPr/>
            </a:pPr>
            <a:r>
              <a:rPr lang="en-GB" sz="2000" b="1" dirty="0" smtClean="0">
                <a:solidFill>
                  <a:srgbClr val="0000FF"/>
                </a:solidFill>
                <a:latin typeface="Times New Roman" pitchFamily="18" charset="0"/>
              </a:rPr>
              <a:t>The highest currents controlled with high precision </a:t>
            </a:r>
            <a:r>
              <a:rPr lang="en-GB" sz="1600" b="1" dirty="0" smtClean="0">
                <a:solidFill>
                  <a:srgbClr val="0000FF"/>
                </a:solidFill>
                <a:latin typeface="Times New Roman" pitchFamily="18" charset="0"/>
              </a:rPr>
              <a:t>(up to 13 kA)</a:t>
            </a:r>
          </a:p>
          <a:p>
            <a:pPr marL="76200" indent="-76200" eaLnBrk="0" hangingPunct="0">
              <a:lnSpc>
                <a:spcPct val="85000"/>
              </a:lnSpc>
              <a:spcBef>
                <a:spcPct val="20000"/>
              </a:spcBef>
              <a:buSzPct val="65000"/>
              <a:buFontTx/>
              <a:buChar char="•"/>
              <a:defRPr/>
            </a:pPr>
            <a:r>
              <a:rPr lang="en-GB" sz="2000" b="1" dirty="0" smtClean="0">
                <a:solidFill>
                  <a:srgbClr val="0000FF"/>
                </a:solidFill>
                <a:latin typeface="Times New Roman" pitchFamily="18" charset="0"/>
              </a:rPr>
              <a:t>The highest precision ever demanded from the power converters </a:t>
            </a:r>
            <a:r>
              <a:rPr lang="en-GB" sz="1600" b="1" dirty="0" smtClean="0">
                <a:solidFill>
                  <a:srgbClr val="0000FF"/>
                </a:solidFill>
                <a:latin typeface="Times New Roman" pitchFamily="18" charset="0"/>
              </a:rPr>
              <a:t>(ppm level)</a:t>
            </a:r>
          </a:p>
          <a:p>
            <a:pPr marL="76200" indent="-76200" eaLnBrk="0" hangingPunct="0">
              <a:lnSpc>
                <a:spcPct val="85000"/>
              </a:lnSpc>
              <a:spcBef>
                <a:spcPct val="20000"/>
              </a:spcBef>
              <a:buSzPct val="65000"/>
              <a:buFontTx/>
              <a:buChar char="•"/>
              <a:defRPr/>
            </a:pPr>
            <a:r>
              <a:rPr lang="en-GB" sz="2000" b="1" dirty="0" smtClean="0">
                <a:solidFill>
                  <a:srgbClr val="0000FF"/>
                </a:solidFill>
                <a:latin typeface="Times New Roman" pitchFamily="18" charset="0"/>
              </a:rPr>
              <a:t>A sophisticated and ultra-reliable magnet quench protection system </a:t>
            </a:r>
          </a:p>
          <a:p>
            <a:pPr eaLnBrk="0" hangingPunct="0">
              <a:lnSpc>
                <a:spcPct val="85000"/>
              </a:lnSpc>
              <a:spcBef>
                <a:spcPct val="20000"/>
              </a:spcBef>
              <a:buSzPct val="65000"/>
              <a:defRPr/>
            </a:pPr>
            <a:r>
              <a:rPr lang="en-GB" sz="1600" b="1" dirty="0" smtClean="0">
                <a:solidFill>
                  <a:srgbClr val="0000FF"/>
                </a:solidFill>
                <a:latin typeface="Times New Roman" pitchFamily="18" charset="0"/>
              </a:rPr>
              <a:t>   (Energy stored in the magnet system:  ~10  </a:t>
            </a:r>
            <a:r>
              <a:rPr lang="en-GB" sz="1600" b="1" dirty="0" err="1" smtClean="0">
                <a:solidFill>
                  <a:srgbClr val="0000FF"/>
                </a:solidFill>
                <a:latin typeface="Times New Roman" pitchFamily="18" charset="0"/>
              </a:rPr>
              <a:t>Gjoule</a:t>
            </a:r>
            <a:r>
              <a:rPr lang="en-GB" sz="1600" b="1" dirty="0" smtClean="0">
                <a:solidFill>
                  <a:srgbClr val="0000FF"/>
                </a:solidFill>
                <a:latin typeface="Times New Roman" pitchFamily="18" charset="0"/>
              </a:rPr>
              <a:t>, in the beams &gt; 700 MJ)</a:t>
            </a:r>
          </a:p>
          <a:p>
            <a:pPr marL="76200" indent="-76200" eaLnBrk="0" hangingPunct="0">
              <a:lnSpc>
                <a:spcPct val="85000"/>
              </a:lnSpc>
              <a:spcBef>
                <a:spcPct val="20000"/>
              </a:spcBef>
              <a:buSzPct val="65000"/>
              <a:buFontTx/>
              <a:buChar char="•"/>
              <a:defRPr/>
            </a:pPr>
            <a:endParaRPr lang="fr-FR" sz="1600" b="1" dirty="0">
              <a:solidFill>
                <a:srgbClr val="0000FF"/>
              </a:solidFill>
              <a:latin typeface="Times New Roman" pitchFamily="18" charset="0"/>
            </a:endParaRPr>
          </a:p>
        </p:txBody>
      </p:sp>
      <p:pic>
        <p:nvPicPr>
          <p:cNvPr id="7" name="Picture 6" descr="LHC-tunnel-withbike.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016756" y="1"/>
            <a:ext cx="4127244" cy="3005450"/>
          </a:xfrm>
          <a:prstGeom prst="rect">
            <a:avLst/>
          </a:prstGeom>
          <a:ln>
            <a:noFill/>
          </a:ln>
          <a:effectLst>
            <a:outerShdw blurRad="190500" algn="tl" rotWithShape="0">
              <a:srgbClr val="000000">
                <a:alpha val="70000"/>
              </a:srgbClr>
            </a:outerShdw>
          </a:effectLst>
        </p:spPr>
      </p:pic>
      <p:pic>
        <p:nvPicPr>
          <p:cNvPr id="6" name="Picture 3" descr="\\cern.ch\dfs\Departments\TE\Projects\Splices\Talks\Mike\Outreach\Raw material\LHC_tunnel_3d.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89905" y="0"/>
            <a:ext cx="4154094" cy="3059047"/>
          </a:xfrm>
          <a:prstGeom prst="rect">
            <a:avLst/>
          </a:prstGeom>
          <a:noFill/>
          <a:ln w="9525">
            <a:noFill/>
            <a:miter lim="800000"/>
            <a:headEnd/>
            <a:tailEnd/>
          </a:ln>
        </p:spPr>
      </p:pic>
      <p:sp>
        <p:nvSpPr>
          <p:cNvPr id="9" name="Rectangle 8"/>
          <p:cNvSpPr/>
          <p:nvPr/>
        </p:nvSpPr>
        <p:spPr>
          <a:xfrm>
            <a:off x="280648" y="1502726"/>
            <a:ext cx="4428795" cy="1323439"/>
          </a:xfrm>
          <a:prstGeom prst="rect">
            <a:avLst/>
          </a:prstGeom>
          <a:solidFill>
            <a:srgbClr val="FF0000"/>
          </a:solidFill>
        </p:spPr>
        <p:txBody>
          <a:bodyPr wrap="square">
            <a:spAutoFit/>
          </a:bodyPr>
          <a:lstStyle/>
          <a:p>
            <a:pPr algn="just"/>
            <a:r>
              <a:rPr lang="en-GB" sz="2000" b="1" dirty="0" smtClean="0">
                <a:solidFill>
                  <a:prstClr val="white"/>
                </a:solidFill>
                <a:latin typeface="Times New Roman" pitchFamily="18" charset="0"/>
              </a:rPr>
              <a:t>The specifications of many systems were over the state of the art.</a:t>
            </a:r>
          </a:p>
          <a:p>
            <a:pPr algn="just"/>
            <a:r>
              <a:rPr lang="en-GB" sz="2000" b="1" dirty="0" smtClean="0">
                <a:solidFill>
                  <a:prstClr val="white"/>
                </a:solidFill>
                <a:latin typeface="Times New Roman" pitchFamily="18" charset="0"/>
              </a:rPr>
              <a:t>Long R&amp;D programs with many institutes and industries worldwide.</a:t>
            </a:r>
            <a:endParaRPr lang="en-GB" sz="1600" b="1" dirty="0">
              <a:solidFill>
                <a:prstClr val="white"/>
              </a:solidFill>
              <a:latin typeface="Times New Roman" pitchFamily="18" charset="0"/>
            </a:endParaRPr>
          </a:p>
        </p:txBody>
      </p:sp>
    </p:spTree>
    <p:extLst>
      <p:ext uri="{BB962C8B-B14F-4D97-AF65-F5344CB8AC3E}">
        <p14:creationId xmlns:p14="http://schemas.microsoft.com/office/powerpoint/2010/main" val="1248553548"/>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7-23 at 10.20.21 A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3528" y="688546"/>
            <a:ext cx="8316416" cy="4972702"/>
          </a:xfrm>
          <a:prstGeom prst="rect">
            <a:avLst/>
          </a:prstGeom>
        </p:spPr>
      </p:pic>
      <p:sp>
        <p:nvSpPr>
          <p:cNvPr id="6" name="Title 1"/>
          <p:cNvSpPr txBox="1">
            <a:spLocks/>
          </p:cNvSpPr>
          <p:nvPr/>
        </p:nvSpPr>
        <p:spPr>
          <a:xfrm>
            <a:off x="323528" y="115888"/>
            <a:ext cx="4195091" cy="576808"/>
          </a:xfrm>
          <a:prstGeom prst="rect">
            <a:avLst/>
          </a:prstGeom>
          <a:solidFill>
            <a:schemeClr val="tx2">
              <a:lumMod val="60000"/>
              <a:lumOff val="40000"/>
            </a:schemeClr>
          </a:solidFill>
        </p:spPr>
        <p:txBody>
          <a:bodyPr vert="horz" lIns="45720" rIns="45720" anchor="ctr">
            <a:normAutofit fontScale="97500"/>
          </a:bodyPr>
          <a:lstStyle>
            <a:lvl1pPr algn="l" rtl="0" eaLnBrk="1" latinLnBrk="0" hangingPunct="1">
              <a:spcBef>
                <a:spcPct val="0"/>
              </a:spcBef>
              <a:buNone/>
              <a:defRPr kumimoji="0" sz="3600" kern="1200">
                <a:solidFill>
                  <a:schemeClr val="tx1"/>
                </a:solidFill>
                <a:latin typeface="+mj-lt"/>
                <a:ea typeface="+mj-ea"/>
                <a:cs typeface="+mj-cs"/>
              </a:defRPr>
            </a:lvl1pPr>
          </a:lstStyle>
          <a:p>
            <a:pPr algn="ctr"/>
            <a:r>
              <a:rPr lang="en-GB" sz="3200" b="1" dirty="0" smtClean="0">
                <a:solidFill>
                  <a:schemeClr val="bg1"/>
                </a:solidFill>
              </a:rPr>
              <a:t>LHC </a:t>
            </a:r>
            <a:r>
              <a:rPr lang="en-GB" sz="3200" b="1" dirty="0">
                <a:solidFill>
                  <a:schemeClr val="bg1"/>
                </a:solidFill>
              </a:rPr>
              <a:t>2015 – </a:t>
            </a:r>
            <a:r>
              <a:rPr lang="en-GB" sz="3200" b="1" dirty="0" smtClean="0">
                <a:solidFill>
                  <a:schemeClr val="bg1"/>
                </a:solidFill>
              </a:rPr>
              <a:t>Q3/Q4 </a:t>
            </a:r>
            <a:endParaRPr lang="en-GB" sz="2200" b="1" dirty="0">
              <a:solidFill>
                <a:schemeClr val="bg1"/>
              </a:solidFill>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4073" y="3573016"/>
            <a:ext cx="8388424" cy="2453757"/>
          </a:xfrm>
          <a:prstGeom prst="rect">
            <a:avLst/>
          </a:prstGeom>
        </p:spPr>
      </p:pic>
      <p:sp>
        <p:nvSpPr>
          <p:cNvPr id="3" name="Down Arrow 2"/>
          <p:cNvSpPr/>
          <p:nvPr/>
        </p:nvSpPr>
        <p:spPr>
          <a:xfrm rot="5821960">
            <a:off x="5263093" y="620511"/>
            <a:ext cx="622937" cy="5135845"/>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90773991"/>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275040" cy="706090"/>
          </a:xfrm>
          <a:solidFill>
            <a:srgbClr val="0070C0"/>
          </a:solidFill>
        </p:spPr>
        <p:txBody>
          <a:bodyPr>
            <a:normAutofit/>
          </a:bodyPr>
          <a:lstStyle/>
          <a:p>
            <a:pPr algn="ctr"/>
            <a:r>
              <a:rPr lang="en-GB" sz="2800" dirty="0" smtClean="0">
                <a:solidFill>
                  <a:schemeClr val="bg1"/>
                </a:solidFill>
              </a:rPr>
              <a:t>Scrubbing @ 25 ns bunch spacing</a:t>
            </a:r>
            <a:endParaRPr lang="en-GB" sz="2800" dirty="0">
              <a:solidFill>
                <a:schemeClr val="bg1"/>
              </a:solidFill>
            </a:endParaRPr>
          </a:p>
        </p:txBody>
      </p:sp>
      <p:sp>
        <p:nvSpPr>
          <p:cNvPr id="3" name="Content Placeholder 2"/>
          <p:cNvSpPr>
            <a:spLocks noGrp="1"/>
          </p:cNvSpPr>
          <p:nvPr>
            <p:ph idx="1"/>
          </p:nvPr>
        </p:nvSpPr>
        <p:spPr>
          <a:xfrm>
            <a:off x="421857" y="1196752"/>
            <a:ext cx="6310383" cy="1085846"/>
          </a:xfrm>
        </p:spPr>
        <p:txBody>
          <a:bodyPr>
            <a:noAutofit/>
          </a:bodyPr>
          <a:lstStyle/>
          <a:p>
            <a:pPr algn="just"/>
            <a:r>
              <a:rPr lang="en-GB" sz="2000" dirty="0"/>
              <a:t>Two weeks </a:t>
            </a:r>
            <a:r>
              <a:rPr lang="en-GB" sz="2000" dirty="0" smtClean="0"/>
              <a:t>of scrubbing </a:t>
            </a:r>
            <a:r>
              <a:rPr lang="en-GB" sz="2000" dirty="0"/>
              <a:t>with </a:t>
            </a:r>
            <a:r>
              <a:rPr lang="en-GB" sz="2000" dirty="0" smtClean="0"/>
              <a:t>~60% effective </a:t>
            </a:r>
            <a:r>
              <a:rPr lang="en-GB" sz="2000" dirty="0"/>
              <a:t>scrubbing </a:t>
            </a:r>
            <a:r>
              <a:rPr lang="en-GB" sz="2000" dirty="0" smtClean="0"/>
              <a:t>time, excellent </a:t>
            </a:r>
            <a:r>
              <a:rPr lang="en-GB" sz="2000" dirty="0"/>
              <a:t>result considering that </a:t>
            </a:r>
            <a:r>
              <a:rPr lang="en-GB" sz="2000" dirty="0" smtClean="0"/>
              <a:t>operating at the machine performance </a:t>
            </a:r>
            <a:r>
              <a:rPr lang="en-GB" sz="2000" dirty="0"/>
              <a:t>limits</a:t>
            </a:r>
            <a:r>
              <a:rPr lang="en-GB" sz="2000" dirty="0" smtClean="0"/>
              <a:t>.</a:t>
            </a:r>
          </a:p>
        </p:txBody>
      </p:sp>
      <p:sp>
        <p:nvSpPr>
          <p:cNvPr id="4" name="TextBox 3"/>
          <p:cNvSpPr txBox="1"/>
          <p:nvPr/>
        </p:nvSpPr>
        <p:spPr>
          <a:xfrm>
            <a:off x="3491879" y="6309320"/>
            <a:ext cx="5156831" cy="369332"/>
          </a:xfrm>
          <a:prstGeom prst="rect">
            <a:avLst/>
          </a:prstGeom>
          <a:noFill/>
        </p:spPr>
        <p:txBody>
          <a:bodyPr wrap="square" rtlCol="0">
            <a:spAutoFit/>
          </a:bodyPr>
          <a:lstStyle/>
          <a:p>
            <a:r>
              <a:rPr lang="en-GB" dirty="0">
                <a:solidFill>
                  <a:schemeClr val="bg1"/>
                </a:solidFill>
              </a:rPr>
              <a:t>Courtesy </a:t>
            </a:r>
            <a:r>
              <a:rPr lang="en-GB" dirty="0" smtClean="0">
                <a:solidFill>
                  <a:schemeClr val="bg1"/>
                </a:solidFill>
              </a:rPr>
              <a:t>Miguel Jimenez and </a:t>
            </a:r>
            <a:r>
              <a:rPr lang="en-GB" dirty="0">
                <a:solidFill>
                  <a:schemeClr val="bg1"/>
                </a:solidFill>
              </a:rPr>
              <a:t>Gianluigi </a:t>
            </a:r>
            <a:r>
              <a:rPr lang="en-GB" dirty="0" err="1" smtClean="0">
                <a:solidFill>
                  <a:schemeClr val="bg1"/>
                </a:solidFill>
              </a:rPr>
              <a:t>Arduini</a:t>
            </a:r>
            <a:endParaRPr lang="en-GB" dirty="0">
              <a:solidFill>
                <a:schemeClr val="bg1"/>
              </a:solidFill>
            </a:endParaRPr>
          </a:p>
        </p:txBody>
      </p:sp>
      <p:pic>
        <p:nvPicPr>
          <p:cNvPr id="5" name="Picture 4" descr="Screen Shot 2015-07-23 at 10.20.21 AM.png"/>
          <p:cNvPicPr>
            <a:picLocks noChangeAspect="1"/>
          </p:cNvPicPr>
          <p:nvPr/>
        </p:nvPicPr>
        <p:blipFill rotWithShape="1">
          <a:blip r:embed="rId2" cstate="email">
            <a:extLst>
              <a:ext uri="{28A0092B-C50C-407E-A947-70E740481C1C}">
                <a14:useLocalDpi xmlns:a14="http://schemas.microsoft.com/office/drawing/2010/main"/>
              </a:ext>
            </a:extLst>
          </a:blip>
          <a:srcRect l="28573" r="47182" b="47786"/>
          <a:stretch/>
        </p:blipFill>
        <p:spPr>
          <a:xfrm>
            <a:off x="6876256" y="10126"/>
            <a:ext cx="2016224" cy="2596438"/>
          </a:xfrm>
          <a:prstGeom prst="rect">
            <a:avLst/>
          </a:prstGeom>
        </p:spPr>
      </p:pic>
      <p:sp>
        <p:nvSpPr>
          <p:cNvPr id="6" name="Content Placeholder 2"/>
          <p:cNvSpPr txBox="1">
            <a:spLocks/>
          </p:cNvSpPr>
          <p:nvPr/>
        </p:nvSpPr>
        <p:spPr>
          <a:xfrm>
            <a:off x="442739" y="2498622"/>
            <a:ext cx="8226854" cy="1974564"/>
          </a:xfrm>
          <a:prstGeom prst="rect">
            <a:avLst/>
          </a:prstGeom>
        </p:spPr>
        <p:txBody>
          <a:bodyPr vert="horz">
            <a:noAutofit/>
          </a:bodyPr>
          <a:lstStyle>
            <a:lvl1pPr marL="354013" indent="-317500" algn="l" rtl="0" eaLnBrk="1" latinLnBrk="0" hangingPunct="1">
              <a:spcBef>
                <a:spcPct val="20000"/>
              </a:spcBef>
              <a:buClr>
                <a:schemeClr val="tx1"/>
              </a:buClr>
              <a:buSzPct val="75000"/>
              <a:buFont typeface="Lucida Grande"/>
              <a:buChar char="►"/>
              <a:defRPr kumimoji="0" sz="2400" kern="1200">
                <a:solidFill>
                  <a:schemeClr val="tx1"/>
                </a:solidFill>
                <a:latin typeface="+mn-lt"/>
                <a:ea typeface="+mn-ea"/>
                <a:cs typeface="+mn-cs"/>
              </a:defRPr>
            </a:lvl1pPr>
            <a:lvl2pPr marL="720725" indent="-366713" algn="l" rtl="0" eaLnBrk="1" latinLnBrk="0" hangingPunct="1">
              <a:spcBef>
                <a:spcPct val="20000"/>
              </a:spcBef>
              <a:buClr>
                <a:schemeClr val="accent2"/>
              </a:buClr>
              <a:buSzPct val="75000"/>
              <a:buFont typeface="Lucida Grande"/>
              <a:buChar char="►"/>
              <a:defRPr kumimoji="0" sz="2000" kern="1200">
                <a:solidFill>
                  <a:schemeClr val="tx1"/>
                </a:solidFill>
                <a:latin typeface="+mn-lt"/>
                <a:ea typeface="+mn-ea"/>
                <a:cs typeface="+mn-cs"/>
              </a:defRPr>
            </a:lvl2pPr>
            <a:lvl3pPr marL="1092708" indent="-342900" algn="l" rtl="0" eaLnBrk="1" latinLnBrk="0" hangingPunct="1">
              <a:spcBef>
                <a:spcPct val="20000"/>
              </a:spcBef>
              <a:buClr>
                <a:schemeClr val="accent1"/>
              </a:buClr>
              <a:buSzPct val="75000"/>
              <a:buFont typeface="Lucida Grande"/>
              <a:buChar char="►"/>
              <a:defRPr kumimoji="0" sz="18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16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16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13" indent="0" algn="just">
              <a:buNone/>
            </a:pPr>
            <a:r>
              <a:rPr lang="en-GB" sz="2000" dirty="0" smtClean="0"/>
              <a:t>Observations confirmed the effectiveness of the Scrubbing process</a:t>
            </a:r>
          </a:p>
          <a:p>
            <a:pPr lvl="1" algn="just"/>
            <a:r>
              <a:rPr lang="en-GB" sz="1600" dirty="0" smtClean="0"/>
              <a:t>Clear improvement of beam quality thanks also to adapted machine settings.</a:t>
            </a:r>
          </a:p>
          <a:p>
            <a:pPr lvl="2" algn="just"/>
            <a:r>
              <a:rPr lang="en-GB" sz="1400" dirty="0" smtClean="0"/>
              <a:t>Decrease of proton losses, heat load on cryogenics</a:t>
            </a:r>
          </a:p>
          <a:p>
            <a:pPr lvl="1" algn="just"/>
            <a:r>
              <a:rPr lang="en-GB" sz="1600" dirty="0" smtClean="0"/>
              <a:t>Expected to keep scrubbing with physics fills by the electron cloud still present</a:t>
            </a:r>
          </a:p>
        </p:txBody>
      </p:sp>
      <p:pic>
        <p:nvPicPr>
          <p:cNvPr id="7" name="Picture 6"/>
          <p:cNvPicPr>
            <a:picLocks noChangeAspect="1"/>
          </p:cNvPicPr>
          <p:nvPr/>
        </p:nvPicPr>
        <p:blipFill rotWithShape="1">
          <a:blip r:embed="rId3"/>
          <a:srcRect t="50846"/>
          <a:stretch/>
        </p:blipFill>
        <p:spPr>
          <a:xfrm>
            <a:off x="539552" y="3929147"/>
            <a:ext cx="8087007" cy="2089693"/>
          </a:xfrm>
          <a:prstGeom prst="rect">
            <a:avLst/>
          </a:prstGeom>
        </p:spPr>
      </p:pic>
    </p:spTree>
    <p:extLst>
      <p:ext uri="{BB962C8B-B14F-4D97-AF65-F5344CB8AC3E}">
        <p14:creationId xmlns:p14="http://schemas.microsoft.com/office/powerpoint/2010/main" val="905051040"/>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67544" y="224800"/>
            <a:ext cx="4195091" cy="395887"/>
          </a:xfrm>
          <a:prstGeom prst="rect">
            <a:avLst/>
          </a:prstGeom>
          <a:solidFill>
            <a:schemeClr val="tx2">
              <a:lumMod val="60000"/>
              <a:lumOff val="40000"/>
            </a:schemeClr>
          </a:solidFill>
        </p:spPr>
        <p:txBody>
          <a:bodyPr vert="horz" lIns="45720" rIns="45720" anchor="ctr">
            <a:normAutofit fontScale="67500" lnSpcReduction="20000"/>
          </a:bodyPr>
          <a:lstStyle>
            <a:lvl1pPr algn="l" rtl="0" eaLnBrk="1" latinLnBrk="0" hangingPunct="1">
              <a:spcBef>
                <a:spcPct val="0"/>
              </a:spcBef>
              <a:buNone/>
              <a:defRPr kumimoji="0" sz="3600" kern="1200">
                <a:solidFill>
                  <a:schemeClr val="tx1"/>
                </a:solidFill>
                <a:latin typeface="+mj-lt"/>
                <a:ea typeface="+mj-ea"/>
                <a:cs typeface="+mj-cs"/>
              </a:defRPr>
            </a:lvl1pPr>
          </a:lstStyle>
          <a:p>
            <a:pPr algn="ctr"/>
            <a:r>
              <a:rPr lang="en-GB" sz="3200" b="1" dirty="0">
                <a:solidFill>
                  <a:schemeClr val="bg1"/>
                </a:solidFill>
              </a:rPr>
              <a:t>Heat Load </a:t>
            </a:r>
            <a:r>
              <a:rPr lang="en-GB" sz="3200" b="1" dirty="0" smtClean="0">
                <a:solidFill>
                  <a:schemeClr val="bg1"/>
                </a:solidFill>
              </a:rPr>
              <a:t>Evolution – E cloud</a:t>
            </a:r>
            <a:endParaRPr lang="en-GB" sz="3200" b="1" dirty="0">
              <a:solidFill>
                <a:schemeClr val="bg1"/>
              </a:solidFill>
            </a:endParaRPr>
          </a:p>
        </p:txBody>
      </p:sp>
      <p:grpSp>
        <p:nvGrpSpPr>
          <p:cNvPr id="5" name="Group 4"/>
          <p:cNvGrpSpPr>
            <a:grpSpLocks noChangeAspect="1"/>
          </p:cNvGrpSpPr>
          <p:nvPr/>
        </p:nvGrpSpPr>
        <p:grpSpPr>
          <a:xfrm>
            <a:off x="70992" y="1772816"/>
            <a:ext cx="9073008" cy="4335778"/>
            <a:chOff x="1143000" y="1415949"/>
            <a:chExt cx="7027984" cy="5153488"/>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3000" y="1531669"/>
              <a:ext cx="7027984" cy="5037768"/>
            </a:xfrm>
            <a:prstGeom prst="rect">
              <a:avLst/>
            </a:prstGeom>
          </p:spPr>
        </p:pic>
        <p:sp>
          <p:nvSpPr>
            <p:cNvPr id="9" name="Rectangle 8"/>
            <p:cNvSpPr/>
            <p:nvPr/>
          </p:nvSpPr>
          <p:spPr>
            <a:xfrm>
              <a:off x="1910862" y="1415949"/>
              <a:ext cx="5709138" cy="307777"/>
            </a:xfrm>
            <a:prstGeom prst="rect">
              <a:avLst/>
            </a:prstGeom>
          </p:spPr>
          <p:txBody>
            <a:bodyPr wrap="square">
              <a:spAutoFit/>
            </a:bodyPr>
            <a:lstStyle/>
            <a:p>
              <a:pPr algn="ctr"/>
              <a:r>
                <a:rPr lang="en-GB" sz="1400" b="1" dirty="0" smtClean="0">
                  <a:latin typeface="Arial" panose="020B0604020202020204" pitchFamily="34" charset="0"/>
                  <a:cs typeface="Arial" panose="020B0604020202020204" pitchFamily="34" charset="0"/>
                  <a:sym typeface="Wingdings" panose="05000000000000000000" pitchFamily="2" charset="2"/>
                </a:rPr>
                <a:t>Dipoles of the instrumented half-cells</a:t>
              </a:r>
              <a:endParaRPr lang="en-GB" sz="1400" b="1" dirty="0">
                <a:latin typeface="Arial" panose="020B0604020202020204" pitchFamily="34" charset="0"/>
                <a:cs typeface="Arial" panose="020B0604020202020204" pitchFamily="34" charset="0"/>
              </a:endParaRPr>
            </a:p>
          </p:txBody>
        </p:sp>
      </p:grpSp>
      <p:sp>
        <p:nvSpPr>
          <p:cNvPr id="11" name="Rectangle 10"/>
          <p:cNvSpPr/>
          <p:nvPr/>
        </p:nvSpPr>
        <p:spPr>
          <a:xfrm>
            <a:off x="218302" y="603483"/>
            <a:ext cx="8636404" cy="1102674"/>
          </a:xfrm>
          <a:prstGeom prst="rect">
            <a:avLst/>
          </a:prstGeom>
        </p:spPr>
        <p:txBody>
          <a:bodyPr wrap="square">
            <a:spAutoFit/>
          </a:bodyPr>
          <a:lstStyle/>
          <a:p>
            <a:pPr>
              <a:lnSpc>
                <a:spcPct val="120000"/>
              </a:lnSpc>
            </a:pPr>
            <a:r>
              <a:rPr lang="en-GB" sz="1400" b="1" dirty="0" smtClean="0">
                <a:solidFill>
                  <a:srgbClr val="FF0000"/>
                </a:solidFill>
                <a:sym typeface="Wingdings" panose="05000000000000000000" pitchFamily="2" charset="2"/>
              </a:rPr>
              <a:t>Scrubbing observed with physics fills </a:t>
            </a:r>
            <a:r>
              <a:rPr lang="en-GB" sz="1400" dirty="0" smtClean="0">
                <a:solidFill>
                  <a:schemeClr val="tx2"/>
                </a:solidFill>
                <a:sym typeface="Wingdings" panose="05000000000000000000" pitchFamily="2" charset="2"/>
              </a:rPr>
              <a:t>at 6.5 </a:t>
            </a:r>
            <a:r>
              <a:rPr lang="en-GB" sz="1400" dirty="0" err="1" smtClean="0">
                <a:solidFill>
                  <a:schemeClr val="tx2"/>
                </a:solidFill>
                <a:sym typeface="Wingdings" panose="05000000000000000000" pitchFamily="2" charset="2"/>
              </a:rPr>
              <a:t>TeV</a:t>
            </a:r>
            <a:endParaRPr lang="en-GB" sz="1400" dirty="0" smtClean="0">
              <a:solidFill>
                <a:schemeClr val="tx2"/>
              </a:solidFill>
              <a:sym typeface="Wingdings" panose="05000000000000000000" pitchFamily="2" charset="2"/>
            </a:endParaRPr>
          </a:p>
          <a:p>
            <a:pPr marL="742950" lvl="1" indent="-285750">
              <a:lnSpc>
                <a:spcPct val="120000"/>
              </a:lnSpc>
              <a:buFont typeface="Wingdings" panose="05000000000000000000" pitchFamily="2" charset="2"/>
              <a:buChar char="à"/>
            </a:pPr>
            <a:r>
              <a:rPr lang="en-GB" sz="1400" dirty="0" smtClean="0">
                <a:solidFill>
                  <a:schemeClr val="tx2"/>
                </a:solidFill>
                <a:sym typeface="Wingdings" panose="05000000000000000000" pitchFamily="2" charset="2"/>
              </a:rPr>
              <a:t>Hopefully gaining margin to further increase the number of bunches</a:t>
            </a:r>
          </a:p>
          <a:p>
            <a:pPr marL="742950" lvl="1" indent="-285750">
              <a:lnSpc>
                <a:spcPct val="120000"/>
              </a:lnSpc>
              <a:buClr>
                <a:schemeClr val="tx2"/>
              </a:buClr>
              <a:buFont typeface="Wingdings" panose="05000000000000000000" pitchFamily="2" charset="2"/>
              <a:buChar char="à"/>
            </a:pPr>
            <a:r>
              <a:rPr lang="en-GB" sz="1400" b="1" dirty="0" smtClean="0">
                <a:solidFill>
                  <a:srgbClr val="FF0000"/>
                </a:solidFill>
                <a:sym typeface="Wingdings" panose="05000000000000000000" pitchFamily="2" charset="2"/>
              </a:rPr>
              <a:t>Scrubbing “memory” kept </a:t>
            </a:r>
            <a:r>
              <a:rPr lang="en-GB" sz="1400" dirty="0" smtClean="0">
                <a:solidFill>
                  <a:schemeClr val="tx2"/>
                </a:solidFill>
                <a:sym typeface="Wingdings" panose="05000000000000000000" pitchFamily="2" charset="2"/>
              </a:rPr>
              <a:t>while running with 25 ns beams - </a:t>
            </a:r>
            <a:r>
              <a:rPr lang="en-GB" sz="1400" b="1" dirty="0" smtClean="0">
                <a:solidFill>
                  <a:srgbClr val="FF0000"/>
                </a:solidFill>
                <a:sym typeface="Wingdings" panose="05000000000000000000" pitchFamily="2" charset="2"/>
              </a:rPr>
              <a:t>deconditioning</a:t>
            </a:r>
            <a:r>
              <a:rPr lang="en-GB" sz="1400" dirty="0" smtClean="0">
                <a:solidFill>
                  <a:schemeClr val="tx2"/>
                </a:solidFill>
                <a:sym typeface="Wingdings" panose="05000000000000000000" pitchFamily="2" charset="2"/>
              </a:rPr>
              <a:t> was observed after few weeks of low e-cloud operation</a:t>
            </a:r>
          </a:p>
        </p:txBody>
      </p:sp>
    </p:spTree>
    <p:extLst>
      <p:ext uri="{BB962C8B-B14F-4D97-AF65-F5344CB8AC3E}">
        <p14:creationId xmlns:p14="http://schemas.microsoft.com/office/powerpoint/2010/main" val="2929547668"/>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9221" y="940491"/>
            <a:ext cx="3930731" cy="646331"/>
          </a:xfrm>
          <a:prstGeom prst="rect">
            <a:avLst/>
          </a:prstGeom>
        </p:spPr>
        <p:txBody>
          <a:bodyPr wrap="square">
            <a:spAutoFit/>
          </a:bodyPr>
          <a:lstStyle/>
          <a:p>
            <a:r>
              <a:rPr lang="en-GB" dirty="0">
                <a:latin typeface="Ubuntu Light" charset="0"/>
                <a:ea typeface="Ubuntu Light" charset="0"/>
                <a:cs typeface="Ubuntu Light" charset="0"/>
              </a:rPr>
              <a:t>Statistics for 25 ns run </a:t>
            </a:r>
            <a:r>
              <a:rPr lang="en-GB" dirty="0" smtClean="0">
                <a:latin typeface="Ubuntu Light" charset="0"/>
                <a:ea typeface="Ubuntu Light" charset="0"/>
                <a:cs typeface="Ubuntu Light" charset="0"/>
              </a:rPr>
              <a:t>from September 7 </a:t>
            </a:r>
            <a:r>
              <a:rPr lang="en-GB" dirty="0">
                <a:latin typeface="Ubuntu Light" charset="0"/>
                <a:ea typeface="Ubuntu Light" charset="0"/>
                <a:cs typeface="Ubuntu Light" charset="0"/>
              </a:rPr>
              <a:t>to </a:t>
            </a:r>
            <a:r>
              <a:rPr lang="en-GB" dirty="0" smtClean="0">
                <a:latin typeface="Ubuntu Light" charset="0"/>
                <a:ea typeface="Ubuntu Light" charset="0"/>
                <a:cs typeface="Ubuntu Light" charset="0"/>
              </a:rPr>
              <a:t>November 3</a:t>
            </a:r>
            <a:endParaRPr lang="en-US" dirty="0">
              <a:latin typeface="Ubuntu Light" charset="0"/>
              <a:ea typeface="Ubuntu Light" charset="0"/>
              <a:cs typeface="Ubuntu Light" charset="0"/>
            </a:endParaRPr>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76" y="2276872"/>
            <a:ext cx="6460742" cy="3878814"/>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0" y="220511"/>
            <a:ext cx="4427984" cy="2732621"/>
          </a:xfrm>
          <a:prstGeom prst="rect">
            <a:avLst/>
          </a:prstGeom>
          <a:ln>
            <a:noFill/>
          </a:ln>
          <a:effectLst>
            <a:outerShdw blurRad="292100" dist="139700" dir="2700000" algn="tl" rotWithShape="0">
              <a:srgbClr val="333333">
                <a:alpha val="65000"/>
              </a:srgbClr>
            </a:outerShdw>
          </a:effectLst>
        </p:spPr>
      </p:pic>
      <p:sp>
        <p:nvSpPr>
          <p:cNvPr id="12" name="Title 1"/>
          <p:cNvSpPr txBox="1">
            <a:spLocks/>
          </p:cNvSpPr>
          <p:nvPr/>
        </p:nvSpPr>
        <p:spPr>
          <a:xfrm>
            <a:off x="391034" y="146034"/>
            <a:ext cx="4108957" cy="658774"/>
          </a:xfrm>
          <a:prstGeom prst="rect">
            <a:avLst/>
          </a:prstGeom>
          <a:solidFill>
            <a:schemeClr val="tx2">
              <a:lumMod val="60000"/>
              <a:lumOff val="40000"/>
            </a:schemeClr>
          </a:solidFill>
        </p:spPr>
        <p:txBody>
          <a:bodyPr vert="horz" lIns="45720" rIns="45720" anchor="ctr">
            <a:normAutofit fontScale="67500" lnSpcReduction="20000"/>
          </a:bodyPr>
          <a:lstStyle>
            <a:lvl1pPr algn="l" rtl="0" eaLnBrk="1" latinLnBrk="0" hangingPunct="1">
              <a:spcBef>
                <a:spcPct val="0"/>
              </a:spcBef>
              <a:buNone/>
              <a:defRPr kumimoji="0" sz="3600" kern="1200">
                <a:solidFill>
                  <a:schemeClr val="tx1"/>
                </a:solidFill>
                <a:latin typeface="+mj-lt"/>
                <a:ea typeface="+mj-ea"/>
                <a:cs typeface="+mj-cs"/>
              </a:defRPr>
            </a:lvl1pPr>
          </a:lstStyle>
          <a:p>
            <a:pPr algn="ctr"/>
            <a:r>
              <a:rPr lang="en-GB" sz="3200" b="1" dirty="0" smtClean="0">
                <a:solidFill>
                  <a:schemeClr val="bg1"/>
                </a:solidFill>
              </a:rPr>
              <a:t>2015 LHC Machine </a:t>
            </a:r>
            <a:r>
              <a:rPr lang="en-GB" sz="3200" b="1" dirty="0">
                <a:solidFill>
                  <a:schemeClr val="bg1"/>
                </a:solidFill>
              </a:rPr>
              <a:t>availability</a:t>
            </a:r>
          </a:p>
        </p:txBody>
      </p:sp>
    </p:spTree>
    <p:extLst>
      <p:ext uri="{BB962C8B-B14F-4D97-AF65-F5344CB8AC3E}">
        <p14:creationId xmlns:p14="http://schemas.microsoft.com/office/powerpoint/2010/main" val="132963174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2"/>
          <p:cNvPicPr>
            <a:picLocks noChangeAspect="1"/>
          </p:cNvPicPr>
          <p:nvPr/>
        </p:nvPicPr>
        <p:blipFill rotWithShape="1">
          <a:blip r:embed="rId2" cstate="email">
            <a:extLst>
              <a:ext uri="{28A0092B-C50C-407E-A947-70E740481C1C}">
                <a14:useLocalDpi xmlns:a14="http://schemas.microsoft.com/office/drawing/2010/main"/>
              </a:ext>
            </a:extLst>
          </a:blip>
          <a:srcRect t="6560"/>
          <a:stretch/>
        </p:blipFill>
        <p:spPr>
          <a:xfrm>
            <a:off x="285856" y="1628800"/>
            <a:ext cx="6996795" cy="4409327"/>
          </a:xfrm>
          <a:prstGeom prst="rect">
            <a:avLst/>
          </a:prstGeom>
        </p:spPr>
      </p:pic>
      <p:grpSp>
        <p:nvGrpSpPr>
          <p:cNvPr id="8" name="Group 7"/>
          <p:cNvGrpSpPr/>
          <p:nvPr/>
        </p:nvGrpSpPr>
        <p:grpSpPr>
          <a:xfrm>
            <a:off x="5907079" y="1345683"/>
            <a:ext cx="3187533" cy="2801093"/>
            <a:chOff x="5769430" y="1335313"/>
            <a:chExt cx="3374570" cy="2910116"/>
          </a:xfrm>
        </p:grpSpPr>
        <p:pic>
          <p:nvPicPr>
            <p:cNvPr id="9" name="Imag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73059" y="1335313"/>
              <a:ext cx="3270941" cy="1942712"/>
            </a:xfrm>
            <a:prstGeom prst="rect">
              <a:avLst/>
            </a:prstGeom>
          </p:spPr>
        </p:pic>
        <p:cxnSp>
          <p:nvCxnSpPr>
            <p:cNvPr id="10" name="Straight Arrow Connector 9"/>
            <p:cNvCxnSpPr/>
            <p:nvPr/>
          </p:nvCxnSpPr>
          <p:spPr>
            <a:xfrm flipV="1">
              <a:off x="5943600" y="3011917"/>
              <a:ext cx="478972" cy="460256"/>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Right Brace 10"/>
            <p:cNvSpPr/>
            <p:nvPr/>
          </p:nvSpPr>
          <p:spPr>
            <a:xfrm>
              <a:off x="5769430" y="2699687"/>
              <a:ext cx="181428" cy="1545742"/>
            </a:xfrm>
            <a:prstGeom prst="rightBrac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grpSp>
      <p:sp>
        <p:nvSpPr>
          <p:cNvPr id="12" name="Rectangle 11"/>
          <p:cNvSpPr/>
          <p:nvPr/>
        </p:nvSpPr>
        <p:spPr>
          <a:xfrm>
            <a:off x="5214315" y="1628800"/>
            <a:ext cx="672384" cy="4398937"/>
          </a:xfrm>
          <a:prstGeom prst="rect">
            <a:avLst/>
          </a:prstGeom>
          <a:noFill/>
          <a:ln w="38100">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Title 1"/>
          <p:cNvSpPr txBox="1">
            <a:spLocks/>
          </p:cNvSpPr>
          <p:nvPr/>
        </p:nvSpPr>
        <p:spPr>
          <a:xfrm>
            <a:off x="378199" y="242102"/>
            <a:ext cx="6239082" cy="542322"/>
          </a:xfrm>
          <a:prstGeom prst="rect">
            <a:avLst/>
          </a:prstGeom>
          <a:solidFill>
            <a:schemeClr val="tx2">
              <a:lumMod val="60000"/>
              <a:lumOff val="40000"/>
            </a:schemeClr>
          </a:solidFill>
        </p:spPr>
        <p:txBody>
          <a:bodyPr vert="horz" lIns="45720" rIns="45720" anchor="ctr">
            <a:noAutofit/>
          </a:bodyPr>
          <a:lstStyle>
            <a:lvl1pPr algn="l" rtl="0" eaLnBrk="1" latinLnBrk="0" hangingPunct="1">
              <a:spcBef>
                <a:spcPct val="0"/>
              </a:spcBef>
              <a:buNone/>
              <a:defRPr kumimoji="0" sz="3600" kern="1200">
                <a:solidFill>
                  <a:schemeClr val="tx1"/>
                </a:solidFill>
                <a:latin typeface="+mj-lt"/>
                <a:ea typeface="+mj-ea"/>
                <a:cs typeface="+mj-cs"/>
              </a:defRPr>
            </a:lvl1pPr>
          </a:lstStyle>
          <a:p>
            <a:pPr algn="ctr"/>
            <a:r>
              <a:rPr lang="en-GB" sz="2800" dirty="0">
                <a:solidFill>
                  <a:srgbClr val="FFFFFF"/>
                </a:solidFill>
              </a:rPr>
              <a:t>LHC cryogenic availability</a:t>
            </a:r>
          </a:p>
        </p:txBody>
      </p:sp>
      <p:sp>
        <p:nvSpPr>
          <p:cNvPr id="2" name="TextBox 1"/>
          <p:cNvSpPr txBox="1"/>
          <p:nvPr/>
        </p:nvSpPr>
        <p:spPr>
          <a:xfrm>
            <a:off x="5931482" y="4806486"/>
            <a:ext cx="2565999" cy="369332"/>
          </a:xfrm>
          <a:prstGeom prst="rect">
            <a:avLst/>
          </a:prstGeom>
          <a:noFill/>
        </p:spPr>
        <p:txBody>
          <a:bodyPr wrap="square" rtlCol="0">
            <a:spAutoFit/>
          </a:bodyPr>
          <a:lstStyle/>
          <a:p>
            <a:r>
              <a:rPr lang="en-GB" dirty="0" smtClean="0"/>
              <a:t>98,9 % per sector (8)</a:t>
            </a:r>
            <a:endParaRPr lang="en-GB" dirty="0"/>
          </a:p>
        </p:txBody>
      </p:sp>
    </p:spTree>
    <p:extLst>
      <p:ext uri="{BB962C8B-B14F-4D97-AF65-F5344CB8AC3E}">
        <p14:creationId xmlns:p14="http://schemas.microsoft.com/office/powerpoint/2010/main" val="2844688851"/>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 name="TextShape 1"/>
          <p:cNvSpPr txBox="1"/>
          <p:nvPr/>
        </p:nvSpPr>
        <p:spPr>
          <a:xfrm>
            <a:off x="428644" y="-891480"/>
            <a:ext cx="7429320" cy="800280"/>
          </a:xfrm>
          <a:prstGeom prst="rect">
            <a:avLst/>
          </a:prstGeom>
          <a:noFill/>
          <a:ln>
            <a:noFill/>
          </a:ln>
        </p:spPr>
        <p:txBody>
          <a:bodyPr anchor="ctr"/>
          <a:lstStyle/>
          <a:p>
            <a:pPr algn="ctr"/>
            <a:endParaRPr dirty="0"/>
          </a:p>
        </p:txBody>
      </p:sp>
      <p:sp>
        <p:nvSpPr>
          <p:cNvPr id="590" name="CustomShape 2"/>
          <p:cNvSpPr/>
          <p:nvPr/>
        </p:nvSpPr>
        <p:spPr>
          <a:xfrm>
            <a:off x="138689" y="815572"/>
            <a:ext cx="8222760" cy="2901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buSzPct val="80000"/>
            </a:pPr>
            <a:r>
              <a:rPr lang="en-US" strike="noStrike" dirty="0" smtClean="0">
                <a:solidFill>
                  <a:srgbClr val="000000"/>
                </a:solidFill>
                <a:latin typeface="Arial"/>
              </a:rPr>
              <a:t>- After </a:t>
            </a:r>
            <a:r>
              <a:rPr lang="en-US" strike="noStrike" dirty="0">
                <a:solidFill>
                  <a:srgbClr val="000000"/>
                </a:solidFill>
                <a:latin typeface="Arial"/>
              </a:rPr>
              <a:t>TS3, restart for ions physics run</a:t>
            </a:r>
            <a:endParaRPr dirty="0"/>
          </a:p>
          <a:p>
            <a:pPr>
              <a:lnSpc>
                <a:spcPct val="100000"/>
              </a:lnSpc>
              <a:buSzPct val="80000"/>
            </a:pPr>
            <a:r>
              <a:rPr lang="en-US" strike="noStrike" dirty="0" smtClean="0">
                <a:solidFill>
                  <a:srgbClr val="000000"/>
                </a:solidFill>
                <a:latin typeface="Arial"/>
              </a:rPr>
              <a:t>- Intermediate </a:t>
            </a:r>
            <a:r>
              <a:rPr lang="en-US" strike="noStrike" dirty="0">
                <a:solidFill>
                  <a:srgbClr val="000000"/>
                </a:solidFill>
                <a:latin typeface="Arial"/>
              </a:rPr>
              <a:t>energy run with protons at 2.51 </a:t>
            </a:r>
            <a:r>
              <a:rPr lang="en-US" strike="noStrike" dirty="0" err="1">
                <a:solidFill>
                  <a:srgbClr val="000000"/>
                </a:solidFill>
                <a:latin typeface="Arial"/>
              </a:rPr>
              <a:t>TeV</a:t>
            </a:r>
            <a:r>
              <a:rPr lang="en-US" strike="noStrike" dirty="0">
                <a:solidFill>
                  <a:srgbClr val="000000"/>
                </a:solidFill>
                <a:latin typeface="Arial"/>
              </a:rPr>
              <a:t> </a:t>
            </a:r>
            <a:r>
              <a:rPr lang="en-US" strike="noStrike" dirty="0" smtClean="0">
                <a:solidFill>
                  <a:srgbClr val="000000"/>
                </a:solidFill>
                <a:latin typeface="Arial"/>
              </a:rPr>
              <a:t>:</a:t>
            </a:r>
            <a:endParaRPr dirty="0"/>
          </a:p>
          <a:p>
            <a:pPr marL="641350" lvl="1" indent="-285750">
              <a:lnSpc>
                <a:spcPct val="100000"/>
              </a:lnSpc>
              <a:buSzPct val="80000"/>
              <a:buFontTx/>
              <a:buChar char="-"/>
            </a:pPr>
            <a:r>
              <a:rPr lang="en-US" sz="1600" i="1" strike="noStrike" dirty="0" smtClean="0">
                <a:solidFill>
                  <a:srgbClr val="0000FF"/>
                </a:solidFill>
                <a:latin typeface="Arial"/>
              </a:rPr>
              <a:t>Full </a:t>
            </a:r>
            <a:r>
              <a:rPr lang="en-US" sz="1600" i="1" strike="noStrike" dirty="0">
                <a:solidFill>
                  <a:srgbClr val="0000FF"/>
                </a:solidFill>
                <a:latin typeface="Arial"/>
              </a:rPr>
              <a:t>cycle commissioning: combined ramp </a:t>
            </a:r>
            <a:endParaRPr lang="en-US" sz="1600" i="1" strike="noStrike" dirty="0" smtClean="0">
              <a:solidFill>
                <a:srgbClr val="0000FF"/>
              </a:solidFill>
              <a:latin typeface="Arial"/>
            </a:endParaRPr>
          </a:p>
          <a:p>
            <a:pPr marL="355600" lvl="1">
              <a:lnSpc>
                <a:spcPct val="100000"/>
              </a:lnSpc>
              <a:buSzPct val="80000"/>
            </a:pPr>
            <a:r>
              <a:rPr lang="en-US" sz="1600" i="1" dirty="0" smtClean="0">
                <a:solidFill>
                  <a:srgbClr val="0000FF"/>
                </a:solidFill>
                <a:latin typeface="Arial"/>
              </a:rPr>
              <a:t>     </a:t>
            </a:r>
            <a:r>
              <a:rPr lang="en-US" sz="1600" i="1" strike="noStrike" dirty="0" smtClean="0">
                <a:solidFill>
                  <a:srgbClr val="0000FF"/>
                </a:solidFill>
                <a:latin typeface="Arial"/>
              </a:rPr>
              <a:t>and </a:t>
            </a:r>
            <a:r>
              <a:rPr lang="en-US" sz="1600" i="1" strike="noStrike" dirty="0">
                <a:solidFill>
                  <a:srgbClr val="0000FF"/>
                </a:solidFill>
                <a:latin typeface="Arial"/>
              </a:rPr>
              <a:t>squeeze, optics, Machine protection validation....</a:t>
            </a:r>
            <a:endParaRPr dirty="0"/>
          </a:p>
          <a:p>
            <a:pPr marL="355600" lvl="1">
              <a:lnSpc>
                <a:spcPct val="100000"/>
              </a:lnSpc>
              <a:buSzPct val="80000"/>
            </a:pPr>
            <a:r>
              <a:rPr lang="en-US" sz="1600" i="1" strike="noStrike" dirty="0" smtClean="0">
                <a:solidFill>
                  <a:srgbClr val="0000FF"/>
                </a:solidFill>
                <a:latin typeface="Arial"/>
              </a:rPr>
              <a:t>- Intensity </a:t>
            </a:r>
            <a:r>
              <a:rPr lang="en-US" sz="1600" i="1" strike="noStrike" dirty="0">
                <a:solidFill>
                  <a:srgbClr val="0000FF"/>
                </a:solidFill>
                <a:latin typeface="Arial"/>
              </a:rPr>
              <a:t>ramp up: up to 1800 bunches per beam</a:t>
            </a:r>
            <a:endParaRPr dirty="0"/>
          </a:p>
          <a:p>
            <a:pPr>
              <a:lnSpc>
                <a:spcPct val="100000"/>
              </a:lnSpc>
              <a:buSzPct val="80000"/>
            </a:pPr>
            <a:r>
              <a:rPr lang="en-US" strike="noStrike" dirty="0" smtClean="0">
                <a:latin typeface="Arial"/>
              </a:rPr>
              <a:t>- 3 </a:t>
            </a:r>
            <a:r>
              <a:rPr lang="en-US" strike="noStrike" dirty="0">
                <a:latin typeface="Arial"/>
              </a:rPr>
              <a:t>weeks of </a:t>
            </a:r>
            <a:r>
              <a:rPr lang="en-US" strike="noStrike" dirty="0" err="1">
                <a:latin typeface="Arial"/>
              </a:rPr>
              <a:t>Pb-Pb</a:t>
            </a:r>
            <a:r>
              <a:rPr lang="en-US" strike="noStrike" dirty="0">
                <a:latin typeface="Arial"/>
              </a:rPr>
              <a:t> collisio</a:t>
            </a:r>
            <a:r>
              <a:rPr lang="en-US" strike="noStrike" dirty="0">
                <a:solidFill>
                  <a:srgbClr val="000000"/>
                </a:solidFill>
                <a:latin typeface="Arial"/>
              </a:rPr>
              <a:t>ns:</a:t>
            </a:r>
            <a:endParaRPr dirty="0"/>
          </a:p>
          <a:p>
            <a:pPr marL="444500" lvl="1" indent="-88900">
              <a:lnSpc>
                <a:spcPct val="100000"/>
              </a:lnSpc>
              <a:buSzPct val="80000"/>
            </a:pPr>
            <a:r>
              <a:rPr lang="en-US" sz="1600" i="1" dirty="0" smtClean="0">
                <a:solidFill>
                  <a:srgbClr val="0000FF"/>
                </a:solidFill>
                <a:latin typeface="Arial"/>
              </a:rPr>
              <a:t>- </a:t>
            </a:r>
            <a:r>
              <a:rPr lang="en-US" sz="1600" i="1" strike="noStrike" dirty="0" smtClean="0">
                <a:solidFill>
                  <a:srgbClr val="0000FF"/>
                </a:solidFill>
                <a:latin typeface="Arial"/>
              </a:rPr>
              <a:t>Again </a:t>
            </a:r>
            <a:r>
              <a:rPr lang="en-US" sz="1600" i="1" strike="noStrike" dirty="0">
                <a:solidFill>
                  <a:srgbClr val="0000FF"/>
                </a:solidFill>
                <a:latin typeface="Arial"/>
              </a:rPr>
              <a:t>full validation of a new cycle at 6.37 </a:t>
            </a:r>
            <a:r>
              <a:rPr lang="en-US" sz="1600" i="1" strike="noStrike" dirty="0" err="1">
                <a:solidFill>
                  <a:srgbClr val="0000FF"/>
                </a:solidFill>
                <a:latin typeface="Arial"/>
              </a:rPr>
              <a:t>ZTeV</a:t>
            </a:r>
            <a:r>
              <a:rPr lang="en-US" sz="1600" i="1" strike="noStrike" dirty="0">
                <a:solidFill>
                  <a:srgbClr val="0000FF"/>
                </a:solidFill>
                <a:latin typeface="Arial"/>
              </a:rPr>
              <a:t>: Alice </a:t>
            </a:r>
            <a:r>
              <a:rPr lang="en-US" sz="1600" i="1" strike="noStrike" dirty="0" smtClean="0">
                <a:solidFill>
                  <a:srgbClr val="0000FF"/>
                </a:solidFill>
                <a:latin typeface="Arial"/>
              </a:rPr>
              <a:t>pre-squeeze</a:t>
            </a:r>
            <a:r>
              <a:rPr lang="en-US" sz="1600" i="1" strike="noStrike" dirty="0">
                <a:solidFill>
                  <a:srgbClr val="0000FF"/>
                </a:solidFill>
                <a:latin typeface="Arial"/>
              </a:rPr>
              <a:t>, squeeze, ALICE crossing reversal + IP shift</a:t>
            </a:r>
            <a:r>
              <a:rPr lang="en-US" sz="1600" i="1" strike="noStrike" dirty="0" smtClean="0">
                <a:solidFill>
                  <a:srgbClr val="0000FF"/>
                </a:solidFill>
                <a:latin typeface="Arial"/>
              </a:rPr>
              <a:t>....</a:t>
            </a:r>
            <a:endParaRPr dirty="0"/>
          </a:p>
        </p:txBody>
      </p:sp>
      <p:pic>
        <p:nvPicPr>
          <p:cNvPr id="591" name="Picture 590"/>
          <p:cNvPicPr/>
          <p:nvPr/>
        </p:nvPicPr>
        <p:blipFill>
          <a:blip r:embed="rId2" cstate="screen">
            <a:extLst>
              <a:ext uri="{28A0092B-C50C-407E-A947-70E740481C1C}">
                <a14:useLocalDpi xmlns:a14="http://schemas.microsoft.com/office/drawing/2010/main"/>
              </a:ext>
            </a:extLst>
          </a:blip>
          <a:stretch/>
        </p:blipFill>
        <p:spPr>
          <a:xfrm>
            <a:off x="4840306" y="3140968"/>
            <a:ext cx="4023360" cy="2550960"/>
          </a:xfrm>
          <a:prstGeom prst="rect">
            <a:avLst/>
          </a:prstGeom>
          <a:ln>
            <a:noFill/>
          </a:ln>
        </p:spPr>
      </p:pic>
      <p:pic>
        <p:nvPicPr>
          <p:cNvPr id="592" name="Picture 591"/>
          <p:cNvPicPr/>
          <p:nvPr/>
        </p:nvPicPr>
        <p:blipFill>
          <a:blip r:embed="rId3" cstate="screen">
            <a:extLst>
              <a:ext uri="{28A0092B-C50C-407E-A947-70E740481C1C}">
                <a14:useLocalDpi xmlns:a14="http://schemas.microsoft.com/office/drawing/2010/main"/>
              </a:ext>
            </a:extLst>
          </a:blip>
          <a:stretch/>
        </p:blipFill>
        <p:spPr>
          <a:xfrm>
            <a:off x="395536" y="3068960"/>
            <a:ext cx="3931920" cy="2921400"/>
          </a:xfrm>
          <a:prstGeom prst="rect">
            <a:avLst/>
          </a:prstGeom>
          <a:ln>
            <a:noFill/>
          </a:ln>
        </p:spPr>
      </p:pic>
      <p:sp>
        <p:nvSpPr>
          <p:cNvPr id="6" name="Title 1"/>
          <p:cNvSpPr txBox="1">
            <a:spLocks/>
          </p:cNvSpPr>
          <p:nvPr/>
        </p:nvSpPr>
        <p:spPr>
          <a:xfrm>
            <a:off x="316950" y="65022"/>
            <a:ext cx="5119146" cy="542322"/>
          </a:xfrm>
          <a:prstGeom prst="rect">
            <a:avLst/>
          </a:prstGeom>
          <a:solidFill>
            <a:schemeClr val="tx2">
              <a:lumMod val="60000"/>
              <a:lumOff val="40000"/>
            </a:schemeClr>
          </a:solidFill>
        </p:spPr>
        <p:txBody>
          <a:bodyPr vert="horz" lIns="45720" rIns="45720" anchor="ctr">
            <a:noAutofit/>
          </a:bodyPr>
          <a:lstStyle>
            <a:lvl1pPr algn="l" rtl="0" eaLnBrk="1" latinLnBrk="0" hangingPunct="1">
              <a:spcBef>
                <a:spcPct val="0"/>
              </a:spcBef>
              <a:buNone/>
              <a:defRPr kumimoji="0" sz="3600" kern="1200">
                <a:solidFill>
                  <a:schemeClr val="tx1"/>
                </a:solidFill>
                <a:latin typeface="+mj-lt"/>
                <a:ea typeface="+mj-ea"/>
                <a:cs typeface="+mj-cs"/>
              </a:defRPr>
            </a:lvl1pPr>
          </a:lstStyle>
          <a:p>
            <a:pPr algn="ctr"/>
            <a:r>
              <a:rPr lang="en-GB" sz="2400" dirty="0">
                <a:solidFill>
                  <a:srgbClr val="FFFFFF"/>
                </a:solidFill>
              </a:rPr>
              <a:t>End of 2015: Lead-Lead physics run</a:t>
            </a:r>
          </a:p>
        </p:txBody>
      </p:sp>
      <p:pic>
        <p:nvPicPr>
          <p:cNvPr id="12" name="Picture 7"/>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652120" y="-18874"/>
            <a:ext cx="3491880" cy="1948829"/>
          </a:xfrm>
          <a:prstGeom prst="rect">
            <a:avLst/>
          </a:prstGeom>
          <a:noFill/>
          <a:ln w="9360">
            <a:solidFill>
              <a:srgbClr val="4F81BD"/>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Left Arrow 1"/>
          <p:cNvSpPr/>
          <p:nvPr/>
        </p:nvSpPr>
        <p:spPr>
          <a:xfrm rot="18765172">
            <a:off x="7931660" y="873613"/>
            <a:ext cx="372076" cy="363468"/>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50420189"/>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4294967295"/>
          </p:nvPr>
        </p:nvSpPr>
        <p:spPr>
          <a:xfrm>
            <a:off x="5076056" y="6329859"/>
            <a:ext cx="2952328" cy="365919"/>
          </a:xfrm>
          <a:prstGeom prst="rect">
            <a:avLst/>
          </a:prstGeom>
        </p:spPr>
        <p:txBody>
          <a:bodyPr/>
          <a:lstStyle/>
          <a:p>
            <a:r>
              <a:rPr lang="en-US" dirty="0" smtClean="0">
                <a:solidFill>
                  <a:schemeClr val="bg1"/>
                </a:solidFill>
              </a:rPr>
              <a:t>Courtesy John Jowett</a:t>
            </a:r>
            <a:endParaRPr lang="en-GB" dirty="0">
              <a:solidFill>
                <a:schemeClr val="bg1"/>
              </a:solidFill>
            </a:endParaRPr>
          </a:p>
        </p:txBody>
      </p:sp>
      <p:sp>
        <p:nvSpPr>
          <p:cNvPr id="6" name="Title 1"/>
          <p:cNvSpPr txBox="1">
            <a:spLocks/>
          </p:cNvSpPr>
          <p:nvPr/>
        </p:nvSpPr>
        <p:spPr>
          <a:xfrm>
            <a:off x="316950" y="65022"/>
            <a:ext cx="5119146" cy="542322"/>
          </a:xfrm>
          <a:prstGeom prst="rect">
            <a:avLst/>
          </a:prstGeom>
          <a:solidFill>
            <a:schemeClr val="tx2">
              <a:lumMod val="60000"/>
              <a:lumOff val="40000"/>
            </a:schemeClr>
          </a:solidFill>
        </p:spPr>
        <p:txBody>
          <a:bodyPr vert="horz" lIns="45720" rIns="45720" anchor="ctr">
            <a:noAutofit/>
          </a:bodyPr>
          <a:lstStyle>
            <a:lvl1pPr algn="l" rtl="0" eaLnBrk="1" latinLnBrk="0" hangingPunct="1">
              <a:spcBef>
                <a:spcPct val="0"/>
              </a:spcBef>
              <a:buNone/>
              <a:defRPr kumimoji="0" sz="3600" kern="1200">
                <a:solidFill>
                  <a:schemeClr val="tx1"/>
                </a:solidFill>
                <a:latin typeface="+mj-lt"/>
                <a:ea typeface="+mj-ea"/>
                <a:cs typeface="+mj-cs"/>
              </a:defRPr>
            </a:lvl1pPr>
          </a:lstStyle>
          <a:p>
            <a:pPr algn="ctr"/>
            <a:r>
              <a:rPr lang="en-GB" sz="2400" dirty="0" smtClean="0">
                <a:solidFill>
                  <a:srgbClr val="FFFFFF"/>
                </a:solidFill>
              </a:rPr>
              <a:t>Lead-Lead </a:t>
            </a:r>
            <a:r>
              <a:rPr lang="en-GB" sz="2400" dirty="0">
                <a:solidFill>
                  <a:srgbClr val="FFFFFF"/>
                </a:solidFill>
              </a:rPr>
              <a:t>physics </a:t>
            </a:r>
            <a:r>
              <a:rPr lang="en-GB" sz="2400" dirty="0" smtClean="0">
                <a:solidFill>
                  <a:srgbClr val="FFFFFF"/>
                </a:solidFill>
              </a:rPr>
              <a:t>run: Summary</a:t>
            </a:r>
            <a:endParaRPr lang="en-GB" sz="2400" dirty="0">
              <a:solidFill>
                <a:srgbClr val="FFFFFF"/>
              </a:solidFill>
            </a:endParaRPr>
          </a:p>
        </p:txBody>
      </p:sp>
      <p:pic>
        <p:nvPicPr>
          <p:cNvPr id="8" name="Picture 7"/>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454588" y="-18874"/>
            <a:ext cx="2689412" cy="1948829"/>
          </a:xfrm>
          <a:prstGeom prst="rect">
            <a:avLst/>
          </a:prstGeom>
          <a:noFill/>
          <a:ln w="9360">
            <a:solidFill>
              <a:srgbClr val="4F81BD"/>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AutoShape 8"/>
          <p:cNvSpPr>
            <a:spLocks noChangeArrowheads="1"/>
          </p:cNvSpPr>
          <p:nvPr/>
        </p:nvSpPr>
        <p:spPr bwMode="auto">
          <a:xfrm>
            <a:off x="179512" y="792438"/>
            <a:ext cx="8094843" cy="2091427"/>
          </a:xfrm>
          <a:custGeom>
            <a:avLst/>
            <a:gdLst>
              <a:gd name="G0" fmla="+- 9008 0 0"/>
              <a:gd name="G1" fmla="*/ 1 6735 2"/>
              <a:gd name="G2" fmla="+- 6735 0 0"/>
              <a:gd name="G3" fmla="+- 18016 0 0"/>
              <a:gd name="T0" fmla="*/ 0 w 22842"/>
              <a:gd name="T1" fmla="*/ 0 h 6316"/>
              <a:gd name="T2" fmla="*/ G3 w 22842"/>
              <a:gd name="T3" fmla="*/ G2 h 6316"/>
            </a:gdLst>
            <a:ahLst/>
            <a:cxnLst>
              <a:cxn ang="0">
                <a:pos x="r" y="vc"/>
              </a:cxn>
              <a:cxn ang="5400000">
                <a:pos x="hc" y="b"/>
              </a:cxn>
              <a:cxn ang="10800000">
                <a:pos x="l" y="vc"/>
              </a:cxn>
              <a:cxn ang="16200000">
                <a:pos x="hc" y="t"/>
              </a:cxn>
            </a:cxnLst>
            <a:rect l="T0" t="T1" r="T2" b="T3"/>
            <a:pathLst>
              <a:path w="22842" h="6316">
                <a:moveTo>
                  <a:pt x="0" y="0"/>
                </a:moveTo>
                <a:lnTo>
                  <a:pt x="18016" y="0"/>
                </a:lnTo>
                <a:lnTo>
                  <a:pt x="18016" y="6735"/>
                </a:lnTo>
                <a:lnTo>
                  <a:pt x="0" y="6735"/>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marL="222250" indent="-222250">
              <a:tabLst>
                <a:tab pos="222250" algn="l"/>
                <a:tab pos="679450" algn="l"/>
                <a:tab pos="1136650" algn="l"/>
                <a:tab pos="1593850" algn="l"/>
                <a:tab pos="2051050" algn="l"/>
                <a:tab pos="2508250" algn="l"/>
                <a:tab pos="2965450" algn="l"/>
                <a:tab pos="3422650" algn="l"/>
                <a:tab pos="3879850" algn="l"/>
                <a:tab pos="4337050" algn="l"/>
                <a:tab pos="4794250" algn="l"/>
                <a:tab pos="5251450" algn="l"/>
                <a:tab pos="5708650" algn="l"/>
                <a:tab pos="6165850" algn="l"/>
                <a:tab pos="6623050" algn="l"/>
                <a:tab pos="7080250" algn="l"/>
                <a:tab pos="7537450" algn="l"/>
                <a:tab pos="7994650" algn="l"/>
                <a:tab pos="8451850" algn="l"/>
                <a:tab pos="8909050" algn="l"/>
                <a:tab pos="9366250" algn="l"/>
              </a:tabLst>
              <a:defRPr>
                <a:solidFill>
                  <a:srgbClr val="000000"/>
                </a:solidFill>
                <a:latin typeface="Arial" panose="020B0604020202020204" pitchFamily="34" charset="0"/>
                <a:ea typeface="Droid Sans Fallback" charset="0"/>
                <a:cs typeface="Droid Sans Fallback" charset="0"/>
              </a:defRPr>
            </a:lvl1pPr>
            <a:lvl2pPr marL="738188" indent="-280988">
              <a:tabLst>
                <a:tab pos="222250" algn="l"/>
                <a:tab pos="679450" algn="l"/>
                <a:tab pos="1136650" algn="l"/>
                <a:tab pos="1593850" algn="l"/>
                <a:tab pos="2051050" algn="l"/>
                <a:tab pos="2508250" algn="l"/>
                <a:tab pos="2965450" algn="l"/>
                <a:tab pos="3422650" algn="l"/>
                <a:tab pos="3879850" algn="l"/>
                <a:tab pos="4337050" algn="l"/>
                <a:tab pos="4794250" algn="l"/>
                <a:tab pos="5251450" algn="l"/>
                <a:tab pos="5708650" algn="l"/>
                <a:tab pos="6165850" algn="l"/>
                <a:tab pos="6623050" algn="l"/>
                <a:tab pos="7080250" algn="l"/>
                <a:tab pos="7537450" algn="l"/>
                <a:tab pos="7994650" algn="l"/>
                <a:tab pos="8451850" algn="l"/>
                <a:tab pos="8909050" algn="l"/>
                <a:tab pos="9366250" algn="l"/>
              </a:tabLst>
              <a:defRPr>
                <a:solidFill>
                  <a:srgbClr val="000000"/>
                </a:solidFill>
                <a:latin typeface="Arial" panose="020B0604020202020204" pitchFamily="34" charset="0"/>
                <a:ea typeface="Droid Sans Fallback" charset="0"/>
                <a:cs typeface="Droid Sans Fallback" charset="0"/>
              </a:defRPr>
            </a:lvl2pPr>
            <a:lvl3pPr>
              <a:tabLst>
                <a:tab pos="222250" algn="l"/>
                <a:tab pos="679450" algn="l"/>
                <a:tab pos="1136650" algn="l"/>
                <a:tab pos="1593850" algn="l"/>
                <a:tab pos="2051050" algn="l"/>
                <a:tab pos="2508250" algn="l"/>
                <a:tab pos="2965450" algn="l"/>
                <a:tab pos="3422650" algn="l"/>
                <a:tab pos="3879850" algn="l"/>
                <a:tab pos="4337050" algn="l"/>
                <a:tab pos="4794250" algn="l"/>
                <a:tab pos="5251450" algn="l"/>
                <a:tab pos="5708650" algn="l"/>
                <a:tab pos="6165850" algn="l"/>
                <a:tab pos="6623050" algn="l"/>
                <a:tab pos="7080250" algn="l"/>
                <a:tab pos="7537450" algn="l"/>
                <a:tab pos="7994650" algn="l"/>
                <a:tab pos="8451850" algn="l"/>
                <a:tab pos="8909050" algn="l"/>
                <a:tab pos="9366250" algn="l"/>
              </a:tabLst>
              <a:defRPr>
                <a:solidFill>
                  <a:srgbClr val="000000"/>
                </a:solidFill>
                <a:latin typeface="Arial" panose="020B0604020202020204" pitchFamily="34" charset="0"/>
                <a:ea typeface="Droid Sans Fallback" charset="0"/>
                <a:cs typeface="Droid Sans Fallback" charset="0"/>
              </a:defRPr>
            </a:lvl3pPr>
            <a:lvl4pPr>
              <a:tabLst>
                <a:tab pos="222250" algn="l"/>
                <a:tab pos="679450" algn="l"/>
                <a:tab pos="1136650" algn="l"/>
                <a:tab pos="1593850" algn="l"/>
                <a:tab pos="2051050" algn="l"/>
                <a:tab pos="2508250" algn="l"/>
                <a:tab pos="2965450" algn="l"/>
                <a:tab pos="3422650" algn="l"/>
                <a:tab pos="3879850" algn="l"/>
                <a:tab pos="4337050" algn="l"/>
                <a:tab pos="4794250" algn="l"/>
                <a:tab pos="5251450" algn="l"/>
                <a:tab pos="5708650" algn="l"/>
                <a:tab pos="6165850" algn="l"/>
                <a:tab pos="6623050" algn="l"/>
                <a:tab pos="7080250" algn="l"/>
                <a:tab pos="7537450" algn="l"/>
                <a:tab pos="7994650" algn="l"/>
                <a:tab pos="8451850" algn="l"/>
                <a:tab pos="8909050" algn="l"/>
                <a:tab pos="9366250" algn="l"/>
              </a:tabLst>
              <a:defRPr>
                <a:solidFill>
                  <a:srgbClr val="000000"/>
                </a:solidFill>
                <a:latin typeface="Arial" panose="020B0604020202020204" pitchFamily="34" charset="0"/>
                <a:ea typeface="Droid Sans Fallback" charset="0"/>
                <a:cs typeface="Droid Sans Fallback" charset="0"/>
              </a:defRPr>
            </a:lvl4pPr>
            <a:lvl5pPr>
              <a:tabLst>
                <a:tab pos="222250" algn="l"/>
                <a:tab pos="679450" algn="l"/>
                <a:tab pos="1136650" algn="l"/>
                <a:tab pos="1593850" algn="l"/>
                <a:tab pos="2051050" algn="l"/>
                <a:tab pos="2508250" algn="l"/>
                <a:tab pos="2965450" algn="l"/>
                <a:tab pos="3422650" algn="l"/>
                <a:tab pos="3879850" algn="l"/>
                <a:tab pos="4337050" algn="l"/>
                <a:tab pos="4794250" algn="l"/>
                <a:tab pos="5251450" algn="l"/>
                <a:tab pos="5708650" algn="l"/>
                <a:tab pos="6165850" algn="l"/>
                <a:tab pos="6623050" algn="l"/>
                <a:tab pos="7080250" algn="l"/>
                <a:tab pos="7537450" algn="l"/>
                <a:tab pos="7994650" algn="l"/>
                <a:tab pos="8451850" algn="l"/>
                <a:tab pos="8909050" algn="l"/>
                <a:tab pos="9366250" algn="l"/>
              </a:tabLst>
              <a:defRPr>
                <a:solidFill>
                  <a:srgbClr val="000000"/>
                </a:solidFill>
                <a:latin typeface="Arial" panose="020B0604020202020204" pitchFamily="34"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2250" algn="l"/>
                <a:tab pos="679450" algn="l"/>
                <a:tab pos="1136650" algn="l"/>
                <a:tab pos="1593850" algn="l"/>
                <a:tab pos="2051050" algn="l"/>
                <a:tab pos="2508250" algn="l"/>
                <a:tab pos="2965450" algn="l"/>
                <a:tab pos="3422650" algn="l"/>
                <a:tab pos="3879850" algn="l"/>
                <a:tab pos="4337050" algn="l"/>
                <a:tab pos="4794250" algn="l"/>
                <a:tab pos="5251450" algn="l"/>
                <a:tab pos="5708650" algn="l"/>
                <a:tab pos="6165850" algn="l"/>
                <a:tab pos="6623050" algn="l"/>
                <a:tab pos="7080250" algn="l"/>
                <a:tab pos="7537450" algn="l"/>
                <a:tab pos="7994650" algn="l"/>
                <a:tab pos="8451850" algn="l"/>
                <a:tab pos="8909050" algn="l"/>
                <a:tab pos="9366250" algn="l"/>
              </a:tabLst>
              <a:defRPr>
                <a:solidFill>
                  <a:srgbClr val="000000"/>
                </a:solidFill>
                <a:latin typeface="Arial" panose="020B0604020202020204" pitchFamily="34"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2250" algn="l"/>
                <a:tab pos="679450" algn="l"/>
                <a:tab pos="1136650" algn="l"/>
                <a:tab pos="1593850" algn="l"/>
                <a:tab pos="2051050" algn="l"/>
                <a:tab pos="2508250" algn="l"/>
                <a:tab pos="2965450" algn="l"/>
                <a:tab pos="3422650" algn="l"/>
                <a:tab pos="3879850" algn="l"/>
                <a:tab pos="4337050" algn="l"/>
                <a:tab pos="4794250" algn="l"/>
                <a:tab pos="5251450" algn="l"/>
                <a:tab pos="5708650" algn="l"/>
                <a:tab pos="6165850" algn="l"/>
                <a:tab pos="6623050" algn="l"/>
                <a:tab pos="7080250" algn="l"/>
                <a:tab pos="7537450" algn="l"/>
                <a:tab pos="7994650" algn="l"/>
                <a:tab pos="8451850" algn="l"/>
                <a:tab pos="8909050" algn="l"/>
                <a:tab pos="9366250" algn="l"/>
              </a:tabLst>
              <a:defRPr>
                <a:solidFill>
                  <a:srgbClr val="000000"/>
                </a:solidFill>
                <a:latin typeface="Arial" panose="020B0604020202020204" pitchFamily="34"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2250" algn="l"/>
                <a:tab pos="679450" algn="l"/>
                <a:tab pos="1136650" algn="l"/>
                <a:tab pos="1593850" algn="l"/>
                <a:tab pos="2051050" algn="l"/>
                <a:tab pos="2508250" algn="l"/>
                <a:tab pos="2965450" algn="l"/>
                <a:tab pos="3422650" algn="l"/>
                <a:tab pos="3879850" algn="l"/>
                <a:tab pos="4337050" algn="l"/>
                <a:tab pos="4794250" algn="l"/>
                <a:tab pos="5251450" algn="l"/>
                <a:tab pos="5708650" algn="l"/>
                <a:tab pos="6165850" algn="l"/>
                <a:tab pos="6623050" algn="l"/>
                <a:tab pos="7080250" algn="l"/>
                <a:tab pos="7537450" algn="l"/>
                <a:tab pos="7994650" algn="l"/>
                <a:tab pos="8451850" algn="l"/>
                <a:tab pos="8909050" algn="l"/>
                <a:tab pos="9366250" algn="l"/>
              </a:tabLst>
              <a:defRPr>
                <a:solidFill>
                  <a:srgbClr val="000000"/>
                </a:solidFill>
                <a:latin typeface="Arial" panose="020B0604020202020204" pitchFamily="34"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2250" algn="l"/>
                <a:tab pos="679450" algn="l"/>
                <a:tab pos="1136650" algn="l"/>
                <a:tab pos="1593850" algn="l"/>
                <a:tab pos="2051050" algn="l"/>
                <a:tab pos="2508250" algn="l"/>
                <a:tab pos="2965450" algn="l"/>
                <a:tab pos="3422650" algn="l"/>
                <a:tab pos="3879850" algn="l"/>
                <a:tab pos="4337050" algn="l"/>
                <a:tab pos="4794250" algn="l"/>
                <a:tab pos="5251450" algn="l"/>
                <a:tab pos="5708650" algn="l"/>
                <a:tab pos="6165850" algn="l"/>
                <a:tab pos="6623050" algn="l"/>
                <a:tab pos="7080250" algn="l"/>
                <a:tab pos="7537450" algn="l"/>
                <a:tab pos="7994650" algn="l"/>
                <a:tab pos="8451850" algn="l"/>
                <a:tab pos="8909050" algn="l"/>
                <a:tab pos="9366250" algn="l"/>
              </a:tabLst>
              <a:defRPr>
                <a:solidFill>
                  <a:srgbClr val="000000"/>
                </a:solidFill>
                <a:latin typeface="Arial" panose="020B0604020202020204" pitchFamily="34" charset="0"/>
                <a:ea typeface="Droid Sans Fallback" charset="0"/>
                <a:cs typeface="Droid Sans Fallback" charset="0"/>
              </a:defRPr>
            </a:lvl9pPr>
          </a:lstStyle>
          <a:p>
            <a:pPr marL="0" indent="0" eaLnBrk="1">
              <a:buClr>
                <a:srgbClr val="0000FF"/>
              </a:buClr>
              <a:buSzPct val="80000"/>
              <a:defRPr/>
            </a:pPr>
            <a:r>
              <a:rPr lang="en-US" altLang="en-US" sz="2000" dirty="0" smtClean="0"/>
              <a:t>- Design peak </a:t>
            </a:r>
            <a:r>
              <a:rPr lang="en-US" altLang="en-US" sz="2000" dirty="0" err="1" smtClean="0"/>
              <a:t>lumi</a:t>
            </a:r>
            <a:r>
              <a:rPr lang="en-US" altLang="en-US" sz="2000" dirty="0" smtClean="0"/>
              <a:t>: 1</a:t>
            </a:r>
            <a:r>
              <a:rPr lang="en-US" altLang="en-US" sz="2000" dirty="0" smtClean="0">
                <a:latin typeface="Symbol" panose="05050102010706020507" pitchFamily="18" charset="2"/>
              </a:rPr>
              <a:t></a:t>
            </a:r>
            <a:r>
              <a:rPr lang="en-US" altLang="en-US" sz="2000" dirty="0" smtClean="0"/>
              <a:t>10</a:t>
            </a:r>
            <a:r>
              <a:rPr lang="en-US" altLang="en-US" sz="2000" baseline="30000" dirty="0" smtClean="0"/>
              <a:t>27</a:t>
            </a:r>
            <a:r>
              <a:rPr lang="en-US" altLang="en-US" sz="2000" dirty="0" smtClean="0"/>
              <a:t> cm</a:t>
            </a:r>
            <a:r>
              <a:rPr lang="en-US" altLang="en-US" sz="2000" baseline="30000" dirty="0" smtClean="0"/>
              <a:t>-2</a:t>
            </a:r>
            <a:r>
              <a:rPr lang="en-US" altLang="en-US" sz="2000" dirty="0" smtClean="0"/>
              <a:t>s</a:t>
            </a:r>
            <a:r>
              <a:rPr lang="en-US" altLang="en-US" sz="2000" baseline="30000" dirty="0" smtClean="0"/>
              <a:t>-1</a:t>
            </a:r>
            <a:r>
              <a:rPr lang="en-US" altLang="en-US" sz="2000" dirty="0" smtClean="0"/>
              <a:t>:</a:t>
            </a:r>
          </a:p>
          <a:p>
            <a:pPr lvl="1" eaLnBrk="1">
              <a:buClr>
                <a:srgbClr val="0000FF"/>
              </a:buClr>
              <a:buSzPct val="80000"/>
              <a:buFont typeface="Courier New" panose="02070309020205020404" pitchFamily="49" charset="0"/>
              <a:buChar char="o"/>
              <a:defRPr/>
            </a:pPr>
            <a:r>
              <a:rPr lang="en-US" altLang="en-US" i="1" dirty="0" smtClean="0">
                <a:solidFill>
                  <a:srgbClr val="0000FF"/>
                </a:solidFill>
              </a:rPr>
              <a:t>ALICE leveled at design luminosity</a:t>
            </a:r>
          </a:p>
          <a:p>
            <a:pPr lvl="1" eaLnBrk="1">
              <a:buClr>
                <a:srgbClr val="0000FF"/>
              </a:buClr>
              <a:buSzPct val="80000"/>
              <a:buFont typeface="Courier New" panose="02070309020205020404" pitchFamily="49" charset="0"/>
              <a:buChar char="o"/>
              <a:defRPr/>
            </a:pPr>
            <a:r>
              <a:rPr lang="en-US" altLang="en-US" i="1" dirty="0" smtClean="0">
                <a:solidFill>
                  <a:srgbClr val="0000FF"/>
                </a:solidFill>
              </a:rPr>
              <a:t>ATLAS/CMS already beyond (up to 3.5x10</a:t>
            </a:r>
            <a:r>
              <a:rPr lang="en-US" altLang="en-US" i="1" baseline="30000" dirty="0" smtClean="0">
                <a:solidFill>
                  <a:srgbClr val="0000FF"/>
                </a:solidFill>
              </a:rPr>
              <a:t>27</a:t>
            </a:r>
            <a:r>
              <a:rPr lang="en-US" altLang="en-US" i="1" dirty="0" smtClean="0">
                <a:solidFill>
                  <a:srgbClr val="0000FF"/>
                </a:solidFill>
              </a:rPr>
              <a:t> cm</a:t>
            </a:r>
            <a:r>
              <a:rPr lang="en-US" altLang="en-US" i="1" baseline="30000" dirty="0" smtClean="0">
                <a:solidFill>
                  <a:srgbClr val="0000FF"/>
                </a:solidFill>
              </a:rPr>
              <a:t>-2</a:t>
            </a:r>
            <a:r>
              <a:rPr lang="en-US" altLang="en-US" i="1" dirty="0" smtClean="0">
                <a:solidFill>
                  <a:srgbClr val="0000FF"/>
                </a:solidFill>
              </a:rPr>
              <a:t>s</a:t>
            </a:r>
            <a:r>
              <a:rPr lang="en-US" altLang="en-US" i="1" baseline="30000" dirty="0" smtClean="0">
                <a:solidFill>
                  <a:srgbClr val="0000FF"/>
                </a:solidFill>
              </a:rPr>
              <a:t>-1 </a:t>
            </a:r>
            <a:r>
              <a:rPr lang="en-US" altLang="en-US" i="1" dirty="0" smtClean="0">
                <a:solidFill>
                  <a:srgbClr val="0000FF"/>
                </a:solidFill>
              </a:rPr>
              <a:t>) </a:t>
            </a:r>
          </a:p>
          <a:p>
            <a:pPr lvl="1" eaLnBrk="1">
              <a:buClr>
                <a:srgbClr val="0000FF"/>
              </a:buClr>
              <a:buSzPct val="80000"/>
              <a:buFont typeface="Courier New" panose="02070309020205020404" pitchFamily="49" charset="0"/>
              <a:buChar char="o"/>
              <a:defRPr/>
            </a:pPr>
            <a:endParaRPr lang="en-US" altLang="en-US" i="1" dirty="0" smtClean="0">
              <a:solidFill>
                <a:srgbClr val="0000FF"/>
              </a:solidFill>
            </a:endParaRPr>
          </a:p>
          <a:p>
            <a:pPr marL="0" indent="0" eaLnBrk="1">
              <a:buClr>
                <a:srgbClr val="0000FF"/>
              </a:buClr>
              <a:buSzPct val="80000"/>
              <a:defRPr/>
            </a:pPr>
            <a:r>
              <a:rPr lang="en-US" altLang="en-US" sz="2000" dirty="0" smtClean="0"/>
              <a:t>- Delivered luminosity(3 weeks of physics):</a:t>
            </a:r>
          </a:p>
          <a:p>
            <a:pPr marL="538163" lvl="1">
              <a:buClr>
                <a:srgbClr val="0000FF"/>
              </a:buClr>
              <a:buSzPct val="80000"/>
              <a:buFont typeface="Courier New" panose="02070309020205020404" pitchFamily="49" charset="0"/>
              <a:buChar char="o"/>
              <a:defRPr/>
            </a:pPr>
            <a:r>
              <a:rPr lang="en-US" altLang="en-US" i="1" dirty="0">
                <a:solidFill>
                  <a:srgbClr val="0000FF"/>
                </a:solidFill>
              </a:rPr>
              <a:t>Target for 2015 ions run :300 - 500 µb</a:t>
            </a:r>
            <a:r>
              <a:rPr lang="en-US" altLang="en-US" i="1" baseline="33000" dirty="0">
                <a:solidFill>
                  <a:srgbClr val="0000FF"/>
                </a:solidFill>
              </a:rPr>
              <a:t>-1</a:t>
            </a:r>
          </a:p>
          <a:p>
            <a:pPr marL="538163" lvl="1">
              <a:buClr>
                <a:srgbClr val="0000FF"/>
              </a:buClr>
              <a:buSzPct val="80000"/>
              <a:buFont typeface="Courier New" panose="02070309020205020404" pitchFamily="49" charset="0"/>
              <a:buChar char="o"/>
              <a:defRPr/>
            </a:pPr>
            <a:r>
              <a:rPr lang="en-US" altLang="en-US" b="1" i="1" dirty="0" smtClean="0">
                <a:solidFill>
                  <a:srgbClr val="0000FF"/>
                </a:solidFill>
              </a:rPr>
              <a:t>ALICE 430 µb</a:t>
            </a:r>
            <a:r>
              <a:rPr lang="en-US" altLang="en-US" b="1" i="1" baseline="33000" dirty="0" smtClean="0">
                <a:solidFill>
                  <a:srgbClr val="0000FF"/>
                </a:solidFill>
              </a:rPr>
              <a:t>-1 </a:t>
            </a:r>
            <a:r>
              <a:rPr lang="en-US" altLang="en-US" i="1" dirty="0" smtClean="0">
                <a:solidFill>
                  <a:srgbClr val="0000FF"/>
                </a:solidFill>
              </a:rPr>
              <a:t>; ATLAS/CMS </a:t>
            </a:r>
            <a:r>
              <a:rPr lang="en-US" altLang="en-US" i="1" dirty="0" smtClean="0">
                <a:solidFill>
                  <a:srgbClr val="0000FF"/>
                </a:solidFill>
                <a:sym typeface="Symbol" panose="05050102010706020507" pitchFamily="18" charset="2"/>
              </a:rPr>
              <a:t></a:t>
            </a:r>
            <a:r>
              <a:rPr lang="en-US" altLang="en-US" i="1" dirty="0" smtClean="0">
                <a:solidFill>
                  <a:srgbClr val="0000FF"/>
                </a:solidFill>
              </a:rPr>
              <a:t>700/600 </a:t>
            </a:r>
            <a:r>
              <a:rPr lang="en-US" altLang="en-US" i="1" dirty="0">
                <a:solidFill>
                  <a:srgbClr val="0000FF"/>
                </a:solidFill>
              </a:rPr>
              <a:t>µb</a:t>
            </a:r>
            <a:r>
              <a:rPr lang="en-US" altLang="en-US" i="1" baseline="33000" dirty="0">
                <a:solidFill>
                  <a:srgbClr val="0000FF"/>
                </a:solidFill>
              </a:rPr>
              <a:t>-1 </a:t>
            </a:r>
            <a:endParaRPr lang="en-US" altLang="en-US" i="1" baseline="33000" dirty="0" smtClean="0">
              <a:solidFill>
                <a:srgbClr val="0000FF"/>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5" y="3334748"/>
            <a:ext cx="3543301" cy="265747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5764" y="3337967"/>
            <a:ext cx="3744133" cy="269050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7817" y="3789040"/>
            <a:ext cx="2276184" cy="1440160"/>
          </a:xfrm>
          <a:prstGeom prst="rect">
            <a:avLst/>
          </a:prstGeom>
        </p:spPr>
      </p:pic>
    </p:spTree>
    <p:extLst>
      <p:ext uri="{BB962C8B-B14F-4D97-AF65-F5344CB8AC3E}">
        <p14:creationId xmlns:p14="http://schemas.microsoft.com/office/powerpoint/2010/main" val="2386979684"/>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6259"/>
            <a:ext cx="4572000" cy="6154638"/>
          </a:xfrm>
          <a:prstGeom prst="rect">
            <a:avLst/>
          </a:prstGeom>
        </p:spPr>
      </p:pic>
      <p:pic>
        <p:nvPicPr>
          <p:cNvPr id="3" name="Picture 2"/>
          <p:cNvPicPr>
            <a:picLocks noChangeAspect="1"/>
          </p:cNvPicPr>
          <p:nvPr/>
        </p:nvPicPr>
        <p:blipFill>
          <a:blip r:embed="rId3"/>
          <a:stretch>
            <a:fillRect/>
          </a:stretch>
        </p:blipFill>
        <p:spPr>
          <a:xfrm>
            <a:off x="4582656" y="-100989"/>
            <a:ext cx="4474304" cy="6298654"/>
          </a:xfrm>
          <a:prstGeom prst="rect">
            <a:avLst/>
          </a:prstGeom>
        </p:spPr>
      </p:pic>
      <p:sp>
        <p:nvSpPr>
          <p:cNvPr id="4" name="Rectangle 3"/>
          <p:cNvSpPr/>
          <p:nvPr/>
        </p:nvSpPr>
        <p:spPr>
          <a:xfrm rot="20062405">
            <a:off x="248813" y="2549581"/>
            <a:ext cx="8852103" cy="1107996"/>
          </a:xfrm>
          <a:prstGeom prst="rect">
            <a:avLst/>
          </a:prstGeom>
          <a:solidFill>
            <a:srgbClr val="FF0000"/>
          </a:solidFill>
        </p:spPr>
        <p:txBody>
          <a:bodyPr wrap="none" lIns="91440" tIns="45720" rIns="91440" bIns="45720">
            <a:spAutoFit/>
          </a:bodyPr>
          <a:lstStyle/>
          <a:p>
            <a:r>
              <a:rPr lang="en-GB" sz="6600" dirty="0">
                <a:solidFill>
                  <a:schemeClr val="bg1"/>
                </a:solidFill>
              </a:rPr>
              <a:t>2016 </a:t>
            </a:r>
            <a:r>
              <a:rPr lang="en-GB" sz="6600" dirty="0" smtClean="0">
                <a:solidFill>
                  <a:schemeClr val="bg1"/>
                </a:solidFill>
              </a:rPr>
              <a:t>a production </a:t>
            </a:r>
            <a:r>
              <a:rPr lang="en-GB" sz="6600" dirty="0">
                <a:solidFill>
                  <a:schemeClr val="bg1"/>
                </a:solidFill>
              </a:rPr>
              <a:t>year</a:t>
            </a:r>
          </a:p>
        </p:txBody>
      </p:sp>
      <p:sp>
        <p:nvSpPr>
          <p:cNvPr id="5" name="TextBox 4"/>
          <p:cNvSpPr txBox="1"/>
          <p:nvPr/>
        </p:nvSpPr>
        <p:spPr>
          <a:xfrm>
            <a:off x="4024414" y="65638"/>
            <a:ext cx="1095172" cy="584775"/>
          </a:xfrm>
          <a:prstGeom prst="rect">
            <a:avLst/>
          </a:prstGeom>
          <a:noFill/>
        </p:spPr>
        <p:txBody>
          <a:bodyPr wrap="none" rtlCol="0">
            <a:spAutoFit/>
          </a:bodyPr>
          <a:lstStyle/>
          <a:p>
            <a:r>
              <a:rPr lang="en-GB" sz="3200" b="1" dirty="0" smtClean="0">
                <a:solidFill>
                  <a:srgbClr val="FF0000"/>
                </a:solidFill>
              </a:rPr>
              <a:t>2016</a:t>
            </a:r>
            <a:endParaRPr lang="en-GB" sz="3200" b="1" dirty="0">
              <a:solidFill>
                <a:srgbClr val="FF0000"/>
              </a:solidFill>
            </a:endParaRPr>
          </a:p>
        </p:txBody>
      </p:sp>
    </p:spTree>
    <p:extLst>
      <p:ext uri="{BB962C8B-B14F-4D97-AF65-F5344CB8AC3E}">
        <p14:creationId xmlns:p14="http://schemas.microsoft.com/office/powerpoint/2010/main" val="4057492160"/>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2364" y="149457"/>
            <a:ext cx="6842125" cy="649287"/>
          </a:xfrm>
          <a:solidFill>
            <a:schemeClr val="tx2">
              <a:lumMod val="60000"/>
              <a:lumOff val="40000"/>
            </a:schemeClr>
          </a:solidFill>
        </p:spPr>
        <p:txBody>
          <a:bodyPr/>
          <a:lstStyle/>
          <a:p>
            <a:pPr algn="ctr"/>
            <a:r>
              <a:rPr lang="en-GB" b="1" dirty="0" smtClean="0">
                <a:solidFill>
                  <a:schemeClr val="bg1"/>
                </a:solidFill>
              </a:rPr>
              <a:t>Proton-Proton Plans for 2016</a:t>
            </a:r>
            <a:endParaRPr lang="en-GB" b="1" dirty="0">
              <a:solidFill>
                <a:schemeClr val="bg1"/>
              </a:solidFill>
            </a:endParaRPr>
          </a:p>
        </p:txBody>
      </p:sp>
      <p:sp>
        <p:nvSpPr>
          <p:cNvPr id="6" name="TextBox 5"/>
          <p:cNvSpPr txBox="1"/>
          <p:nvPr/>
        </p:nvSpPr>
        <p:spPr>
          <a:xfrm>
            <a:off x="323528" y="952211"/>
            <a:ext cx="5112568" cy="5232202"/>
          </a:xfrm>
          <a:prstGeom prst="rect">
            <a:avLst/>
          </a:prstGeom>
          <a:noFill/>
        </p:spPr>
        <p:txBody>
          <a:bodyPr wrap="square" rtlCol="0">
            <a:spAutoFit/>
          </a:bodyPr>
          <a:lstStyle/>
          <a:p>
            <a:pPr marL="342900" indent="-342900">
              <a:buFont typeface="Wingdings" charset="2"/>
              <a:buChar char="ü"/>
            </a:pPr>
            <a:r>
              <a:rPr lang="en-GB" b="1" dirty="0" smtClean="0">
                <a:solidFill>
                  <a:srgbClr val="FF0000"/>
                </a:solidFill>
                <a:effectLst/>
                <a:latin typeface="+mn-lt"/>
              </a:rPr>
              <a:t>Stable Safe Operations</a:t>
            </a:r>
          </a:p>
          <a:p>
            <a:pPr marL="818341" lvl="1" indent="-342900">
              <a:buFont typeface="Wingdings" charset="2"/>
              <a:buChar char="Ø"/>
            </a:pPr>
            <a:r>
              <a:rPr lang="en-GB" sz="1600" b="1" dirty="0" smtClean="0">
                <a:solidFill>
                  <a:schemeClr val="tx1"/>
                </a:solidFill>
                <a:effectLst/>
                <a:latin typeface="+mn-lt"/>
              </a:rPr>
              <a:t>Don</a:t>
            </a:r>
            <a:r>
              <a:rPr lang="fr-FR" sz="1600" b="1" dirty="0" smtClean="0">
                <a:solidFill>
                  <a:schemeClr val="tx1"/>
                </a:solidFill>
                <a:effectLst/>
                <a:latin typeface="+mn-lt"/>
              </a:rPr>
              <a:t>’</a:t>
            </a:r>
            <a:r>
              <a:rPr lang="en-GB" sz="1600" b="1" dirty="0" smtClean="0">
                <a:solidFill>
                  <a:schemeClr val="tx1"/>
                </a:solidFill>
                <a:effectLst/>
                <a:latin typeface="+mn-lt"/>
              </a:rPr>
              <a:t>t compromise on machine safety!</a:t>
            </a:r>
          </a:p>
          <a:p>
            <a:pPr marL="818341" lvl="1" indent="-342900">
              <a:buFont typeface="Wingdings" charset="2"/>
              <a:buChar char="Ø"/>
            </a:pPr>
            <a:r>
              <a:rPr lang="en-GB" sz="1600" b="1" dirty="0" smtClean="0">
                <a:solidFill>
                  <a:schemeClr val="tx1"/>
                </a:solidFill>
                <a:effectLst/>
                <a:latin typeface="+mn-lt"/>
              </a:rPr>
              <a:t>Don’t do anything to compromise machine reproducibility</a:t>
            </a:r>
          </a:p>
          <a:p>
            <a:pPr marL="342900" indent="-342900">
              <a:buFont typeface="Wingdings" charset="2"/>
              <a:buChar char="ü"/>
            </a:pPr>
            <a:r>
              <a:rPr lang="en-GB" b="1" dirty="0" smtClean="0">
                <a:solidFill>
                  <a:srgbClr val="FF0000"/>
                </a:solidFill>
                <a:effectLst/>
                <a:latin typeface="+mn-lt"/>
              </a:rPr>
              <a:t>Electron Cloud under control</a:t>
            </a:r>
          </a:p>
          <a:p>
            <a:pPr marL="818341" lvl="1" indent="-342900">
              <a:buFont typeface="Wingdings" charset="2"/>
              <a:buChar char="Ø"/>
            </a:pPr>
            <a:r>
              <a:rPr lang="en-GB" sz="1600" b="1" dirty="0" smtClean="0">
                <a:solidFill>
                  <a:schemeClr val="tx1"/>
                </a:solidFill>
                <a:effectLst/>
                <a:latin typeface="+mn-lt"/>
              </a:rPr>
              <a:t>Short dedicated scrubbing </a:t>
            </a:r>
          </a:p>
          <a:p>
            <a:pPr marL="818341" lvl="1" indent="-342900">
              <a:buFont typeface="Wingdings" charset="2"/>
              <a:buChar char="Ø"/>
            </a:pPr>
            <a:r>
              <a:rPr lang="en-GB" sz="1600" b="1" dirty="0" smtClean="0">
                <a:solidFill>
                  <a:schemeClr val="tx1"/>
                </a:solidFill>
                <a:effectLst/>
                <a:latin typeface="+mn-lt"/>
              </a:rPr>
              <a:t>Continue during intensity ramp-up</a:t>
            </a:r>
          </a:p>
          <a:p>
            <a:pPr marL="342900" indent="-342900">
              <a:buFont typeface="Wingdings" charset="2"/>
              <a:buChar char="ü"/>
            </a:pPr>
            <a:r>
              <a:rPr lang="en-GB" b="1" dirty="0" smtClean="0">
                <a:solidFill>
                  <a:srgbClr val="FF0000"/>
                </a:solidFill>
                <a:effectLst/>
              </a:rPr>
              <a:t>6.5 </a:t>
            </a:r>
            <a:r>
              <a:rPr lang="en-GB" b="1" dirty="0" err="1" smtClean="0">
                <a:solidFill>
                  <a:srgbClr val="FF0000"/>
                </a:solidFill>
                <a:effectLst/>
              </a:rPr>
              <a:t>TeV</a:t>
            </a:r>
            <a:r>
              <a:rPr lang="en-GB" b="1" dirty="0" smtClean="0">
                <a:solidFill>
                  <a:srgbClr val="FF0000"/>
                </a:solidFill>
                <a:effectLst/>
              </a:rPr>
              <a:t>, 40-50 cm </a:t>
            </a:r>
            <a:r>
              <a:rPr lang="en-GB" b="1" dirty="0" smtClean="0">
                <a:solidFill>
                  <a:srgbClr val="FF0000"/>
                </a:solidFill>
                <a:effectLst/>
                <a:latin typeface="Symbol" charset="2"/>
                <a:cs typeface="Symbol" charset="2"/>
              </a:rPr>
              <a:t>b</a:t>
            </a:r>
            <a:r>
              <a:rPr lang="en-GB" b="1" dirty="0" smtClean="0">
                <a:solidFill>
                  <a:srgbClr val="FF0000"/>
                </a:solidFill>
                <a:effectLst/>
              </a:rPr>
              <a:t>*</a:t>
            </a:r>
          </a:p>
          <a:p>
            <a:pPr marL="818341" lvl="1" indent="-342900">
              <a:buFont typeface="Wingdings" charset="2"/>
              <a:buChar char="Ø"/>
            </a:pPr>
            <a:r>
              <a:rPr lang="en-GB" sz="1600" b="1" dirty="0" smtClean="0">
                <a:solidFill>
                  <a:schemeClr val="tx1"/>
                </a:solidFill>
                <a:effectLst/>
                <a:latin typeface="+mn-lt"/>
              </a:rPr>
              <a:t>Keep an eye on availability</a:t>
            </a:r>
          </a:p>
          <a:p>
            <a:pPr marL="342900" indent="-342900">
              <a:buFont typeface="Wingdings" charset="2"/>
              <a:buChar char="ü"/>
            </a:pPr>
            <a:r>
              <a:rPr lang="en-GB" b="1" dirty="0" smtClean="0">
                <a:solidFill>
                  <a:srgbClr val="FF0000"/>
                </a:solidFill>
                <a:effectLst/>
                <a:latin typeface="+mn-lt"/>
              </a:rPr>
              <a:t>Nominal 25ns beam, 2748 bunches, 288 bpi</a:t>
            </a:r>
          </a:p>
          <a:p>
            <a:pPr marL="818341" lvl="1" indent="-342900">
              <a:buFont typeface="Wingdings" charset="2"/>
              <a:buChar char="Ø"/>
            </a:pPr>
            <a:r>
              <a:rPr lang="en-GB" sz="1600" b="1" dirty="0" smtClean="0">
                <a:solidFill>
                  <a:schemeClr val="tx1"/>
                </a:solidFill>
                <a:effectLst/>
                <a:latin typeface="+mn-lt"/>
              </a:rPr>
              <a:t>May push later to shorter bunches &amp; BCMS</a:t>
            </a:r>
          </a:p>
          <a:p>
            <a:pPr marL="342900" indent="-342900">
              <a:buFont typeface="Wingdings" charset="2"/>
              <a:buChar char="ü"/>
            </a:pPr>
            <a:r>
              <a:rPr lang="en-GB" b="1" strike="sngStrike" dirty="0" smtClean="0">
                <a:solidFill>
                  <a:srgbClr val="FF0000"/>
                </a:solidFill>
                <a:effectLst/>
                <a:latin typeface="+mn-lt"/>
              </a:rPr>
              <a:t>Reasonable</a:t>
            </a:r>
            <a:r>
              <a:rPr lang="en-GB" b="1" dirty="0" smtClean="0">
                <a:solidFill>
                  <a:srgbClr val="FF0000"/>
                </a:solidFill>
                <a:effectLst/>
                <a:latin typeface="+mn-lt"/>
              </a:rPr>
              <a:t> Good! Availability</a:t>
            </a:r>
          </a:p>
          <a:p>
            <a:pPr marL="818341" lvl="1" indent="-342900">
              <a:buFont typeface="Wingdings" charset="2"/>
              <a:buChar char="Ø"/>
            </a:pPr>
            <a:r>
              <a:rPr lang="en-GB" sz="1600" b="1" dirty="0" smtClean="0">
                <a:solidFill>
                  <a:schemeClr val="tx1"/>
                </a:solidFill>
                <a:effectLst/>
                <a:latin typeface="+mn-lt"/>
              </a:rPr>
              <a:t>Sustained effort to trace faults</a:t>
            </a:r>
          </a:p>
          <a:p>
            <a:pPr marL="818341" lvl="1" indent="-342900">
              <a:buFont typeface="Wingdings" charset="2"/>
              <a:buChar char="Ø"/>
            </a:pPr>
            <a:r>
              <a:rPr lang="en-GB" sz="1600" b="1" dirty="0" smtClean="0">
                <a:solidFill>
                  <a:schemeClr val="tx1"/>
                </a:solidFill>
                <a:effectLst/>
                <a:latin typeface="+mn-lt"/>
              </a:rPr>
              <a:t>Keep avoidable interruptions to production running to a minimum </a:t>
            </a:r>
          </a:p>
          <a:p>
            <a:pPr marL="342900" indent="-342900">
              <a:buFont typeface="Wingdings" charset="2"/>
              <a:buChar char="ü"/>
            </a:pPr>
            <a:r>
              <a:rPr lang="en-GB" b="1" dirty="0" smtClean="0">
                <a:solidFill>
                  <a:srgbClr val="FF0000"/>
                </a:solidFill>
                <a:effectLst/>
                <a:latin typeface="+mn-lt"/>
              </a:rPr>
              <a:t>Excellent Operational Efficiency</a:t>
            </a:r>
          </a:p>
          <a:p>
            <a:pPr marL="818341" lvl="1" indent="-342900">
              <a:buFont typeface="Wingdings" charset="2"/>
              <a:buChar char="Ø"/>
            </a:pPr>
            <a:r>
              <a:rPr lang="en-GB" sz="1600" b="1" dirty="0" smtClean="0">
                <a:solidFill>
                  <a:schemeClr val="tx1"/>
                </a:solidFill>
                <a:effectLst/>
                <a:latin typeface="+mn-lt"/>
              </a:rPr>
              <a:t>Combined ramp/squeeze</a:t>
            </a:r>
          </a:p>
          <a:p>
            <a:pPr marL="818341" lvl="1" indent="-342900">
              <a:buFont typeface="Wingdings" charset="2"/>
              <a:buChar char="Ø"/>
            </a:pPr>
            <a:r>
              <a:rPr lang="en-GB" sz="1600" b="1" dirty="0" smtClean="0">
                <a:solidFill>
                  <a:schemeClr val="tx1"/>
                </a:solidFill>
                <a:effectLst/>
                <a:latin typeface="+mn-lt"/>
              </a:rPr>
              <a:t>Work on injection process</a:t>
            </a:r>
          </a:p>
        </p:txBody>
      </p:sp>
      <p:pic>
        <p:nvPicPr>
          <p:cNvPr id="7" name="Picture 6" descr="2106-overview.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6096" y="980728"/>
            <a:ext cx="3429000" cy="5175168"/>
          </a:xfrm>
          <a:prstGeom prst="rect">
            <a:avLst/>
          </a:prstGeom>
        </p:spPr>
      </p:pic>
    </p:spTree>
    <p:extLst>
      <p:ext uri="{BB962C8B-B14F-4D97-AF65-F5344CB8AC3E}">
        <p14:creationId xmlns:p14="http://schemas.microsoft.com/office/powerpoint/2010/main" val="593919399"/>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27584" y="116632"/>
            <a:ext cx="7272808" cy="720080"/>
          </a:xfrm>
          <a:prstGeom prst="rect">
            <a:avLst/>
          </a:prstGeom>
          <a:solidFill>
            <a:schemeClr val="tx2">
              <a:lumMod val="60000"/>
              <a:lumOff val="40000"/>
            </a:schemeClr>
          </a:solidFill>
        </p:spPr>
        <p:txBody>
          <a:bodyPr vert="horz" lIns="45720" rIns="45720" anchor="ctr">
            <a:normAutofit/>
          </a:bodyPr>
          <a:lstStyle>
            <a:lvl1pPr algn="l" rtl="0" eaLnBrk="1" latinLnBrk="0" hangingPunct="1">
              <a:spcBef>
                <a:spcPct val="0"/>
              </a:spcBef>
              <a:buNone/>
              <a:defRPr kumimoji="0" sz="3600" kern="1200">
                <a:solidFill>
                  <a:schemeClr val="tx1"/>
                </a:solidFill>
                <a:latin typeface="+mj-lt"/>
                <a:ea typeface="+mj-ea"/>
                <a:cs typeface="+mj-cs"/>
              </a:defRPr>
            </a:lvl1pPr>
          </a:lstStyle>
          <a:p>
            <a:pPr algn="ctr"/>
            <a:r>
              <a:rPr lang="en-US" dirty="0" smtClean="0">
                <a:solidFill>
                  <a:srgbClr val="FFFFFF"/>
                </a:solidFill>
              </a:rPr>
              <a:t>LHC goal </a:t>
            </a:r>
            <a:r>
              <a:rPr lang="en-US" b="1" dirty="0" smtClean="0">
                <a:solidFill>
                  <a:schemeClr val="bg1"/>
                </a:solidFill>
              </a:rPr>
              <a:t>for Run 2 and 3 </a:t>
            </a:r>
            <a:endParaRPr lang="en-US" b="1" dirty="0">
              <a:solidFill>
                <a:schemeClr val="bg1"/>
              </a:solidFill>
            </a:endParaRPr>
          </a:p>
        </p:txBody>
      </p:sp>
      <p:sp>
        <p:nvSpPr>
          <p:cNvPr id="4" name="TextBox 3"/>
          <p:cNvSpPr txBox="1"/>
          <p:nvPr/>
        </p:nvSpPr>
        <p:spPr>
          <a:xfrm>
            <a:off x="827584" y="906074"/>
            <a:ext cx="7272808" cy="1856919"/>
          </a:xfrm>
          <a:prstGeom prst="rect">
            <a:avLst/>
          </a:prstGeom>
          <a:solidFill>
            <a:srgbClr val="00B050"/>
          </a:solidFill>
        </p:spPr>
        <p:txBody>
          <a:bodyPr wrap="square" rtlCol="0">
            <a:spAutoFit/>
          </a:bodyPr>
          <a:lstStyle/>
          <a:p>
            <a:r>
              <a:rPr lang="en-GB" sz="2800" b="1" dirty="0" smtClean="0">
                <a:solidFill>
                  <a:schemeClr val="bg1"/>
                </a:solidFill>
              </a:rPr>
              <a:t>Integrated luminosity goal:</a:t>
            </a:r>
          </a:p>
          <a:p>
            <a:endParaRPr lang="en-GB" sz="1200" b="1" dirty="0" smtClean="0">
              <a:solidFill>
                <a:schemeClr val="bg1"/>
              </a:solidFill>
            </a:endParaRPr>
          </a:p>
          <a:p>
            <a:r>
              <a:rPr lang="en-GB" sz="2800" b="1" dirty="0" smtClean="0">
                <a:solidFill>
                  <a:schemeClr val="bg1"/>
                </a:solidFill>
              </a:rPr>
              <a:t>Run2: </a:t>
            </a:r>
            <a:r>
              <a:rPr lang="en-GB" sz="2800" b="1" dirty="0" smtClean="0">
                <a:solidFill>
                  <a:schemeClr val="bg1"/>
                </a:solidFill>
                <a:sym typeface="Symbol"/>
              </a:rPr>
              <a:t></a:t>
            </a:r>
            <a:r>
              <a:rPr lang="en-GB" sz="2800" b="1" dirty="0" smtClean="0">
                <a:solidFill>
                  <a:schemeClr val="bg1"/>
                </a:solidFill>
              </a:rPr>
              <a:t>100-120 fb</a:t>
            </a:r>
            <a:r>
              <a:rPr lang="en-GB" sz="2800" b="1" baseline="30000" dirty="0" smtClean="0">
                <a:solidFill>
                  <a:schemeClr val="bg1"/>
                </a:solidFill>
              </a:rPr>
              <a:t>-1 </a:t>
            </a:r>
          </a:p>
          <a:p>
            <a:r>
              <a:rPr lang="en-GB" sz="2800" b="1" baseline="30000" dirty="0">
                <a:solidFill>
                  <a:schemeClr val="bg1"/>
                </a:solidFill>
              </a:rPr>
              <a:t>	</a:t>
            </a:r>
            <a:r>
              <a:rPr lang="en-GB" sz="2800" b="1" baseline="30000" dirty="0" smtClean="0">
                <a:solidFill>
                  <a:schemeClr val="bg1"/>
                </a:solidFill>
              </a:rPr>
              <a:t>	</a:t>
            </a:r>
          </a:p>
          <a:p>
            <a:r>
              <a:rPr lang="en-GB" sz="2800" b="1" dirty="0" smtClean="0">
                <a:solidFill>
                  <a:schemeClr val="bg1"/>
                </a:solidFill>
                <a:sym typeface="Symbol"/>
              </a:rPr>
              <a:t> </a:t>
            </a:r>
            <a:r>
              <a:rPr lang="en-GB" sz="2800" b="1" dirty="0" smtClean="0">
                <a:solidFill>
                  <a:schemeClr val="bg1"/>
                </a:solidFill>
              </a:rPr>
              <a:t>300 fb</a:t>
            </a:r>
            <a:r>
              <a:rPr lang="en-GB" sz="2800" b="1" baseline="30000" dirty="0" smtClean="0">
                <a:solidFill>
                  <a:schemeClr val="bg1"/>
                </a:solidFill>
              </a:rPr>
              <a:t>-1</a:t>
            </a:r>
            <a:r>
              <a:rPr lang="en-GB" sz="2800" b="1" dirty="0" smtClean="0">
                <a:solidFill>
                  <a:schemeClr val="bg1"/>
                </a:solidFill>
              </a:rPr>
              <a:t> before LS3 </a:t>
            </a:r>
            <a:endParaRPr lang="en-GB" sz="2800" b="1" dirty="0">
              <a:solidFill>
                <a:schemeClr val="bg1"/>
              </a:solidFill>
            </a:endParaRPr>
          </a:p>
        </p:txBody>
      </p:sp>
      <p:grpSp>
        <p:nvGrpSpPr>
          <p:cNvPr id="31" name="Group 30"/>
          <p:cNvGrpSpPr/>
          <p:nvPr/>
        </p:nvGrpSpPr>
        <p:grpSpPr>
          <a:xfrm>
            <a:off x="827584" y="3284984"/>
            <a:ext cx="7272808" cy="2533914"/>
            <a:chOff x="539552" y="3645024"/>
            <a:chExt cx="7272808" cy="2533914"/>
          </a:xfrm>
        </p:grpSpPr>
        <p:grpSp>
          <p:nvGrpSpPr>
            <p:cNvPr id="28" name="Group 27"/>
            <p:cNvGrpSpPr/>
            <p:nvPr/>
          </p:nvGrpSpPr>
          <p:grpSpPr>
            <a:xfrm>
              <a:off x="755576" y="3645024"/>
              <a:ext cx="7056784" cy="2448272"/>
              <a:chOff x="152231" y="332656"/>
              <a:chExt cx="8593197" cy="3000742"/>
            </a:xfrm>
          </p:grpSpPr>
          <p:pic>
            <p:nvPicPr>
              <p:cNvPr id="29" name="Picture 2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5308" y="332656"/>
                <a:ext cx="8580120" cy="1368152"/>
              </a:xfrm>
              <a:prstGeom prst="rect">
                <a:avLst/>
              </a:prstGeom>
            </p:spPr>
          </p:pic>
          <p:pic>
            <p:nvPicPr>
              <p:cNvPr id="30" name="Picture 2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2231" y="1772816"/>
                <a:ext cx="5896029" cy="1560582"/>
              </a:xfrm>
              <a:prstGeom prst="rect">
                <a:avLst/>
              </a:prstGeom>
            </p:spPr>
          </p:pic>
        </p:grpSp>
        <p:sp>
          <p:nvSpPr>
            <p:cNvPr id="3" name="TextBox 2"/>
            <p:cNvSpPr txBox="1"/>
            <p:nvPr/>
          </p:nvSpPr>
          <p:spPr>
            <a:xfrm>
              <a:off x="539552" y="4478401"/>
              <a:ext cx="833883" cy="369332"/>
            </a:xfrm>
            <a:prstGeom prst="rect">
              <a:avLst/>
            </a:prstGeom>
            <a:noFill/>
          </p:spPr>
          <p:txBody>
            <a:bodyPr wrap="none" rtlCol="0">
              <a:spAutoFit/>
            </a:bodyPr>
            <a:lstStyle/>
            <a:p>
              <a:r>
                <a:rPr lang="fr-CH" dirty="0" smtClean="0"/>
                <a:t>30 fb</a:t>
              </a:r>
              <a:r>
                <a:rPr lang="fr-CH" baseline="30000" dirty="0" smtClean="0"/>
                <a:t>-1</a:t>
              </a:r>
              <a:endParaRPr lang="fr-FR" baseline="30000" dirty="0"/>
            </a:p>
          </p:txBody>
        </p:sp>
        <p:sp>
          <p:nvSpPr>
            <p:cNvPr id="32" name="TextBox 31"/>
            <p:cNvSpPr txBox="1"/>
            <p:nvPr/>
          </p:nvSpPr>
          <p:spPr>
            <a:xfrm>
              <a:off x="3104646" y="5809606"/>
              <a:ext cx="962123" cy="369332"/>
            </a:xfrm>
            <a:prstGeom prst="rect">
              <a:avLst/>
            </a:prstGeom>
            <a:noFill/>
          </p:spPr>
          <p:txBody>
            <a:bodyPr wrap="none" rtlCol="0">
              <a:spAutoFit/>
            </a:bodyPr>
            <a:lstStyle/>
            <a:p>
              <a:r>
                <a:rPr lang="fr-CH" dirty="0" smtClean="0"/>
                <a:t>300 fb</a:t>
              </a:r>
              <a:r>
                <a:rPr lang="fr-CH" baseline="30000" dirty="0" smtClean="0"/>
                <a:t>-1</a:t>
              </a:r>
              <a:endParaRPr lang="fr-FR" baseline="30000" dirty="0"/>
            </a:p>
          </p:txBody>
        </p:sp>
      </p:grpSp>
    </p:spTree>
    <p:extLst>
      <p:ext uri="{BB962C8B-B14F-4D97-AF65-F5344CB8AC3E}">
        <p14:creationId xmlns:p14="http://schemas.microsoft.com/office/powerpoint/2010/main" val="4012095035"/>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ChangeArrowheads="1"/>
          </p:cNvSpPr>
          <p:nvPr/>
        </p:nvSpPr>
        <p:spPr bwMode="auto">
          <a:xfrm>
            <a:off x="3947401" y="4871545"/>
            <a:ext cx="996950" cy="457200"/>
          </a:xfrm>
          <a:prstGeom prst="rect">
            <a:avLst/>
          </a:prstGeom>
          <a:noFill/>
          <a:ln w="12700">
            <a:noFill/>
            <a:miter lim="800000"/>
            <a:headEnd/>
            <a:tailEnd/>
          </a:ln>
        </p:spPr>
        <p:txBody>
          <a:bodyPr wrap="none" anchor="ctr"/>
          <a:lstStyle/>
          <a:p>
            <a:pPr algn="ctr"/>
            <a:endParaRPr lang="en-GB"/>
          </a:p>
        </p:txBody>
      </p:sp>
      <p:sp>
        <p:nvSpPr>
          <p:cNvPr id="39939" name="Rectangle 4"/>
          <p:cNvSpPr>
            <a:spLocks noChangeArrowheads="1"/>
          </p:cNvSpPr>
          <p:nvPr/>
        </p:nvSpPr>
        <p:spPr bwMode="auto">
          <a:xfrm>
            <a:off x="4355389" y="2976070"/>
            <a:ext cx="166687" cy="758825"/>
          </a:xfrm>
          <a:prstGeom prst="rect">
            <a:avLst/>
          </a:prstGeom>
          <a:noFill/>
          <a:ln w="12700">
            <a:noFill/>
            <a:miter lim="800000"/>
            <a:headEnd/>
            <a:tailEnd/>
          </a:ln>
        </p:spPr>
        <p:txBody>
          <a:bodyPr wrap="none" lIns="90488" tIns="44450" rIns="90488" bIns="44450">
            <a:spAutoFit/>
          </a:bodyPr>
          <a:lstStyle/>
          <a:p>
            <a:pPr eaLnBrk="0" hangingPunct="0">
              <a:spcBef>
                <a:spcPct val="20000"/>
              </a:spcBef>
            </a:pPr>
            <a:endParaRPr lang="en-GB" sz="2200"/>
          </a:p>
          <a:p>
            <a:pPr eaLnBrk="0" latinLnBrk="1" hangingPunct="0"/>
            <a:endParaRPr lang="en-GB" sz="2200"/>
          </a:p>
        </p:txBody>
      </p:sp>
      <p:grpSp>
        <p:nvGrpSpPr>
          <p:cNvPr id="6" name="Group 5"/>
          <p:cNvGrpSpPr/>
          <p:nvPr/>
        </p:nvGrpSpPr>
        <p:grpSpPr>
          <a:xfrm>
            <a:off x="421893" y="1454060"/>
            <a:ext cx="4334906" cy="1726962"/>
            <a:chOff x="437659" y="1249108"/>
            <a:chExt cx="4334906" cy="1726962"/>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1629" y="1260321"/>
              <a:ext cx="4330936" cy="1715749"/>
            </a:xfrm>
            <a:prstGeom prst="rect">
              <a:avLst/>
            </a:prstGeom>
          </p:spPr>
        </p:pic>
        <p:sp>
          <p:nvSpPr>
            <p:cNvPr id="39948" name="Rectangle 17"/>
            <p:cNvSpPr>
              <a:spLocks noChangeArrowheads="1"/>
            </p:cNvSpPr>
            <p:nvPr/>
          </p:nvSpPr>
          <p:spPr bwMode="auto">
            <a:xfrm>
              <a:off x="437659" y="1249108"/>
              <a:ext cx="3455064" cy="369332"/>
            </a:xfrm>
            <a:prstGeom prst="rect">
              <a:avLst/>
            </a:prstGeom>
            <a:noFill/>
            <a:ln w="9525" algn="ctr">
              <a:noFill/>
              <a:miter lim="800000"/>
              <a:headEnd/>
              <a:tailEnd/>
            </a:ln>
          </p:spPr>
          <p:txBody>
            <a:bodyPr wrap="square">
              <a:spAutoFit/>
            </a:bodyPr>
            <a:lstStyle/>
            <a:p>
              <a:pPr eaLnBrk="0" hangingPunct="0">
                <a:spcBef>
                  <a:spcPct val="20000"/>
                </a:spcBef>
                <a:buClr>
                  <a:schemeClr val="hlink"/>
                </a:buClr>
                <a:buSzPct val="65000"/>
                <a:buFont typeface="Monotype Sorts" pitchFamily="2" charset="2"/>
                <a:buNone/>
              </a:pPr>
              <a:r>
                <a:rPr lang="en-GB" sz="1800" b="1" dirty="0" smtClean="0">
                  <a:solidFill>
                    <a:srgbClr val="FFFF00"/>
                  </a:solidFill>
                  <a:latin typeface="Arial Unicode MS" pitchFamily="34" charset="-128"/>
                </a:rPr>
                <a:t>10 </a:t>
              </a:r>
              <a:r>
                <a:rPr lang="en-GB" sz="1800" b="1" dirty="0" err="1" smtClean="0">
                  <a:solidFill>
                    <a:srgbClr val="FFFF00"/>
                  </a:solidFill>
                  <a:latin typeface="Arial Unicode MS" pitchFamily="34" charset="-128"/>
                </a:rPr>
                <a:t>GJoule</a:t>
              </a:r>
              <a:r>
                <a:rPr lang="en-GB" sz="1800" b="1" dirty="0" smtClean="0">
                  <a:solidFill>
                    <a:srgbClr val="FFFF00"/>
                  </a:solidFill>
                  <a:latin typeface="Arial Unicode MS" pitchFamily="34" charset="-128"/>
                </a:rPr>
                <a:t> </a:t>
              </a:r>
              <a:r>
                <a:rPr lang="en-GB" sz="1800" b="1" dirty="0" smtClean="0">
                  <a:solidFill>
                    <a:srgbClr val="FFFF00"/>
                  </a:solidFill>
                  <a:latin typeface="Arial Unicode MS" pitchFamily="34" charset="-128"/>
                  <a:sym typeface="Symbol" pitchFamily="18" charset="2"/>
                </a:rPr>
                <a:t> </a:t>
              </a:r>
              <a:r>
                <a:rPr lang="en-GB" sz="1800" b="1" dirty="0" smtClean="0">
                  <a:solidFill>
                    <a:srgbClr val="FFFF00"/>
                  </a:solidFill>
                  <a:latin typeface="Arial Unicode MS" pitchFamily="34" charset="-128"/>
                </a:rPr>
                <a:t>flying 700 km/h</a:t>
              </a:r>
              <a:endParaRPr lang="en-GB" sz="1800" b="1" dirty="0">
                <a:solidFill>
                  <a:srgbClr val="FFFF00"/>
                </a:solidFill>
                <a:latin typeface="Arial Unicode MS" pitchFamily="34" charset="-128"/>
              </a:endParaRPr>
            </a:p>
          </p:txBody>
        </p:sp>
      </p:grpSp>
      <p:sp>
        <p:nvSpPr>
          <p:cNvPr id="39944" name="Rectangle 26"/>
          <p:cNvSpPr>
            <a:spLocks noChangeArrowheads="1"/>
          </p:cNvSpPr>
          <p:nvPr/>
        </p:nvSpPr>
        <p:spPr bwMode="auto">
          <a:xfrm>
            <a:off x="974962" y="102812"/>
            <a:ext cx="6059672" cy="584775"/>
          </a:xfrm>
          <a:prstGeom prst="rect">
            <a:avLst/>
          </a:prstGeom>
          <a:solidFill>
            <a:srgbClr val="0070C0"/>
          </a:solidFill>
          <a:ln w="57150" algn="ctr">
            <a:noFill/>
            <a:miter lim="800000"/>
            <a:headEnd/>
            <a:tailEnd/>
          </a:ln>
        </p:spPr>
        <p:txBody>
          <a:bodyPr wrap="none">
            <a:spAutoFit/>
          </a:bodyPr>
          <a:lstStyle/>
          <a:p>
            <a:r>
              <a:rPr lang="en-US" sz="3200" dirty="0" smtClean="0">
                <a:solidFill>
                  <a:schemeClr val="bg1"/>
                </a:solidFill>
                <a:latin typeface="Arial" charset="0"/>
                <a:sym typeface="Monotype Sorts" pitchFamily="2" charset="2"/>
              </a:rPr>
              <a:t>Energy management challenges</a:t>
            </a:r>
            <a:endParaRPr lang="en-US" sz="3200" dirty="0">
              <a:solidFill>
                <a:schemeClr val="bg1"/>
              </a:solidFill>
              <a:latin typeface="Arial" charset="0"/>
              <a:sym typeface="Monotype Sorts" pitchFamily="2" charset="2"/>
            </a:endParaRPr>
          </a:p>
        </p:txBody>
      </p:sp>
      <p:sp>
        <p:nvSpPr>
          <p:cNvPr id="15" name="Rectangle 14"/>
          <p:cNvSpPr/>
          <p:nvPr/>
        </p:nvSpPr>
        <p:spPr>
          <a:xfrm>
            <a:off x="584241" y="751065"/>
            <a:ext cx="8208912" cy="400110"/>
          </a:xfrm>
          <a:prstGeom prst="rect">
            <a:avLst/>
          </a:prstGeom>
        </p:spPr>
        <p:txBody>
          <a:bodyPr wrap="square">
            <a:spAutoFit/>
          </a:bodyPr>
          <a:lstStyle/>
          <a:p>
            <a:pPr>
              <a:buClr>
                <a:srgbClr val="0000FF"/>
              </a:buClr>
            </a:pPr>
            <a:r>
              <a:rPr lang="en-US" sz="2000" b="1" dirty="0" smtClean="0"/>
              <a:t>Energy stored in the magnet system</a:t>
            </a:r>
            <a:r>
              <a:rPr lang="fr-FR" sz="2000" b="1" dirty="0" smtClean="0"/>
              <a:t>:  </a:t>
            </a:r>
            <a:r>
              <a:rPr lang="fr-FR" sz="2000" b="1" dirty="0" smtClean="0">
                <a:sym typeface="Symbol"/>
              </a:rPr>
              <a:t>10</a:t>
            </a:r>
            <a:r>
              <a:rPr lang="fr-FR" sz="2000" b="1" dirty="0" smtClean="0"/>
              <a:t>  </a:t>
            </a:r>
            <a:r>
              <a:rPr lang="fr-FR" sz="2000" b="1" dirty="0" err="1" smtClean="0"/>
              <a:t>GJoule</a:t>
            </a:r>
            <a:endParaRPr lang="fr-FR" sz="2000" b="1" dirty="0" smtClean="0"/>
          </a:p>
        </p:txBody>
      </p:sp>
      <p:sp>
        <p:nvSpPr>
          <p:cNvPr id="16" name="Rectangle 15"/>
          <p:cNvSpPr/>
          <p:nvPr/>
        </p:nvSpPr>
        <p:spPr>
          <a:xfrm>
            <a:off x="305416" y="3429000"/>
            <a:ext cx="8208912" cy="400110"/>
          </a:xfrm>
          <a:prstGeom prst="rect">
            <a:avLst/>
          </a:prstGeom>
        </p:spPr>
        <p:txBody>
          <a:bodyPr wrap="square">
            <a:spAutoFit/>
          </a:bodyPr>
          <a:lstStyle/>
          <a:p>
            <a:pPr>
              <a:buClr>
                <a:srgbClr val="0000FF"/>
              </a:buClr>
            </a:pPr>
            <a:r>
              <a:rPr lang="en-US" sz="2000" b="1" dirty="0" smtClean="0"/>
              <a:t>Energy stored in the two beams:  </a:t>
            </a:r>
            <a:r>
              <a:rPr lang="fr-FR" sz="2000" b="1" dirty="0" smtClean="0"/>
              <a:t>720 MJ   </a:t>
            </a:r>
            <a:r>
              <a:rPr lang="fr-FR" sz="1200" b="1" i="1" dirty="0" smtClean="0"/>
              <a:t>[ 6 10</a:t>
            </a:r>
            <a:r>
              <a:rPr lang="fr-FR" sz="1200" b="1" i="1" baseline="30000" dirty="0" smtClean="0"/>
              <a:t>14</a:t>
            </a:r>
            <a:r>
              <a:rPr lang="fr-FR" sz="1200" b="1" i="1" dirty="0" smtClean="0"/>
              <a:t> protons (1 </a:t>
            </a:r>
            <a:r>
              <a:rPr lang="fr-FR" sz="1200" b="1" i="1" dirty="0" err="1" smtClean="0"/>
              <a:t>ng</a:t>
            </a:r>
            <a:r>
              <a:rPr lang="fr-FR" sz="1200" b="1" i="1" dirty="0" smtClean="0"/>
              <a:t> of H+) </a:t>
            </a:r>
            <a:r>
              <a:rPr lang="fr-FR" sz="1200" b="1" i="1" dirty="0" err="1" smtClean="0"/>
              <a:t>at</a:t>
            </a:r>
            <a:r>
              <a:rPr lang="fr-FR" sz="1200" b="1" i="1" dirty="0" smtClean="0"/>
              <a:t> 7 </a:t>
            </a:r>
            <a:r>
              <a:rPr lang="fr-FR" sz="1200" b="1" i="1" dirty="0" err="1" smtClean="0"/>
              <a:t>TeV</a:t>
            </a:r>
            <a:r>
              <a:rPr lang="fr-FR" sz="1200" b="1" i="1" dirty="0" smtClean="0"/>
              <a:t> ]</a:t>
            </a:r>
            <a:endParaRPr lang="fr-FR" sz="2000" b="1" i="1" dirty="0" smtClean="0"/>
          </a:p>
        </p:txBody>
      </p:sp>
      <p:grpSp>
        <p:nvGrpSpPr>
          <p:cNvPr id="3" name="Group 19"/>
          <p:cNvGrpSpPr>
            <a:grpSpLocks/>
          </p:cNvGrpSpPr>
          <p:nvPr/>
        </p:nvGrpSpPr>
        <p:grpSpPr bwMode="auto">
          <a:xfrm>
            <a:off x="475686" y="3864942"/>
            <a:ext cx="3623517" cy="2228354"/>
            <a:chOff x="1440" y="2352"/>
            <a:chExt cx="2736" cy="1812"/>
          </a:xfrm>
        </p:grpSpPr>
        <p:pic>
          <p:nvPicPr>
            <p:cNvPr id="18" name="Picture 17" descr="Copper"/>
            <p:cNvPicPr>
              <a:picLocks noChangeAspect="1" noChangeArrowheads="1"/>
            </p:cNvPicPr>
            <p:nvPr/>
          </p:nvPicPr>
          <p:blipFill>
            <a:blip r:embed="rId4" cstate="email"/>
            <a:srcRect/>
            <a:stretch>
              <a:fillRect/>
            </a:stretch>
          </p:blipFill>
          <p:spPr bwMode="auto">
            <a:xfrm>
              <a:off x="1440" y="2352"/>
              <a:ext cx="2736" cy="1812"/>
            </a:xfrm>
            <a:prstGeom prst="rect">
              <a:avLst/>
            </a:prstGeom>
            <a:noFill/>
            <a:ln w="9525">
              <a:noFill/>
              <a:miter lim="800000"/>
              <a:headEnd/>
              <a:tailEnd/>
            </a:ln>
          </p:spPr>
        </p:pic>
        <p:sp>
          <p:nvSpPr>
            <p:cNvPr id="19" name="Text Box 18"/>
            <p:cNvSpPr txBox="1">
              <a:spLocks noChangeArrowheads="1"/>
            </p:cNvSpPr>
            <p:nvPr/>
          </p:nvSpPr>
          <p:spPr bwMode="auto">
            <a:xfrm>
              <a:off x="1460" y="2353"/>
              <a:ext cx="2696" cy="300"/>
            </a:xfrm>
            <a:prstGeom prst="rect">
              <a:avLst/>
            </a:prstGeom>
            <a:noFill/>
            <a:ln w="57150" algn="ctr">
              <a:noFill/>
              <a:miter lim="800000"/>
              <a:headEnd/>
              <a:tailEnd/>
            </a:ln>
          </p:spPr>
          <p:txBody>
            <a:bodyPr wrap="none">
              <a:spAutoFit/>
            </a:bodyPr>
            <a:lstStyle/>
            <a:p>
              <a:pPr algn="ctr"/>
              <a:r>
                <a:rPr lang="en-US" sz="1800" b="1" dirty="0" smtClean="0">
                  <a:solidFill>
                    <a:srgbClr val="FFFF00"/>
                  </a:solidFill>
                </a:rPr>
                <a:t>700 MJ melt one ton of copper </a:t>
              </a:r>
            </a:p>
          </p:txBody>
        </p:sp>
      </p:grpSp>
      <p:sp>
        <p:nvSpPr>
          <p:cNvPr id="20" name="Text Box 11"/>
          <p:cNvSpPr txBox="1">
            <a:spLocks noChangeArrowheads="1"/>
          </p:cNvSpPr>
          <p:nvPr/>
        </p:nvSpPr>
        <p:spPr bwMode="auto">
          <a:xfrm>
            <a:off x="4355389" y="4050638"/>
            <a:ext cx="4437764" cy="1938992"/>
          </a:xfrm>
          <a:prstGeom prst="rect">
            <a:avLst/>
          </a:prstGeom>
          <a:solidFill>
            <a:srgbClr val="FFFFCC"/>
          </a:solidFill>
          <a:ln w="57150" algn="ctr">
            <a:noFill/>
            <a:miter lim="800000"/>
            <a:headEnd/>
            <a:tailEnd/>
          </a:ln>
        </p:spPr>
        <p:txBody>
          <a:bodyPr wrap="square">
            <a:spAutoFit/>
          </a:bodyPr>
          <a:lstStyle/>
          <a:p>
            <a:r>
              <a:rPr lang="en-US" sz="2000" b="1" dirty="0" smtClean="0">
                <a:solidFill>
                  <a:srgbClr val="0070C0"/>
                </a:solidFill>
              </a:rPr>
              <a:t>700 </a:t>
            </a:r>
            <a:r>
              <a:rPr lang="en-US" sz="2000" b="1" dirty="0" err="1" smtClean="0">
                <a:solidFill>
                  <a:srgbClr val="0070C0"/>
                </a:solidFill>
              </a:rPr>
              <a:t>MJoule</a:t>
            </a:r>
            <a:r>
              <a:rPr lang="en-US" sz="2000" b="1" dirty="0" smtClean="0">
                <a:solidFill>
                  <a:srgbClr val="0070C0"/>
                </a:solidFill>
              </a:rPr>
              <a:t> dissipated in 88 </a:t>
            </a:r>
            <a:r>
              <a:rPr lang="en-US" sz="2000" b="1" dirty="0" smtClean="0">
                <a:solidFill>
                  <a:srgbClr val="0070C0"/>
                </a:solidFill>
                <a:latin typeface="Symbol" pitchFamily="18" charset="2"/>
              </a:rPr>
              <a:t>m</a:t>
            </a:r>
            <a:r>
              <a:rPr lang="en-US" sz="2000" b="1" dirty="0" smtClean="0">
                <a:solidFill>
                  <a:srgbClr val="0070C0"/>
                </a:solidFill>
              </a:rPr>
              <a:t>s</a:t>
            </a:r>
          </a:p>
          <a:p>
            <a:r>
              <a:rPr lang="en-US" sz="2000" b="1" dirty="0" smtClean="0">
                <a:solidFill>
                  <a:srgbClr val="0070C0"/>
                </a:solidFill>
              </a:rPr>
              <a:t> </a:t>
            </a:r>
          </a:p>
          <a:p>
            <a:r>
              <a:rPr lang="en-US" sz="2000" b="1" dirty="0" smtClean="0">
                <a:solidFill>
                  <a:srgbClr val="0070C0"/>
                </a:solidFill>
              </a:rPr>
              <a:t>700.106 / 88.106  </a:t>
            </a:r>
            <a:r>
              <a:rPr lang="en-US" sz="2000" b="1" dirty="0" smtClean="0">
                <a:solidFill>
                  <a:srgbClr val="0070C0"/>
                </a:solidFill>
                <a:latin typeface="Symbol" pitchFamily="18" charset="2"/>
              </a:rPr>
              <a:t></a:t>
            </a:r>
            <a:r>
              <a:rPr lang="en-US" sz="2000" b="1" dirty="0" smtClean="0">
                <a:solidFill>
                  <a:srgbClr val="0070C0"/>
                </a:solidFill>
              </a:rPr>
              <a:t> 8 TW</a:t>
            </a:r>
          </a:p>
          <a:p>
            <a:endParaRPr lang="en-US" sz="2000" b="1" dirty="0" smtClean="0">
              <a:solidFill>
                <a:srgbClr val="0070C0"/>
              </a:solidFill>
            </a:endParaRPr>
          </a:p>
          <a:p>
            <a:r>
              <a:rPr lang="en-US" sz="2000" b="1" dirty="0" smtClean="0">
                <a:solidFill>
                  <a:srgbClr val="0070C0"/>
                </a:solidFill>
              </a:rPr>
              <a:t>World Electrical Installed Capacity </a:t>
            </a:r>
            <a:r>
              <a:rPr lang="en-US" sz="2000" b="1" dirty="0" smtClean="0">
                <a:solidFill>
                  <a:srgbClr val="0070C0"/>
                </a:solidFill>
                <a:latin typeface="Symbol" pitchFamily="18" charset="2"/>
              </a:rPr>
              <a:t></a:t>
            </a:r>
            <a:r>
              <a:rPr lang="en-US" sz="2000" b="1" dirty="0" smtClean="0">
                <a:solidFill>
                  <a:srgbClr val="0070C0"/>
                </a:solidFill>
              </a:rPr>
              <a:t> 3.8 TW</a:t>
            </a:r>
          </a:p>
        </p:txBody>
      </p:sp>
      <p:sp>
        <p:nvSpPr>
          <p:cNvPr id="2" name="Rectangle 1"/>
          <p:cNvSpPr/>
          <p:nvPr/>
        </p:nvSpPr>
        <p:spPr>
          <a:xfrm>
            <a:off x="4944351" y="6326029"/>
            <a:ext cx="3228099" cy="307777"/>
          </a:xfrm>
          <a:prstGeom prst="rect">
            <a:avLst/>
          </a:prstGeom>
        </p:spPr>
        <p:txBody>
          <a:bodyPr wrap="square">
            <a:spAutoFit/>
          </a:bodyPr>
          <a:lstStyle/>
          <a:p>
            <a:r>
              <a:rPr lang="en-GB" sz="1400" b="1" dirty="0">
                <a:solidFill>
                  <a:schemeClr val="bg1"/>
                </a:solidFill>
              </a:rPr>
              <a:t>1 electron volt </a:t>
            </a:r>
            <a:r>
              <a:rPr lang="en-GB" sz="1400" b="1" dirty="0" smtClean="0">
                <a:solidFill>
                  <a:schemeClr val="bg1"/>
                </a:solidFill>
              </a:rPr>
              <a:t>= 1,602× </a:t>
            </a:r>
            <a:r>
              <a:rPr lang="en-GB" sz="1400" b="1" dirty="0">
                <a:solidFill>
                  <a:schemeClr val="bg1"/>
                </a:solidFill>
              </a:rPr>
              <a:t>10</a:t>
            </a:r>
            <a:r>
              <a:rPr lang="en-GB" sz="1400" b="1" baseline="30000" dirty="0">
                <a:solidFill>
                  <a:schemeClr val="bg1"/>
                </a:solidFill>
              </a:rPr>
              <a:t>-19</a:t>
            </a:r>
            <a:r>
              <a:rPr lang="en-GB" sz="1400" b="1" dirty="0">
                <a:solidFill>
                  <a:schemeClr val="bg1"/>
                </a:solidFill>
              </a:rPr>
              <a:t> joule</a:t>
            </a:r>
          </a:p>
        </p:txBody>
      </p:sp>
      <p:sp>
        <p:nvSpPr>
          <p:cNvPr id="5" name="TextBox 4"/>
          <p:cNvSpPr txBox="1"/>
          <p:nvPr/>
        </p:nvSpPr>
        <p:spPr>
          <a:xfrm>
            <a:off x="425863" y="2873245"/>
            <a:ext cx="971741" cy="338554"/>
          </a:xfrm>
          <a:prstGeom prst="rect">
            <a:avLst/>
          </a:prstGeom>
          <a:noFill/>
        </p:spPr>
        <p:txBody>
          <a:bodyPr wrap="none" rtlCol="0">
            <a:spAutoFit/>
          </a:bodyPr>
          <a:lstStyle/>
          <a:p>
            <a:r>
              <a:rPr lang="fr-FR" sz="1600" dirty="0" smtClean="0">
                <a:solidFill>
                  <a:schemeClr val="bg1"/>
                </a:solidFill>
              </a:rPr>
              <a:t>560 tons</a:t>
            </a:r>
            <a:endParaRPr lang="fr-FR" sz="1600" dirty="0">
              <a:solidFill>
                <a:schemeClr val="bg1"/>
              </a:solidFill>
            </a:endParaRPr>
          </a:p>
        </p:txBody>
      </p:sp>
      <p:grpSp>
        <p:nvGrpSpPr>
          <p:cNvPr id="7" name="Group 6"/>
          <p:cNvGrpSpPr/>
          <p:nvPr/>
        </p:nvGrpSpPr>
        <p:grpSpPr>
          <a:xfrm>
            <a:off x="5199228" y="1151175"/>
            <a:ext cx="3315100" cy="2234211"/>
            <a:chOff x="5199228" y="1252741"/>
            <a:chExt cx="3040547" cy="2132645"/>
          </a:xfrm>
        </p:grpSpPr>
        <p:pic>
          <p:nvPicPr>
            <p:cNvPr id="3074" name="Picture 2" descr="http://upload.wikimedia.org/wikipedia/commons/7/75/US_Navy_101210-N-1261P-081_USS_Abraham_Lincoln_%28CVN_72%29_underway_in_the_Arabian_Sea_in_support_of_Operation_Enduring_Freedom.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99228" y="1260907"/>
              <a:ext cx="2973222" cy="212447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17"/>
            <p:cNvSpPr>
              <a:spLocks noChangeArrowheads="1"/>
            </p:cNvSpPr>
            <p:nvPr/>
          </p:nvSpPr>
          <p:spPr bwMode="auto">
            <a:xfrm>
              <a:off x="5854718" y="1252741"/>
              <a:ext cx="2385057" cy="369332"/>
            </a:xfrm>
            <a:prstGeom prst="rect">
              <a:avLst/>
            </a:prstGeom>
            <a:noFill/>
            <a:ln w="9525" algn="ctr">
              <a:noFill/>
              <a:miter lim="800000"/>
              <a:headEnd/>
              <a:tailEnd/>
            </a:ln>
          </p:spPr>
          <p:txBody>
            <a:bodyPr wrap="square">
              <a:spAutoFit/>
            </a:bodyPr>
            <a:lstStyle/>
            <a:p>
              <a:pPr eaLnBrk="0" hangingPunct="0">
                <a:spcBef>
                  <a:spcPct val="20000"/>
                </a:spcBef>
                <a:buClr>
                  <a:schemeClr val="hlink"/>
                </a:buClr>
                <a:buSzPct val="65000"/>
                <a:buFont typeface="Monotype Sorts" pitchFamily="2" charset="2"/>
                <a:buNone/>
              </a:pPr>
              <a:r>
                <a:rPr lang="en-GB" sz="1800" b="1" dirty="0" smtClean="0">
                  <a:solidFill>
                    <a:srgbClr val="FFFF00"/>
                  </a:solidFill>
                  <a:latin typeface="Arial Unicode MS" pitchFamily="34" charset="-128"/>
                </a:rPr>
                <a:t>10 </a:t>
              </a:r>
              <a:r>
                <a:rPr lang="en-GB" sz="1800" b="1" dirty="0" err="1" smtClean="0">
                  <a:solidFill>
                    <a:srgbClr val="FFFF00"/>
                  </a:solidFill>
                  <a:latin typeface="Arial Unicode MS" pitchFamily="34" charset="-128"/>
                </a:rPr>
                <a:t>GJoule</a:t>
              </a:r>
              <a:r>
                <a:rPr lang="en-GB" sz="1800" b="1" dirty="0" smtClean="0">
                  <a:solidFill>
                    <a:srgbClr val="FFFF00"/>
                  </a:solidFill>
                  <a:latin typeface="Arial Unicode MS" pitchFamily="34" charset="-128"/>
                </a:rPr>
                <a:t> </a:t>
              </a:r>
              <a:r>
                <a:rPr lang="en-GB" sz="1800" b="1" dirty="0" smtClean="0">
                  <a:solidFill>
                    <a:srgbClr val="FFFF00"/>
                  </a:solidFill>
                  <a:latin typeface="Arial Unicode MS" pitchFamily="34" charset="-128"/>
                  <a:sym typeface="Symbol" pitchFamily="18" charset="2"/>
                </a:rPr>
                <a:t> </a:t>
              </a:r>
              <a:r>
                <a:rPr lang="en-GB" sz="1800" b="1" dirty="0" smtClean="0">
                  <a:solidFill>
                    <a:srgbClr val="FFFF00"/>
                  </a:solidFill>
                  <a:latin typeface="Arial Unicode MS" pitchFamily="34" charset="-128"/>
                </a:rPr>
                <a:t> 55 km/h</a:t>
              </a:r>
              <a:endParaRPr lang="en-GB" sz="1800" b="1" dirty="0">
                <a:solidFill>
                  <a:srgbClr val="FFFF00"/>
                </a:solidFill>
                <a:latin typeface="Arial Unicode MS" pitchFamily="34" charset="-128"/>
              </a:endParaRPr>
            </a:p>
          </p:txBody>
        </p:sp>
        <p:sp>
          <p:nvSpPr>
            <p:cNvPr id="23" name="TextBox 22"/>
            <p:cNvSpPr txBox="1"/>
            <p:nvPr/>
          </p:nvSpPr>
          <p:spPr>
            <a:xfrm>
              <a:off x="5232593" y="3003988"/>
              <a:ext cx="1244251" cy="338554"/>
            </a:xfrm>
            <a:prstGeom prst="rect">
              <a:avLst/>
            </a:prstGeom>
            <a:noFill/>
          </p:spPr>
          <p:txBody>
            <a:bodyPr wrap="none" rtlCol="0">
              <a:spAutoFit/>
            </a:bodyPr>
            <a:lstStyle/>
            <a:p>
              <a:r>
                <a:rPr lang="fr-FR" sz="1600" dirty="0" smtClean="0">
                  <a:solidFill>
                    <a:schemeClr val="bg1"/>
                  </a:solidFill>
                </a:rPr>
                <a:t>88’000 tons</a:t>
              </a:r>
              <a:endParaRPr lang="fr-FR" sz="1600" dirty="0">
                <a:solidFill>
                  <a:schemeClr val="bg1"/>
                </a:solidFill>
              </a:endParaRPr>
            </a:p>
          </p:txBody>
        </p:sp>
      </p:grpSp>
    </p:spTree>
    <p:extLst>
      <p:ext uri="{BB962C8B-B14F-4D97-AF65-F5344CB8AC3E}">
        <p14:creationId xmlns:p14="http://schemas.microsoft.com/office/powerpoint/2010/main" val="25898158"/>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fill="hold"/>
                                        <p:tgtEl>
                                          <p:spTgt spid="20"/>
                                        </p:tgtEl>
                                        <p:attrNameLst>
                                          <p:attrName>ppt_x</p:attrName>
                                        </p:attrNameLst>
                                      </p:cBhvr>
                                      <p:tavLst>
                                        <p:tav tm="0">
                                          <p:val>
                                            <p:strVal val="#ppt_x"/>
                                          </p:val>
                                        </p:tav>
                                        <p:tav tm="100000">
                                          <p:val>
                                            <p:strVal val="#ppt_x"/>
                                          </p:val>
                                        </p:tav>
                                      </p:tavLst>
                                    </p:anim>
                                    <p:anim calcmode="lin" valueType="num">
                                      <p:cBhvr additive="base">
                                        <p:cTn id="2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animBg="1"/>
      <p:bldP spid="2"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220182" y="531601"/>
            <a:ext cx="6186287" cy="923330"/>
          </a:xfrm>
          <a:prstGeom prst="rect">
            <a:avLst/>
          </a:prstGeom>
          <a:noFill/>
        </p:spPr>
        <p:txBody>
          <a:bodyPr wrap="square" rtlCol="0">
            <a:spAutoFit/>
          </a:bodyPr>
          <a:lstStyle/>
          <a:p>
            <a:pPr lvl="0">
              <a:tabLst>
                <a:tab pos="536575" algn="l"/>
                <a:tab pos="2963863" algn="l"/>
                <a:tab pos="3311525" algn="l"/>
              </a:tabLst>
            </a:pPr>
            <a:r>
              <a:rPr lang="en-GB" dirty="0" smtClean="0"/>
              <a:t>LS2 	starting in </a:t>
            </a:r>
            <a:r>
              <a:rPr lang="en-GB" dirty="0" smtClean="0">
                <a:solidFill>
                  <a:srgbClr val="FF0000"/>
                </a:solidFill>
              </a:rPr>
              <a:t>2019	</a:t>
            </a:r>
            <a:r>
              <a:rPr lang="en-GB" dirty="0" smtClean="0"/>
              <a:t>=&gt; 	</a:t>
            </a:r>
            <a:r>
              <a:rPr lang="en-GB" dirty="0" smtClean="0">
                <a:solidFill>
                  <a:srgbClr val="FF0000"/>
                </a:solidFill>
              </a:rPr>
              <a:t>24 </a:t>
            </a:r>
            <a:r>
              <a:rPr lang="en-GB" dirty="0" smtClean="0"/>
              <a:t>months + 3 months BC </a:t>
            </a:r>
          </a:p>
          <a:p>
            <a:pPr lvl="0">
              <a:tabLst>
                <a:tab pos="536575" algn="l"/>
                <a:tab pos="2963863" algn="l"/>
                <a:tab pos="3311525" algn="l"/>
              </a:tabLst>
            </a:pPr>
            <a:r>
              <a:rPr lang="en-GB" dirty="0" smtClean="0"/>
              <a:t>LS3	LHC: starting in 2024 	=&gt;	</a:t>
            </a:r>
            <a:r>
              <a:rPr lang="en-GB" dirty="0" smtClean="0">
                <a:solidFill>
                  <a:srgbClr val="FF0000"/>
                </a:solidFill>
              </a:rPr>
              <a:t>30</a:t>
            </a:r>
            <a:r>
              <a:rPr lang="en-GB" dirty="0" smtClean="0"/>
              <a:t> months + 3 months BC</a:t>
            </a:r>
          </a:p>
          <a:p>
            <a:pPr lvl="0">
              <a:tabLst>
                <a:tab pos="536575" algn="l"/>
                <a:tab pos="2963863" algn="l"/>
                <a:tab pos="3311525" algn="l"/>
              </a:tabLst>
            </a:pPr>
            <a:r>
              <a:rPr lang="en-GB" dirty="0"/>
              <a:t>	I</a:t>
            </a:r>
            <a:r>
              <a:rPr lang="en-GB" dirty="0" smtClean="0"/>
              <a:t>njectors: in 2025</a:t>
            </a:r>
            <a:r>
              <a:rPr lang="en-GB" dirty="0"/>
              <a:t>	</a:t>
            </a:r>
            <a:r>
              <a:rPr lang="en-GB" dirty="0" smtClean="0"/>
              <a:t>=&gt;</a:t>
            </a:r>
            <a:r>
              <a:rPr lang="en-GB" dirty="0"/>
              <a:t>	</a:t>
            </a:r>
            <a:r>
              <a:rPr lang="en-GB" dirty="0" smtClean="0">
                <a:solidFill>
                  <a:srgbClr val="FF0000"/>
                </a:solidFill>
              </a:rPr>
              <a:t>13</a:t>
            </a:r>
            <a:r>
              <a:rPr lang="en-GB" dirty="0" smtClean="0"/>
              <a:t> months + 3 months BC</a:t>
            </a:r>
            <a:endParaRPr lang="en-GB" dirty="0"/>
          </a:p>
        </p:txBody>
      </p:sp>
      <p:grpSp>
        <p:nvGrpSpPr>
          <p:cNvPr id="30" name="Group 29"/>
          <p:cNvGrpSpPr/>
          <p:nvPr/>
        </p:nvGrpSpPr>
        <p:grpSpPr>
          <a:xfrm>
            <a:off x="6711045" y="235893"/>
            <a:ext cx="2355474" cy="1152846"/>
            <a:chOff x="6988333" y="1114770"/>
            <a:chExt cx="2025247" cy="903687"/>
          </a:xfrm>
        </p:grpSpPr>
        <p:grpSp>
          <p:nvGrpSpPr>
            <p:cNvPr id="31" name="Group 30"/>
            <p:cNvGrpSpPr/>
            <p:nvPr/>
          </p:nvGrpSpPr>
          <p:grpSpPr>
            <a:xfrm>
              <a:off x="7067911" y="1141217"/>
              <a:ext cx="1866091" cy="850793"/>
              <a:chOff x="7236296" y="15245"/>
              <a:chExt cx="1866091" cy="850793"/>
            </a:xfrm>
          </p:grpSpPr>
          <p:sp>
            <p:nvSpPr>
              <p:cNvPr id="33" name="Rectangle 32"/>
              <p:cNvSpPr/>
              <p:nvPr/>
            </p:nvSpPr>
            <p:spPr>
              <a:xfrm>
                <a:off x="7236296" y="68139"/>
                <a:ext cx="224295" cy="150949"/>
              </a:xfrm>
              <a:prstGeom prst="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p>
            </p:txBody>
          </p:sp>
          <p:sp>
            <p:nvSpPr>
              <p:cNvPr id="34" name="Rectangle 33"/>
              <p:cNvSpPr/>
              <p:nvPr/>
            </p:nvSpPr>
            <p:spPr>
              <a:xfrm>
                <a:off x="7236296" y="256825"/>
                <a:ext cx="224295" cy="150949"/>
              </a:xfrm>
              <a:prstGeom prst="rect">
                <a:avLst/>
              </a:prstGeom>
              <a:solidFill>
                <a:srgbClr val="FF33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p>
            </p:txBody>
          </p:sp>
          <p:sp>
            <p:nvSpPr>
              <p:cNvPr id="35" name="Rectangle 34"/>
              <p:cNvSpPr/>
              <p:nvPr/>
            </p:nvSpPr>
            <p:spPr>
              <a:xfrm>
                <a:off x="7236296" y="461945"/>
                <a:ext cx="224295" cy="150949"/>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p>
            </p:txBody>
          </p:sp>
          <p:sp>
            <p:nvSpPr>
              <p:cNvPr id="36" name="Rectangle 35"/>
              <p:cNvSpPr/>
              <p:nvPr/>
            </p:nvSpPr>
            <p:spPr>
              <a:xfrm>
                <a:off x="7236296" y="671934"/>
                <a:ext cx="224295" cy="150949"/>
              </a:xfrm>
              <a:prstGeom prst="rect">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p>
            </p:txBody>
          </p:sp>
          <p:grpSp>
            <p:nvGrpSpPr>
              <p:cNvPr id="37" name="Group 36"/>
              <p:cNvGrpSpPr/>
              <p:nvPr/>
            </p:nvGrpSpPr>
            <p:grpSpPr>
              <a:xfrm>
                <a:off x="7460591" y="15245"/>
                <a:ext cx="1641796" cy="850793"/>
                <a:chOff x="7460591" y="68139"/>
                <a:chExt cx="1641796" cy="850793"/>
              </a:xfrm>
            </p:grpSpPr>
            <p:sp>
              <p:nvSpPr>
                <p:cNvPr id="38" name="TextBox 37"/>
                <p:cNvSpPr txBox="1"/>
                <p:nvPr/>
              </p:nvSpPr>
              <p:spPr>
                <a:xfrm>
                  <a:off x="7460591" y="440642"/>
                  <a:ext cx="1641796" cy="276999"/>
                </a:xfrm>
                <a:prstGeom prst="rect">
                  <a:avLst/>
                </a:prstGeom>
                <a:noFill/>
              </p:spPr>
              <p:txBody>
                <a:bodyPr wrap="none" rtlCol="0">
                  <a:spAutoFit/>
                </a:bodyPr>
                <a:lstStyle/>
                <a:p>
                  <a:r>
                    <a:rPr lang="en-GB" sz="1200" dirty="0" smtClean="0"/>
                    <a:t>Beam commissioning</a:t>
                  </a:r>
                  <a:endParaRPr lang="en-GB" sz="1200" dirty="0"/>
                </a:p>
              </p:txBody>
            </p:sp>
            <p:sp>
              <p:nvSpPr>
                <p:cNvPr id="39" name="TextBox 38"/>
                <p:cNvSpPr txBox="1"/>
                <p:nvPr/>
              </p:nvSpPr>
              <p:spPr>
                <a:xfrm>
                  <a:off x="7460591" y="641933"/>
                  <a:ext cx="1156663" cy="276999"/>
                </a:xfrm>
                <a:prstGeom prst="rect">
                  <a:avLst/>
                </a:prstGeom>
                <a:noFill/>
              </p:spPr>
              <p:txBody>
                <a:bodyPr wrap="none" rtlCol="0">
                  <a:spAutoFit/>
                </a:bodyPr>
                <a:lstStyle/>
                <a:p>
                  <a:r>
                    <a:rPr lang="en-GB" sz="1200" dirty="0" smtClean="0"/>
                    <a:t>Technical stop</a:t>
                  </a:r>
                  <a:endParaRPr lang="en-GB" sz="1200" dirty="0"/>
                </a:p>
              </p:txBody>
            </p:sp>
            <p:sp>
              <p:nvSpPr>
                <p:cNvPr id="40" name="TextBox 39"/>
                <p:cNvSpPr txBox="1"/>
                <p:nvPr/>
              </p:nvSpPr>
              <p:spPr>
                <a:xfrm>
                  <a:off x="7460591" y="246120"/>
                  <a:ext cx="865943" cy="276999"/>
                </a:xfrm>
                <a:prstGeom prst="rect">
                  <a:avLst/>
                </a:prstGeom>
                <a:noFill/>
              </p:spPr>
              <p:txBody>
                <a:bodyPr wrap="none" rtlCol="0">
                  <a:spAutoFit/>
                </a:bodyPr>
                <a:lstStyle/>
                <a:p>
                  <a:r>
                    <a:rPr lang="en-GB" sz="1200" dirty="0" smtClean="0"/>
                    <a:t>Shutdown</a:t>
                  </a:r>
                  <a:endParaRPr lang="en-GB" sz="1200" dirty="0"/>
                </a:p>
              </p:txBody>
            </p:sp>
            <p:sp>
              <p:nvSpPr>
                <p:cNvPr id="41" name="TextBox 40"/>
                <p:cNvSpPr txBox="1"/>
                <p:nvPr/>
              </p:nvSpPr>
              <p:spPr>
                <a:xfrm>
                  <a:off x="7460591" y="68139"/>
                  <a:ext cx="713657" cy="276999"/>
                </a:xfrm>
                <a:prstGeom prst="rect">
                  <a:avLst/>
                </a:prstGeom>
                <a:noFill/>
              </p:spPr>
              <p:txBody>
                <a:bodyPr wrap="none" rtlCol="0">
                  <a:spAutoFit/>
                </a:bodyPr>
                <a:lstStyle/>
                <a:p>
                  <a:r>
                    <a:rPr lang="en-GB" sz="1200" dirty="0" smtClean="0"/>
                    <a:t>Physics</a:t>
                  </a:r>
                  <a:endParaRPr lang="en-GB" sz="1200" dirty="0"/>
                </a:p>
              </p:txBody>
            </p:sp>
          </p:grpSp>
        </p:grpSp>
        <p:sp>
          <p:nvSpPr>
            <p:cNvPr id="32" name="Rectangle 31"/>
            <p:cNvSpPr/>
            <p:nvPr/>
          </p:nvSpPr>
          <p:spPr>
            <a:xfrm>
              <a:off x="6988333" y="1114770"/>
              <a:ext cx="2025247" cy="903687"/>
            </a:xfrm>
            <a:prstGeom prst="rect">
              <a:avLst/>
            </a:prstGeom>
            <a:noFill/>
            <a:ln w="19050">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46" name="TextBox 45"/>
          <p:cNvSpPr txBox="1"/>
          <p:nvPr/>
        </p:nvSpPr>
        <p:spPr>
          <a:xfrm>
            <a:off x="539552" y="104401"/>
            <a:ext cx="5537285" cy="400110"/>
          </a:xfrm>
          <a:prstGeom prst="rect">
            <a:avLst/>
          </a:prstGeom>
          <a:solidFill>
            <a:schemeClr val="tx2">
              <a:lumMod val="60000"/>
              <a:lumOff val="40000"/>
            </a:schemeClr>
          </a:solidFill>
        </p:spPr>
        <p:txBody>
          <a:bodyPr wrap="none" rtlCol="0">
            <a:spAutoFit/>
          </a:bodyPr>
          <a:lstStyle/>
          <a:p>
            <a:r>
              <a:rPr lang="en-GB" sz="2000" b="1" dirty="0" smtClean="0">
                <a:solidFill>
                  <a:schemeClr val="bg1"/>
                </a:solidFill>
              </a:rPr>
              <a:t>LHC roadmap: according to </a:t>
            </a:r>
            <a:r>
              <a:rPr lang="en-GB" sz="2000" b="1" smtClean="0">
                <a:solidFill>
                  <a:schemeClr val="bg1"/>
                </a:solidFill>
              </a:rPr>
              <a:t>MTP 2016-2020</a:t>
            </a:r>
            <a:endParaRPr lang="en-GB" sz="2000" b="1" dirty="0">
              <a:solidFill>
                <a:schemeClr val="bg1"/>
              </a:solidFill>
            </a:endParaRPr>
          </a:p>
        </p:txBody>
      </p:sp>
      <p:grpSp>
        <p:nvGrpSpPr>
          <p:cNvPr id="2" name="Group 1"/>
          <p:cNvGrpSpPr/>
          <p:nvPr/>
        </p:nvGrpSpPr>
        <p:grpSpPr>
          <a:xfrm>
            <a:off x="220181" y="1516511"/>
            <a:ext cx="8612092" cy="4179180"/>
            <a:chOff x="220181" y="1516511"/>
            <a:chExt cx="8612092" cy="4179180"/>
          </a:xfrm>
        </p:grpSpPr>
        <p:pic>
          <p:nvPicPr>
            <p:cNvPr id="20" name="Picture 19"/>
            <p:cNvPicPr>
              <a:picLocks/>
            </p:cNvPicPr>
            <p:nvPr/>
          </p:nvPicPr>
          <p:blipFill>
            <a:blip r:embed="rId2"/>
            <a:stretch>
              <a:fillRect/>
            </a:stretch>
          </p:blipFill>
          <p:spPr>
            <a:xfrm>
              <a:off x="220181" y="1516511"/>
              <a:ext cx="8359769" cy="3988800"/>
            </a:xfrm>
            <a:prstGeom prst="rect">
              <a:avLst/>
            </a:prstGeom>
          </p:spPr>
        </p:pic>
        <p:cxnSp>
          <p:nvCxnSpPr>
            <p:cNvPr id="14" name="Straight Arrow Connector 13"/>
            <p:cNvCxnSpPr/>
            <p:nvPr/>
          </p:nvCxnSpPr>
          <p:spPr>
            <a:xfrm flipV="1">
              <a:off x="947599" y="2729163"/>
              <a:ext cx="7632352" cy="1324"/>
            </a:xfrm>
            <a:prstGeom prst="straightConnector1">
              <a:avLst/>
            </a:prstGeom>
            <a:ln w="28575">
              <a:solidFill>
                <a:schemeClr val="tx2">
                  <a:lumMod val="40000"/>
                  <a:lumOff val="60000"/>
                </a:schemeClr>
              </a:solidFill>
              <a:headEnd type="oval" w="med" len="med"/>
              <a:tailEnd type="none" w="med" len="med"/>
            </a:ln>
          </p:spPr>
          <p:style>
            <a:lnRef idx="1">
              <a:schemeClr val="dk1"/>
            </a:lnRef>
            <a:fillRef idx="0">
              <a:schemeClr val="dk1"/>
            </a:fillRef>
            <a:effectRef idx="0">
              <a:schemeClr val="dk1"/>
            </a:effectRef>
            <a:fontRef idx="minor">
              <a:schemeClr val="tx1"/>
            </a:fontRef>
          </p:style>
        </p:cxnSp>
        <p:sp>
          <p:nvSpPr>
            <p:cNvPr id="18" name="TextBox 17"/>
            <p:cNvSpPr txBox="1"/>
            <p:nvPr/>
          </p:nvSpPr>
          <p:spPr>
            <a:xfrm>
              <a:off x="3827417" y="2606715"/>
              <a:ext cx="1039133" cy="246221"/>
            </a:xfrm>
            <a:prstGeom prst="rect">
              <a:avLst/>
            </a:prstGeom>
            <a:solidFill>
              <a:schemeClr val="bg1"/>
            </a:solidFill>
          </p:spPr>
          <p:txBody>
            <a:bodyPr wrap="square" lIns="0" tIns="0" rIns="0" bIns="0" rtlCol="0">
              <a:spAutoFit/>
            </a:bodyPr>
            <a:lstStyle/>
            <a:p>
              <a:pPr algn="ctr"/>
              <a:r>
                <a:rPr lang="fr-CH" sz="1600" b="1" dirty="0" smtClean="0">
                  <a:solidFill>
                    <a:srgbClr val="3399FF"/>
                  </a:solidFill>
                </a:rPr>
                <a:t>PHASE 1</a:t>
              </a:r>
              <a:endParaRPr lang="fr-FR" sz="1600" b="1" dirty="0">
                <a:solidFill>
                  <a:srgbClr val="3399FF"/>
                </a:solidFill>
              </a:endParaRPr>
            </a:p>
          </p:txBody>
        </p:sp>
        <p:sp>
          <p:nvSpPr>
            <p:cNvPr id="5" name="TextBox 4"/>
            <p:cNvSpPr txBox="1"/>
            <p:nvPr/>
          </p:nvSpPr>
          <p:spPr>
            <a:xfrm>
              <a:off x="2339752" y="2195572"/>
              <a:ext cx="841516" cy="369332"/>
            </a:xfrm>
            <a:prstGeom prst="rect">
              <a:avLst/>
            </a:prstGeom>
            <a:noFill/>
          </p:spPr>
          <p:txBody>
            <a:bodyPr wrap="none" rtlCol="0">
              <a:spAutoFit/>
            </a:bodyPr>
            <a:lstStyle/>
            <a:p>
              <a:r>
                <a:rPr lang="en-GB" dirty="0" smtClean="0">
                  <a:solidFill>
                    <a:schemeClr val="bg1"/>
                  </a:solidFill>
                </a:rPr>
                <a:t>Run 2</a:t>
              </a:r>
              <a:endParaRPr lang="en-GB" dirty="0">
                <a:solidFill>
                  <a:schemeClr val="bg1"/>
                </a:solidFill>
              </a:endParaRPr>
            </a:p>
          </p:txBody>
        </p:sp>
        <p:sp>
          <p:nvSpPr>
            <p:cNvPr id="6" name="TextBox 5"/>
            <p:cNvSpPr txBox="1"/>
            <p:nvPr/>
          </p:nvSpPr>
          <p:spPr>
            <a:xfrm>
              <a:off x="7955595" y="1786522"/>
              <a:ext cx="841516" cy="369332"/>
            </a:xfrm>
            <a:prstGeom prst="rect">
              <a:avLst/>
            </a:prstGeom>
            <a:noFill/>
          </p:spPr>
          <p:txBody>
            <a:bodyPr wrap="none" rtlCol="0">
              <a:spAutoFit/>
            </a:bodyPr>
            <a:lstStyle/>
            <a:p>
              <a:r>
                <a:rPr lang="en-GB" dirty="0" smtClean="0">
                  <a:solidFill>
                    <a:schemeClr val="bg1"/>
                  </a:solidFill>
                </a:rPr>
                <a:t>Run 3</a:t>
              </a:r>
              <a:endParaRPr lang="en-GB" dirty="0">
                <a:solidFill>
                  <a:schemeClr val="bg1"/>
                </a:solidFill>
              </a:endParaRPr>
            </a:p>
          </p:txBody>
        </p:sp>
        <p:sp>
          <p:nvSpPr>
            <p:cNvPr id="7" name="TextBox 6"/>
            <p:cNvSpPr txBox="1"/>
            <p:nvPr/>
          </p:nvSpPr>
          <p:spPr>
            <a:xfrm>
              <a:off x="6566678" y="3144522"/>
              <a:ext cx="841516" cy="369332"/>
            </a:xfrm>
            <a:prstGeom prst="rect">
              <a:avLst/>
            </a:prstGeom>
            <a:noFill/>
          </p:spPr>
          <p:txBody>
            <a:bodyPr wrap="none" rtlCol="0">
              <a:spAutoFit/>
            </a:bodyPr>
            <a:lstStyle/>
            <a:p>
              <a:r>
                <a:rPr lang="en-GB" dirty="0" smtClean="0">
                  <a:solidFill>
                    <a:schemeClr val="bg1"/>
                  </a:solidFill>
                </a:rPr>
                <a:t>Run 4</a:t>
              </a:r>
              <a:endParaRPr lang="en-GB" dirty="0">
                <a:solidFill>
                  <a:schemeClr val="bg1"/>
                </a:solidFill>
              </a:endParaRPr>
            </a:p>
          </p:txBody>
        </p:sp>
        <p:sp>
          <p:nvSpPr>
            <p:cNvPr id="8" name="TextBox 7"/>
            <p:cNvSpPr txBox="1"/>
            <p:nvPr/>
          </p:nvSpPr>
          <p:spPr>
            <a:xfrm>
              <a:off x="5300839" y="2233738"/>
              <a:ext cx="693172" cy="369332"/>
            </a:xfrm>
            <a:prstGeom prst="rect">
              <a:avLst/>
            </a:prstGeom>
            <a:noFill/>
          </p:spPr>
          <p:txBody>
            <a:bodyPr wrap="none" rtlCol="0">
              <a:spAutoFit/>
            </a:bodyPr>
            <a:lstStyle/>
            <a:p>
              <a:r>
                <a:rPr lang="en-GB" dirty="0" smtClean="0">
                  <a:solidFill>
                    <a:schemeClr val="bg1"/>
                  </a:solidFill>
                </a:rPr>
                <a:t>LS 2</a:t>
              </a:r>
              <a:endParaRPr lang="en-GB" dirty="0">
                <a:solidFill>
                  <a:schemeClr val="bg1"/>
                </a:solidFill>
              </a:endParaRPr>
            </a:p>
          </p:txBody>
        </p:sp>
        <p:sp>
          <p:nvSpPr>
            <p:cNvPr id="9" name="TextBox 8"/>
            <p:cNvSpPr txBox="1"/>
            <p:nvPr/>
          </p:nvSpPr>
          <p:spPr>
            <a:xfrm>
              <a:off x="4421017" y="3591449"/>
              <a:ext cx="693172" cy="369332"/>
            </a:xfrm>
            <a:prstGeom prst="rect">
              <a:avLst/>
            </a:prstGeom>
            <a:noFill/>
          </p:spPr>
          <p:txBody>
            <a:bodyPr wrap="none" rtlCol="0">
              <a:spAutoFit/>
            </a:bodyPr>
            <a:lstStyle/>
            <a:p>
              <a:r>
                <a:rPr lang="en-GB" dirty="0" smtClean="0">
                  <a:solidFill>
                    <a:schemeClr val="bg1"/>
                  </a:solidFill>
                </a:rPr>
                <a:t>LS </a:t>
              </a:r>
              <a:r>
                <a:rPr lang="en-GB" dirty="0">
                  <a:solidFill>
                    <a:schemeClr val="bg1"/>
                  </a:solidFill>
                </a:rPr>
                <a:t>3</a:t>
              </a:r>
            </a:p>
          </p:txBody>
        </p:sp>
        <p:sp>
          <p:nvSpPr>
            <p:cNvPr id="10" name="TextBox 9"/>
            <p:cNvSpPr txBox="1"/>
            <p:nvPr/>
          </p:nvSpPr>
          <p:spPr>
            <a:xfrm>
              <a:off x="1265988" y="4569176"/>
              <a:ext cx="693172" cy="369332"/>
            </a:xfrm>
            <a:prstGeom prst="rect">
              <a:avLst/>
            </a:prstGeom>
            <a:noFill/>
          </p:spPr>
          <p:txBody>
            <a:bodyPr wrap="none" rtlCol="0">
              <a:spAutoFit/>
            </a:bodyPr>
            <a:lstStyle/>
            <a:p>
              <a:r>
                <a:rPr lang="en-GB" dirty="0" smtClean="0">
                  <a:solidFill>
                    <a:schemeClr val="bg1"/>
                  </a:solidFill>
                </a:rPr>
                <a:t>LS 4</a:t>
              </a:r>
              <a:endParaRPr lang="en-GB" dirty="0">
                <a:solidFill>
                  <a:schemeClr val="bg1"/>
                </a:solidFill>
              </a:endParaRPr>
            </a:p>
          </p:txBody>
        </p:sp>
        <p:sp>
          <p:nvSpPr>
            <p:cNvPr id="11" name="TextBox 10"/>
            <p:cNvSpPr txBox="1"/>
            <p:nvPr/>
          </p:nvSpPr>
          <p:spPr>
            <a:xfrm>
              <a:off x="5701676" y="4569176"/>
              <a:ext cx="693172" cy="369332"/>
            </a:xfrm>
            <a:prstGeom prst="rect">
              <a:avLst/>
            </a:prstGeom>
            <a:noFill/>
          </p:spPr>
          <p:txBody>
            <a:bodyPr wrap="none" rtlCol="0">
              <a:spAutoFit/>
            </a:bodyPr>
            <a:lstStyle/>
            <a:p>
              <a:r>
                <a:rPr lang="en-GB" dirty="0" smtClean="0">
                  <a:solidFill>
                    <a:schemeClr val="bg1"/>
                  </a:solidFill>
                </a:rPr>
                <a:t>LS 5</a:t>
              </a:r>
              <a:endParaRPr lang="en-GB" dirty="0">
                <a:solidFill>
                  <a:schemeClr val="bg1"/>
                </a:solidFill>
              </a:endParaRPr>
            </a:p>
          </p:txBody>
        </p:sp>
        <p:cxnSp>
          <p:nvCxnSpPr>
            <p:cNvPr id="15" name="Straight Arrow Connector 14"/>
            <p:cNvCxnSpPr/>
            <p:nvPr/>
          </p:nvCxnSpPr>
          <p:spPr>
            <a:xfrm flipV="1">
              <a:off x="5874961" y="4229068"/>
              <a:ext cx="2704990" cy="13436"/>
            </a:xfrm>
            <a:prstGeom prst="straightConnector1">
              <a:avLst/>
            </a:prstGeom>
            <a:ln w="28575">
              <a:solidFill>
                <a:srgbClr val="000066"/>
              </a:solidFill>
              <a:headEnd type="oval" w="med" len="med"/>
              <a:tailEnd type="stealth" w="lg" len="lg"/>
            </a:ln>
          </p:spPr>
          <p:style>
            <a:lnRef idx="1">
              <a:schemeClr val="dk1"/>
            </a:lnRef>
            <a:fillRef idx="0">
              <a:schemeClr val="dk1"/>
            </a:fillRef>
            <a:effectRef idx="0">
              <a:schemeClr val="dk1"/>
            </a:effectRef>
            <a:fontRef idx="minor">
              <a:schemeClr val="tx1"/>
            </a:fontRef>
          </p:style>
        </p:cxnSp>
        <p:cxnSp>
          <p:nvCxnSpPr>
            <p:cNvPr id="16" name="Straight Arrow Connector 15"/>
            <p:cNvCxnSpPr/>
            <p:nvPr/>
          </p:nvCxnSpPr>
          <p:spPr>
            <a:xfrm flipV="1">
              <a:off x="989355" y="5673436"/>
              <a:ext cx="7842918" cy="22255"/>
            </a:xfrm>
            <a:prstGeom prst="straightConnector1">
              <a:avLst/>
            </a:prstGeom>
            <a:ln w="28575">
              <a:solidFill>
                <a:srgbClr val="000066"/>
              </a:solidFill>
              <a:headEnd type="oval" w="med" len="med"/>
              <a:tailEnd type="stealth" w="lg" len="lg"/>
            </a:ln>
          </p:spPr>
          <p:style>
            <a:lnRef idx="1">
              <a:schemeClr val="dk1"/>
            </a:lnRef>
            <a:fillRef idx="0">
              <a:schemeClr val="dk1"/>
            </a:fillRef>
            <a:effectRef idx="0">
              <a:schemeClr val="dk1"/>
            </a:effectRef>
            <a:fontRef idx="minor">
              <a:schemeClr val="tx1"/>
            </a:fontRef>
          </p:style>
        </p:cxnSp>
        <p:cxnSp>
          <p:nvCxnSpPr>
            <p:cNvPr id="17" name="Straight Arrow Connector 16"/>
            <p:cNvCxnSpPr/>
            <p:nvPr/>
          </p:nvCxnSpPr>
          <p:spPr>
            <a:xfrm>
              <a:off x="989355" y="4229068"/>
              <a:ext cx="2168587" cy="0"/>
            </a:xfrm>
            <a:prstGeom prst="straightConnector1">
              <a:avLst/>
            </a:prstGeom>
            <a:ln w="28575">
              <a:solidFill>
                <a:schemeClr val="tx2">
                  <a:lumMod val="40000"/>
                  <a:lumOff val="60000"/>
                </a:schemeClr>
              </a:solidFill>
              <a:headEnd type="oval" w="med" len="med"/>
              <a:tailEnd type="stealth" w="lg" len="lg"/>
            </a:ln>
          </p:spPr>
          <p:style>
            <a:lnRef idx="1">
              <a:schemeClr val="dk1"/>
            </a:lnRef>
            <a:fillRef idx="0">
              <a:schemeClr val="dk1"/>
            </a:fillRef>
            <a:effectRef idx="0">
              <a:schemeClr val="dk1"/>
            </a:effectRef>
            <a:fontRef idx="minor">
              <a:schemeClr val="tx1"/>
            </a:fontRef>
          </p:style>
        </p:cxnSp>
        <p:sp>
          <p:nvSpPr>
            <p:cNvPr id="19" name="TextBox 18"/>
            <p:cNvSpPr txBox="1"/>
            <p:nvPr/>
          </p:nvSpPr>
          <p:spPr>
            <a:xfrm>
              <a:off x="6279249" y="4059791"/>
              <a:ext cx="1059906" cy="338554"/>
            </a:xfrm>
            <a:prstGeom prst="rect">
              <a:avLst/>
            </a:prstGeom>
            <a:solidFill>
              <a:schemeClr val="bg1"/>
            </a:solidFill>
          </p:spPr>
          <p:txBody>
            <a:bodyPr wrap="none" rtlCol="0">
              <a:spAutoFit/>
            </a:bodyPr>
            <a:lstStyle/>
            <a:p>
              <a:r>
                <a:rPr lang="fr-CH" sz="1600" b="1" dirty="0" smtClean="0">
                  <a:solidFill>
                    <a:srgbClr val="000066"/>
                  </a:solidFill>
                </a:rPr>
                <a:t>PHASE 2</a:t>
              </a:r>
              <a:endParaRPr lang="fr-FR" sz="1600" b="1" dirty="0">
                <a:solidFill>
                  <a:srgbClr val="000066"/>
                </a:solidFill>
              </a:endParaRPr>
            </a:p>
          </p:txBody>
        </p:sp>
        <p:sp>
          <p:nvSpPr>
            <p:cNvPr id="26" name="TextBox 25"/>
            <p:cNvSpPr txBox="1"/>
            <p:nvPr/>
          </p:nvSpPr>
          <p:spPr>
            <a:xfrm>
              <a:off x="2267744" y="5037288"/>
              <a:ext cx="693172" cy="369332"/>
            </a:xfrm>
            <a:prstGeom prst="rect">
              <a:avLst/>
            </a:prstGeom>
            <a:noFill/>
          </p:spPr>
          <p:txBody>
            <a:bodyPr wrap="none" rtlCol="0">
              <a:spAutoFit/>
            </a:bodyPr>
            <a:lstStyle/>
            <a:p>
              <a:r>
                <a:rPr lang="en-GB" dirty="0" smtClean="0">
                  <a:solidFill>
                    <a:schemeClr val="bg1"/>
                  </a:solidFill>
                </a:rPr>
                <a:t>LS 4</a:t>
              </a:r>
              <a:endParaRPr lang="en-GB" dirty="0">
                <a:solidFill>
                  <a:schemeClr val="bg1"/>
                </a:solidFill>
              </a:endParaRPr>
            </a:p>
          </p:txBody>
        </p:sp>
        <p:sp>
          <p:nvSpPr>
            <p:cNvPr id="27" name="TextBox 26"/>
            <p:cNvSpPr txBox="1"/>
            <p:nvPr/>
          </p:nvSpPr>
          <p:spPr>
            <a:xfrm>
              <a:off x="6414265" y="5012435"/>
              <a:ext cx="693172" cy="369332"/>
            </a:xfrm>
            <a:prstGeom prst="rect">
              <a:avLst/>
            </a:prstGeom>
            <a:noFill/>
          </p:spPr>
          <p:txBody>
            <a:bodyPr wrap="none" rtlCol="0">
              <a:spAutoFit/>
            </a:bodyPr>
            <a:lstStyle/>
            <a:p>
              <a:r>
                <a:rPr lang="en-GB" dirty="0" smtClean="0">
                  <a:solidFill>
                    <a:schemeClr val="bg1"/>
                  </a:solidFill>
                </a:rPr>
                <a:t>LS 5</a:t>
              </a:r>
              <a:endParaRPr lang="en-GB" dirty="0">
                <a:solidFill>
                  <a:schemeClr val="bg1"/>
                </a:solidFill>
              </a:endParaRPr>
            </a:p>
          </p:txBody>
        </p:sp>
        <p:sp>
          <p:nvSpPr>
            <p:cNvPr id="28" name="TextBox 27"/>
            <p:cNvSpPr txBox="1"/>
            <p:nvPr/>
          </p:nvSpPr>
          <p:spPr>
            <a:xfrm>
              <a:off x="4570798" y="5037288"/>
              <a:ext cx="841516" cy="369332"/>
            </a:xfrm>
            <a:prstGeom prst="rect">
              <a:avLst/>
            </a:prstGeom>
            <a:noFill/>
          </p:spPr>
          <p:txBody>
            <a:bodyPr wrap="none" rtlCol="0">
              <a:spAutoFit/>
            </a:bodyPr>
            <a:lstStyle/>
            <a:p>
              <a:r>
                <a:rPr lang="en-GB" dirty="0" smtClean="0">
                  <a:solidFill>
                    <a:schemeClr val="bg1"/>
                  </a:solidFill>
                </a:rPr>
                <a:t>Run 5</a:t>
              </a:r>
              <a:endParaRPr lang="en-GB" dirty="0">
                <a:solidFill>
                  <a:schemeClr val="bg1"/>
                </a:solidFill>
              </a:endParaRPr>
            </a:p>
          </p:txBody>
        </p:sp>
        <p:sp>
          <p:nvSpPr>
            <p:cNvPr id="43" name="TextBox 42"/>
            <p:cNvSpPr txBox="1"/>
            <p:nvPr/>
          </p:nvSpPr>
          <p:spPr>
            <a:xfrm>
              <a:off x="2255509" y="3563901"/>
              <a:ext cx="800219" cy="369332"/>
            </a:xfrm>
            <a:prstGeom prst="rect">
              <a:avLst/>
            </a:prstGeom>
            <a:noFill/>
          </p:spPr>
          <p:txBody>
            <a:bodyPr wrap="none" rtlCol="0">
              <a:spAutoFit/>
            </a:bodyPr>
            <a:lstStyle/>
            <a:p>
              <a:r>
                <a:rPr lang="en-GB" dirty="0" smtClean="0">
                  <a:solidFill>
                    <a:schemeClr val="bg1"/>
                  </a:solidFill>
                </a:rPr>
                <a:t>Run 3</a:t>
              </a:r>
              <a:endParaRPr lang="en-GB" dirty="0">
                <a:solidFill>
                  <a:schemeClr val="bg1"/>
                </a:solidFill>
              </a:endParaRPr>
            </a:p>
          </p:txBody>
        </p:sp>
        <p:sp>
          <p:nvSpPr>
            <p:cNvPr id="44" name="TextBox 43"/>
            <p:cNvSpPr txBox="1"/>
            <p:nvPr/>
          </p:nvSpPr>
          <p:spPr>
            <a:xfrm>
              <a:off x="6664356" y="3558578"/>
              <a:ext cx="800219" cy="369332"/>
            </a:xfrm>
            <a:prstGeom prst="rect">
              <a:avLst/>
            </a:prstGeom>
            <a:noFill/>
          </p:spPr>
          <p:txBody>
            <a:bodyPr wrap="none" rtlCol="0">
              <a:spAutoFit/>
            </a:bodyPr>
            <a:lstStyle/>
            <a:p>
              <a:r>
                <a:rPr lang="en-GB" dirty="0" smtClean="0">
                  <a:solidFill>
                    <a:schemeClr val="bg1"/>
                  </a:solidFill>
                </a:rPr>
                <a:t>Run </a:t>
              </a:r>
              <a:r>
                <a:rPr lang="en-GB" dirty="0">
                  <a:solidFill>
                    <a:schemeClr val="bg1"/>
                  </a:solidFill>
                </a:rPr>
                <a:t>4</a:t>
              </a:r>
            </a:p>
          </p:txBody>
        </p:sp>
        <p:sp>
          <p:nvSpPr>
            <p:cNvPr id="42" name="TextBox 41"/>
            <p:cNvSpPr txBox="1"/>
            <p:nvPr/>
          </p:nvSpPr>
          <p:spPr>
            <a:xfrm>
              <a:off x="3507947" y="4105957"/>
              <a:ext cx="1904367" cy="246221"/>
            </a:xfrm>
            <a:prstGeom prst="rect">
              <a:avLst/>
            </a:prstGeom>
            <a:solidFill>
              <a:schemeClr val="bg1"/>
            </a:solidFill>
          </p:spPr>
          <p:txBody>
            <a:bodyPr wrap="none" lIns="0" tIns="0" rIns="0" bIns="0" rtlCol="0">
              <a:spAutoFit/>
            </a:bodyPr>
            <a:lstStyle/>
            <a:p>
              <a:r>
                <a:rPr lang="fr-CH" sz="1600" b="1" dirty="0" smtClean="0">
                  <a:solidFill>
                    <a:srgbClr val="3399FF"/>
                  </a:solidFill>
                </a:rPr>
                <a:t>HL-LHC installation</a:t>
              </a:r>
              <a:endParaRPr lang="fr-FR" sz="1600" b="1" dirty="0">
                <a:solidFill>
                  <a:srgbClr val="3399FF"/>
                </a:solidFill>
              </a:endParaRPr>
            </a:p>
          </p:txBody>
        </p:sp>
        <p:sp>
          <p:nvSpPr>
            <p:cNvPr id="45" name="TextBox 44"/>
            <p:cNvSpPr txBox="1"/>
            <p:nvPr/>
          </p:nvSpPr>
          <p:spPr>
            <a:xfrm>
              <a:off x="6158009" y="2412125"/>
              <a:ext cx="1106072" cy="184666"/>
            </a:xfrm>
            <a:prstGeom prst="rect">
              <a:avLst/>
            </a:prstGeom>
            <a:noFill/>
          </p:spPr>
          <p:txBody>
            <a:bodyPr wrap="none" lIns="0" tIns="0" rIns="0" bIns="0" rtlCol="0">
              <a:spAutoFit/>
            </a:bodyPr>
            <a:lstStyle/>
            <a:p>
              <a:r>
                <a:rPr lang="fr-CH" sz="1200" b="1" dirty="0" smtClean="0">
                  <a:solidFill>
                    <a:schemeClr val="bg1"/>
                  </a:solidFill>
                </a:rPr>
                <a:t>LIU installation</a:t>
              </a:r>
              <a:endParaRPr lang="fr-FR" sz="1200" b="1" dirty="0">
                <a:solidFill>
                  <a:schemeClr val="bg1"/>
                </a:solidFill>
              </a:endParaRPr>
            </a:p>
          </p:txBody>
        </p:sp>
      </p:grpSp>
      <p:sp>
        <p:nvSpPr>
          <p:cNvPr id="47" name="TextBox 46"/>
          <p:cNvSpPr txBox="1"/>
          <p:nvPr/>
        </p:nvSpPr>
        <p:spPr>
          <a:xfrm>
            <a:off x="5343488" y="2096736"/>
            <a:ext cx="2157642" cy="215444"/>
          </a:xfrm>
          <a:prstGeom prst="rect">
            <a:avLst/>
          </a:prstGeom>
          <a:noFill/>
        </p:spPr>
        <p:txBody>
          <a:bodyPr wrap="none" lIns="0" tIns="0" rIns="0" bIns="0" rtlCol="0">
            <a:spAutoFit/>
          </a:bodyPr>
          <a:lstStyle/>
          <a:p>
            <a:r>
              <a:rPr lang="fr-CH" sz="1400" b="1" dirty="0" smtClean="0">
                <a:solidFill>
                  <a:srgbClr val="FFFF00"/>
                </a:solidFill>
              </a:rPr>
              <a:t>HL-LHC Civil engineering</a:t>
            </a:r>
            <a:endParaRPr lang="fr-FR" sz="1400" b="1" dirty="0">
              <a:solidFill>
                <a:srgbClr val="FFFF00"/>
              </a:solidFill>
            </a:endParaRPr>
          </a:p>
        </p:txBody>
      </p:sp>
    </p:spTree>
    <p:extLst>
      <p:ext uri="{BB962C8B-B14F-4D97-AF65-F5344CB8AC3E}">
        <p14:creationId xmlns:p14="http://schemas.microsoft.com/office/powerpoint/2010/main" val="4230396598"/>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1498363"/>
            <a:ext cx="8525781" cy="1938992"/>
          </a:xfrm>
          <a:prstGeom prst="rect">
            <a:avLst/>
          </a:prstGeom>
          <a:noFill/>
        </p:spPr>
        <p:txBody>
          <a:bodyPr wrap="square" rtlCol="0">
            <a:spAutoFit/>
          </a:bodyPr>
          <a:lstStyle/>
          <a:p>
            <a:pPr marL="87313" indent="-1588" algn="just"/>
            <a:r>
              <a:rPr lang="en-GB" sz="2000" i="1" dirty="0" smtClean="0"/>
              <a:t>Europe’s top priority should be the </a:t>
            </a:r>
            <a:r>
              <a:rPr lang="en-GB" sz="2000" b="1" i="1" dirty="0" smtClean="0"/>
              <a:t>exploitation of the full potential of the LHC</a:t>
            </a:r>
            <a:r>
              <a:rPr lang="en-GB" sz="2000" i="1" dirty="0" smtClean="0"/>
              <a:t>, including the high-luminosity upgrade of the machine and detectors with a view to collecting </a:t>
            </a:r>
            <a:r>
              <a:rPr lang="en-GB" sz="2000" b="1" i="1" dirty="0" smtClean="0"/>
              <a:t>ten times more data than in the initial design, by around 2030</a:t>
            </a:r>
            <a:r>
              <a:rPr lang="en-GB" sz="2000" i="1" dirty="0" smtClean="0"/>
              <a:t>. This upgrade programme will also provide further exciting opportunities for the study of flavour physics and the quark-gluon plasma.</a:t>
            </a:r>
            <a:endParaRPr lang="en-GB" sz="2000" dirty="0"/>
          </a:p>
        </p:txBody>
      </p:sp>
      <p:sp>
        <p:nvSpPr>
          <p:cNvPr id="3" name="TextBox 2"/>
          <p:cNvSpPr txBox="1"/>
          <p:nvPr/>
        </p:nvSpPr>
        <p:spPr>
          <a:xfrm>
            <a:off x="609767" y="3959185"/>
            <a:ext cx="7809285" cy="2062103"/>
          </a:xfrm>
          <a:prstGeom prst="rect">
            <a:avLst/>
          </a:prstGeom>
          <a:solidFill>
            <a:schemeClr val="tx1">
              <a:lumMod val="60000"/>
              <a:lumOff val="40000"/>
            </a:schemeClr>
          </a:solidFill>
        </p:spPr>
        <p:txBody>
          <a:bodyPr wrap="square" rtlCol="0">
            <a:spAutoFit/>
          </a:bodyPr>
          <a:lstStyle/>
          <a:p>
            <a:pPr algn="ctr"/>
            <a:r>
              <a:rPr lang="en-GB" sz="3200" b="1" dirty="0" smtClean="0">
                <a:solidFill>
                  <a:schemeClr val="bg1"/>
                </a:solidFill>
              </a:rPr>
              <a:t>HL-LHC from a study to a PROJECT</a:t>
            </a:r>
          </a:p>
          <a:p>
            <a:pPr algn="ctr"/>
            <a:r>
              <a:rPr lang="en-GB" sz="3200" b="1" dirty="0" smtClean="0">
                <a:solidFill>
                  <a:schemeClr val="bg1"/>
                </a:solidFill>
              </a:rPr>
              <a:t>300 fb</a:t>
            </a:r>
            <a:r>
              <a:rPr lang="en-GB" sz="3200" b="1" baseline="30000" dirty="0" smtClean="0">
                <a:solidFill>
                  <a:schemeClr val="bg1"/>
                </a:solidFill>
              </a:rPr>
              <a:t>-1</a:t>
            </a:r>
            <a:r>
              <a:rPr lang="en-GB" sz="3200" b="1" dirty="0" smtClean="0">
                <a:solidFill>
                  <a:schemeClr val="bg1"/>
                </a:solidFill>
              </a:rPr>
              <a:t> → 3000 fb</a:t>
            </a:r>
            <a:r>
              <a:rPr lang="en-GB" sz="3200" b="1" baseline="30000" dirty="0" smtClean="0">
                <a:solidFill>
                  <a:schemeClr val="bg1"/>
                </a:solidFill>
              </a:rPr>
              <a:t>-1</a:t>
            </a:r>
          </a:p>
          <a:p>
            <a:r>
              <a:rPr lang="en-GB" sz="3200" dirty="0">
                <a:solidFill>
                  <a:schemeClr val="bg1"/>
                </a:solidFill>
              </a:rPr>
              <a:t>i</a:t>
            </a:r>
            <a:r>
              <a:rPr lang="en-GB" sz="3200" dirty="0" smtClean="0">
                <a:solidFill>
                  <a:schemeClr val="bg1"/>
                </a:solidFill>
              </a:rPr>
              <a:t>ncluding LHC injectors upgrade </a:t>
            </a:r>
            <a:r>
              <a:rPr lang="en-GB" sz="3600" b="1" dirty="0" smtClean="0">
                <a:solidFill>
                  <a:schemeClr val="bg1"/>
                </a:solidFill>
              </a:rPr>
              <a:t>LIU</a:t>
            </a:r>
            <a:r>
              <a:rPr lang="en-GB" sz="3200" dirty="0">
                <a:solidFill>
                  <a:schemeClr val="bg1"/>
                </a:solidFill>
              </a:rPr>
              <a:t> </a:t>
            </a:r>
            <a:r>
              <a:rPr lang="en-GB" sz="2800" dirty="0" smtClean="0">
                <a:solidFill>
                  <a:schemeClr val="bg1"/>
                </a:solidFill>
              </a:rPr>
              <a:t>(</a:t>
            </a:r>
            <a:r>
              <a:rPr lang="en-GB" sz="2800" dirty="0" err="1" smtClean="0">
                <a:solidFill>
                  <a:schemeClr val="bg1"/>
                </a:solidFill>
              </a:rPr>
              <a:t>Linac</a:t>
            </a:r>
            <a:r>
              <a:rPr lang="en-GB" sz="2800" dirty="0" smtClean="0">
                <a:solidFill>
                  <a:schemeClr val="bg1"/>
                </a:solidFill>
              </a:rPr>
              <a:t> 4, Booster 2GeV, PS and SPS upgrade) </a:t>
            </a:r>
            <a:endParaRPr lang="en-GB" sz="2800" dirty="0">
              <a:solidFill>
                <a:schemeClr val="bg1"/>
              </a:solidFill>
            </a:endParaRPr>
          </a:p>
        </p:txBody>
      </p:sp>
      <p:sp>
        <p:nvSpPr>
          <p:cNvPr id="4" name="Rectangle 3"/>
          <p:cNvSpPr/>
          <p:nvPr/>
        </p:nvSpPr>
        <p:spPr>
          <a:xfrm>
            <a:off x="2555776" y="210419"/>
            <a:ext cx="6480720" cy="830997"/>
          </a:xfrm>
          <a:prstGeom prst="rect">
            <a:avLst/>
          </a:prstGeom>
          <a:solidFill>
            <a:schemeClr val="tx2">
              <a:lumMod val="60000"/>
              <a:lumOff val="40000"/>
            </a:schemeClr>
          </a:solidFill>
        </p:spPr>
        <p:txBody>
          <a:bodyPr wrap="square">
            <a:spAutoFit/>
          </a:bodyPr>
          <a:lstStyle/>
          <a:p>
            <a:r>
              <a:rPr lang="en-GB" sz="2400" b="1" dirty="0">
                <a:solidFill>
                  <a:schemeClr val="bg1"/>
                </a:solidFill>
              </a:rPr>
              <a:t>The European Strategy for Particle </a:t>
            </a:r>
            <a:r>
              <a:rPr lang="en-GB" sz="2400" b="1" dirty="0" smtClean="0">
                <a:solidFill>
                  <a:schemeClr val="bg1"/>
                </a:solidFill>
              </a:rPr>
              <a:t>Physics </a:t>
            </a:r>
          </a:p>
          <a:p>
            <a:r>
              <a:rPr lang="fr-FR" sz="2400" dirty="0" smtClean="0">
                <a:solidFill>
                  <a:schemeClr val="bg1"/>
                </a:solidFill>
              </a:rPr>
              <a:t>Update </a:t>
            </a:r>
            <a:r>
              <a:rPr lang="fr-FR" sz="2400" dirty="0">
                <a:solidFill>
                  <a:schemeClr val="bg1"/>
                </a:solidFill>
              </a:rPr>
              <a:t>2013</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2242458" cy="1196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7729986"/>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1600" y="2780928"/>
            <a:ext cx="7649565" cy="2749950"/>
          </a:xfrm>
          <a:prstGeom prst="rect">
            <a:avLst/>
          </a:prstGeom>
          <a:solidFill>
            <a:srgbClr val="FFFFFF">
              <a:shade val="85000"/>
            </a:srgbClr>
          </a:solidFill>
          <a:ln w="9525">
            <a:solidFill>
              <a:schemeClr val="tx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68760"/>
            <a:ext cx="9252520" cy="1180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51520" y="271695"/>
            <a:ext cx="8350436" cy="830997"/>
          </a:xfrm>
          <a:prstGeom prst="rect">
            <a:avLst/>
          </a:prstGeom>
          <a:solidFill>
            <a:schemeClr val="tx2">
              <a:lumMod val="60000"/>
              <a:lumOff val="40000"/>
            </a:schemeClr>
          </a:solidFill>
        </p:spPr>
        <p:txBody>
          <a:bodyPr wrap="square">
            <a:spAutoFit/>
          </a:bodyPr>
          <a:lstStyle/>
          <a:p>
            <a:r>
              <a:rPr lang="fr-CH" sz="2400" b="1" dirty="0" smtClean="0">
                <a:solidFill>
                  <a:schemeClr val="bg1"/>
                </a:solidFill>
              </a:rPr>
              <a:t>Strategic Plan for U.S. </a:t>
            </a:r>
            <a:r>
              <a:rPr lang="fr-CH" sz="2400" b="1" dirty="0" err="1" smtClean="0">
                <a:solidFill>
                  <a:schemeClr val="bg1"/>
                </a:solidFill>
              </a:rPr>
              <a:t>Particle</a:t>
            </a:r>
            <a:r>
              <a:rPr lang="fr-CH" sz="2400" b="1" dirty="0" smtClean="0">
                <a:solidFill>
                  <a:schemeClr val="bg1"/>
                </a:solidFill>
              </a:rPr>
              <a:t> </a:t>
            </a:r>
            <a:r>
              <a:rPr lang="fr-CH" sz="2400" b="1" dirty="0" err="1" smtClean="0">
                <a:solidFill>
                  <a:schemeClr val="bg1"/>
                </a:solidFill>
              </a:rPr>
              <a:t>Physics</a:t>
            </a:r>
            <a:endParaRPr lang="fr-CH" sz="2400" b="1" dirty="0" smtClean="0">
              <a:solidFill>
                <a:schemeClr val="bg1"/>
              </a:solidFill>
            </a:endParaRPr>
          </a:p>
          <a:p>
            <a:r>
              <a:rPr lang="fr-FR" sz="2400" dirty="0" err="1">
                <a:solidFill>
                  <a:schemeClr val="bg1"/>
                </a:solidFill>
              </a:rPr>
              <a:t>Particle</a:t>
            </a:r>
            <a:r>
              <a:rPr lang="fr-FR" sz="2400" dirty="0">
                <a:solidFill>
                  <a:schemeClr val="bg1"/>
                </a:solidFill>
              </a:rPr>
              <a:t> </a:t>
            </a:r>
            <a:r>
              <a:rPr lang="fr-FR" sz="2400" dirty="0" err="1">
                <a:solidFill>
                  <a:schemeClr val="bg1"/>
                </a:solidFill>
              </a:rPr>
              <a:t>Physics</a:t>
            </a:r>
            <a:r>
              <a:rPr lang="fr-FR" sz="2400" dirty="0">
                <a:solidFill>
                  <a:schemeClr val="bg1"/>
                </a:solidFill>
              </a:rPr>
              <a:t> Project </a:t>
            </a:r>
            <a:r>
              <a:rPr lang="fr-FR" sz="2400" dirty="0" err="1">
                <a:solidFill>
                  <a:schemeClr val="bg1"/>
                </a:solidFill>
              </a:rPr>
              <a:t>Prioritization</a:t>
            </a:r>
            <a:r>
              <a:rPr lang="fr-FR" sz="2400" dirty="0">
                <a:solidFill>
                  <a:schemeClr val="bg1"/>
                </a:solidFill>
              </a:rPr>
              <a:t> Panel (P5</a:t>
            </a:r>
            <a:r>
              <a:rPr lang="fr-FR" sz="2400" dirty="0" smtClean="0">
                <a:solidFill>
                  <a:schemeClr val="bg1"/>
                </a:solidFill>
              </a:rPr>
              <a:t>) – May 2014</a:t>
            </a:r>
            <a:endParaRPr lang="fr-FR" sz="2400" dirty="0">
              <a:solidFill>
                <a:schemeClr val="bg1"/>
              </a:solidFill>
            </a:endParaRPr>
          </a:p>
        </p:txBody>
      </p:sp>
    </p:spTree>
    <p:extLst>
      <p:ext uri="{BB962C8B-B14F-4D97-AF65-F5344CB8AC3E}">
        <p14:creationId xmlns:p14="http://schemas.microsoft.com/office/powerpoint/2010/main" val="2750625763"/>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5"/>
          <p:cNvSpPr txBox="1">
            <a:spLocks noChangeArrowheads="1"/>
          </p:cNvSpPr>
          <p:nvPr/>
        </p:nvSpPr>
        <p:spPr bwMode="auto">
          <a:xfrm>
            <a:off x="338818" y="1124744"/>
            <a:ext cx="8627413" cy="5016758"/>
          </a:xfrm>
          <a:prstGeom prst="rect">
            <a:avLst/>
          </a:prstGeom>
          <a:noFill/>
          <a:ln w="9525">
            <a:noFill/>
            <a:miter lim="800000"/>
            <a:headEnd/>
            <a:tailEnd/>
          </a:ln>
          <a:effectLst/>
        </p:spPr>
        <p:txBody>
          <a:bodyPr wrap="square">
            <a:spAutoFit/>
          </a:bodyPr>
          <a:lstStyle/>
          <a:p>
            <a:pPr marL="457200" indent="-457200">
              <a:defRPr/>
            </a:pPr>
            <a:r>
              <a:rPr lang="en-GB" sz="2400" b="1" dirty="0" smtClean="0">
                <a:effectLst>
                  <a:outerShdw blurRad="38100" dist="38100" dir="2700000" algn="tl">
                    <a:srgbClr val="000000">
                      <a:alpha val="43137"/>
                    </a:srgbClr>
                  </a:outerShdw>
                </a:effectLst>
                <a:ea typeface="ＭＳ Ｐゴシック" pitchFamily="-108" charset="-128"/>
              </a:rPr>
              <a:t>Inc</a:t>
            </a:r>
            <a:r>
              <a:rPr lang="en-GB" sz="2400" b="1" dirty="0" smtClean="0">
                <a:ea typeface="ＭＳ Ｐゴシック" pitchFamily="-108" charset="-128"/>
              </a:rPr>
              <a:t>rease intensity/brightness in the injectors to match </a:t>
            </a:r>
          </a:p>
          <a:p>
            <a:pPr marL="457200" indent="-457200">
              <a:defRPr/>
            </a:pPr>
            <a:r>
              <a:rPr lang="en-GB" sz="2400" b="1" dirty="0">
                <a:ea typeface="ＭＳ Ｐゴシック" pitchFamily="-108" charset="-128"/>
              </a:rPr>
              <a:t>	</a:t>
            </a:r>
            <a:r>
              <a:rPr lang="en-GB" sz="2400" b="1" dirty="0" smtClean="0">
                <a:ea typeface="ＭＳ Ｐゴシック" pitchFamily="-108" charset="-128"/>
              </a:rPr>
              <a:t>HL-LHC requirements</a:t>
            </a:r>
            <a:endParaRPr lang="en-GB" sz="2400" b="1" dirty="0" smtClean="0">
              <a:solidFill>
                <a:srgbClr val="008000"/>
              </a:solidFill>
            </a:endParaRPr>
          </a:p>
          <a:p>
            <a:pPr marL="457200" indent="-457200">
              <a:defRPr/>
            </a:pPr>
            <a:r>
              <a:rPr lang="en-GB" sz="600" b="1" dirty="0" smtClean="0">
                <a:ea typeface="ＭＳ Ｐゴシック" pitchFamily="-108" charset="-128"/>
              </a:rPr>
              <a:t>	</a:t>
            </a:r>
            <a:endParaRPr lang="en-GB" sz="600" b="1" dirty="0" smtClean="0">
              <a:solidFill>
                <a:srgbClr val="0000FF"/>
              </a:solidFill>
              <a:ea typeface="ＭＳ Ｐゴシック" pitchFamily="-108" charset="-128"/>
            </a:endParaRPr>
          </a:p>
          <a:p>
            <a:pPr marL="457200" indent="-457200">
              <a:buFont typeface="Symbol" pitchFamily="18" charset="2"/>
              <a:buChar char="Þ"/>
              <a:defRPr/>
            </a:pPr>
            <a:r>
              <a:rPr lang="en-GB" sz="2000" dirty="0" smtClean="0">
                <a:solidFill>
                  <a:srgbClr val="000000"/>
                </a:solidFill>
                <a:ea typeface="ＭＳ Ｐゴシック" pitchFamily="-108" charset="-128"/>
              </a:rPr>
              <a:t>Enable Linac4/PSB/PS/SPS  to accelerate and manipulate higher intensity beams (efficient production, space charge &amp; electron cloud mitigation, impedance reduction,  feedbacks, etc.)</a:t>
            </a:r>
          </a:p>
          <a:p>
            <a:pPr marL="457200" indent="-457200">
              <a:buFont typeface="Symbol" pitchFamily="18" charset="2"/>
              <a:buChar char="Þ"/>
              <a:defRPr/>
            </a:pPr>
            <a:r>
              <a:rPr lang="en-GB" sz="2000" dirty="0" smtClean="0">
                <a:solidFill>
                  <a:srgbClr val="000000"/>
                </a:solidFill>
                <a:ea typeface="ＭＳ Ｐゴシック" pitchFamily="-108" charset="-128"/>
                <a:sym typeface="Symbol" pitchFamily="18" charset="2"/>
              </a:rPr>
              <a:t>Upgrade the injectors of the ion chain (Linac3, LEIR, PS, SPS) to produce beam parameters at the LHC injection that can meet the luminosity goal</a:t>
            </a:r>
          </a:p>
          <a:p>
            <a:pPr marL="457200" indent="-457200">
              <a:buFont typeface="Symbol" pitchFamily="18" charset="2"/>
              <a:buChar char="Þ"/>
              <a:defRPr/>
            </a:pPr>
            <a:endParaRPr lang="en-GB" sz="1200" dirty="0" smtClean="0">
              <a:solidFill>
                <a:srgbClr val="000000"/>
              </a:solidFill>
              <a:sym typeface="Symbol" pitchFamily="18" charset="2"/>
            </a:endParaRPr>
          </a:p>
          <a:p>
            <a:pPr marL="457200" indent="-457200">
              <a:defRPr/>
            </a:pPr>
            <a:endParaRPr lang="en-GB" sz="1200" dirty="0" smtClean="0">
              <a:ea typeface="ＭＳ Ｐゴシック" pitchFamily="-108" charset="-128"/>
            </a:endParaRPr>
          </a:p>
          <a:p>
            <a:pPr marL="457200" indent="-457200">
              <a:defRPr/>
            </a:pPr>
            <a:r>
              <a:rPr lang="en-GB" sz="2400" b="1" dirty="0" smtClean="0">
                <a:ea typeface="ＭＳ Ｐゴシック" pitchFamily="-108" charset="-128"/>
              </a:rPr>
              <a:t>Increase injector reliability and lifetime to cover HL-LHC run (until ~2035)</a:t>
            </a:r>
            <a:r>
              <a:rPr lang="en-GB" sz="2400" b="1" dirty="0">
                <a:ea typeface="ＭＳ Ｐゴシック" pitchFamily="-108" charset="-128"/>
              </a:rPr>
              <a:t> </a:t>
            </a:r>
            <a:r>
              <a:rPr lang="en-GB" sz="2400" b="1" dirty="0" smtClean="0">
                <a:ea typeface="ＭＳ Ｐゴシック" pitchFamily="-108" charset="-128"/>
              </a:rPr>
              <a:t>closely related to consolidation program</a:t>
            </a:r>
          </a:p>
          <a:p>
            <a:pPr marL="457200" indent="-457200">
              <a:defRPr/>
            </a:pPr>
            <a:endParaRPr lang="en-GB" sz="500" b="1" dirty="0" smtClean="0">
              <a:effectLst>
                <a:outerShdw blurRad="38100" dist="38100" dir="2700000" algn="tl">
                  <a:srgbClr val="000000">
                    <a:alpha val="43137"/>
                  </a:srgbClr>
                </a:outerShdw>
              </a:effectLst>
              <a:ea typeface="ＭＳ Ｐゴシック" pitchFamily="-108" charset="-128"/>
            </a:endParaRPr>
          </a:p>
          <a:p>
            <a:pPr marL="457200" indent="-457200">
              <a:defRPr/>
            </a:pPr>
            <a:endParaRPr lang="en-GB" sz="500" b="1" dirty="0" smtClean="0">
              <a:solidFill>
                <a:srgbClr val="0000FF"/>
              </a:solidFill>
              <a:ea typeface="ＭＳ Ｐゴシック" pitchFamily="-108" charset="-128"/>
            </a:endParaRPr>
          </a:p>
          <a:p>
            <a:pPr marL="457200" indent="-457200">
              <a:buFont typeface="Symbol" pitchFamily="18" charset="2"/>
              <a:buChar char="Þ"/>
              <a:defRPr/>
            </a:pPr>
            <a:r>
              <a:rPr lang="en-GB" sz="2000" dirty="0" smtClean="0">
                <a:solidFill>
                  <a:srgbClr val="000000"/>
                </a:solidFill>
                <a:ea typeface="ＭＳ Ｐゴシック" pitchFamily="-108" charset="-128"/>
              </a:rPr>
              <a:t>Upgrade/replace ageing equipment (power supplies, magnets, RF…)</a:t>
            </a:r>
          </a:p>
          <a:p>
            <a:pPr marL="457200" indent="-457200">
              <a:buFont typeface="Symbol" pitchFamily="18" charset="2"/>
              <a:buChar char="Þ"/>
              <a:defRPr/>
            </a:pPr>
            <a:r>
              <a:rPr lang="en-GB" sz="2000" dirty="0" smtClean="0">
                <a:solidFill>
                  <a:srgbClr val="000000"/>
                </a:solidFill>
                <a:ea typeface="ＭＳ Ｐゴシック" pitchFamily="-108" charset="-128"/>
              </a:rPr>
              <a:t>Improve radioprotection measures (shielding, ventilation…)</a:t>
            </a:r>
            <a:endParaRPr lang="en-GB" sz="2000" dirty="0">
              <a:solidFill>
                <a:srgbClr val="000000"/>
              </a:solidFill>
              <a:ea typeface="ＭＳ Ｐゴシック" pitchFamily="-108" charset="-128"/>
            </a:endParaRPr>
          </a:p>
        </p:txBody>
      </p:sp>
      <p:sp>
        <p:nvSpPr>
          <p:cNvPr id="12" name="Rectangle 2"/>
          <p:cNvSpPr>
            <a:spLocks noGrp="1" noChangeArrowheads="1"/>
          </p:cNvSpPr>
          <p:nvPr>
            <p:ph type="title"/>
          </p:nvPr>
        </p:nvSpPr>
        <p:spPr>
          <a:xfrm>
            <a:off x="1227897" y="188640"/>
            <a:ext cx="7223260" cy="747654"/>
          </a:xfrm>
          <a:solidFill>
            <a:schemeClr val="tx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normAutofit fontScale="90000"/>
          </a:bodyPr>
          <a:lstStyle/>
          <a:p>
            <a:pPr algn="ctr">
              <a:defRPr/>
            </a:pPr>
            <a:r>
              <a:rPr lang="en-GB" b="0" dirty="0" smtClean="0">
                <a:solidFill>
                  <a:schemeClr val="bg1"/>
                </a:solidFill>
                <a:latin typeface="Arial" pitchFamily="34" charset="0"/>
                <a:cs typeface="Arial" pitchFamily="34" charset="0"/>
              </a:rPr>
              <a:t>Goals and means of the LHC Injectors Upgrade: LIU project</a:t>
            </a:r>
          </a:p>
        </p:txBody>
      </p:sp>
      <p:sp>
        <p:nvSpPr>
          <p:cNvPr id="4" name="TextBox 3"/>
          <p:cNvSpPr txBox="1"/>
          <p:nvPr/>
        </p:nvSpPr>
        <p:spPr>
          <a:xfrm>
            <a:off x="5724128" y="6309320"/>
            <a:ext cx="2727029" cy="338554"/>
          </a:xfrm>
          <a:prstGeom prst="rect">
            <a:avLst/>
          </a:prstGeom>
          <a:noFill/>
        </p:spPr>
        <p:txBody>
          <a:bodyPr wrap="none" rtlCol="0">
            <a:spAutoFit/>
          </a:bodyPr>
          <a:lstStyle/>
          <a:p>
            <a:r>
              <a:rPr lang="en-GB" sz="1600" i="1" dirty="0" smtClean="0">
                <a:solidFill>
                  <a:srgbClr val="FFFFFF"/>
                </a:solidFill>
              </a:rPr>
              <a:t>Courtesy of Malika Meddahi</a:t>
            </a:r>
            <a:endParaRPr lang="en-GB" sz="1600" i="1" dirty="0">
              <a:solidFill>
                <a:srgbClr val="FFFFFF"/>
              </a:solidFill>
            </a:endParaRPr>
          </a:p>
        </p:txBody>
      </p:sp>
    </p:spTree>
    <p:extLst>
      <p:ext uri="{BB962C8B-B14F-4D97-AF65-F5344CB8AC3E}">
        <p14:creationId xmlns:p14="http://schemas.microsoft.com/office/powerpoint/2010/main" val="1589397136"/>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l15_2.jpg"/>
          <p:cNvPicPr>
            <a:picLocks noChangeAspect="1"/>
          </p:cNvPicPr>
          <p:nvPr/>
        </p:nvPicPr>
        <p:blipFill rotWithShape="1">
          <a:blip r:embed="rId2" cstate="screen">
            <a:extLst>
              <a:ext uri="{28A0092B-C50C-407E-A947-70E740481C1C}">
                <a14:useLocalDpi xmlns:a14="http://schemas.microsoft.com/office/drawing/2010/main"/>
              </a:ext>
            </a:extLst>
          </a:blip>
          <a:srcRect t="-5632" r="-5296"/>
          <a:stretch/>
        </p:blipFill>
        <p:spPr>
          <a:xfrm>
            <a:off x="6951778" y="2819063"/>
            <a:ext cx="2116741" cy="1551457"/>
          </a:xfrm>
          <a:prstGeom prst="rect">
            <a:avLst/>
          </a:prstGeom>
        </p:spPr>
      </p:pic>
      <p:sp>
        <p:nvSpPr>
          <p:cNvPr id="15" name="Content Placeholder 2"/>
          <p:cNvSpPr txBox="1">
            <a:spLocks/>
          </p:cNvSpPr>
          <p:nvPr/>
        </p:nvSpPr>
        <p:spPr>
          <a:xfrm>
            <a:off x="372442" y="836712"/>
            <a:ext cx="8180402" cy="1458982"/>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800" b="1" dirty="0" smtClean="0"/>
              <a:t>LINAC4 – PS Booster:</a:t>
            </a:r>
          </a:p>
          <a:p>
            <a:pPr marL="361950" lvl="1" indent="-188913"/>
            <a:r>
              <a:rPr lang="en-GB" sz="1600" dirty="0" smtClean="0"/>
              <a:t>H</a:t>
            </a:r>
            <a:r>
              <a:rPr lang="en-GB" sz="1600" baseline="30000" dirty="0" smtClean="0"/>
              <a:t>-</a:t>
            </a:r>
            <a:r>
              <a:rPr lang="en-GB" sz="1600" dirty="0" smtClean="0"/>
              <a:t> injection and increase of PSB injection energy from 50 MeV to 160 MeV, to increase PSB space charge threshold</a:t>
            </a:r>
          </a:p>
          <a:p>
            <a:pPr marL="361950" lvl="1" indent="-188913"/>
            <a:r>
              <a:rPr lang="en-GB" sz="1600" dirty="0" smtClean="0"/>
              <a:t>New RF cavity system, new main power converters</a:t>
            </a:r>
          </a:p>
          <a:p>
            <a:pPr marL="361950" lvl="1" indent="-188913"/>
            <a:r>
              <a:rPr lang="en-GB" sz="1600" dirty="0" smtClean="0"/>
              <a:t>Increase of extraction energy from 1.4 </a:t>
            </a:r>
            <a:r>
              <a:rPr lang="en-GB" sz="1600" dirty="0" err="1" smtClean="0"/>
              <a:t>GeV</a:t>
            </a:r>
            <a:r>
              <a:rPr lang="en-GB" sz="1600" dirty="0" smtClean="0"/>
              <a:t> to 2 </a:t>
            </a:r>
            <a:r>
              <a:rPr lang="en-GB" sz="1600" dirty="0" err="1" smtClean="0"/>
              <a:t>GeV</a:t>
            </a:r>
            <a:endParaRPr lang="en-GB" sz="1600" dirty="0" smtClean="0"/>
          </a:p>
        </p:txBody>
      </p:sp>
      <p:sp>
        <p:nvSpPr>
          <p:cNvPr id="17" name="Rectangle 16"/>
          <p:cNvSpPr/>
          <p:nvPr/>
        </p:nvSpPr>
        <p:spPr>
          <a:xfrm>
            <a:off x="8754901" y="3167382"/>
            <a:ext cx="374215" cy="24260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8" name="Content Placeholder 2"/>
          <p:cNvSpPr txBox="1">
            <a:spLocks/>
          </p:cNvSpPr>
          <p:nvPr/>
        </p:nvSpPr>
        <p:spPr>
          <a:xfrm>
            <a:off x="330712" y="5275062"/>
            <a:ext cx="4601328" cy="696355"/>
          </a:xfrm>
          <a:prstGeom prst="rect">
            <a:avLst/>
          </a:prstGeom>
          <a:solidFill>
            <a:schemeClr val="tx2">
              <a:lumMod val="60000"/>
              <a:lumOff val="40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sz="1800" b="1" dirty="0" smtClean="0">
                <a:solidFill>
                  <a:schemeClr val="bg1"/>
                </a:solidFill>
                <a:sym typeface="Wingdings"/>
              </a:rPr>
              <a:t>These are only the main modifications and this list is far from exhaustive</a:t>
            </a:r>
          </a:p>
        </p:txBody>
      </p:sp>
      <p:pic>
        <p:nvPicPr>
          <p:cNvPr id="10" name="Picture 9" descr="sl15_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47600" y="1427367"/>
            <a:ext cx="3204797" cy="1280749"/>
          </a:xfrm>
          <a:prstGeom prst="rect">
            <a:avLst/>
          </a:prstGeom>
        </p:spPr>
      </p:pic>
      <p:sp>
        <p:nvSpPr>
          <p:cNvPr id="12" name="Rectangle 11"/>
          <p:cNvSpPr/>
          <p:nvPr/>
        </p:nvSpPr>
        <p:spPr>
          <a:xfrm>
            <a:off x="805218" y="188640"/>
            <a:ext cx="7488038" cy="523220"/>
          </a:xfrm>
          <a:prstGeom prst="rect">
            <a:avLst/>
          </a:prstGeom>
          <a:solidFill>
            <a:schemeClr val="tx1">
              <a:lumMod val="60000"/>
              <a:lumOff val="40000"/>
            </a:schemeClr>
          </a:solidFill>
        </p:spPr>
        <p:txBody>
          <a:bodyPr wrap="square">
            <a:spAutoFit/>
          </a:bodyPr>
          <a:lstStyle/>
          <a:p>
            <a:pPr algn="ctr" fontAlgn="auto">
              <a:spcBef>
                <a:spcPts val="0"/>
              </a:spcBef>
              <a:spcAft>
                <a:spcPts val="0"/>
              </a:spcAft>
            </a:pPr>
            <a:r>
              <a:rPr lang="en-GB" sz="2800" dirty="0" smtClean="0">
                <a:solidFill>
                  <a:srgbClr val="FFFFFF"/>
                </a:solidFill>
                <a:latin typeface="Arial"/>
              </a:rPr>
              <a:t>LS2 : </a:t>
            </a:r>
            <a:r>
              <a:rPr lang="en-GB" sz="1600" dirty="0" smtClean="0">
                <a:solidFill>
                  <a:srgbClr val="FFFFFF"/>
                </a:solidFill>
                <a:latin typeface="Arial"/>
              </a:rPr>
              <a:t>(2019-2020), </a:t>
            </a:r>
            <a:r>
              <a:rPr lang="en-GB" sz="2800" dirty="0" smtClean="0">
                <a:solidFill>
                  <a:srgbClr val="FFFFFF"/>
                </a:solidFill>
                <a:latin typeface="Arial"/>
              </a:rPr>
              <a:t>LHC Injector Upgrades (LIU)</a:t>
            </a:r>
          </a:p>
        </p:txBody>
      </p:sp>
      <p:sp>
        <p:nvSpPr>
          <p:cNvPr id="5" name="Rectangle 4"/>
          <p:cNvSpPr/>
          <p:nvPr/>
        </p:nvSpPr>
        <p:spPr>
          <a:xfrm>
            <a:off x="330712" y="4070258"/>
            <a:ext cx="8437050" cy="1107996"/>
          </a:xfrm>
          <a:prstGeom prst="rect">
            <a:avLst/>
          </a:prstGeom>
        </p:spPr>
        <p:txBody>
          <a:bodyPr wrap="square">
            <a:spAutoFit/>
          </a:bodyPr>
          <a:lstStyle/>
          <a:p>
            <a:r>
              <a:rPr lang="en-GB" b="1" dirty="0"/>
              <a:t>SPS</a:t>
            </a:r>
          </a:p>
          <a:p>
            <a:pPr marL="360363" lvl="1" indent="-265113">
              <a:buFont typeface="Arial" panose="020B0604020202020204" pitchFamily="34" charset="0"/>
              <a:buChar char="−"/>
            </a:pPr>
            <a:r>
              <a:rPr lang="en-GB" sz="1600" dirty="0"/>
              <a:t>Electron Cloud mitigation – strong feedback system, </a:t>
            </a:r>
            <a:r>
              <a:rPr lang="en-GB" sz="1400" dirty="0"/>
              <a:t>or coating </a:t>
            </a:r>
            <a:r>
              <a:rPr lang="en-GB" sz="1400" dirty="0" smtClean="0"/>
              <a:t>of the </a:t>
            </a:r>
            <a:r>
              <a:rPr lang="en-GB" sz="1400" dirty="0"/>
              <a:t>vacuum system</a:t>
            </a:r>
          </a:p>
          <a:p>
            <a:pPr marL="360363" lvl="1" indent="-265113">
              <a:buFont typeface="Arial" panose="020B0604020202020204" pitchFamily="34" charset="0"/>
              <a:buChar char="−"/>
            </a:pPr>
            <a:r>
              <a:rPr lang="en-GB" sz="1600" dirty="0"/>
              <a:t>Impedance reduction, improved feedbacks</a:t>
            </a:r>
          </a:p>
          <a:p>
            <a:pPr marL="360363" lvl="1" indent="-265113">
              <a:buFont typeface="Arial" panose="020B0604020202020204" pitchFamily="34" charset="0"/>
              <a:buChar char="−"/>
            </a:pPr>
            <a:r>
              <a:rPr lang="en-GB" sz="1600" dirty="0"/>
              <a:t>Large-scale modification to the main RF system </a:t>
            </a:r>
          </a:p>
        </p:txBody>
      </p:sp>
      <p:sp>
        <p:nvSpPr>
          <p:cNvPr id="6" name="Rectangle 5"/>
          <p:cNvSpPr/>
          <p:nvPr/>
        </p:nvSpPr>
        <p:spPr>
          <a:xfrm>
            <a:off x="393504" y="2373012"/>
            <a:ext cx="6689684" cy="1600438"/>
          </a:xfrm>
          <a:prstGeom prst="rect">
            <a:avLst/>
          </a:prstGeom>
        </p:spPr>
        <p:txBody>
          <a:bodyPr wrap="square">
            <a:spAutoFit/>
          </a:bodyPr>
          <a:lstStyle/>
          <a:p>
            <a:pPr marL="36576" indent="0">
              <a:buNone/>
            </a:pPr>
            <a:r>
              <a:rPr lang="en-GB" b="1" dirty="0"/>
              <a:t>PS:</a:t>
            </a:r>
          </a:p>
          <a:p>
            <a:pPr marL="355600" lvl="1" indent="-177800">
              <a:buFont typeface="Arial" panose="020B0604020202020204" pitchFamily="34" charset="0"/>
              <a:buChar char="−"/>
            </a:pPr>
            <a:r>
              <a:rPr lang="en-GB" sz="1600" dirty="0"/>
              <a:t>Increase of injection energy from 1.4 </a:t>
            </a:r>
            <a:r>
              <a:rPr lang="en-GB" sz="1600" dirty="0" err="1"/>
              <a:t>GeV</a:t>
            </a:r>
            <a:r>
              <a:rPr lang="en-GB" sz="1600" dirty="0"/>
              <a:t> to 2 </a:t>
            </a:r>
            <a:r>
              <a:rPr lang="en-GB" sz="1600" dirty="0" err="1"/>
              <a:t>GeV</a:t>
            </a:r>
            <a:r>
              <a:rPr lang="en-GB" sz="1600" dirty="0"/>
              <a:t> to increase PS space charge threshold</a:t>
            </a:r>
          </a:p>
          <a:p>
            <a:pPr marL="355600" lvl="1" indent="-177800">
              <a:buFont typeface="Arial" panose="020B0604020202020204" pitchFamily="34" charset="0"/>
              <a:buChar char="−"/>
            </a:pPr>
            <a:r>
              <a:rPr lang="en-GB" sz="1600" dirty="0"/>
              <a:t>Transverse resonance compensation</a:t>
            </a:r>
          </a:p>
          <a:p>
            <a:pPr marL="355600" lvl="1" indent="-177800">
              <a:buFont typeface="Arial" panose="020B0604020202020204" pitchFamily="34" charset="0"/>
              <a:buChar char="−"/>
            </a:pPr>
            <a:r>
              <a:rPr lang="en-GB" sz="1600" dirty="0"/>
              <a:t>New RF Longitudinal feedback system </a:t>
            </a:r>
          </a:p>
          <a:p>
            <a:pPr marL="355600" lvl="1" indent="-177800">
              <a:buFont typeface="Arial" panose="020B0604020202020204" pitchFamily="34" charset="0"/>
              <a:buChar char="−"/>
            </a:pPr>
            <a:r>
              <a:rPr lang="en-GB" sz="1600" dirty="0"/>
              <a:t>New RF beam manipulation scheme to increase </a:t>
            </a:r>
            <a:r>
              <a:rPr lang="en-GB" sz="1600" dirty="0" smtClean="0"/>
              <a:t>beam brightness</a:t>
            </a:r>
            <a:endParaRPr lang="en-GB" sz="1600" dirty="0"/>
          </a:p>
        </p:txBody>
      </p:sp>
      <p:pic>
        <p:nvPicPr>
          <p:cNvPr id="13" name="Picture 2" descr="http://www.uib.no/info/bilder/2004/0227cern-accelerators.gif"/>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05539" y="4723130"/>
            <a:ext cx="3838461" cy="219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919586"/>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761" y="188640"/>
            <a:ext cx="7372350" cy="646658"/>
          </a:xfrm>
          <a:solidFill>
            <a:schemeClr val="tx2">
              <a:lumMod val="60000"/>
              <a:lumOff val="40000"/>
            </a:schemeClr>
          </a:solidFill>
        </p:spPr>
        <p:txBody>
          <a:bodyPr>
            <a:normAutofit fontScale="90000"/>
          </a:bodyPr>
          <a:lstStyle/>
          <a:p>
            <a:r>
              <a:rPr lang="fr-CH" dirty="0" smtClean="0">
                <a:solidFill>
                  <a:schemeClr val="bg1"/>
                </a:solidFill>
              </a:rPr>
              <a:t>Goal of High Luminosity LHC (HL-LHC):</a:t>
            </a:r>
            <a:endParaRPr lang="en-GB" dirty="0">
              <a:solidFill>
                <a:schemeClr val="bg1"/>
              </a:solidFill>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4" name="TextBox 3"/>
          <p:cNvSpPr txBox="1"/>
          <p:nvPr/>
        </p:nvSpPr>
        <p:spPr>
          <a:xfrm>
            <a:off x="152400" y="1003702"/>
            <a:ext cx="8839200" cy="5016758"/>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en-GB" b="1" dirty="0"/>
              <a:t>The main objective of HiLumi LHC Design Study is to determine a hardware configuration and a set of beam parameters that will allow the LHC to reach the following targets:</a:t>
            </a:r>
          </a:p>
          <a:p>
            <a:endParaRPr lang="en-GB" sz="1600" dirty="0"/>
          </a:p>
          <a:p>
            <a:pPr>
              <a:spcAft>
                <a:spcPts val="1800"/>
              </a:spcAft>
            </a:pPr>
            <a:r>
              <a:rPr lang="en-GB" sz="2000" dirty="0" smtClean="0"/>
              <a:t>Prepare machine for operation </a:t>
            </a:r>
            <a:r>
              <a:rPr lang="en-GB" sz="2000" b="1" dirty="0" smtClean="0"/>
              <a:t>beyond 2025 and up to 2035-37</a:t>
            </a:r>
            <a:endParaRPr lang="en-GB" sz="2000" b="1" dirty="0"/>
          </a:p>
          <a:p>
            <a:pPr>
              <a:spcAft>
                <a:spcPts val="1800"/>
              </a:spcAft>
            </a:pPr>
            <a:r>
              <a:rPr lang="en-GB" sz="2000" dirty="0" smtClean="0"/>
              <a:t>Devise beam parameters and operation scenarios for:</a:t>
            </a:r>
            <a:endParaRPr lang="en-GB" sz="2000" dirty="0"/>
          </a:p>
          <a:p>
            <a:pPr marL="361950" indent="-361950">
              <a:tabLst>
                <a:tab pos="533400" algn="l"/>
                <a:tab pos="6007100" algn="l"/>
              </a:tabLst>
            </a:pPr>
            <a:r>
              <a:rPr lang="en-GB" sz="2000" dirty="0"/>
              <a:t>	</a:t>
            </a:r>
            <a:r>
              <a:rPr lang="en-GB" sz="2000" dirty="0" smtClean="0"/>
              <a:t>#	enabling a </a:t>
            </a:r>
            <a:r>
              <a:rPr lang="en-GB" sz="2000" dirty="0"/>
              <a:t>total integrated luminosity of </a:t>
            </a:r>
            <a:r>
              <a:rPr lang="en-GB" sz="2400" b="1" dirty="0"/>
              <a:t>3000 fb</a:t>
            </a:r>
            <a:r>
              <a:rPr lang="en-GB" sz="2400" b="1" baseline="30000" dirty="0"/>
              <a:t>-1</a:t>
            </a:r>
            <a:r>
              <a:rPr lang="en-GB" sz="2400" dirty="0"/>
              <a:t> </a:t>
            </a:r>
            <a:endParaRPr lang="en-GB" sz="2400" dirty="0" smtClean="0"/>
          </a:p>
          <a:p>
            <a:pPr marL="361950" indent="-361950">
              <a:tabLst>
                <a:tab pos="533400" algn="l"/>
                <a:tab pos="6007100" algn="l"/>
              </a:tabLst>
            </a:pPr>
            <a:endParaRPr lang="en-GB" sz="1200" dirty="0"/>
          </a:p>
          <a:p>
            <a:pPr marL="361950" indent="-361950">
              <a:tabLst>
                <a:tab pos="533400" algn="l"/>
                <a:tab pos="6007100" algn="l"/>
              </a:tabLst>
            </a:pPr>
            <a:r>
              <a:rPr lang="en-GB" sz="2000" dirty="0"/>
              <a:t>	</a:t>
            </a:r>
            <a:r>
              <a:rPr lang="en-GB" sz="2000" dirty="0" smtClean="0"/>
              <a:t>#	implying an </a:t>
            </a:r>
            <a:r>
              <a:rPr lang="en-GB" sz="2000" dirty="0"/>
              <a:t>integrated luminosity of </a:t>
            </a:r>
            <a:r>
              <a:rPr lang="en-GB" sz="2000" b="1" dirty="0" smtClean="0"/>
              <a:t>250-300 </a:t>
            </a:r>
            <a:r>
              <a:rPr lang="en-GB" sz="2000" b="1" dirty="0"/>
              <a:t>fb</a:t>
            </a:r>
            <a:r>
              <a:rPr lang="en-GB" sz="2000" b="1" baseline="30000" dirty="0"/>
              <a:t>-1</a:t>
            </a:r>
            <a:r>
              <a:rPr lang="en-GB" sz="2000" b="1" dirty="0"/>
              <a:t> per year</a:t>
            </a:r>
            <a:r>
              <a:rPr lang="en-GB" sz="2000" dirty="0"/>
              <a:t>, </a:t>
            </a:r>
            <a:endParaRPr lang="en-GB" sz="2000" dirty="0" smtClean="0"/>
          </a:p>
          <a:p>
            <a:pPr marL="361950" indent="-361950">
              <a:tabLst>
                <a:tab pos="533400" algn="l"/>
                <a:tab pos="6007100" algn="l"/>
              </a:tabLst>
            </a:pPr>
            <a:endParaRPr lang="en-GB" sz="1200" dirty="0"/>
          </a:p>
          <a:p>
            <a:pPr marL="361950" indent="-361950">
              <a:tabLst>
                <a:tab pos="533400" algn="l"/>
                <a:tab pos="6007100" algn="l"/>
              </a:tabLst>
            </a:pPr>
            <a:r>
              <a:rPr lang="en-GB" sz="2000" dirty="0" smtClean="0"/>
              <a:t>	#	design for </a:t>
            </a:r>
            <a:r>
              <a:rPr lang="en-GB" sz="2000" b="1" dirty="0" smtClean="0">
                <a:latin typeface="Symbol" charset="2"/>
                <a:cs typeface="Symbol" charset="2"/>
              </a:rPr>
              <a:t>m </a:t>
            </a:r>
            <a:r>
              <a:rPr lang="en-GB" sz="2000" b="1" dirty="0" smtClean="0">
                <a:latin typeface="Symbol" charset="2"/>
                <a:cs typeface="Symbol" charset="2"/>
                <a:sym typeface="Symbol"/>
              </a:rPr>
              <a:t></a:t>
            </a:r>
            <a:r>
              <a:rPr lang="en-GB" sz="2000" b="1" dirty="0" smtClean="0">
                <a:latin typeface="Symbol" charset="2"/>
                <a:cs typeface="Symbol" charset="2"/>
              </a:rPr>
              <a:t> </a:t>
            </a:r>
            <a:r>
              <a:rPr lang="en-GB" sz="2000" b="1" dirty="0" smtClean="0"/>
              <a:t>140 (</a:t>
            </a:r>
            <a:r>
              <a:rPr lang="en-GB" sz="2000" b="1" dirty="0">
                <a:latin typeface="Symbol" charset="2"/>
                <a:cs typeface="Symbol" charset="2"/>
                <a:sym typeface="Symbol"/>
              </a:rPr>
              <a:t></a:t>
            </a:r>
            <a:r>
              <a:rPr lang="en-GB" sz="2000" b="1" dirty="0">
                <a:latin typeface="Symbol" charset="2"/>
                <a:cs typeface="Symbol" charset="2"/>
              </a:rPr>
              <a:t> </a:t>
            </a:r>
            <a:r>
              <a:rPr lang="en-GB" sz="2000" b="1" dirty="0" smtClean="0"/>
              <a:t>200) </a:t>
            </a:r>
            <a:r>
              <a:rPr lang="en-GB" sz="2000" dirty="0" smtClean="0"/>
              <a:t>(</a:t>
            </a:r>
            <a:r>
              <a:rPr lang="en-GB" sz="2000" dirty="0" smtClean="0">
                <a:sym typeface="Wingdings"/>
              </a:rPr>
              <a:t> </a:t>
            </a:r>
            <a:r>
              <a:rPr lang="en-GB" sz="2000" dirty="0" smtClean="0"/>
              <a:t>peak luminosity of </a:t>
            </a:r>
            <a:r>
              <a:rPr lang="en-GB" sz="2000" b="1" dirty="0" smtClean="0"/>
              <a:t>5 (7) 10</a:t>
            </a:r>
            <a:r>
              <a:rPr lang="en-GB" sz="2000" b="1" baseline="30000" dirty="0" smtClean="0"/>
              <a:t>34</a:t>
            </a:r>
            <a:r>
              <a:rPr lang="en-GB" sz="2000" b="1" dirty="0" smtClean="0"/>
              <a:t> cm</a:t>
            </a:r>
            <a:r>
              <a:rPr lang="en-GB" sz="2000" b="1" baseline="30000" dirty="0" smtClean="0"/>
              <a:t>-2 </a:t>
            </a:r>
            <a:r>
              <a:rPr lang="en-GB" sz="2000" b="1" dirty="0" smtClean="0"/>
              <a:t>s</a:t>
            </a:r>
            <a:r>
              <a:rPr lang="en-GB" sz="2000" b="1" baseline="30000" dirty="0" smtClean="0"/>
              <a:t>-1</a:t>
            </a:r>
            <a:r>
              <a:rPr lang="en-GB" sz="2000" dirty="0"/>
              <a:t>)</a:t>
            </a:r>
          </a:p>
          <a:p>
            <a:pPr marL="361950" indent="-361950">
              <a:tabLst>
                <a:tab pos="533400" algn="l"/>
                <a:tab pos="6007100" algn="l"/>
              </a:tabLst>
            </a:pPr>
            <a:endParaRPr lang="en-GB" sz="1200" dirty="0" smtClean="0"/>
          </a:p>
          <a:p>
            <a:pPr marL="361950" indent="-361950">
              <a:tabLst>
                <a:tab pos="533400" algn="l"/>
                <a:tab pos="6007100" algn="l"/>
              </a:tabLst>
            </a:pPr>
            <a:r>
              <a:rPr lang="en-GB" sz="2000" dirty="0"/>
              <a:t>	</a:t>
            </a:r>
            <a:r>
              <a:rPr lang="en-GB" sz="2000" dirty="0" smtClean="0"/>
              <a:t>#	design equipment for ‘ultimate’ performance </a:t>
            </a:r>
            <a:r>
              <a:rPr lang="en-GB" sz="2000" dirty="0"/>
              <a:t>of </a:t>
            </a:r>
            <a:r>
              <a:rPr lang="en-GB" sz="2000" b="1" dirty="0" smtClean="0"/>
              <a:t>7.5 </a:t>
            </a:r>
            <a:r>
              <a:rPr lang="en-GB" sz="2000" b="1" dirty="0"/>
              <a:t>10</a:t>
            </a:r>
            <a:r>
              <a:rPr lang="en-GB" sz="2000" b="1" baseline="30000" dirty="0"/>
              <a:t>34</a:t>
            </a:r>
            <a:r>
              <a:rPr lang="en-GB" sz="2000" b="1" dirty="0"/>
              <a:t> cm</a:t>
            </a:r>
            <a:r>
              <a:rPr lang="en-GB" sz="2000" b="1" baseline="30000" dirty="0"/>
              <a:t>-2 </a:t>
            </a:r>
            <a:r>
              <a:rPr lang="en-GB" sz="2000" b="1" dirty="0" smtClean="0"/>
              <a:t>s</a:t>
            </a:r>
            <a:r>
              <a:rPr lang="en-GB" sz="2000" b="1" baseline="30000" dirty="0" smtClean="0"/>
              <a:t>-1 </a:t>
            </a:r>
          </a:p>
          <a:p>
            <a:pPr marL="361950" indent="-361950">
              <a:tabLst>
                <a:tab pos="533400" algn="l"/>
                <a:tab pos="6007100" algn="l"/>
              </a:tabLst>
            </a:pPr>
            <a:r>
              <a:rPr lang="en-GB" sz="2000" b="1" baseline="30000" dirty="0"/>
              <a:t>	</a:t>
            </a:r>
            <a:r>
              <a:rPr lang="en-GB" sz="2000" b="1" baseline="30000" dirty="0" smtClean="0"/>
              <a:t>		</a:t>
            </a:r>
            <a:r>
              <a:rPr lang="en-GB" sz="2000" dirty="0" smtClean="0"/>
              <a:t>and </a:t>
            </a:r>
            <a:r>
              <a:rPr lang="en-GB" sz="2000" b="1" dirty="0" smtClean="0"/>
              <a:t>4000 </a:t>
            </a:r>
            <a:r>
              <a:rPr lang="en-GB" sz="2000" b="1" dirty="0"/>
              <a:t>fb</a:t>
            </a:r>
            <a:r>
              <a:rPr lang="en-GB" sz="2000" b="1" baseline="30000" dirty="0"/>
              <a:t>-1</a:t>
            </a:r>
            <a:r>
              <a:rPr lang="en-GB" sz="2000" b="1" dirty="0"/>
              <a:t> </a:t>
            </a:r>
          </a:p>
          <a:p>
            <a:endParaRPr lang="en-GB" sz="2000" dirty="0" smtClean="0"/>
          </a:p>
          <a:p>
            <a:r>
              <a:rPr lang="en-GB" sz="2000" b="1" dirty="0" smtClean="0">
                <a:solidFill>
                  <a:srgbClr val="FF0000"/>
                </a:solidFill>
              </a:rPr>
              <a:t>=&gt; Ten </a:t>
            </a:r>
            <a:r>
              <a:rPr lang="en-GB" sz="2000" b="1" dirty="0">
                <a:solidFill>
                  <a:srgbClr val="FF0000"/>
                </a:solidFill>
              </a:rPr>
              <a:t>times the luminosity reach </a:t>
            </a:r>
            <a:r>
              <a:rPr lang="en-GB" sz="2000" b="1" dirty="0" smtClean="0">
                <a:solidFill>
                  <a:srgbClr val="FF0000"/>
                </a:solidFill>
              </a:rPr>
              <a:t>of </a:t>
            </a:r>
            <a:r>
              <a:rPr lang="en-GB" sz="2000" b="1" dirty="0">
                <a:solidFill>
                  <a:srgbClr val="FF0000"/>
                </a:solidFill>
              </a:rPr>
              <a:t>first 10 years of </a:t>
            </a:r>
            <a:r>
              <a:rPr lang="en-GB" sz="2000" b="1" dirty="0" smtClean="0">
                <a:solidFill>
                  <a:srgbClr val="FF0000"/>
                </a:solidFill>
              </a:rPr>
              <a:t>LHC operation</a:t>
            </a:r>
            <a:r>
              <a:rPr lang="en-GB" sz="2000" b="1" dirty="0">
                <a:solidFill>
                  <a:srgbClr val="FF0000"/>
                </a:solidFill>
              </a:rPr>
              <a:t> </a:t>
            </a:r>
          </a:p>
        </p:txBody>
      </p:sp>
      <p:sp>
        <p:nvSpPr>
          <p:cNvPr id="8" name="Curved Left Arrow 7"/>
          <p:cNvSpPr/>
          <p:nvPr/>
        </p:nvSpPr>
        <p:spPr>
          <a:xfrm rot="10800000" flipH="1">
            <a:off x="8422580" y="3748024"/>
            <a:ext cx="469900" cy="689088"/>
          </a:xfrm>
          <a:prstGeom prst="curvedLef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35479138"/>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6" name="Text Box 14"/>
          <p:cNvSpPr txBox="1">
            <a:spLocks noChangeArrowheads="1"/>
          </p:cNvSpPr>
          <p:nvPr/>
        </p:nvSpPr>
        <p:spPr bwMode="auto">
          <a:xfrm>
            <a:off x="395536" y="819355"/>
            <a:ext cx="6447456" cy="47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a:defRPr sz="2400">
                <a:solidFill>
                  <a:schemeClr val="accent2"/>
                </a:solidFill>
                <a:latin typeface="Times New Roman" charset="0"/>
                <a:ea typeface="ＭＳ Ｐゴシック" charset="0"/>
                <a:cs typeface="ＭＳ Ｐゴシック" charset="0"/>
              </a:defRPr>
            </a:lvl1pPr>
            <a:lvl2pPr marL="742950" indent="-285750">
              <a:defRPr sz="2400">
                <a:solidFill>
                  <a:schemeClr val="accent2"/>
                </a:solidFill>
                <a:latin typeface="Times New Roman" charset="0"/>
                <a:ea typeface="ＭＳ Ｐゴシック" charset="0"/>
              </a:defRPr>
            </a:lvl2pPr>
            <a:lvl3pPr marL="1143000" indent="-228600">
              <a:defRPr sz="2400">
                <a:solidFill>
                  <a:schemeClr val="accent2"/>
                </a:solidFill>
                <a:latin typeface="Times New Roman" charset="0"/>
                <a:ea typeface="ＭＳ Ｐゴシック" charset="0"/>
              </a:defRPr>
            </a:lvl3pPr>
            <a:lvl4pPr marL="1600200" indent="-228600">
              <a:defRPr sz="2400">
                <a:solidFill>
                  <a:schemeClr val="accent2"/>
                </a:solidFill>
                <a:latin typeface="Times New Roman" charset="0"/>
                <a:ea typeface="ＭＳ Ｐゴシック" charset="0"/>
              </a:defRPr>
            </a:lvl4pPr>
            <a:lvl5pPr marL="2057400" indent="-228600">
              <a:defRPr sz="2400">
                <a:solidFill>
                  <a:schemeClr val="accent2"/>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accent2"/>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accent2"/>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accent2"/>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accent2"/>
                </a:solidFill>
                <a:latin typeface="Times New Roman" charset="0"/>
                <a:ea typeface="ＭＳ Ｐゴシック" charset="0"/>
              </a:defRPr>
            </a:lvl9pPr>
          </a:lstStyle>
          <a:p>
            <a:pPr algn="l" eaLnBrk="1" hangingPunct="1"/>
            <a:r>
              <a:rPr lang="en-US" sz="2600" dirty="0">
                <a:solidFill>
                  <a:srgbClr val="3333CC"/>
                </a:solidFill>
              </a:rPr>
              <a:t>Luminosity </a:t>
            </a:r>
            <a:r>
              <a:rPr lang="en-US" sz="2600" dirty="0" smtClean="0">
                <a:solidFill>
                  <a:srgbClr val="3333CC"/>
                </a:solidFill>
              </a:rPr>
              <a:t>recipe :</a:t>
            </a:r>
            <a:endParaRPr lang="en-US" sz="2600" dirty="0">
              <a:solidFill>
                <a:srgbClr val="3333CC"/>
              </a:solidFill>
            </a:endParaRPr>
          </a:p>
          <a:p>
            <a:pPr algn="l" eaLnBrk="1" hangingPunct="1"/>
            <a:endParaRPr lang="en-US" dirty="0">
              <a:solidFill>
                <a:srgbClr val="800000"/>
              </a:solidFill>
              <a:sym typeface="Wingdings" charset="0"/>
            </a:endParaRPr>
          </a:p>
          <a:p>
            <a:pPr algn="l" eaLnBrk="1" hangingPunct="1"/>
            <a:endParaRPr lang="en-US" dirty="0" smtClean="0">
              <a:solidFill>
                <a:srgbClr val="800000"/>
              </a:solidFill>
              <a:sym typeface="Wingdings" charset="0"/>
            </a:endParaRPr>
          </a:p>
          <a:p>
            <a:pPr algn="l" eaLnBrk="1" hangingPunct="1"/>
            <a:endParaRPr lang="en-US" dirty="0">
              <a:solidFill>
                <a:srgbClr val="800000"/>
              </a:solidFill>
              <a:sym typeface="Wingdings" charset="0"/>
            </a:endParaRPr>
          </a:p>
          <a:p>
            <a:pPr algn="l" eaLnBrk="1" hangingPunct="1"/>
            <a:endParaRPr lang="en-US" sz="900" dirty="0">
              <a:solidFill>
                <a:srgbClr val="800000"/>
              </a:solidFill>
              <a:sym typeface="Wingdings" charset="0"/>
            </a:endParaRPr>
          </a:p>
          <a:p>
            <a:pPr marL="0" lvl="1" indent="0">
              <a:spcAft>
                <a:spcPts val="1200"/>
              </a:spcAft>
              <a:buFont typeface="Wingdings" charset="0"/>
              <a:buChar char="è"/>
            </a:pPr>
            <a:r>
              <a:rPr lang="en-US" dirty="0">
                <a:solidFill>
                  <a:srgbClr val="800000"/>
                </a:solidFill>
                <a:sym typeface="Wingdings" charset="0"/>
              </a:rPr>
              <a:t>1) maximize bunch </a:t>
            </a:r>
            <a:r>
              <a:rPr lang="en-US" dirty="0" smtClean="0">
                <a:solidFill>
                  <a:srgbClr val="800000"/>
                </a:solidFill>
                <a:sym typeface="Wingdings" charset="0"/>
              </a:rPr>
              <a:t>intensities</a:t>
            </a:r>
          </a:p>
          <a:p>
            <a:pPr marL="0" lvl="1" indent="0">
              <a:spcAft>
                <a:spcPts val="1200"/>
              </a:spcAft>
              <a:buFont typeface="Wingdings" charset="0"/>
              <a:buChar char="è"/>
            </a:pPr>
            <a:r>
              <a:rPr lang="en-US" dirty="0" smtClean="0">
                <a:solidFill>
                  <a:srgbClr val="800000"/>
                </a:solidFill>
                <a:sym typeface="Wingdings" charset="0"/>
              </a:rPr>
              <a:t>2) minimize the beam </a:t>
            </a:r>
            <a:r>
              <a:rPr lang="en-US" dirty="0" err="1" smtClean="0">
                <a:solidFill>
                  <a:srgbClr val="800000"/>
                </a:solidFill>
                <a:sym typeface="Wingdings" charset="0"/>
              </a:rPr>
              <a:t>emittance</a:t>
            </a:r>
            <a:endParaRPr lang="en-US" dirty="0">
              <a:solidFill>
                <a:srgbClr val="800000"/>
              </a:solidFill>
              <a:sym typeface="Wingdings" charset="0"/>
            </a:endParaRPr>
          </a:p>
          <a:p>
            <a:pPr algn="l" eaLnBrk="1" hangingPunct="1">
              <a:spcAft>
                <a:spcPts val="1200"/>
              </a:spcAft>
              <a:buFont typeface="Wingdings" charset="0"/>
              <a:buChar char="è"/>
            </a:pPr>
            <a:r>
              <a:rPr lang="en-US" dirty="0">
                <a:solidFill>
                  <a:srgbClr val="800000"/>
                </a:solidFill>
                <a:sym typeface="Wingdings" charset="0"/>
              </a:rPr>
              <a:t>3</a:t>
            </a:r>
            <a:r>
              <a:rPr lang="en-US" dirty="0" smtClean="0">
                <a:solidFill>
                  <a:srgbClr val="800000"/>
                </a:solidFill>
                <a:sym typeface="Wingdings" charset="0"/>
              </a:rPr>
              <a:t>) </a:t>
            </a:r>
            <a:r>
              <a:rPr lang="en-US" dirty="0">
                <a:solidFill>
                  <a:srgbClr val="800000"/>
                </a:solidFill>
                <a:sym typeface="Wingdings" charset="0"/>
              </a:rPr>
              <a:t>minimize beam size (constant beam </a:t>
            </a:r>
            <a:r>
              <a:rPr lang="en-US" dirty="0" smtClean="0">
                <a:solidFill>
                  <a:srgbClr val="800000"/>
                </a:solidFill>
                <a:sym typeface="Wingdings" charset="0"/>
              </a:rPr>
              <a:t>power); </a:t>
            </a:r>
          </a:p>
          <a:p>
            <a:pPr algn="l" eaLnBrk="1" hangingPunct="1">
              <a:spcAft>
                <a:spcPts val="1200"/>
              </a:spcAft>
              <a:buFont typeface="Wingdings" charset="0"/>
              <a:buChar char="è"/>
            </a:pPr>
            <a:r>
              <a:rPr lang="en-US" dirty="0">
                <a:solidFill>
                  <a:srgbClr val="800000"/>
                </a:solidFill>
                <a:sym typeface="Wingdings" charset="0"/>
              </a:rPr>
              <a:t>4</a:t>
            </a:r>
            <a:r>
              <a:rPr lang="en-US" dirty="0" smtClean="0">
                <a:solidFill>
                  <a:srgbClr val="800000"/>
                </a:solidFill>
                <a:sym typeface="Wingdings" charset="0"/>
              </a:rPr>
              <a:t>) </a:t>
            </a:r>
            <a:r>
              <a:rPr lang="en-US" dirty="0">
                <a:solidFill>
                  <a:srgbClr val="800000"/>
                </a:solidFill>
                <a:sym typeface="Wingdings" charset="0"/>
              </a:rPr>
              <a:t>maximize number of bunches (beam </a:t>
            </a:r>
            <a:r>
              <a:rPr lang="en-US" dirty="0" smtClean="0">
                <a:solidFill>
                  <a:srgbClr val="800000"/>
                </a:solidFill>
                <a:sym typeface="Wingdings" charset="0"/>
              </a:rPr>
              <a:t>power); </a:t>
            </a:r>
          </a:p>
          <a:p>
            <a:pPr algn="l" eaLnBrk="1" hangingPunct="1">
              <a:spcAft>
                <a:spcPts val="1200"/>
              </a:spcAft>
              <a:buFont typeface="Wingdings" charset="0"/>
              <a:buChar char="è"/>
            </a:pPr>
            <a:r>
              <a:rPr lang="en-US" dirty="0">
                <a:solidFill>
                  <a:srgbClr val="800000"/>
                </a:solidFill>
                <a:sym typeface="Wingdings" charset="0"/>
              </a:rPr>
              <a:t>5</a:t>
            </a:r>
            <a:r>
              <a:rPr lang="en-US" dirty="0" smtClean="0">
                <a:solidFill>
                  <a:srgbClr val="800000"/>
                </a:solidFill>
                <a:sym typeface="Wingdings" charset="0"/>
              </a:rPr>
              <a:t>) </a:t>
            </a:r>
            <a:r>
              <a:rPr lang="en-US" dirty="0">
                <a:solidFill>
                  <a:srgbClr val="800000"/>
                </a:solidFill>
                <a:sym typeface="Wingdings" charset="0"/>
              </a:rPr>
              <a:t>compensate for </a:t>
            </a:r>
            <a:r>
              <a:rPr lang="ja-JP" altLang="en-US" dirty="0" smtClean="0">
                <a:solidFill>
                  <a:srgbClr val="800000"/>
                </a:solidFill>
                <a:sym typeface="Wingdings" charset="0"/>
              </a:rPr>
              <a:t>‘</a:t>
            </a:r>
            <a:r>
              <a:rPr lang="en-US" altLang="ja-JP" dirty="0">
                <a:solidFill>
                  <a:srgbClr val="800000"/>
                </a:solidFill>
                <a:sym typeface="Wingdings" charset="0"/>
              </a:rPr>
              <a:t>F</a:t>
            </a:r>
            <a:r>
              <a:rPr lang="en-US" altLang="ja-JP" dirty="0" smtClean="0">
                <a:solidFill>
                  <a:srgbClr val="800000"/>
                </a:solidFill>
                <a:sym typeface="Wingdings" charset="0"/>
              </a:rPr>
              <a:t>’; </a:t>
            </a:r>
          </a:p>
          <a:p>
            <a:pPr algn="l" eaLnBrk="1" hangingPunct="1">
              <a:spcAft>
                <a:spcPts val="1200"/>
              </a:spcAft>
              <a:buFont typeface="Wingdings" charset="0"/>
              <a:buChar char="è"/>
            </a:pPr>
            <a:r>
              <a:rPr lang="en-US" dirty="0" smtClean="0">
                <a:solidFill>
                  <a:srgbClr val="800000"/>
                </a:solidFill>
                <a:sym typeface="Wingdings" charset="0"/>
              </a:rPr>
              <a:t>6) Improve machine ‘Efficiency’</a:t>
            </a:r>
            <a:endParaRPr lang="en-US" dirty="0">
              <a:solidFill>
                <a:srgbClr val="008000"/>
              </a:solidFill>
            </a:endParaRPr>
          </a:p>
        </p:txBody>
      </p:sp>
      <p:sp>
        <p:nvSpPr>
          <p:cNvPr id="44037" name="Rectangle 2"/>
          <p:cNvSpPr>
            <a:spLocks noGrp="1" noChangeArrowheads="1"/>
          </p:cNvSpPr>
          <p:nvPr>
            <p:ph type="title"/>
          </p:nvPr>
        </p:nvSpPr>
        <p:spPr>
          <a:xfrm>
            <a:off x="490129" y="149006"/>
            <a:ext cx="7992566" cy="503213"/>
          </a:xfrm>
          <a:solidFill>
            <a:srgbClr val="0070C0"/>
          </a:solidFill>
        </p:spPr>
        <p:txBody>
          <a:bodyPr>
            <a:normAutofit fontScale="90000"/>
          </a:bodyPr>
          <a:lstStyle/>
          <a:p>
            <a:pPr algn="ctr" eaLnBrk="1" hangingPunct="1">
              <a:defRPr/>
            </a:pPr>
            <a:r>
              <a:rPr lang="en-US" sz="3200" dirty="0" smtClean="0">
                <a:solidFill>
                  <a:schemeClr val="bg1"/>
                </a:solidFill>
                <a:latin typeface="Calibri" panose="020F0502020204030204" pitchFamily="34" charset="0"/>
                <a:ea typeface="ＭＳ Ｐゴシック" charset="0"/>
              </a:rPr>
              <a:t>LHC Upgrade Goals: Performance optimization</a:t>
            </a:r>
            <a:endParaRPr lang="en-US" sz="3200" dirty="0">
              <a:solidFill>
                <a:schemeClr val="bg1"/>
              </a:solidFill>
              <a:latin typeface="Calibri" panose="020F0502020204030204" pitchFamily="34" charset="0"/>
              <a:ea typeface="ＭＳ Ｐゴシック" charset="0"/>
            </a:endParaRPr>
          </a:p>
        </p:txBody>
      </p:sp>
      <p:graphicFrame>
        <p:nvGraphicFramePr>
          <p:cNvPr id="65541" name="Object 2"/>
          <p:cNvGraphicFramePr>
            <a:graphicFrameLocks noChangeAspect="1"/>
          </p:cNvGraphicFramePr>
          <p:nvPr>
            <p:extLst/>
          </p:nvPr>
        </p:nvGraphicFramePr>
        <p:xfrm>
          <a:off x="2403475" y="1367805"/>
          <a:ext cx="4754563" cy="981075"/>
        </p:xfrm>
        <a:graphic>
          <a:graphicData uri="http://schemas.openxmlformats.org/presentationml/2006/ole">
            <mc:AlternateContent xmlns:mc="http://schemas.openxmlformats.org/markup-compatibility/2006">
              <mc:Choice xmlns:v="urn:schemas-microsoft-com:vml" Requires="v">
                <p:oleObj spid="_x0000_s1075" name="Equation" r:id="rId4" imgW="2235200" imgH="431800" progId="Equation.3">
                  <p:embed/>
                </p:oleObj>
              </mc:Choice>
              <mc:Fallback>
                <p:oleObj name="Equation" r:id="rId4" imgW="2235200" imgH="431800" progId="Equation.3">
                  <p:embed/>
                  <p:pic>
                    <p:nvPicPr>
                      <p:cNvPr id="0" name=""/>
                      <p:cNvPicPr>
                        <a:picLocks noChangeAspect="1" noChangeArrowheads="1"/>
                      </p:cNvPicPr>
                      <p:nvPr/>
                    </p:nvPicPr>
                    <p:blipFill>
                      <a:blip r:embed="rId5"/>
                      <a:srcRect/>
                      <a:stretch>
                        <a:fillRect/>
                      </a:stretch>
                    </p:blipFill>
                    <p:spPr bwMode="auto">
                      <a:xfrm>
                        <a:off x="2403475" y="1367805"/>
                        <a:ext cx="4754563"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8" name="Text Box 14"/>
          <p:cNvSpPr txBox="1">
            <a:spLocks noChangeArrowheads="1"/>
          </p:cNvSpPr>
          <p:nvPr/>
        </p:nvSpPr>
        <p:spPr bwMode="auto">
          <a:xfrm>
            <a:off x="5757330" y="2112016"/>
            <a:ext cx="3213100" cy="369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69" tIns="45685" rIns="91369" bIns="45685">
            <a:spAutoFit/>
          </a:bodyPr>
          <a:lstStyle>
            <a:lvl1pPr>
              <a:defRPr sz="2400">
                <a:solidFill>
                  <a:schemeClr val="accent2"/>
                </a:solidFill>
                <a:latin typeface="Times New Roman" charset="0"/>
                <a:ea typeface="ＭＳ Ｐゴシック" charset="0"/>
                <a:cs typeface="ＭＳ Ｐゴシック" charset="0"/>
              </a:defRPr>
            </a:lvl1pPr>
            <a:lvl2pPr marL="742950" indent="-285750">
              <a:defRPr sz="2400">
                <a:solidFill>
                  <a:schemeClr val="accent2"/>
                </a:solidFill>
                <a:latin typeface="Times New Roman" charset="0"/>
                <a:ea typeface="ＭＳ Ｐゴシック" charset="0"/>
              </a:defRPr>
            </a:lvl2pPr>
            <a:lvl3pPr marL="1143000" indent="-228600">
              <a:defRPr sz="2400">
                <a:solidFill>
                  <a:schemeClr val="accent2"/>
                </a:solidFill>
                <a:latin typeface="Times New Roman" charset="0"/>
                <a:ea typeface="ＭＳ Ｐゴシック" charset="0"/>
              </a:defRPr>
            </a:lvl3pPr>
            <a:lvl4pPr marL="1600200" indent="-228600">
              <a:defRPr sz="2400">
                <a:solidFill>
                  <a:schemeClr val="accent2"/>
                </a:solidFill>
                <a:latin typeface="Times New Roman" charset="0"/>
                <a:ea typeface="ＭＳ Ｐゴシック" charset="0"/>
              </a:defRPr>
            </a:lvl4pPr>
            <a:lvl5pPr marL="2057400" indent="-228600">
              <a:defRPr sz="2400">
                <a:solidFill>
                  <a:schemeClr val="accent2"/>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accent2"/>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accent2"/>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accent2"/>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accent2"/>
                </a:solidFill>
                <a:latin typeface="Times New Roman" charset="0"/>
                <a:ea typeface="ＭＳ Ｐゴシック" charset="0"/>
              </a:defRPr>
            </a:lvl9pPr>
          </a:lstStyle>
          <a:p>
            <a:pPr algn="l" eaLnBrk="1" hangingPunct="1"/>
            <a:endParaRPr lang="en-US" dirty="0">
              <a:solidFill>
                <a:srgbClr val="800000"/>
              </a:solidFill>
              <a:sym typeface="Wingdings" charset="0"/>
            </a:endParaRPr>
          </a:p>
          <a:p>
            <a:pPr marL="342900" indent="-342900">
              <a:spcAft>
                <a:spcPts val="1200"/>
              </a:spcAft>
              <a:buFont typeface="Wingdings" charset="0"/>
              <a:buChar char="è"/>
            </a:pPr>
            <a:r>
              <a:rPr lang="en-US" dirty="0" smtClean="0">
                <a:solidFill>
                  <a:srgbClr val="008000"/>
                </a:solidFill>
                <a:sym typeface="Wingdings" charset="0"/>
              </a:rPr>
              <a:t>Injector complex </a:t>
            </a:r>
          </a:p>
          <a:p>
            <a:pPr>
              <a:spcAft>
                <a:spcPts val="1200"/>
              </a:spcAft>
            </a:pPr>
            <a:r>
              <a:rPr lang="en-US" dirty="0">
                <a:solidFill>
                  <a:srgbClr val="800000"/>
                </a:solidFill>
                <a:sym typeface="Wingdings" charset="0"/>
              </a:rPr>
              <a:t> </a:t>
            </a:r>
            <a:r>
              <a:rPr lang="en-US" dirty="0" smtClean="0">
                <a:solidFill>
                  <a:srgbClr val="800000"/>
                </a:solidFill>
                <a:sym typeface="Wingdings" charset="0"/>
              </a:rPr>
              <a:t>    </a:t>
            </a:r>
            <a:r>
              <a:rPr lang="en-US" dirty="0" smtClean="0">
                <a:solidFill>
                  <a:srgbClr val="008000"/>
                </a:solidFill>
                <a:sym typeface="Wingdings" charset="0"/>
              </a:rPr>
              <a:t>LIU</a:t>
            </a:r>
            <a:r>
              <a:rPr lang="en-US" dirty="0" smtClean="0">
                <a:solidFill>
                  <a:srgbClr val="800000"/>
                </a:solidFill>
                <a:sym typeface="Wingdings" charset="0"/>
              </a:rPr>
              <a:t> </a:t>
            </a:r>
            <a:r>
              <a:rPr lang="en-US" dirty="0" smtClean="0">
                <a:solidFill>
                  <a:srgbClr val="800000"/>
                </a:solidFill>
                <a:sym typeface="Wingdings"/>
              </a:rPr>
              <a:t> </a:t>
            </a:r>
            <a:r>
              <a:rPr lang="en-US" dirty="0" smtClean="0">
                <a:solidFill>
                  <a:srgbClr val="FF0000"/>
                </a:solidFill>
                <a:sym typeface="Wingdings"/>
              </a:rPr>
              <a:t>IBS</a:t>
            </a:r>
            <a:endParaRPr lang="en-US" dirty="0" smtClean="0">
              <a:solidFill>
                <a:srgbClr val="FF0000"/>
              </a:solidFill>
              <a:sym typeface="Wingdings" charset="0"/>
            </a:endParaRPr>
          </a:p>
          <a:p>
            <a:pPr marL="1085850" lvl="1" indent="-342900">
              <a:spcAft>
                <a:spcPts val="1200"/>
              </a:spcAft>
              <a:buFont typeface="Wingdings" charset="0"/>
              <a:buChar char="è"/>
            </a:pPr>
            <a:r>
              <a:rPr lang="en-US" dirty="0" smtClean="0">
                <a:solidFill>
                  <a:srgbClr val="008000"/>
                </a:solidFill>
                <a:sym typeface="Wingdings" charset="0"/>
              </a:rPr>
              <a:t>triplet aperture</a:t>
            </a:r>
            <a:endParaRPr lang="en-US" dirty="0">
              <a:solidFill>
                <a:srgbClr val="008000"/>
              </a:solidFill>
              <a:sym typeface="Wingdings" charset="0"/>
            </a:endParaRPr>
          </a:p>
          <a:p>
            <a:pPr marL="1485900" lvl="2" indent="-342900">
              <a:spcAft>
                <a:spcPts val="1200"/>
              </a:spcAft>
              <a:buFont typeface="Wingdings" charset="0"/>
              <a:buChar char="è"/>
            </a:pPr>
            <a:r>
              <a:rPr lang="en-US" dirty="0" smtClean="0">
                <a:solidFill>
                  <a:srgbClr val="800000"/>
                </a:solidFill>
                <a:sym typeface="Wingdings" charset="0"/>
              </a:rPr>
              <a:t>25ns</a:t>
            </a:r>
            <a:endParaRPr lang="en-US" dirty="0">
              <a:solidFill>
                <a:srgbClr val="800000"/>
              </a:solidFill>
              <a:sym typeface="Wingdings" charset="0"/>
            </a:endParaRPr>
          </a:p>
          <a:p>
            <a:pPr marL="342900" indent="-342900" algn="l" eaLnBrk="1" hangingPunct="1">
              <a:spcAft>
                <a:spcPts val="1200"/>
              </a:spcAft>
              <a:buFont typeface="Wingdings" charset="0"/>
              <a:buChar char="è"/>
            </a:pPr>
            <a:r>
              <a:rPr lang="en-US" altLang="ja-JP" dirty="0" smtClean="0">
                <a:solidFill>
                  <a:srgbClr val="008000"/>
                </a:solidFill>
                <a:sym typeface="Wingdings" charset="0"/>
              </a:rPr>
              <a:t>Crab Cavities</a:t>
            </a:r>
          </a:p>
          <a:p>
            <a:pPr marL="342900" indent="-342900" algn="l" eaLnBrk="1" hangingPunct="1">
              <a:buFont typeface="Wingdings" charset="0"/>
              <a:buChar char="è"/>
            </a:pPr>
            <a:r>
              <a:rPr lang="en-US" sz="2000" dirty="0" smtClean="0">
                <a:solidFill>
                  <a:srgbClr val="008000"/>
                </a:solidFill>
                <a:sym typeface="Wingdings"/>
              </a:rPr>
              <a:t>minimize number of unscheduled beam aborts</a:t>
            </a:r>
            <a:endParaRPr lang="en-US" sz="2000" dirty="0">
              <a:solidFill>
                <a:srgbClr val="008000"/>
              </a:solidFill>
            </a:endParaRPr>
          </a:p>
        </p:txBody>
      </p:sp>
    </p:spTree>
    <p:extLst>
      <p:ext uri="{BB962C8B-B14F-4D97-AF65-F5344CB8AC3E}">
        <p14:creationId xmlns:p14="http://schemas.microsoft.com/office/powerpoint/2010/main" val="3835638447"/>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srcRect/>
          <a:stretch>
            <a:fillRect/>
          </a:stretch>
        </p:blipFill>
        <p:spPr bwMode="auto">
          <a:xfrm>
            <a:off x="297563" y="1207970"/>
            <a:ext cx="5263933" cy="3779993"/>
          </a:xfrm>
          <a:prstGeom prst="rect">
            <a:avLst/>
          </a:prstGeom>
          <a:noFill/>
          <a:ln w="9525">
            <a:noFill/>
            <a:miter lim="800000"/>
            <a:headEnd/>
            <a:tailEnd/>
          </a:ln>
        </p:spPr>
      </p:pic>
      <p:sp>
        <p:nvSpPr>
          <p:cNvPr id="2" name="Title 1"/>
          <p:cNvSpPr>
            <a:spLocks noGrp="1"/>
          </p:cNvSpPr>
          <p:nvPr>
            <p:ph type="title"/>
          </p:nvPr>
        </p:nvSpPr>
        <p:spPr>
          <a:xfrm>
            <a:off x="297563" y="126774"/>
            <a:ext cx="4788787" cy="706090"/>
          </a:xfrm>
          <a:solidFill>
            <a:srgbClr val="0055A0"/>
          </a:solidFill>
        </p:spPr>
        <p:txBody>
          <a:bodyPr>
            <a:noAutofit/>
          </a:bodyPr>
          <a:lstStyle/>
          <a:p>
            <a:pPr algn="ctr"/>
            <a:r>
              <a:rPr lang="en-GB" sz="3600" dirty="0" smtClean="0">
                <a:solidFill>
                  <a:schemeClr val="bg1"/>
                </a:solidFill>
              </a:rPr>
              <a:t>The HL-LHC Project</a:t>
            </a:r>
            <a:endParaRPr lang="en-GB" sz="3600" dirty="0">
              <a:solidFill>
                <a:schemeClr val="bg1"/>
              </a:solidFill>
            </a:endParaRPr>
          </a:p>
        </p:txBody>
      </p:sp>
      <p:sp>
        <p:nvSpPr>
          <p:cNvPr id="14" name="Content Placeholder 2"/>
          <p:cNvSpPr txBox="1">
            <a:spLocks/>
          </p:cNvSpPr>
          <p:nvPr/>
        </p:nvSpPr>
        <p:spPr>
          <a:xfrm>
            <a:off x="5589306" y="1594559"/>
            <a:ext cx="3452843" cy="3624847"/>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600" dirty="0"/>
              <a:t>New IR-quads </a:t>
            </a:r>
            <a:r>
              <a:rPr lang="en-GB" sz="2600" dirty="0" smtClean="0"/>
              <a:t>Nb</a:t>
            </a:r>
            <a:r>
              <a:rPr lang="en-GB" sz="2600" baseline="-25000" dirty="0" smtClean="0"/>
              <a:t>3</a:t>
            </a:r>
            <a:r>
              <a:rPr lang="en-GB" sz="2600" dirty="0" smtClean="0"/>
              <a:t>Sn (</a:t>
            </a:r>
            <a:r>
              <a:rPr lang="en-GB" sz="2600" dirty="0"/>
              <a:t>inner triplets)</a:t>
            </a:r>
          </a:p>
          <a:p>
            <a:pPr marL="342900" lvl="1" indent="-342900">
              <a:buFont typeface="Arial"/>
              <a:buChar char="•"/>
            </a:pPr>
            <a:r>
              <a:rPr lang="en-GB" sz="2600" dirty="0" smtClean="0"/>
              <a:t>New 11 </a:t>
            </a:r>
            <a:r>
              <a:rPr lang="en-GB" sz="2600" dirty="0"/>
              <a:t>T Nb</a:t>
            </a:r>
            <a:r>
              <a:rPr lang="en-GB" sz="2600" baseline="-25000" dirty="0"/>
              <a:t>3</a:t>
            </a:r>
            <a:r>
              <a:rPr lang="en-GB" sz="2600" dirty="0"/>
              <a:t>Sn (short) </a:t>
            </a:r>
            <a:r>
              <a:rPr lang="en-GB" sz="2600" dirty="0" smtClean="0"/>
              <a:t>dipoles</a:t>
            </a:r>
          </a:p>
          <a:p>
            <a:pPr marL="342900" lvl="1" indent="-342900">
              <a:buFont typeface="Arial"/>
              <a:buChar char="•"/>
            </a:pPr>
            <a:r>
              <a:rPr lang="en-GB" sz="2600" dirty="0" smtClean="0"/>
              <a:t>Collimation upgrade</a:t>
            </a:r>
          </a:p>
          <a:p>
            <a:pPr marL="342900" lvl="1" indent="-342900">
              <a:buFont typeface="Arial"/>
              <a:buChar char="•"/>
            </a:pPr>
            <a:r>
              <a:rPr lang="en-GB" sz="2600" dirty="0"/>
              <a:t>Cryogenics </a:t>
            </a:r>
            <a:r>
              <a:rPr lang="en-GB" sz="2600" dirty="0" smtClean="0"/>
              <a:t>upgrade</a:t>
            </a:r>
          </a:p>
          <a:p>
            <a:pPr marL="342900" lvl="1" indent="-342900">
              <a:buFont typeface="Arial"/>
              <a:buChar char="•"/>
            </a:pPr>
            <a:r>
              <a:rPr lang="en-GB" sz="2600" dirty="0" smtClean="0"/>
              <a:t>Crab Cavities</a:t>
            </a:r>
          </a:p>
          <a:p>
            <a:pPr marL="342900" lvl="1" indent="-342900">
              <a:buFont typeface="Arial"/>
              <a:buChar char="•"/>
            </a:pPr>
            <a:r>
              <a:rPr lang="en-GB" sz="2600" dirty="0" smtClean="0"/>
              <a:t>Cold powering</a:t>
            </a:r>
          </a:p>
          <a:p>
            <a:pPr marL="342900" lvl="1" indent="-342900">
              <a:buFont typeface="Arial"/>
              <a:buChar char="•"/>
            </a:pPr>
            <a:r>
              <a:rPr lang="en-GB" sz="2600" dirty="0" smtClean="0"/>
              <a:t>Machine protection</a:t>
            </a:r>
          </a:p>
          <a:p>
            <a:pPr marL="342900" lvl="1" indent="-342900">
              <a:buFont typeface="Arial"/>
              <a:buChar char="•"/>
            </a:pPr>
            <a:r>
              <a:rPr lang="en-GB" sz="2600" dirty="0" smtClean="0"/>
              <a:t>…</a:t>
            </a:r>
          </a:p>
        </p:txBody>
      </p:sp>
      <p:sp>
        <p:nvSpPr>
          <p:cNvPr id="10" name="Rectangle 9"/>
          <p:cNvSpPr/>
          <p:nvPr/>
        </p:nvSpPr>
        <p:spPr>
          <a:xfrm>
            <a:off x="1899295" y="2225318"/>
            <a:ext cx="2330424" cy="66410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Content Placeholder 2"/>
          <p:cNvSpPr txBox="1">
            <a:spLocks/>
          </p:cNvSpPr>
          <p:nvPr/>
        </p:nvSpPr>
        <p:spPr>
          <a:xfrm>
            <a:off x="406912" y="5219406"/>
            <a:ext cx="8180402" cy="524380"/>
          </a:xfrm>
          <a:prstGeom prst="rect">
            <a:avLst/>
          </a:prstGeom>
          <a:solidFill>
            <a:srgbClr val="0055A0"/>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sz="2400" b="1" dirty="0">
                <a:solidFill>
                  <a:schemeClr val="bg1"/>
                </a:solidFill>
                <a:sym typeface="Wingdings"/>
              </a:rPr>
              <a:t>Major intervention on more than 1.2 km of the </a:t>
            </a:r>
            <a:r>
              <a:rPr lang="en-GB" sz="2400" b="1" dirty="0" smtClean="0">
                <a:solidFill>
                  <a:schemeClr val="bg1"/>
                </a:solidFill>
                <a:sym typeface="Wingdings"/>
              </a:rPr>
              <a:t>LHC</a:t>
            </a:r>
            <a:endParaRPr lang="en-GB" sz="1800" b="1" dirty="0">
              <a:solidFill>
                <a:schemeClr val="bg1"/>
              </a:solidFill>
              <a:sym typeface="Wingdings"/>
            </a:endParaRPr>
          </a:p>
        </p:txBody>
      </p:sp>
    </p:spTree>
    <p:extLst>
      <p:ext uri="{BB962C8B-B14F-4D97-AF65-F5344CB8AC3E}">
        <p14:creationId xmlns:p14="http://schemas.microsoft.com/office/powerpoint/2010/main" val="2120049766"/>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7544" y="143470"/>
            <a:ext cx="7651239" cy="523220"/>
          </a:xfrm>
          <a:prstGeom prst="rect">
            <a:avLst/>
          </a:prstGeom>
          <a:solidFill>
            <a:srgbClr val="0070C0"/>
          </a:solidFill>
        </p:spPr>
        <p:txBody>
          <a:bodyPr wrap="square">
            <a:spAutoFit/>
          </a:bodyPr>
          <a:lstStyle/>
          <a:p>
            <a:pPr algn="ctr"/>
            <a:r>
              <a:rPr lang="en-GB" sz="2800" dirty="0" smtClean="0">
                <a:solidFill>
                  <a:schemeClr val="bg1"/>
                </a:solidFill>
              </a:rPr>
              <a:t>Squeezing the beams: High Field SC Magnets</a:t>
            </a:r>
            <a:endParaRPr lang="en-GB" sz="2800" dirty="0"/>
          </a:p>
        </p:txBody>
      </p:sp>
      <p:sp>
        <p:nvSpPr>
          <p:cNvPr id="2" name="Rectangle 1"/>
          <p:cNvSpPr/>
          <p:nvPr/>
        </p:nvSpPr>
        <p:spPr>
          <a:xfrm>
            <a:off x="251519" y="908720"/>
            <a:ext cx="4320481" cy="2677656"/>
          </a:xfrm>
          <a:prstGeom prst="rect">
            <a:avLst/>
          </a:prstGeom>
        </p:spPr>
        <p:txBody>
          <a:bodyPr wrap="square">
            <a:spAutoFit/>
          </a:bodyPr>
          <a:lstStyle/>
          <a:p>
            <a:r>
              <a:rPr lang="en-GB" sz="2400" b="1" dirty="0"/>
              <a:t>Quads for the inner triplet </a:t>
            </a:r>
          </a:p>
          <a:p>
            <a:r>
              <a:rPr lang="en-GB" sz="2000" b="1" dirty="0" smtClean="0">
                <a:solidFill>
                  <a:srgbClr val="FF0000"/>
                </a:solidFill>
              </a:rPr>
              <a:t>Decision </a:t>
            </a:r>
            <a:r>
              <a:rPr lang="en-GB" sz="2000" b="1" dirty="0">
                <a:solidFill>
                  <a:srgbClr val="FF0000"/>
                </a:solidFill>
              </a:rPr>
              <a:t>2012 for low-β quads</a:t>
            </a:r>
            <a:br>
              <a:rPr lang="en-GB" sz="2000" b="1" dirty="0">
                <a:solidFill>
                  <a:srgbClr val="FF0000"/>
                </a:solidFill>
              </a:rPr>
            </a:br>
            <a:r>
              <a:rPr lang="en-GB" sz="2000" b="1" dirty="0" smtClean="0">
                <a:solidFill>
                  <a:srgbClr val="FF0000"/>
                </a:solidFill>
              </a:rPr>
              <a:t>Aperture </a:t>
            </a:r>
            <a:r>
              <a:rPr lang="en-GB" sz="2000" b="1" dirty="0" smtClean="0">
                <a:solidFill>
                  <a:srgbClr val="FF0000"/>
                </a:solidFill>
                <a:sym typeface="Symbol"/>
              </a:rPr>
              <a:t> </a:t>
            </a:r>
            <a:r>
              <a:rPr lang="en-GB" sz="2000" b="1" dirty="0" smtClean="0">
                <a:solidFill>
                  <a:srgbClr val="FF0000"/>
                </a:solidFill>
              </a:rPr>
              <a:t>150 </a:t>
            </a:r>
            <a:r>
              <a:rPr lang="en-GB" sz="2000" b="1" dirty="0">
                <a:solidFill>
                  <a:srgbClr val="FF0000"/>
                </a:solidFill>
              </a:rPr>
              <a:t>mm – 140 </a:t>
            </a:r>
            <a:r>
              <a:rPr lang="en-GB" sz="2000" b="1" dirty="0" smtClean="0">
                <a:solidFill>
                  <a:srgbClr val="FF0000"/>
                </a:solidFill>
              </a:rPr>
              <a:t>T/m </a:t>
            </a:r>
          </a:p>
          <a:p>
            <a:r>
              <a:rPr lang="en-GB" sz="2000" b="1" dirty="0" smtClean="0">
                <a:solidFill>
                  <a:srgbClr val="FF0000"/>
                </a:solidFill>
              </a:rPr>
              <a:t>(</a:t>
            </a:r>
            <a:r>
              <a:rPr lang="en-GB" sz="2000" b="1" dirty="0" err="1">
                <a:solidFill>
                  <a:srgbClr val="FF0000"/>
                </a:solidFill>
              </a:rPr>
              <a:t>B</a:t>
            </a:r>
            <a:r>
              <a:rPr lang="en-GB" sz="2000" b="1" baseline="-25000" dirty="0" err="1">
                <a:solidFill>
                  <a:srgbClr val="FF0000"/>
                </a:solidFill>
              </a:rPr>
              <a:t>peak</a:t>
            </a:r>
            <a:r>
              <a:rPr lang="en-GB" sz="2000" b="1" dirty="0">
                <a:solidFill>
                  <a:srgbClr val="FF0000"/>
                </a:solidFill>
              </a:rPr>
              <a:t> </a:t>
            </a:r>
            <a:r>
              <a:rPr lang="en-GB" sz="2000" b="1" dirty="0" smtClean="0">
                <a:solidFill>
                  <a:srgbClr val="FF0000"/>
                </a:solidFill>
              </a:rPr>
              <a:t>≈12.3 </a:t>
            </a:r>
            <a:r>
              <a:rPr lang="en-GB" sz="2000" b="1" dirty="0">
                <a:solidFill>
                  <a:srgbClr val="FF0000"/>
                </a:solidFill>
              </a:rPr>
              <a:t>T</a:t>
            </a:r>
            <a:r>
              <a:rPr lang="en-GB" sz="2000" b="1" dirty="0" smtClean="0">
                <a:solidFill>
                  <a:srgbClr val="FF0000"/>
                </a:solidFill>
              </a:rPr>
              <a:t>)</a:t>
            </a:r>
            <a:r>
              <a:rPr lang="en-GB" sz="2000" dirty="0" smtClean="0"/>
              <a:t> </a:t>
            </a:r>
          </a:p>
          <a:p>
            <a:r>
              <a:rPr lang="en-GB" sz="2000" dirty="0" smtClean="0"/>
              <a:t>operational </a:t>
            </a:r>
            <a:r>
              <a:rPr lang="en-GB" sz="2000" dirty="0"/>
              <a:t>field, designed for 13.5 T </a:t>
            </a:r>
            <a:r>
              <a:rPr lang="en-GB" sz="3200" b="1" dirty="0">
                <a:solidFill>
                  <a:srgbClr val="00B050"/>
                </a:solidFill>
              </a:rPr>
              <a:t>=&gt; </a:t>
            </a:r>
            <a:r>
              <a:rPr lang="en-GB" sz="3200" b="1" dirty="0" smtClean="0">
                <a:solidFill>
                  <a:srgbClr val="00B050"/>
                </a:solidFill>
              </a:rPr>
              <a:t>Nb</a:t>
            </a:r>
            <a:r>
              <a:rPr lang="en-GB" sz="3200" b="1" baseline="-25000" dirty="0" smtClean="0">
                <a:solidFill>
                  <a:srgbClr val="00B050"/>
                </a:solidFill>
              </a:rPr>
              <a:t>3</a:t>
            </a:r>
            <a:r>
              <a:rPr lang="en-GB" sz="3200" b="1" dirty="0" smtClean="0">
                <a:solidFill>
                  <a:srgbClr val="00B050"/>
                </a:solidFill>
              </a:rPr>
              <a:t>Sn technology</a:t>
            </a:r>
            <a:endParaRPr lang="en-GB" sz="3200" b="1" dirty="0">
              <a:solidFill>
                <a:srgbClr val="00B050"/>
              </a:solidFill>
            </a:endParaRPr>
          </a:p>
          <a:p>
            <a:endParaRPr lang="en-GB" sz="1100" b="1" i="1" dirty="0" smtClean="0"/>
          </a:p>
          <a:p>
            <a:r>
              <a:rPr lang="en-GB" sz="2000" b="1" i="1" dirty="0" smtClean="0"/>
              <a:t>(LHC</a:t>
            </a:r>
            <a:r>
              <a:rPr lang="en-GB" sz="2000" b="1" i="1" dirty="0"/>
              <a:t>: 8 T, 70 </a:t>
            </a:r>
            <a:r>
              <a:rPr lang="en-GB" sz="2000" b="1" i="1" dirty="0" smtClean="0"/>
              <a:t>mm )</a:t>
            </a:r>
            <a:endParaRPr lang="en-GB" b="1" i="1" dirty="0"/>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04170" y="916310"/>
            <a:ext cx="2008634" cy="2008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0505" y="3664698"/>
            <a:ext cx="4662508" cy="2448272"/>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graphicFrame>
        <p:nvGraphicFramePr>
          <p:cNvPr id="8" name="Table 7"/>
          <p:cNvGraphicFramePr>
            <a:graphicFrameLocks noGrp="1"/>
          </p:cNvGraphicFramePr>
          <p:nvPr>
            <p:extLst/>
          </p:nvPr>
        </p:nvGraphicFramePr>
        <p:xfrm>
          <a:off x="4860032" y="3999294"/>
          <a:ext cx="4104455" cy="1517939"/>
        </p:xfrm>
        <a:graphic>
          <a:graphicData uri="http://schemas.openxmlformats.org/drawingml/2006/table">
            <a:tbl>
              <a:tblPr firstRow="1" bandRow="1">
                <a:tableStyleId>{5C22544A-7EE6-4342-B048-85BDC9FD1C3A}</a:tableStyleId>
              </a:tblPr>
              <a:tblGrid>
                <a:gridCol w="836493"/>
                <a:gridCol w="852900"/>
                <a:gridCol w="884922"/>
                <a:gridCol w="702096"/>
                <a:gridCol w="828044"/>
              </a:tblGrid>
              <a:tr h="645385">
                <a:tc>
                  <a:txBody>
                    <a:bodyPr/>
                    <a:lstStyle/>
                    <a:p>
                      <a:endParaRPr lang="en-US" sz="1200" b="1" dirty="0"/>
                    </a:p>
                  </a:txBody>
                  <a:tcPr>
                    <a:solidFill>
                      <a:srgbClr val="0070C0"/>
                    </a:solidFill>
                  </a:tcPr>
                </a:tc>
                <a:tc>
                  <a:txBody>
                    <a:bodyPr/>
                    <a:lstStyle/>
                    <a:p>
                      <a:pPr algn="ctr"/>
                      <a:r>
                        <a:rPr lang="en-GB" sz="1400" b="1" dirty="0" smtClean="0"/>
                        <a:t>β</a:t>
                      </a:r>
                      <a:r>
                        <a:rPr lang="en-GB" sz="1400" b="1" baseline="-25000" dirty="0" smtClean="0"/>
                        <a:t>triplet</a:t>
                      </a:r>
                      <a:r>
                        <a:rPr lang="en-GB" sz="1400" b="1" dirty="0" smtClean="0"/>
                        <a:t> </a:t>
                      </a:r>
                      <a:endParaRPr lang="en-US" sz="1400" b="1" dirty="0"/>
                    </a:p>
                  </a:txBody>
                  <a:tcPr>
                    <a:solidFill>
                      <a:srgbClr val="0070C0"/>
                    </a:solidFill>
                  </a:tcPr>
                </a:tc>
                <a:tc>
                  <a:txBody>
                    <a:bodyPr/>
                    <a:lstStyle/>
                    <a:p>
                      <a:pPr algn="ctr"/>
                      <a:r>
                        <a:rPr lang="en-US" sz="1400" b="1" dirty="0" smtClean="0"/>
                        <a:t>Sigma</a:t>
                      </a:r>
                    </a:p>
                    <a:p>
                      <a:pPr algn="ctr"/>
                      <a:r>
                        <a:rPr lang="en-US" sz="1400" b="1" dirty="0" smtClean="0"/>
                        <a:t>triplet</a:t>
                      </a:r>
                      <a:endParaRPr lang="en-US" sz="1400" b="1" dirty="0"/>
                    </a:p>
                  </a:txBody>
                  <a:tcPr>
                    <a:solidFill>
                      <a:srgbClr val="0070C0"/>
                    </a:solidFill>
                  </a:tcPr>
                </a:tc>
                <a:tc>
                  <a:txBody>
                    <a:bodyPr/>
                    <a:lstStyle/>
                    <a:p>
                      <a:pPr algn="ctr"/>
                      <a:r>
                        <a:rPr lang="en-GB" sz="1400" b="1" dirty="0" smtClean="0"/>
                        <a:t>β*</a:t>
                      </a:r>
                      <a:endParaRPr lang="en-US" sz="1400" b="1" dirty="0"/>
                    </a:p>
                  </a:txBody>
                  <a:tcPr>
                    <a:solidFill>
                      <a:srgbClr val="0070C0"/>
                    </a:solidFill>
                  </a:tcPr>
                </a:tc>
                <a:tc>
                  <a:txBody>
                    <a:bodyPr/>
                    <a:lstStyle/>
                    <a:p>
                      <a:pPr algn="ctr"/>
                      <a:r>
                        <a:rPr lang="en-US" sz="1400" b="1" dirty="0" smtClean="0"/>
                        <a:t>Sigma*</a:t>
                      </a:r>
                      <a:endParaRPr lang="en-US" sz="1400" b="1" dirty="0"/>
                    </a:p>
                  </a:txBody>
                  <a:tcPr>
                    <a:solidFill>
                      <a:srgbClr val="0070C0"/>
                    </a:solidFill>
                  </a:tcPr>
                </a:tc>
              </a:tr>
              <a:tr h="436277">
                <a:tc>
                  <a:txBody>
                    <a:bodyPr/>
                    <a:lstStyle/>
                    <a:p>
                      <a:pPr algn="ctr"/>
                      <a:r>
                        <a:rPr lang="en-US" sz="1200" b="1" dirty="0" smtClean="0">
                          <a:solidFill>
                            <a:schemeClr val="bg1"/>
                          </a:solidFill>
                        </a:rPr>
                        <a:t>Nominal</a:t>
                      </a:r>
                      <a:endParaRPr lang="en-US" sz="1200" b="1" dirty="0">
                        <a:solidFill>
                          <a:schemeClr val="bg1"/>
                        </a:solidFill>
                      </a:endParaRPr>
                    </a:p>
                  </a:txBody>
                  <a:tcPr>
                    <a:solidFill>
                      <a:schemeClr val="tx2">
                        <a:lumMod val="40000"/>
                        <a:lumOff val="60000"/>
                      </a:schemeClr>
                    </a:solidFill>
                  </a:tcPr>
                </a:tc>
                <a:tc>
                  <a:txBody>
                    <a:bodyPr/>
                    <a:lstStyle/>
                    <a:p>
                      <a:pPr algn="ctr"/>
                      <a:r>
                        <a:rPr lang="en-US" sz="1400" b="1" dirty="0" smtClean="0">
                          <a:solidFill>
                            <a:schemeClr val="bg1"/>
                          </a:solidFill>
                        </a:rPr>
                        <a:t>~4.5 km</a:t>
                      </a:r>
                      <a:endParaRPr lang="en-US" sz="1400" b="1" dirty="0">
                        <a:solidFill>
                          <a:schemeClr val="bg1"/>
                        </a:solidFill>
                      </a:endParaRPr>
                    </a:p>
                  </a:txBody>
                  <a:tcPr>
                    <a:solidFill>
                      <a:schemeClr val="tx2">
                        <a:lumMod val="40000"/>
                        <a:lumOff val="60000"/>
                      </a:schemeClr>
                    </a:solidFill>
                  </a:tcPr>
                </a:tc>
                <a:tc>
                  <a:txBody>
                    <a:bodyPr/>
                    <a:lstStyle/>
                    <a:p>
                      <a:pPr algn="ctr"/>
                      <a:r>
                        <a:rPr lang="en-US" sz="1400" b="1" dirty="0" smtClean="0">
                          <a:solidFill>
                            <a:schemeClr val="bg1"/>
                          </a:solidFill>
                        </a:rPr>
                        <a:t>1.5 mm</a:t>
                      </a:r>
                      <a:endParaRPr lang="en-US" sz="1400" b="1" dirty="0">
                        <a:solidFill>
                          <a:schemeClr val="bg1"/>
                        </a:solidFill>
                      </a:endParaRPr>
                    </a:p>
                  </a:txBody>
                  <a:tcPr>
                    <a:solidFill>
                      <a:schemeClr val="tx2">
                        <a:lumMod val="40000"/>
                        <a:lumOff val="60000"/>
                      </a:schemeClr>
                    </a:solidFill>
                  </a:tcPr>
                </a:tc>
                <a:tc>
                  <a:txBody>
                    <a:bodyPr/>
                    <a:lstStyle/>
                    <a:p>
                      <a:pPr algn="ctr"/>
                      <a:r>
                        <a:rPr lang="en-US" sz="1400" b="1" dirty="0" smtClean="0">
                          <a:solidFill>
                            <a:schemeClr val="bg1"/>
                          </a:solidFill>
                        </a:rPr>
                        <a:t>55 cm</a:t>
                      </a:r>
                      <a:endParaRPr lang="en-US" sz="1400" b="1" dirty="0">
                        <a:solidFill>
                          <a:schemeClr val="bg1"/>
                        </a:solidFill>
                      </a:endParaRPr>
                    </a:p>
                  </a:txBody>
                  <a:tcPr>
                    <a:solidFill>
                      <a:schemeClr val="tx2">
                        <a:lumMod val="40000"/>
                        <a:lumOff val="60000"/>
                      </a:schemeClr>
                    </a:solidFill>
                  </a:tcPr>
                </a:tc>
                <a:tc>
                  <a:txBody>
                    <a:bodyPr/>
                    <a:lstStyle/>
                    <a:p>
                      <a:pPr algn="ctr"/>
                      <a:r>
                        <a:rPr lang="en-US" sz="1400" b="1" dirty="0" smtClean="0">
                          <a:solidFill>
                            <a:schemeClr val="bg1"/>
                          </a:solidFill>
                        </a:rPr>
                        <a:t>17 um</a:t>
                      </a:r>
                      <a:endParaRPr lang="en-US" sz="1400" b="1" dirty="0">
                        <a:solidFill>
                          <a:schemeClr val="bg1"/>
                        </a:solidFill>
                      </a:endParaRPr>
                    </a:p>
                  </a:txBody>
                  <a:tcPr>
                    <a:solidFill>
                      <a:schemeClr val="tx2">
                        <a:lumMod val="40000"/>
                        <a:lumOff val="60000"/>
                      </a:schemeClr>
                    </a:solidFill>
                  </a:tcPr>
                </a:tc>
              </a:tr>
              <a:tr h="436277">
                <a:tc>
                  <a:txBody>
                    <a:bodyPr/>
                    <a:lstStyle/>
                    <a:p>
                      <a:pPr algn="ctr"/>
                      <a:r>
                        <a:rPr lang="en-US" sz="1200" b="1" dirty="0" smtClean="0">
                          <a:solidFill>
                            <a:schemeClr val="bg1"/>
                          </a:solidFill>
                        </a:rPr>
                        <a:t>HL-LHC</a:t>
                      </a:r>
                      <a:endParaRPr lang="en-US" sz="1200" b="1" dirty="0">
                        <a:solidFill>
                          <a:schemeClr val="bg1"/>
                        </a:solidFill>
                      </a:endParaRPr>
                    </a:p>
                  </a:txBody>
                  <a:tcPr>
                    <a:solidFill>
                      <a:schemeClr val="tx2">
                        <a:lumMod val="60000"/>
                        <a:lumOff val="40000"/>
                      </a:schemeClr>
                    </a:solidFill>
                  </a:tcPr>
                </a:tc>
                <a:tc>
                  <a:txBody>
                    <a:bodyPr/>
                    <a:lstStyle/>
                    <a:p>
                      <a:pPr algn="ctr"/>
                      <a:r>
                        <a:rPr lang="en-US" sz="1400" b="1" dirty="0" smtClean="0">
                          <a:solidFill>
                            <a:schemeClr val="bg1"/>
                          </a:solidFill>
                        </a:rPr>
                        <a:t>~20 km</a:t>
                      </a:r>
                      <a:endParaRPr lang="en-US" sz="1400" b="1" dirty="0">
                        <a:solidFill>
                          <a:schemeClr val="bg1"/>
                        </a:solidFill>
                      </a:endParaRPr>
                    </a:p>
                  </a:txBody>
                  <a:tcPr>
                    <a:solidFill>
                      <a:schemeClr val="tx2">
                        <a:lumMod val="60000"/>
                        <a:lumOff val="40000"/>
                      </a:schemeClr>
                    </a:solidFill>
                  </a:tcPr>
                </a:tc>
                <a:tc>
                  <a:txBody>
                    <a:bodyPr/>
                    <a:lstStyle/>
                    <a:p>
                      <a:pPr algn="ctr"/>
                      <a:r>
                        <a:rPr lang="en-US" sz="1400" b="1" dirty="0" smtClean="0">
                          <a:solidFill>
                            <a:schemeClr val="bg1"/>
                          </a:solidFill>
                        </a:rPr>
                        <a:t>2.6 mm</a:t>
                      </a:r>
                      <a:endParaRPr lang="en-US" sz="1400" b="1" dirty="0">
                        <a:solidFill>
                          <a:schemeClr val="bg1"/>
                        </a:solidFill>
                      </a:endParaRPr>
                    </a:p>
                  </a:txBody>
                  <a:tcPr>
                    <a:solidFill>
                      <a:schemeClr val="tx2">
                        <a:lumMod val="60000"/>
                        <a:lumOff val="40000"/>
                      </a:schemeClr>
                    </a:solidFill>
                  </a:tcPr>
                </a:tc>
                <a:tc>
                  <a:txBody>
                    <a:bodyPr/>
                    <a:lstStyle/>
                    <a:p>
                      <a:pPr algn="ctr"/>
                      <a:r>
                        <a:rPr lang="en-US" sz="1400" b="1" dirty="0" smtClean="0">
                          <a:solidFill>
                            <a:schemeClr val="bg1"/>
                          </a:solidFill>
                        </a:rPr>
                        <a:t>15 cm</a:t>
                      </a:r>
                      <a:endParaRPr lang="en-US" sz="1400" b="1" dirty="0">
                        <a:solidFill>
                          <a:schemeClr val="bg1"/>
                        </a:solidFill>
                      </a:endParaRPr>
                    </a:p>
                  </a:txBody>
                  <a:tcPr>
                    <a:solidFill>
                      <a:schemeClr val="tx2">
                        <a:lumMod val="60000"/>
                        <a:lumOff val="40000"/>
                      </a:schemeClr>
                    </a:solidFill>
                  </a:tcPr>
                </a:tc>
                <a:tc>
                  <a:txBody>
                    <a:bodyPr/>
                    <a:lstStyle/>
                    <a:p>
                      <a:pPr algn="ctr"/>
                      <a:r>
                        <a:rPr lang="en-US" sz="1400" b="1" dirty="0" smtClean="0">
                          <a:solidFill>
                            <a:schemeClr val="bg1"/>
                          </a:solidFill>
                        </a:rPr>
                        <a:t>7 um</a:t>
                      </a:r>
                      <a:endParaRPr lang="en-US" sz="1400" b="1" dirty="0">
                        <a:solidFill>
                          <a:schemeClr val="bg1"/>
                        </a:solidFill>
                      </a:endParaRPr>
                    </a:p>
                  </a:txBody>
                  <a:tcPr>
                    <a:solidFill>
                      <a:schemeClr val="tx2">
                        <a:lumMod val="60000"/>
                        <a:lumOff val="40000"/>
                      </a:schemeClr>
                    </a:solidFill>
                  </a:tcPr>
                </a:tc>
              </a:tr>
            </a:tbl>
          </a:graphicData>
        </a:graphic>
      </p:graphicFrame>
      <p:pic>
        <p:nvPicPr>
          <p:cNvPr id="20484" name="Picture 4"/>
          <p:cNvPicPr>
            <a:picLocks noGrp="1" noChangeAspect="1" noChangeArrowheads="1"/>
          </p:cNvPicPr>
          <p:nvPr>
            <p:ph sz="half" idx="4294967295"/>
          </p:nvPr>
        </p:nvPicPr>
        <p:blipFill>
          <a:blip r:embed="rId4" cstate="email"/>
          <a:srcRect/>
          <a:stretch>
            <a:fillRect/>
          </a:stretch>
        </p:blipFill>
        <p:spPr bwMode="auto">
          <a:xfrm>
            <a:off x="4547061" y="811154"/>
            <a:ext cx="4596939" cy="2755978"/>
          </a:xfrm>
          <a:prstGeom prst="rect">
            <a:avLst/>
          </a:prstGeom>
          <a:noFill/>
        </p:spPr>
      </p:pic>
      <p:grpSp>
        <p:nvGrpSpPr>
          <p:cNvPr id="20482" name="Group 20481"/>
          <p:cNvGrpSpPr/>
          <p:nvPr/>
        </p:nvGrpSpPr>
        <p:grpSpPr>
          <a:xfrm>
            <a:off x="1979712" y="5157192"/>
            <a:ext cx="4865818" cy="648072"/>
            <a:chOff x="1979712" y="5157192"/>
            <a:chExt cx="4865818" cy="648072"/>
          </a:xfrm>
        </p:grpSpPr>
        <p:cxnSp>
          <p:nvCxnSpPr>
            <p:cNvPr id="20" name="Straight Connector 19"/>
            <p:cNvCxnSpPr/>
            <p:nvPr/>
          </p:nvCxnSpPr>
          <p:spPr>
            <a:xfrm>
              <a:off x="6845530" y="5517232"/>
              <a:ext cx="0" cy="288032"/>
            </a:xfrm>
            <a:prstGeom prst="line">
              <a:avLst/>
            </a:prstGeom>
            <a:ln w="2857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flipV="1">
              <a:off x="1979712" y="5157192"/>
              <a:ext cx="4865818" cy="648072"/>
            </a:xfrm>
            <a:prstGeom prst="line">
              <a:avLst/>
            </a:prstGeom>
            <a:ln w="28575">
              <a:solidFill>
                <a:srgbClr val="FF0000"/>
              </a:solidFill>
              <a:headEnd type="none" w="med" len="med"/>
              <a:tailEnd type="stealth" w="lg" len="lg"/>
            </a:ln>
            <a:effectLst/>
          </p:spPr>
          <p:style>
            <a:lnRef idx="2">
              <a:schemeClr val="accent1"/>
            </a:lnRef>
            <a:fillRef idx="0">
              <a:schemeClr val="accent1"/>
            </a:fillRef>
            <a:effectRef idx="1">
              <a:schemeClr val="accent1"/>
            </a:effectRef>
            <a:fontRef idx="minor">
              <a:schemeClr val="tx1"/>
            </a:fontRef>
          </p:style>
        </p:cxnSp>
      </p:grpSp>
      <p:grpSp>
        <p:nvGrpSpPr>
          <p:cNvPr id="20483" name="Group 20482"/>
          <p:cNvGrpSpPr/>
          <p:nvPr/>
        </p:nvGrpSpPr>
        <p:grpSpPr>
          <a:xfrm>
            <a:off x="2915816" y="3709487"/>
            <a:ext cx="5544616" cy="851967"/>
            <a:chOff x="2915816" y="3709487"/>
            <a:chExt cx="5544616" cy="851967"/>
          </a:xfrm>
        </p:grpSpPr>
        <p:cxnSp>
          <p:nvCxnSpPr>
            <p:cNvPr id="24" name="Straight Connector 23"/>
            <p:cNvCxnSpPr/>
            <p:nvPr/>
          </p:nvCxnSpPr>
          <p:spPr>
            <a:xfrm>
              <a:off x="8460432" y="3725501"/>
              <a:ext cx="0" cy="288032"/>
            </a:xfrm>
            <a:prstGeom prst="line">
              <a:avLst/>
            </a:prstGeom>
            <a:ln w="2857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flipV="1">
              <a:off x="2915816" y="3709487"/>
              <a:ext cx="5544616" cy="16014"/>
            </a:xfrm>
            <a:prstGeom prst="line">
              <a:avLst/>
            </a:prstGeom>
            <a:ln w="28575">
              <a:solidFill>
                <a:srgbClr val="FF000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2915816" y="3709487"/>
              <a:ext cx="1" cy="851967"/>
            </a:xfrm>
            <a:prstGeom prst="line">
              <a:avLst/>
            </a:prstGeom>
            <a:ln w="28575">
              <a:solidFill>
                <a:srgbClr val="FF0000"/>
              </a:solidFill>
              <a:headEnd type="none" w="med" len="med"/>
              <a:tailEnd type="stealth" w="lg" len="lg"/>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297403637"/>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giorgioa\Documents C\Projects\LARP\Long Quad_Technical_Stuff\LQS01\Announcement\Fig-1_LQS0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90600"/>
            <a:ext cx="9144000" cy="49148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48064" y="5060871"/>
            <a:ext cx="4034049" cy="830997"/>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400" b="1" dirty="0" smtClean="0"/>
              <a:t>Target:</a:t>
            </a:r>
          </a:p>
          <a:p>
            <a:pPr algn="ctr"/>
            <a:r>
              <a:rPr lang="en-US" sz="2400" b="1" dirty="0" smtClean="0"/>
              <a:t>200 T/m gradient at 1.9 K </a:t>
            </a:r>
            <a:endParaRPr lang="en-US" sz="2400" b="1" dirty="0"/>
          </a:p>
        </p:txBody>
      </p:sp>
      <p:sp>
        <p:nvSpPr>
          <p:cNvPr id="4" name="TextBox 3"/>
          <p:cNvSpPr txBox="1"/>
          <p:nvPr/>
        </p:nvSpPr>
        <p:spPr>
          <a:xfrm>
            <a:off x="-34826" y="4869597"/>
            <a:ext cx="3491880" cy="923330"/>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r>
              <a:rPr lang="en-US" b="1" dirty="0" smtClean="0"/>
              <a:t>LQS01a:  202 T/m at 1.9 K</a:t>
            </a:r>
          </a:p>
          <a:p>
            <a:r>
              <a:rPr lang="en-US" b="1" dirty="0" smtClean="0"/>
              <a:t>LQS01b:  222 T/m at 4.6 K</a:t>
            </a:r>
          </a:p>
          <a:p>
            <a:r>
              <a:rPr lang="en-US" b="1" dirty="0" smtClean="0"/>
              <a:t>                 227 T/m at 1.9 K</a:t>
            </a:r>
          </a:p>
        </p:txBody>
      </p:sp>
      <p:sp>
        <p:nvSpPr>
          <p:cNvPr id="5" name="TextBox 4"/>
          <p:cNvSpPr txBox="1"/>
          <p:nvPr/>
        </p:nvSpPr>
        <p:spPr>
          <a:xfrm>
            <a:off x="790208" y="5943898"/>
            <a:ext cx="3752023" cy="923330"/>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r>
              <a:rPr lang="en-US" b="1" dirty="0" smtClean="0"/>
              <a:t>LQS02:  198 T/m at 4.6 K 150 A/s</a:t>
            </a:r>
          </a:p>
          <a:p>
            <a:r>
              <a:rPr lang="en-US" b="1" dirty="0" smtClean="0"/>
              <a:t>               208 T/m at 1.9 K 150 A/s</a:t>
            </a:r>
          </a:p>
          <a:p>
            <a:r>
              <a:rPr lang="en-US" b="1" i="1" dirty="0"/>
              <a:t> </a:t>
            </a:r>
            <a:r>
              <a:rPr lang="en-US" b="1" i="1" dirty="0" smtClean="0"/>
              <a:t>              </a:t>
            </a:r>
            <a:r>
              <a:rPr lang="en-US" b="1" dirty="0" smtClean="0"/>
              <a:t>limited by one coil</a:t>
            </a:r>
          </a:p>
        </p:txBody>
      </p:sp>
      <p:sp>
        <p:nvSpPr>
          <p:cNvPr id="6" name="TextBox 5"/>
          <p:cNvSpPr txBox="1"/>
          <p:nvPr/>
        </p:nvSpPr>
        <p:spPr>
          <a:xfrm>
            <a:off x="5364089" y="5910920"/>
            <a:ext cx="3702968" cy="92333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b="1" dirty="0" smtClean="0"/>
              <a:t>LQS03:  208 T/m at 4.6 K</a:t>
            </a:r>
          </a:p>
          <a:p>
            <a:r>
              <a:rPr lang="en-US" b="1" dirty="0" smtClean="0"/>
              <a:t>               210 T/m at 1.9 K</a:t>
            </a:r>
          </a:p>
          <a:p>
            <a:r>
              <a:rPr lang="en-US" b="1" dirty="0"/>
              <a:t>1</a:t>
            </a:r>
            <a:r>
              <a:rPr lang="en-US" b="1" baseline="30000" dirty="0"/>
              <a:t>st</a:t>
            </a:r>
            <a:r>
              <a:rPr lang="en-US" b="1" dirty="0"/>
              <a:t> </a:t>
            </a:r>
            <a:r>
              <a:rPr lang="en-US" b="1" dirty="0" smtClean="0"/>
              <a:t>quench: 86% </a:t>
            </a:r>
            <a:r>
              <a:rPr lang="en-US" b="1" dirty="0" err="1" smtClean="0"/>
              <a:t>s.s.</a:t>
            </a:r>
            <a:r>
              <a:rPr lang="en-US" b="1" dirty="0" smtClean="0"/>
              <a:t> limit</a:t>
            </a:r>
          </a:p>
        </p:txBody>
      </p:sp>
      <p:sp>
        <p:nvSpPr>
          <p:cNvPr id="7" name="TextBox 6"/>
          <p:cNvSpPr txBox="1"/>
          <p:nvPr/>
        </p:nvSpPr>
        <p:spPr>
          <a:xfrm>
            <a:off x="6516216" y="4038600"/>
            <a:ext cx="2675421" cy="830997"/>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400" b="1" dirty="0" smtClean="0"/>
              <a:t>3.3 m coils</a:t>
            </a:r>
          </a:p>
          <a:p>
            <a:pPr algn="ctr"/>
            <a:r>
              <a:rPr lang="en-US" sz="2400" b="1" dirty="0" smtClean="0"/>
              <a:t>90 mm aperture</a:t>
            </a:r>
          </a:p>
        </p:txBody>
      </p:sp>
      <p:sp>
        <p:nvSpPr>
          <p:cNvPr id="8" name="Title 7"/>
          <p:cNvSpPr>
            <a:spLocks noGrp="1"/>
          </p:cNvSpPr>
          <p:nvPr>
            <p:ph type="title"/>
          </p:nvPr>
        </p:nvSpPr>
        <p:spPr>
          <a:xfrm>
            <a:off x="323527" y="231168"/>
            <a:ext cx="4176465" cy="491008"/>
          </a:xfrm>
          <a:solidFill>
            <a:schemeClr val="tx2">
              <a:lumMod val="60000"/>
              <a:lumOff val="40000"/>
            </a:schemeClr>
          </a:solidFill>
        </p:spPr>
        <p:txBody>
          <a:bodyPr>
            <a:noAutofit/>
          </a:bodyPr>
          <a:lstStyle/>
          <a:p>
            <a:pPr algn="ctr"/>
            <a:r>
              <a:rPr lang="fr-CH" sz="3200" dirty="0" err="1" smtClean="0">
                <a:solidFill>
                  <a:schemeClr val="bg1"/>
                </a:solidFill>
              </a:rPr>
              <a:t>Quadrupoles</a:t>
            </a:r>
            <a:r>
              <a:rPr lang="fr-CH" sz="3200" dirty="0" smtClean="0">
                <a:solidFill>
                  <a:schemeClr val="bg1"/>
                </a:solidFill>
              </a:rPr>
              <a:t> of LARP</a:t>
            </a:r>
            <a:endParaRPr lang="en-GB" sz="3200" dirty="0">
              <a:solidFill>
                <a:schemeClr val="bg1"/>
              </a:solidFill>
            </a:endParaRPr>
          </a:p>
        </p:txBody>
      </p:sp>
      <p:pic>
        <p:nvPicPr>
          <p:cNvPr id="9" name="Picture 2"/>
          <p:cNvPicPr>
            <a:picLocks noChangeAspect="1" noChangeArrowheads="1"/>
          </p:cNvPicPr>
          <p:nvPr/>
        </p:nvPicPr>
        <p:blipFill>
          <a:blip r:embed="rId3" cstate="print"/>
          <a:srcRect/>
          <a:stretch>
            <a:fillRect/>
          </a:stretch>
        </p:blipFill>
        <p:spPr bwMode="auto">
          <a:xfrm>
            <a:off x="8447743" y="0"/>
            <a:ext cx="696257" cy="916246"/>
          </a:xfrm>
          <a:prstGeom prst="rect">
            <a:avLst/>
          </a:prstGeom>
          <a:noFill/>
          <a:ln w="9525">
            <a:noFill/>
            <a:miter lim="800000"/>
            <a:headEnd/>
            <a:tailEnd/>
          </a:ln>
        </p:spPr>
      </p:pic>
      <p:sp>
        <p:nvSpPr>
          <p:cNvPr id="10" name="TextBox 9"/>
          <p:cNvSpPr txBox="1"/>
          <p:nvPr/>
        </p:nvSpPr>
        <p:spPr>
          <a:xfrm>
            <a:off x="4601769" y="125681"/>
            <a:ext cx="3528392" cy="646331"/>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r>
              <a:rPr lang="fr-CH" b="1" dirty="0" err="1" smtClean="0"/>
              <a:t>Courtesy</a:t>
            </a:r>
            <a:r>
              <a:rPr lang="fr-CH" b="1" dirty="0" smtClean="0"/>
              <a:t>: G. Ambrosio FNAL</a:t>
            </a:r>
          </a:p>
          <a:p>
            <a:r>
              <a:rPr lang="fr-CH" b="1" dirty="0"/>
              <a:t>a</a:t>
            </a:r>
            <a:r>
              <a:rPr lang="fr-CH" b="1" dirty="0" smtClean="0"/>
              <a:t>nd G. </a:t>
            </a:r>
            <a:r>
              <a:rPr lang="fr-CH" b="1" dirty="0" err="1" smtClean="0"/>
              <a:t>Sabbi</a:t>
            </a:r>
            <a:r>
              <a:rPr lang="fr-CH" b="1" dirty="0" smtClean="0"/>
              <a:t> , LBNL</a:t>
            </a:r>
            <a:endParaRPr lang="en-GB" b="1" dirty="0"/>
          </a:p>
        </p:txBody>
      </p:sp>
    </p:spTree>
    <p:extLst>
      <p:ext uri="{BB962C8B-B14F-4D97-AF65-F5344CB8AC3E}">
        <p14:creationId xmlns:p14="http://schemas.microsoft.com/office/powerpoint/2010/main" val="2155518035"/>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084734"/>
            <a:ext cx="6299200" cy="4724400"/>
          </a:xfrm>
          <a:prstGeom prst="rect">
            <a:avLst/>
          </a:prstGeom>
        </p:spPr>
      </p:pic>
      <p:sp>
        <p:nvSpPr>
          <p:cNvPr id="4" name="Rectangle 3"/>
          <p:cNvSpPr/>
          <p:nvPr/>
        </p:nvSpPr>
        <p:spPr>
          <a:xfrm>
            <a:off x="6193214" y="2420888"/>
            <a:ext cx="2665288" cy="3046988"/>
          </a:xfrm>
          <a:prstGeom prst="rect">
            <a:avLst/>
          </a:prstGeom>
        </p:spPr>
        <p:txBody>
          <a:bodyPr wrap="square">
            <a:spAutoFit/>
          </a:bodyPr>
          <a:lstStyle/>
          <a:p>
            <a:pPr eaLnBrk="1" fontAlgn="auto" hangingPunct="1">
              <a:spcBef>
                <a:spcPts val="0"/>
              </a:spcBef>
              <a:spcAft>
                <a:spcPts val="0"/>
              </a:spcAft>
              <a:buClr>
                <a:srgbClr val="00007D"/>
              </a:buClr>
              <a:defRPr/>
            </a:pPr>
            <a:r>
              <a:rPr lang="en-GB" sz="2000" kern="0" dirty="0" smtClean="0">
                <a:solidFill>
                  <a:srgbClr val="00007D"/>
                </a:solidFill>
                <a:latin typeface="Arial"/>
                <a:ea typeface="+mn-ea"/>
              </a:rPr>
              <a:t>2010: </a:t>
            </a:r>
            <a:r>
              <a:rPr lang="en-GB" sz="2000" b="1" kern="0" dirty="0" smtClean="0">
                <a:solidFill>
                  <a:srgbClr val="FF0000"/>
                </a:solidFill>
                <a:latin typeface="Arial"/>
                <a:ea typeface="+mn-ea"/>
              </a:rPr>
              <a:t>0.04 fb</a:t>
            </a:r>
            <a:r>
              <a:rPr lang="en-GB" sz="2000" b="1" kern="0" baseline="30000" dirty="0" smtClean="0">
                <a:solidFill>
                  <a:srgbClr val="FF0000"/>
                </a:solidFill>
                <a:latin typeface="Arial"/>
                <a:ea typeface="+mn-ea"/>
              </a:rPr>
              <a:t>-1</a:t>
            </a:r>
          </a:p>
          <a:p>
            <a:pPr lvl="1" eaLnBrk="1" fontAlgn="auto" hangingPunct="1">
              <a:spcBef>
                <a:spcPts val="0"/>
              </a:spcBef>
              <a:spcAft>
                <a:spcPts val="0"/>
              </a:spcAft>
              <a:buClr>
                <a:srgbClr val="9999CC"/>
              </a:buClr>
              <a:defRPr/>
            </a:pPr>
            <a:r>
              <a:rPr lang="en-GB" sz="1800" kern="0" dirty="0" smtClean="0">
                <a:solidFill>
                  <a:srgbClr val="0C377B"/>
                </a:solidFill>
                <a:latin typeface="Arial"/>
                <a:ea typeface="+mn-ea"/>
                <a:cs typeface="Arial" charset="0"/>
              </a:rPr>
              <a:t>7 </a:t>
            </a:r>
            <a:r>
              <a:rPr lang="en-GB" sz="1800" kern="0" dirty="0" err="1" smtClean="0">
                <a:solidFill>
                  <a:srgbClr val="0C377B"/>
                </a:solidFill>
                <a:latin typeface="Arial"/>
                <a:ea typeface="+mn-ea"/>
                <a:cs typeface="Arial" charset="0"/>
              </a:rPr>
              <a:t>TeV</a:t>
            </a:r>
            <a:r>
              <a:rPr lang="en-GB" sz="1800" kern="0" dirty="0" smtClean="0">
                <a:solidFill>
                  <a:srgbClr val="0C377B"/>
                </a:solidFill>
                <a:latin typeface="Arial"/>
                <a:ea typeface="+mn-ea"/>
                <a:cs typeface="Arial" charset="0"/>
              </a:rPr>
              <a:t> </a:t>
            </a:r>
            <a:r>
              <a:rPr lang="en-GB" sz="1800" kern="0" dirty="0" err="1" smtClean="0">
                <a:solidFill>
                  <a:srgbClr val="0C377B"/>
                </a:solidFill>
                <a:latin typeface="Arial"/>
                <a:ea typeface="+mn-ea"/>
                <a:cs typeface="Arial" charset="0"/>
              </a:rPr>
              <a:t>CoM</a:t>
            </a:r>
            <a:endParaRPr lang="en-GB" sz="1800" kern="0" dirty="0" smtClean="0">
              <a:solidFill>
                <a:srgbClr val="0C377B"/>
              </a:solidFill>
              <a:latin typeface="Arial"/>
              <a:ea typeface="+mn-ea"/>
              <a:cs typeface="Arial" charset="0"/>
            </a:endParaRPr>
          </a:p>
          <a:p>
            <a:pPr lvl="1">
              <a:buClr>
                <a:srgbClr val="9999CC"/>
              </a:buClr>
              <a:defRPr/>
            </a:pPr>
            <a:r>
              <a:rPr lang="en-GB" sz="2000" kern="0" dirty="0" smtClean="0">
                <a:solidFill>
                  <a:srgbClr val="008000"/>
                </a:solidFill>
                <a:cs typeface="Arial" charset="0"/>
              </a:rPr>
              <a:t>Commissioning</a:t>
            </a:r>
          </a:p>
          <a:p>
            <a:pPr marL="0" lvl="1">
              <a:buClr>
                <a:srgbClr val="9999CC"/>
              </a:buClr>
              <a:defRPr/>
            </a:pPr>
            <a:r>
              <a:rPr lang="en-GB" sz="2000" kern="0" dirty="0" smtClean="0">
                <a:solidFill>
                  <a:srgbClr val="00007D"/>
                </a:solidFill>
                <a:latin typeface="Arial"/>
                <a:ea typeface="+mn-ea"/>
              </a:rPr>
              <a:t>2011:  </a:t>
            </a:r>
            <a:r>
              <a:rPr lang="en-GB" sz="2000" b="1" kern="0" dirty="0" smtClean="0">
                <a:solidFill>
                  <a:srgbClr val="FF0000"/>
                </a:solidFill>
                <a:latin typeface="Arial"/>
                <a:ea typeface="+mn-ea"/>
              </a:rPr>
              <a:t>6.1  fb</a:t>
            </a:r>
            <a:r>
              <a:rPr lang="en-GB" sz="2000" b="1" kern="0" baseline="30000" dirty="0" smtClean="0">
                <a:solidFill>
                  <a:srgbClr val="FF0000"/>
                </a:solidFill>
                <a:latin typeface="Arial"/>
                <a:ea typeface="+mn-ea"/>
              </a:rPr>
              <a:t>-1</a:t>
            </a:r>
          </a:p>
          <a:p>
            <a:pPr lvl="1" eaLnBrk="1" fontAlgn="auto" hangingPunct="1">
              <a:spcBef>
                <a:spcPts val="0"/>
              </a:spcBef>
              <a:spcAft>
                <a:spcPts val="0"/>
              </a:spcAft>
              <a:buClr>
                <a:srgbClr val="9999CC"/>
              </a:buClr>
              <a:defRPr/>
            </a:pPr>
            <a:r>
              <a:rPr lang="en-GB" sz="1800" kern="0" dirty="0" smtClean="0">
                <a:solidFill>
                  <a:srgbClr val="0C377B"/>
                </a:solidFill>
                <a:latin typeface="Arial"/>
                <a:ea typeface="+mn-ea"/>
                <a:cs typeface="Arial" charset="0"/>
              </a:rPr>
              <a:t>7 </a:t>
            </a:r>
            <a:r>
              <a:rPr lang="en-GB" sz="1800" kern="0" dirty="0" err="1" smtClean="0">
                <a:solidFill>
                  <a:srgbClr val="0C377B"/>
                </a:solidFill>
                <a:latin typeface="Arial"/>
                <a:ea typeface="+mn-ea"/>
                <a:cs typeface="Arial" charset="0"/>
              </a:rPr>
              <a:t>TeV</a:t>
            </a:r>
            <a:r>
              <a:rPr lang="en-GB" sz="1800" kern="0" dirty="0" smtClean="0">
                <a:solidFill>
                  <a:srgbClr val="0C377B"/>
                </a:solidFill>
                <a:latin typeface="Arial"/>
                <a:ea typeface="+mn-ea"/>
                <a:cs typeface="Arial" charset="0"/>
              </a:rPr>
              <a:t> </a:t>
            </a:r>
            <a:r>
              <a:rPr lang="en-GB" sz="1800" kern="0" dirty="0" err="1" smtClean="0">
                <a:solidFill>
                  <a:srgbClr val="0C377B"/>
                </a:solidFill>
                <a:latin typeface="Arial"/>
                <a:ea typeface="+mn-ea"/>
                <a:cs typeface="Arial" charset="0"/>
              </a:rPr>
              <a:t>CoM</a:t>
            </a:r>
            <a:endParaRPr lang="en-GB" sz="1800" kern="0" dirty="0" smtClean="0">
              <a:solidFill>
                <a:srgbClr val="0C377B"/>
              </a:solidFill>
              <a:latin typeface="Arial"/>
              <a:ea typeface="+mn-ea"/>
              <a:cs typeface="Arial" charset="0"/>
            </a:endParaRPr>
          </a:p>
          <a:p>
            <a:pPr lvl="1">
              <a:buClr>
                <a:srgbClr val="9999CC"/>
              </a:buClr>
              <a:defRPr/>
            </a:pPr>
            <a:r>
              <a:rPr lang="en-GB" sz="2000" kern="0" dirty="0">
                <a:solidFill>
                  <a:srgbClr val="008000"/>
                </a:solidFill>
                <a:cs typeface="Arial" charset="0"/>
              </a:rPr>
              <a:t>… exploring limits</a:t>
            </a:r>
          </a:p>
          <a:p>
            <a:pPr eaLnBrk="1" fontAlgn="auto" hangingPunct="1">
              <a:spcBef>
                <a:spcPts val="0"/>
              </a:spcBef>
              <a:spcAft>
                <a:spcPts val="0"/>
              </a:spcAft>
              <a:buClr>
                <a:srgbClr val="00007D"/>
              </a:buClr>
              <a:defRPr/>
            </a:pPr>
            <a:r>
              <a:rPr lang="en-GB" sz="2000" kern="0" dirty="0" smtClean="0">
                <a:solidFill>
                  <a:srgbClr val="00007D"/>
                </a:solidFill>
                <a:latin typeface="Arial"/>
                <a:ea typeface="+mn-ea"/>
              </a:rPr>
              <a:t>2012:  </a:t>
            </a:r>
            <a:r>
              <a:rPr lang="en-GB" sz="2000" b="1" kern="0" dirty="0" smtClean="0">
                <a:solidFill>
                  <a:srgbClr val="FF0000"/>
                </a:solidFill>
                <a:latin typeface="Arial"/>
                <a:ea typeface="+mn-ea"/>
              </a:rPr>
              <a:t>23.3  fb</a:t>
            </a:r>
            <a:r>
              <a:rPr lang="en-GB" sz="2000" b="1" kern="0" baseline="30000" dirty="0" smtClean="0">
                <a:solidFill>
                  <a:srgbClr val="FF0000"/>
                </a:solidFill>
                <a:latin typeface="Arial"/>
                <a:ea typeface="+mn-ea"/>
              </a:rPr>
              <a:t>-1</a:t>
            </a:r>
            <a:endParaRPr lang="en-GB" sz="2000" b="1" kern="0" dirty="0" smtClean="0">
              <a:solidFill>
                <a:srgbClr val="FF0000"/>
              </a:solidFill>
              <a:latin typeface="Arial"/>
              <a:ea typeface="+mn-ea"/>
            </a:endParaRPr>
          </a:p>
          <a:p>
            <a:pPr lvl="1" eaLnBrk="1" fontAlgn="auto" hangingPunct="1">
              <a:spcBef>
                <a:spcPts val="0"/>
              </a:spcBef>
              <a:spcAft>
                <a:spcPts val="0"/>
              </a:spcAft>
              <a:buClr>
                <a:srgbClr val="9999CC"/>
              </a:buClr>
              <a:defRPr/>
            </a:pPr>
            <a:r>
              <a:rPr lang="en-GB" sz="1800" kern="0" dirty="0" smtClean="0">
                <a:solidFill>
                  <a:srgbClr val="0C377B"/>
                </a:solidFill>
                <a:latin typeface="Arial"/>
                <a:ea typeface="+mn-ea"/>
                <a:cs typeface="Arial" charset="0"/>
              </a:rPr>
              <a:t>8 </a:t>
            </a:r>
            <a:r>
              <a:rPr lang="en-GB" sz="1800" kern="0" dirty="0" err="1" smtClean="0">
                <a:solidFill>
                  <a:srgbClr val="0C377B"/>
                </a:solidFill>
                <a:latin typeface="Arial"/>
                <a:ea typeface="+mn-ea"/>
                <a:cs typeface="Arial" charset="0"/>
              </a:rPr>
              <a:t>TeV</a:t>
            </a:r>
            <a:r>
              <a:rPr lang="en-GB" sz="1800" kern="0" dirty="0" smtClean="0">
                <a:solidFill>
                  <a:srgbClr val="0C377B"/>
                </a:solidFill>
                <a:latin typeface="Arial"/>
                <a:ea typeface="+mn-ea"/>
                <a:cs typeface="Arial" charset="0"/>
              </a:rPr>
              <a:t> </a:t>
            </a:r>
            <a:r>
              <a:rPr lang="en-GB" sz="1800" kern="0" dirty="0" err="1" smtClean="0">
                <a:solidFill>
                  <a:srgbClr val="0C377B"/>
                </a:solidFill>
                <a:latin typeface="Arial"/>
                <a:ea typeface="+mn-ea"/>
                <a:cs typeface="Arial" charset="0"/>
              </a:rPr>
              <a:t>CoM</a:t>
            </a:r>
            <a:endParaRPr lang="en-GB" sz="1800" kern="0" dirty="0" smtClean="0">
              <a:solidFill>
                <a:srgbClr val="0C377B"/>
              </a:solidFill>
              <a:latin typeface="Arial"/>
              <a:ea typeface="+mn-ea"/>
              <a:cs typeface="Arial" charset="0"/>
            </a:endParaRPr>
          </a:p>
          <a:p>
            <a:pPr lvl="1" eaLnBrk="1" fontAlgn="auto" hangingPunct="1">
              <a:spcBef>
                <a:spcPts val="0"/>
              </a:spcBef>
              <a:spcAft>
                <a:spcPts val="0"/>
              </a:spcAft>
              <a:buClr>
                <a:srgbClr val="9999CC"/>
              </a:buClr>
              <a:defRPr/>
            </a:pPr>
            <a:r>
              <a:rPr lang="en-GB" sz="2000" kern="0" dirty="0" smtClean="0">
                <a:solidFill>
                  <a:srgbClr val="008000"/>
                </a:solidFill>
                <a:latin typeface="Arial"/>
                <a:ea typeface="+mn-ea"/>
                <a:cs typeface="Arial" charset="0"/>
              </a:rPr>
              <a:t>… production</a:t>
            </a:r>
          </a:p>
          <a:p>
            <a:pPr lvl="1" eaLnBrk="1" fontAlgn="auto" hangingPunct="1">
              <a:spcBef>
                <a:spcPts val="0"/>
              </a:spcBef>
              <a:spcAft>
                <a:spcPts val="0"/>
              </a:spcAft>
              <a:buClr>
                <a:srgbClr val="9999CC"/>
              </a:buClr>
              <a:defRPr/>
            </a:pPr>
            <a:endParaRPr lang="en-GB" sz="1800" kern="0" dirty="0">
              <a:solidFill>
                <a:srgbClr val="0C377B"/>
              </a:solidFill>
              <a:latin typeface="Arial"/>
              <a:ea typeface="+mn-ea"/>
              <a:cs typeface="Arial" charset="0"/>
            </a:endParaRPr>
          </a:p>
        </p:txBody>
      </p:sp>
      <p:sp>
        <p:nvSpPr>
          <p:cNvPr id="6" name="Rectangular Callout 5"/>
          <p:cNvSpPr/>
          <p:nvPr/>
        </p:nvSpPr>
        <p:spPr>
          <a:xfrm>
            <a:off x="899592" y="3046852"/>
            <a:ext cx="1656184" cy="727905"/>
          </a:xfrm>
          <a:prstGeom prst="wedgeRectCallout">
            <a:avLst>
              <a:gd name="adj1" fmla="val 42269"/>
              <a:gd name="adj2" fmla="val 117850"/>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r>
              <a:rPr lang="en-GB" sz="1600" b="1" kern="0" dirty="0" smtClean="0">
                <a:solidFill>
                  <a:prstClr val="white"/>
                </a:solidFill>
                <a:latin typeface="Calibri"/>
                <a:ea typeface="+mn-ea"/>
                <a:cs typeface="+mn-cs"/>
              </a:rPr>
              <a:t> </a:t>
            </a:r>
            <a:r>
              <a:rPr lang="en-GB" sz="1600" b="1" kern="0" dirty="0" smtClean="0">
                <a:solidFill>
                  <a:prstClr val="white"/>
                </a:solidFill>
                <a:latin typeface="Calibri"/>
              </a:rPr>
              <a:t>BEH boson</a:t>
            </a:r>
            <a:r>
              <a:rPr lang="en-GB" sz="1600" b="1" kern="0" dirty="0" smtClean="0">
                <a:solidFill>
                  <a:prstClr val="white"/>
                </a:solidFill>
                <a:latin typeface="Calibri"/>
                <a:ea typeface="+mn-ea"/>
                <a:cs typeface="+mn-cs"/>
              </a:rPr>
              <a:t> announcement</a:t>
            </a:r>
          </a:p>
        </p:txBody>
      </p:sp>
      <p:sp>
        <p:nvSpPr>
          <p:cNvPr id="10" name="Rectangle 9"/>
          <p:cNvSpPr/>
          <p:nvPr/>
        </p:nvSpPr>
        <p:spPr>
          <a:xfrm>
            <a:off x="214408" y="328464"/>
            <a:ext cx="8629286" cy="584775"/>
          </a:xfrm>
          <a:prstGeom prst="rect">
            <a:avLst/>
          </a:prstGeom>
          <a:solidFill>
            <a:schemeClr val="tx1">
              <a:lumMod val="60000"/>
              <a:lumOff val="40000"/>
            </a:schemeClr>
          </a:solidFill>
        </p:spPr>
        <p:txBody>
          <a:bodyPr wrap="none">
            <a:spAutoFit/>
          </a:bodyPr>
          <a:lstStyle/>
          <a:p>
            <a:pPr algn="ctr">
              <a:tabLst>
                <a:tab pos="4840288" algn="l"/>
              </a:tabLst>
            </a:pPr>
            <a:r>
              <a:rPr lang="en-GB" sz="3200" b="1" dirty="0" smtClean="0">
                <a:solidFill>
                  <a:srgbClr val="FFFFFF"/>
                </a:solidFill>
                <a:latin typeface="Arial"/>
              </a:rPr>
              <a:t>LHC 2010-2012: a</a:t>
            </a:r>
            <a:r>
              <a:rPr lang="en-GB" sz="3200" b="1" dirty="0" smtClean="0">
                <a:solidFill>
                  <a:srgbClr val="FFFFFF"/>
                </a:solidFill>
              </a:rPr>
              <a:t> </a:t>
            </a:r>
            <a:r>
              <a:rPr lang="en-GB" sz="3200" b="1" dirty="0">
                <a:solidFill>
                  <a:srgbClr val="FFFFFF"/>
                </a:solidFill>
              </a:rPr>
              <a:t>rich harvest </a:t>
            </a:r>
            <a:r>
              <a:rPr lang="en-GB" sz="3200" b="1" dirty="0" smtClean="0">
                <a:solidFill>
                  <a:srgbClr val="FFFFFF"/>
                </a:solidFill>
              </a:rPr>
              <a:t>of collisions </a:t>
            </a:r>
            <a:endParaRPr lang="en-GB" sz="3200" b="1" dirty="0">
              <a:solidFill>
                <a:srgbClr val="FFFFFF"/>
              </a:solidFill>
              <a:latin typeface="Arial"/>
            </a:endParaRPr>
          </a:p>
        </p:txBody>
      </p:sp>
      <p:sp>
        <p:nvSpPr>
          <p:cNvPr id="5" name="Rectangle 4"/>
          <p:cNvSpPr/>
          <p:nvPr/>
        </p:nvSpPr>
        <p:spPr>
          <a:xfrm>
            <a:off x="6111588" y="1137120"/>
            <a:ext cx="2852063" cy="954107"/>
          </a:xfrm>
          <a:prstGeom prst="rect">
            <a:avLst/>
          </a:prstGeom>
          <a:solidFill>
            <a:srgbClr val="FF3300"/>
          </a:solidFill>
        </p:spPr>
        <p:txBody>
          <a:bodyPr wrap="none">
            <a:spAutoFit/>
          </a:bodyPr>
          <a:lstStyle/>
          <a:p>
            <a:pPr algn="ctr">
              <a:buClr>
                <a:srgbClr val="00007D"/>
              </a:buClr>
              <a:defRPr/>
            </a:pPr>
            <a:r>
              <a:rPr lang="en-GB" sz="3200" b="1" kern="0" dirty="0" smtClean="0">
                <a:solidFill>
                  <a:schemeClr val="bg1"/>
                </a:solidFill>
                <a:sym typeface="Symbol"/>
              </a:rPr>
              <a:t> </a:t>
            </a:r>
            <a:r>
              <a:rPr lang="en-GB" sz="3200" b="1" kern="0" dirty="0" smtClean="0">
                <a:solidFill>
                  <a:schemeClr val="bg1"/>
                </a:solidFill>
              </a:rPr>
              <a:t>30  fb</a:t>
            </a:r>
            <a:r>
              <a:rPr lang="en-GB" sz="3200" b="1" kern="0" baseline="30000" dirty="0" smtClean="0">
                <a:solidFill>
                  <a:schemeClr val="bg1"/>
                </a:solidFill>
              </a:rPr>
              <a:t>-1</a:t>
            </a:r>
          </a:p>
          <a:p>
            <a:pPr algn="ctr">
              <a:buClr>
                <a:srgbClr val="00007D"/>
              </a:buClr>
              <a:defRPr/>
            </a:pPr>
            <a:r>
              <a:rPr lang="en-GB" sz="2400" b="1" kern="0" dirty="0">
                <a:solidFill>
                  <a:schemeClr val="bg1"/>
                </a:solidFill>
                <a:sym typeface="Symbol"/>
              </a:rPr>
              <a:t> </a:t>
            </a:r>
            <a:r>
              <a:rPr lang="en-GB" sz="2400" b="1" kern="0" dirty="0" smtClean="0">
                <a:solidFill>
                  <a:schemeClr val="bg1"/>
                </a:solidFill>
              </a:rPr>
              <a:t>2 10</a:t>
            </a:r>
            <a:r>
              <a:rPr lang="en-GB" sz="2400" b="1" kern="0" baseline="30000" dirty="0" smtClean="0">
                <a:solidFill>
                  <a:schemeClr val="bg1"/>
                </a:solidFill>
              </a:rPr>
              <a:t>15</a:t>
            </a:r>
            <a:r>
              <a:rPr lang="en-GB" sz="2400" b="1" kern="0" dirty="0" smtClean="0">
                <a:solidFill>
                  <a:schemeClr val="bg1"/>
                </a:solidFill>
              </a:rPr>
              <a:t> collisions </a:t>
            </a:r>
            <a:endParaRPr lang="en-GB" sz="2400" b="1" kern="0" dirty="0">
              <a:solidFill>
                <a:schemeClr val="bg1"/>
              </a:solidFill>
            </a:endParaRPr>
          </a:p>
        </p:txBody>
      </p:sp>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699792" y="4205397"/>
            <a:ext cx="2921758" cy="2103923"/>
          </a:xfrm>
          <a:prstGeom prst="rect">
            <a:avLst/>
          </a:prstGeom>
        </p:spPr>
      </p:pic>
      <p:sp>
        <p:nvSpPr>
          <p:cNvPr id="9" name="TextBox 8"/>
          <p:cNvSpPr txBox="1"/>
          <p:nvPr/>
        </p:nvSpPr>
        <p:spPr>
          <a:xfrm>
            <a:off x="5724128" y="5347469"/>
            <a:ext cx="3231018" cy="923330"/>
          </a:xfrm>
          <a:prstGeom prst="rect">
            <a:avLst/>
          </a:prstGeom>
          <a:solidFill>
            <a:srgbClr val="00B050"/>
          </a:solidFill>
        </p:spPr>
        <p:txBody>
          <a:bodyPr wrap="square" rtlCol="0">
            <a:spAutoFit/>
          </a:bodyPr>
          <a:lstStyle/>
          <a:p>
            <a:pPr eaLnBrk="1" fontAlgn="auto" hangingPunct="1">
              <a:spcBef>
                <a:spcPts val="0"/>
              </a:spcBef>
              <a:spcAft>
                <a:spcPts val="0"/>
              </a:spcAft>
            </a:pPr>
            <a:r>
              <a:rPr lang="en-GB" sz="1800" b="1" dirty="0" smtClean="0">
                <a:solidFill>
                  <a:srgbClr val="FFFFFF"/>
                </a:solidFill>
                <a:latin typeface="Arial"/>
                <a:ea typeface="+mn-ea"/>
                <a:cs typeface="+mn-cs"/>
              </a:rPr>
              <a:t>3.5 </a:t>
            </a:r>
            <a:r>
              <a:rPr lang="en-GB" sz="1800" b="1" dirty="0" err="1" smtClean="0">
                <a:solidFill>
                  <a:srgbClr val="FFFFFF"/>
                </a:solidFill>
                <a:latin typeface="Arial"/>
                <a:ea typeface="+mn-ea"/>
                <a:cs typeface="+mn-cs"/>
              </a:rPr>
              <a:t>TeV</a:t>
            </a:r>
            <a:r>
              <a:rPr lang="en-GB" sz="1800" b="1" dirty="0" smtClean="0">
                <a:solidFill>
                  <a:srgbClr val="FFFFFF"/>
                </a:solidFill>
                <a:latin typeface="Arial"/>
                <a:ea typeface="+mn-ea"/>
                <a:cs typeface="+mn-cs"/>
              </a:rPr>
              <a:t> and  4 </a:t>
            </a:r>
            <a:r>
              <a:rPr lang="en-GB" sz="1800" b="1" dirty="0" err="1" smtClean="0">
                <a:solidFill>
                  <a:srgbClr val="FFFFFF"/>
                </a:solidFill>
                <a:latin typeface="Arial"/>
                <a:ea typeface="+mn-ea"/>
                <a:cs typeface="+mn-cs"/>
              </a:rPr>
              <a:t>TeV</a:t>
            </a:r>
            <a:r>
              <a:rPr lang="en-GB" sz="1800" b="1" dirty="0" smtClean="0">
                <a:solidFill>
                  <a:srgbClr val="FFFFFF"/>
                </a:solidFill>
                <a:latin typeface="Arial"/>
                <a:ea typeface="+mn-ea"/>
                <a:cs typeface="+mn-cs"/>
              </a:rPr>
              <a:t> in 2012</a:t>
            </a:r>
          </a:p>
          <a:p>
            <a:pPr eaLnBrk="1" fontAlgn="auto" hangingPunct="1">
              <a:spcBef>
                <a:spcPts val="0"/>
              </a:spcBef>
              <a:spcAft>
                <a:spcPts val="0"/>
              </a:spcAft>
            </a:pPr>
            <a:r>
              <a:rPr lang="en-GB" sz="1800" b="1" dirty="0" smtClean="0">
                <a:solidFill>
                  <a:srgbClr val="FFFFFF"/>
                </a:solidFill>
                <a:latin typeface="Arial"/>
                <a:ea typeface="+mn-ea"/>
                <a:cs typeface="+mn-cs"/>
              </a:rPr>
              <a:t>Up to 1380 bunches </a:t>
            </a:r>
          </a:p>
          <a:p>
            <a:pPr eaLnBrk="1" fontAlgn="auto" hangingPunct="1">
              <a:spcBef>
                <a:spcPts val="0"/>
              </a:spcBef>
              <a:spcAft>
                <a:spcPts val="0"/>
              </a:spcAft>
            </a:pPr>
            <a:r>
              <a:rPr lang="en-GB" b="1" dirty="0" smtClean="0">
                <a:solidFill>
                  <a:srgbClr val="FFFFFF"/>
                </a:solidFill>
                <a:latin typeface="Arial"/>
              </a:rPr>
              <a:t>with</a:t>
            </a:r>
            <a:r>
              <a:rPr lang="en-GB" sz="1800" b="1" dirty="0" smtClean="0">
                <a:solidFill>
                  <a:srgbClr val="FFFFFF"/>
                </a:solidFill>
                <a:latin typeface="Arial"/>
                <a:ea typeface="+mn-ea"/>
                <a:cs typeface="+mn-cs"/>
              </a:rPr>
              <a:t>1.5 10</a:t>
            </a:r>
            <a:r>
              <a:rPr lang="en-GB" sz="1800" b="1" baseline="30000" dirty="0" smtClean="0">
                <a:solidFill>
                  <a:srgbClr val="FFFFFF"/>
                </a:solidFill>
                <a:latin typeface="Arial"/>
                <a:ea typeface="+mn-ea"/>
                <a:cs typeface="+mn-cs"/>
              </a:rPr>
              <a:t>11 </a:t>
            </a:r>
            <a:r>
              <a:rPr lang="en-GB" sz="1800" b="1" dirty="0" smtClean="0">
                <a:solidFill>
                  <a:srgbClr val="FFFFFF"/>
                </a:solidFill>
                <a:latin typeface="Arial"/>
                <a:ea typeface="+mn-ea"/>
                <a:cs typeface="+mn-cs"/>
              </a:rPr>
              <a:t>protons</a:t>
            </a:r>
          </a:p>
        </p:txBody>
      </p:sp>
    </p:spTree>
    <p:extLst>
      <p:ext uri="{BB962C8B-B14F-4D97-AF65-F5344CB8AC3E}">
        <p14:creationId xmlns:p14="http://schemas.microsoft.com/office/powerpoint/2010/main" val="3510584820"/>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2458" y="478954"/>
            <a:ext cx="8649026" cy="5712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578818" y="82252"/>
            <a:ext cx="7063580" cy="523220"/>
          </a:xfrm>
          <a:prstGeom prst="rect">
            <a:avLst/>
          </a:prstGeom>
          <a:solidFill>
            <a:schemeClr val="tx1">
              <a:lumMod val="60000"/>
              <a:lumOff val="40000"/>
            </a:schemeClr>
          </a:solidFill>
        </p:spPr>
        <p:txBody>
          <a:bodyPr wrap="square">
            <a:spAutoFit/>
          </a:bodyPr>
          <a:lstStyle/>
          <a:p>
            <a:pPr algn="ctr" fontAlgn="auto">
              <a:spcBef>
                <a:spcPts val="0"/>
              </a:spcBef>
              <a:spcAft>
                <a:spcPts val="0"/>
              </a:spcAft>
            </a:pPr>
            <a:r>
              <a:rPr lang="pt-BR" sz="2800" dirty="0">
                <a:solidFill>
                  <a:srgbClr val="FFFFFF"/>
                </a:solidFill>
                <a:latin typeface="Arial"/>
              </a:rPr>
              <a:t>LS2 : </a:t>
            </a:r>
            <a:r>
              <a:rPr lang="pt-BR" sz="2800" dirty="0" smtClean="0">
                <a:solidFill>
                  <a:srgbClr val="FFFFFF"/>
                </a:solidFill>
                <a:latin typeface="Arial"/>
              </a:rPr>
              <a:t>collimators </a:t>
            </a:r>
            <a:r>
              <a:rPr lang="pt-BR" sz="2800" dirty="0">
                <a:solidFill>
                  <a:srgbClr val="FFFFFF"/>
                </a:solidFill>
                <a:latin typeface="Arial"/>
              </a:rPr>
              <a:t>and 11T </a:t>
            </a:r>
            <a:r>
              <a:rPr lang="pt-BR" sz="2800" dirty="0" smtClean="0">
                <a:solidFill>
                  <a:srgbClr val="FFFFFF"/>
                </a:solidFill>
                <a:latin typeface="Arial"/>
              </a:rPr>
              <a:t>Dipole</a:t>
            </a:r>
            <a:endParaRPr lang="pt-BR" sz="2800" dirty="0">
              <a:solidFill>
                <a:srgbClr val="FFFFFF"/>
              </a:solidFill>
              <a:latin typeface="Arial"/>
            </a:endParaRPr>
          </a:p>
        </p:txBody>
      </p:sp>
      <p:sp>
        <p:nvSpPr>
          <p:cNvPr id="5" name="TextBox 4"/>
          <p:cNvSpPr txBox="1"/>
          <p:nvPr/>
        </p:nvSpPr>
        <p:spPr>
          <a:xfrm>
            <a:off x="2699792" y="764704"/>
            <a:ext cx="389850" cy="461665"/>
          </a:xfrm>
          <a:prstGeom prst="rect">
            <a:avLst/>
          </a:prstGeom>
          <a:noFill/>
        </p:spPr>
        <p:txBody>
          <a:bodyPr wrap="none" rtlCol="0">
            <a:spAutoFit/>
          </a:bodyPr>
          <a:lstStyle/>
          <a:p>
            <a:r>
              <a:rPr lang="fr-FR" sz="2400" dirty="0" smtClean="0">
                <a:solidFill>
                  <a:srgbClr val="C00000"/>
                </a:solidFill>
              </a:rPr>
              <a:t>X</a:t>
            </a:r>
            <a:endParaRPr lang="fr-FR" sz="2400" dirty="0">
              <a:solidFill>
                <a:srgbClr val="C00000"/>
              </a:solidFill>
            </a:endParaRPr>
          </a:p>
        </p:txBody>
      </p:sp>
    </p:spTree>
    <p:extLst>
      <p:ext uri="{BB962C8B-B14F-4D97-AF65-F5344CB8AC3E}">
        <p14:creationId xmlns:p14="http://schemas.microsoft.com/office/powerpoint/2010/main" val="3898666060"/>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117934" y="233493"/>
            <a:ext cx="6579005" cy="1035267"/>
          </a:xfrm>
          <a:solidFill>
            <a:srgbClr val="0070C0"/>
          </a:solidFill>
        </p:spPr>
        <p:txBody>
          <a:bodyPr vert="horz" lIns="45720" rIns="45720" anchor="ctr">
            <a:noAutofit/>
          </a:bodyPr>
          <a:lstStyle/>
          <a:p>
            <a:pPr algn="ctr"/>
            <a:r>
              <a:rPr lang="en-GB" sz="2800" dirty="0" smtClean="0">
                <a:solidFill>
                  <a:schemeClr val="bg1"/>
                </a:solidFill>
              </a:rPr>
              <a:t>11 T Magnet – </a:t>
            </a:r>
            <a:r>
              <a:rPr lang="en-GB" sz="2800" b="1" dirty="0">
                <a:solidFill>
                  <a:schemeClr val="bg1"/>
                </a:solidFill>
              </a:rPr>
              <a:t>Nb3Sn</a:t>
            </a:r>
            <a:r>
              <a:rPr lang="en-GB" sz="2800" dirty="0">
                <a:solidFill>
                  <a:schemeClr val="bg1"/>
                </a:solidFill>
              </a:rPr>
              <a:t> technology</a:t>
            </a:r>
            <a:r>
              <a:rPr lang="en-GB" sz="2400" dirty="0" smtClean="0">
                <a:solidFill>
                  <a:schemeClr val="bg1"/>
                </a:solidFill>
              </a:rPr>
              <a:t/>
            </a:r>
            <a:br>
              <a:rPr lang="en-GB" sz="2400" dirty="0" smtClean="0">
                <a:solidFill>
                  <a:schemeClr val="bg1"/>
                </a:solidFill>
              </a:rPr>
            </a:br>
            <a:r>
              <a:rPr lang="en-GB" sz="2400" dirty="0" smtClean="0">
                <a:solidFill>
                  <a:schemeClr val="bg1"/>
                </a:solidFill>
              </a:rPr>
              <a:t>Status on recent developments &amp;tests at CERN</a:t>
            </a:r>
            <a:endParaRPr lang="en-GB" sz="2400" dirty="0">
              <a:solidFill>
                <a:schemeClr val="bg1"/>
              </a:solidFill>
            </a:endParaRPr>
          </a:p>
        </p:txBody>
      </p:sp>
      <p:sp>
        <p:nvSpPr>
          <p:cNvPr id="4" name="TextBox 3"/>
          <p:cNvSpPr txBox="1"/>
          <p:nvPr/>
        </p:nvSpPr>
        <p:spPr>
          <a:xfrm>
            <a:off x="4264784" y="6309320"/>
            <a:ext cx="2097049" cy="276999"/>
          </a:xfrm>
          <a:prstGeom prst="rect">
            <a:avLst/>
          </a:prstGeom>
          <a:noFill/>
        </p:spPr>
        <p:txBody>
          <a:bodyPr wrap="none" rtlCol="0">
            <a:spAutoFit/>
          </a:bodyPr>
          <a:lstStyle/>
          <a:p>
            <a:r>
              <a:rPr lang="en-GB" sz="1200" i="1" dirty="0" smtClean="0">
                <a:solidFill>
                  <a:srgbClr val="FFFFFF"/>
                </a:solidFill>
              </a:rPr>
              <a:t>Courtesy of </a:t>
            </a:r>
            <a:r>
              <a:rPr lang="en-GB" sz="1200" i="1" dirty="0" err="1" smtClean="0">
                <a:solidFill>
                  <a:srgbClr val="FFFFFF"/>
                </a:solidFill>
              </a:rPr>
              <a:t>Frédéric</a:t>
            </a:r>
            <a:r>
              <a:rPr lang="en-GB" sz="1200" i="1" dirty="0" smtClean="0">
                <a:solidFill>
                  <a:srgbClr val="FFFFFF"/>
                </a:solidFill>
              </a:rPr>
              <a:t> </a:t>
            </a:r>
            <a:r>
              <a:rPr lang="en-GB" sz="1200" i="1" dirty="0" err="1" smtClean="0">
                <a:solidFill>
                  <a:srgbClr val="FFFFFF"/>
                </a:solidFill>
              </a:rPr>
              <a:t>Savary</a:t>
            </a:r>
            <a:endParaRPr lang="en-GB" sz="1200" i="1" dirty="0">
              <a:solidFill>
                <a:srgbClr val="FFFFFF"/>
              </a:solidFill>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17983" y="0"/>
            <a:ext cx="2426018" cy="3234690"/>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96940" y="3234690"/>
            <a:ext cx="2447060" cy="3262746"/>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9512" y="1484784"/>
            <a:ext cx="6419233" cy="4464496"/>
          </a:xfrm>
          <a:prstGeom prst="rect">
            <a:avLst/>
          </a:prstGeom>
        </p:spPr>
      </p:pic>
    </p:spTree>
    <p:extLst>
      <p:ext uri="{BB962C8B-B14F-4D97-AF65-F5344CB8AC3E}">
        <p14:creationId xmlns:p14="http://schemas.microsoft.com/office/powerpoint/2010/main" val="3072738855"/>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7670" y="1134896"/>
            <a:ext cx="8748465" cy="2424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1055" y="3706738"/>
            <a:ext cx="5579293" cy="1942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4" descr="United States icon">
            <a:hlinkClick r:id="rId5"/>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535630" y="2065074"/>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4" descr="United States icon">
            <a:hlinkClick r:id="rId5"/>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352905" y="1699314"/>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4" descr="United States icon">
            <a:hlinkClick r:id="rId5"/>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246386" y="4050432"/>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6" descr="Japan icon">
            <a:hlinkClick r:id="rId7"/>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65109" y="1439040"/>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0" descr="France icon">
            <a:hlinkClick r:id="rId9"/>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84342" y="3970665"/>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4" descr="Italy icon">
            <a:hlinkClick r:id="rId11"/>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877224" y="1529742"/>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2" descr="Spain icon">
            <a:hlinkClick r:id="rId13"/>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364904" y="1588269"/>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8"/>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6319190" y="1929630"/>
            <a:ext cx="433794" cy="433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8"/>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4744223" y="1807065"/>
            <a:ext cx="433794" cy="433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8"/>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4820220" y="4368346"/>
            <a:ext cx="433794" cy="433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62" descr="Spain icon">
            <a:hlinkClick r:id="rId13"/>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5481816" y="1910742"/>
            <a:ext cx="487680" cy="4876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809545" y="3640632"/>
            <a:ext cx="3254065" cy="2062103"/>
          </a:xfrm>
          <a:prstGeom prst="rect">
            <a:avLst/>
          </a:prstGeom>
          <a:solidFill>
            <a:schemeClr val="tx2">
              <a:lumMod val="75000"/>
            </a:schemeClr>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GB" sz="1600" dirty="0" smtClean="0">
                <a:solidFill>
                  <a:schemeClr val="bg1"/>
                </a:solidFill>
              </a:rPr>
              <a:t>Q1-Q3 : R&amp;D, Design, Prototypes and in-kind </a:t>
            </a:r>
            <a:r>
              <a:rPr lang="en-GB" sz="1600" b="1" dirty="0" smtClean="0">
                <a:solidFill>
                  <a:schemeClr val="bg1"/>
                </a:solidFill>
              </a:rPr>
              <a:t>USA</a:t>
            </a:r>
          </a:p>
          <a:p>
            <a:r>
              <a:rPr lang="en-GB" sz="1600" dirty="0" smtClean="0">
                <a:solidFill>
                  <a:schemeClr val="bg1"/>
                </a:solidFill>
              </a:rPr>
              <a:t>D1 : R&amp;D, Design, Prototypes and in-kind </a:t>
            </a:r>
            <a:r>
              <a:rPr lang="en-GB" sz="1600" b="1" dirty="0" smtClean="0">
                <a:solidFill>
                  <a:schemeClr val="bg1"/>
                </a:solidFill>
              </a:rPr>
              <a:t>JP</a:t>
            </a:r>
          </a:p>
          <a:p>
            <a:r>
              <a:rPr lang="en-GB" sz="1600" dirty="0" smtClean="0">
                <a:solidFill>
                  <a:schemeClr val="bg1"/>
                </a:solidFill>
              </a:rPr>
              <a:t>MCBX : Design and Prototype </a:t>
            </a:r>
            <a:r>
              <a:rPr lang="en-GB" sz="1600" b="1" dirty="0" smtClean="0">
                <a:solidFill>
                  <a:schemeClr val="bg1"/>
                </a:solidFill>
              </a:rPr>
              <a:t>ES</a:t>
            </a:r>
          </a:p>
          <a:p>
            <a:r>
              <a:rPr lang="en-GB" sz="1600" dirty="0" smtClean="0">
                <a:solidFill>
                  <a:schemeClr val="bg1"/>
                </a:solidFill>
              </a:rPr>
              <a:t>HO Correctors: Design and Prototypes </a:t>
            </a:r>
            <a:r>
              <a:rPr lang="en-GB" sz="1600" b="1" dirty="0" smtClean="0">
                <a:solidFill>
                  <a:schemeClr val="bg1"/>
                </a:solidFill>
              </a:rPr>
              <a:t>IT</a:t>
            </a:r>
          </a:p>
          <a:p>
            <a:r>
              <a:rPr lang="en-GB" sz="1600" dirty="0" smtClean="0">
                <a:solidFill>
                  <a:schemeClr val="bg1"/>
                </a:solidFill>
              </a:rPr>
              <a:t>Q4 : Design and Prototype </a:t>
            </a:r>
            <a:r>
              <a:rPr lang="en-GB" sz="1600" b="1" dirty="0" smtClean="0">
                <a:solidFill>
                  <a:schemeClr val="bg1"/>
                </a:solidFill>
              </a:rPr>
              <a:t>FR</a:t>
            </a:r>
            <a:endParaRPr lang="en-GB" sz="1600" b="1" dirty="0">
              <a:solidFill>
                <a:schemeClr val="bg1"/>
              </a:solidFill>
            </a:endParaRPr>
          </a:p>
        </p:txBody>
      </p:sp>
      <p:pic>
        <p:nvPicPr>
          <p:cNvPr id="24" name="Picture 52" descr="United Kingdom icon">
            <a:hlinkClick r:id="rId16"/>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2843821" y="4126620"/>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4" descr="Italy icon">
            <a:hlinkClick r:id="rId11"/>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241303" y="4254102"/>
            <a:ext cx="487680" cy="48768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138409" y="5740874"/>
            <a:ext cx="3699824" cy="338554"/>
          </a:xfrm>
          <a:prstGeom prst="rect">
            <a:avLst/>
          </a:prstGeom>
          <a:solidFill>
            <a:schemeClr val="tx2">
              <a:lumMod val="75000"/>
            </a:schemeClr>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GB" sz="1600" dirty="0" smtClean="0">
                <a:solidFill>
                  <a:schemeClr val="bg1"/>
                </a:solidFill>
              </a:rPr>
              <a:t>CC : R&amp;D, Design and in-kind  </a:t>
            </a:r>
            <a:r>
              <a:rPr lang="en-GB" sz="1600" b="1" dirty="0" smtClean="0">
                <a:solidFill>
                  <a:schemeClr val="bg1"/>
                </a:solidFill>
              </a:rPr>
              <a:t>USA</a:t>
            </a:r>
            <a:endParaRPr lang="en-GB" sz="1600" dirty="0">
              <a:solidFill>
                <a:schemeClr val="bg1"/>
              </a:solidFill>
            </a:endParaRPr>
          </a:p>
        </p:txBody>
      </p:sp>
      <p:sp>
        <p:nvSpPr>
          <p:cNvPr id="23" name="TextBox 22"/>
          <p:cNvSpPr txBox="1"/>
          <p:nvPr/>
        </p:nvSpPr>
        <p:spPr>
          <a:xfrm>
            <a:off x="4066035" y="5740874"/>
            <a:ext cx="2831561" cy="338554"/>
          </a:xfrm>
          <a:prstGeom prst="rect">
            <a:avLst/>
          </a:prstGeom>
          <a:solidFill>
            <a:schemeClr val="tx2">
              <a:lumMod val="75000"/>
            </a:schemeClr>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GB" sz="1600" dirty="0" smtClean="0">
                <a:solidFill>
                  <a:schemeClr val="bg1"/>
                </a:solidFill>
              </a:rPr>
              <a:t>CC : R&amp;D and Design </a:t>
            </a:r>
            <a:r>
              <a:rPr lang="en-GB" sz="1600" b="1" dirty="0" smtClean="0">
                <a:solidFill>
                  <a:schemeClr val="bg1"/>
                </a:solidFill>
              </a:rPr>
              <a:t>UK</a:t>
            </a:r>
            <a:r>
              <a:rPr lang="en-GB" sz="1600" dirty="0" smtClean="0">
                <a:solidFill>
                  <a:schemeClr val="bg1"/>
                </a:solidFill>
              </a:rPr>
              <a:t> </a:t>
            </a:r>
            <a:endParaRPr lang="en-GB" sz="1600" dirty="0">
              <a:solidFill>
                <a:schemeClr val="bg1"/>
              </a:solidFill>
            </a:endParaRPr>
          </a:p>
        </p:txBody>
      </p:sp>
      <p:sp>
        <p:nvSpPr>
          <p:cNvPr id="26" name="Oval 25"/>
          <p:cNvSpPr/>
          <p:nvPr/>
        </p:nvSpPr>
        <p:spPr>
          <a:xfrm>
            <a:off x="8393535" y="2646633"/>
            <a:ext cx="704850" cy="483478"/>
          </a:xfrm>
          <a:prstGeom prst="ellipse">
            <a:avLst/>
          </a:prstGeom>
          <a:solidFill>
            <a:srgbClr val="0055A0"/>
          </a:solidFill>
        </p:spPr>
        <p:style>
          <a:lnRef idx="2">
            <a:schemeClr val="accent1">
              <a:shade val="50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en-GB" sz="1000" b="1" dirty="0" smtClean="0"/>
              <a:t>ATLAS</a:t>
            </a:r>
          </a:p>
          <a:p>
            <a:pPr algn="ctr"/>
            <a:r>
              <a:rPr lang="en-GB" sz="1000" b="1" dirty="0" smtClean="0"/>
              <a:t>CMS</a:t>
            </a:r>
            <a:endParaRPr lang="en-GB" sz="1000" b="1" dirty="0"/>
          </a:p>
        </p:txBody>
      </p:sp>
      <p:sp>
        <p:nvSpPr>
          <p:cNvPr id="5" name="Rectangle 4"/>
          <p:cNvSpPr/>
          <p:nvPr/>
        </p:nvSpPr>
        <p:spPr>
          <a:xfrm>
            <a:off x="252080" y="163203"/>
            <a:ext cx="6120119" cy="830997"/>
          </a:xfrm>
          <a:prstGeom prst="rect">
            <a:avLst/>
          </a:prstGeom>
          <a:solidFill>
            <a:srgbClr val="0070C0"/>
          </a:solidFill>
        </p:spPr>
        <p:txBody>
          <a:bodyPr wrap="square">
            <a:spAutoFit/>
          </a:bodyPr>
          <a:lstStyle/>
          <a:p>
            <a:pPr algn="ctr"/>
            <a:r>
              <a:rPr lang="en-GB" sz="2400" dirty="0" smtClean="0">
                <a:solidFill>
                  <a:schemeClr val="bg1"/>
                </a:solidFill>
              </a:rPr>
              <a:t>In-kind contributions and collaborations</a:t>
            </a:r>
            <a:br>
              <a:rPr lang="en-GB" sz="2400" dirty="0" smtClean="0">
                <a:solidFill>
                  <a:schemeClr val="bg1"/>
                </a:solidFill>
              </a:rPr>
            </a:br>
            <a:r>
              <a:rPr lang="en-GB" sz="2400" dirty="0" smtClean="0">
                <a:solidFill>
                  <a:schemeClr val="bg1"/>
                </a:solidFill>
              </a:rPr>
              <a:t>for design, prototypes, production and tests</a:t>
            </a:r>
            <a:endParaRPr lang="en-GB" sz="2400" dirty="0">
              <a:solidFill>
                <a:schemeClr val="bg1"/>
              </a:solidFill>
            </a:endParaRPr>
          </a:p>
        </p:txBody>
      </p:sp>
      <p:sp>
        <p:nvSpPr>
          <p:cNvPr id="2" name="Rectangle 1"/>
          <p:cNvSpPr/>
          <p:nvPr/>
        </p:nvSpPr>
        <p:spPr>
          <a:xfrm>
            <a:off x="6479551" y="138567"/>
            <a:ext cx="2556945" cy="923330"/>
          </a:xfrm>
          <a:prstGeom prst="rect">
            <a:avLst/>
          </a:prstGeom>
          <a:solidFill>
            <a:srgbClr val="00B050"/>
          </a:solidFill>
        </p:spPr>
        <p:txBody>
          <a:bodyPr wrap="square">
            <a:spAutoFit/>
          </a:bodyPr>
          <a:lstStyle/>
          <a:p>
            <a:r>
              <a:rPr lang="en-GB"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Discussions </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are ongoing with other countries</a:t>
            </a:r>
            <a:r>
              <a:rPr lang="en-GB"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GB" dirty="0" err="1" smtClean="0">
                <a:solidFill>
                  <a:schemeClr val="bg1"/>
                </a:solidFill>
                <a:latin typeface="Calibri" panose="020F0502020204030204" pitchFamily="34" charset="0"/>
                <a:ea typeface="Calibri" panose="020F0502020204030204" pitchFamily="34" charset="0"/>
                <a:cs typeface="Times New Roman" panose="02020603050405020304" pitchFamily="18" charset="0"/>
              </a:rPr>
              <a:t>e.g</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GB"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Canada,… </a:t>
            </a:r>
            <a:endParaRPr lang="en-GB" dirty="0">
              <a:solidFill>
                <a:schemeClr val="bg1"/>
              </a:solidFill>
            </a:endParaRPr>
          </a:p>
        </p:txBody>
      </p:sp>
    </p:spTree>
    <p:extLst>
      <p:ext uri="{BB962C8B-B14F-4D97-AF65-F5344CB8AC3E}">
        <p14:creationId xmlns:p14="http://schemas.microsoft.com/office/powerpoint/2010/main" val="4041928381"/>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1531" y="908720"/>
            <a:ext cx="8844455" cy="4888642"/>
          </a:xfrm>
          <a:prstGeom prst="rect">
            <a:avLst/>
          </a:prstGeom>
        </p:spPr>
      </p:pic>
      <p:sp>
        <p:nvSpPr>
          <p:cNvPr id="8" name="Title 1"/>
          <p:cNvSpPr txBox="1">
            <a:spLocks/>
          </p:cNvSpPr>
          <p:nvPr/>
        </p:nvSpPr>
        <p:spPr>
          <a:xfrm>
            <a:off x="945615" y="151870"/>
            <a:ext cx="7272808" cy="585356"/>
          </a:xfrm>
          <a:prstGeom prst="rect">
            <a:avLst/>
          </a:prstGeom>
          <a:solidFill>
            <a:schemeClr val="tx2">
              <a:lumMod val="60000"/>
              <a:lumOff val="40000"/>
            </a:schemeClr>
          </a:solidFill>
        </p:spPr>
        <p:txBody>
          <a:bodyPr vert="horz" lIns="45720" rIns="45720" anchor="ctr">
            <a:normAutofit fontScale="70000" lnSpcReduction="20000"/>
          </a:bodyPr>
          <a:lstStyle>
            <a:lvl1pPr algn="l" rtl="0" eaLnBrk="1" latinLnBrk="0" hangingPunct="1">
              <a:spcBef>
                <a:spcPct val="0"/>
              </a:spcBef>
              <a:buNone/>
              <a:defRPr kumimoji="0" sz="3600" kern="1200">
                <a:solidFill>
                  <a:schemeClr val="tx1"/>
                </a:solidFill>
                <a:latin typeface="+mj-lt"/>
                <a:ea typeface="+mj-ea"/>
                <a:cs typeface="+mj-cs"/>
              </a:defRPr>
            </a:lvl1pPr>
          </a:lstStyle>
          <a:p>
            <a:pPr algn="ctr"/>
            <a:r>
              <a:rPr lang="en-US" dirty="0" smtClean="0">
                <a:solidFill>
                  <a:srgbClr val="FFFFFF"/>
                </a:solidFill>
              </a:rPr>
              <a:t>LHC roadmap: </a:t>
            </a:r>
            <a:r>
              <a:rPr lang="en-GB" b="1" dirty="0" smtClean="0">
                <a:solidFill>
                  <a:srgbClr val="FFFFFF"/>
                </a:solidFill>
              </a:rPr>
              <a:t>Goal </a:t>
            </a:r>
            <a:r>
              <a:rPr lang="en-GB" b="1" dirty="0">
                <a:solidFill>
                  <a:srgbClr val="FFFFFF"/>
                </a:solidFill>
              </a:rPr>
              <a:t>of 3’000 fb</a:t>
            </a:r>
            <a:r>
              <a:rPr lang="en-GB" b="1" baseline="30000" dirty="0">
                <a:solidFill>
                  <a:srgbClr val="FFFFFF"/>
                </a:solidFill>
              </a:rPr>
              <a:t>-1</a:t>
            </a:r>
            <a:r>
              <a:rPr lang="en-GB" b="1" dirty="0">
                <a:solidFill>
                  <a:srgbClr val="FFFFFF"/>
                </a:solidFill>
              </a:rPr>
              <a:t>  </a:t>
            </a:r>
            <a:r>
              <a:rPr lang="en-GB" dirty="0">
                <a:solidFill>
                  <a:srgbClr val="FFFFFF"/>
                </a:solidFill>
              </a:rPr>
              <a:t>by mid </a:t>
            </a:r>
            <a:r>
              <a:rPr lang="en-GB" dirty="0" smtClean="0">
                <a:solidFill>
                  <a:srgbClr val="FFFFFF"/>
                </a:solidFill>
              </a:rPr>
              <a:t>2030ies</a:t>
            </a:r>
            <a:r>
              <a:rPr lang="en-US" dirty="0" smtClean="0">
                <a:solidFill>
                  <a:srgbClr val="FFFFFF"/>
                </a:solidFill>
              </a:rPr>
              <a:t> </a:t>
            </a:r>
            <a:endParaRPr lang="en-US" b="1" dirty="0">
              <a:solidFill>
                <a:schemeClr val="bg1"/>
              </a:solidFill>
            </a:endParaRPr>
          </a:p>
        </p:txBody>
      </p:sp>
      <p:cxnSp>
        <p:nvCxnSpPr>
          <p:cNvPr id="3" name="Straight Connector 2"/>
          <p:cNvCxnSpPr/>
          <p:nvPr/>
        </p:nvCxnSpPr>
        <p:spPr>
          <a:xfrm flipV="1">
            <a:off x="7871907" y="1857874"/>
            <a:ext cx="581755" cy="1"/>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4418836" y="4725144"/>
            <a:ext cx="3656384"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
        <p:nvSpPr>
          <p:cNvPr id="12" name="TextBox 11"/>
          <p:cNvSpPr txBox="1"/>
          <p:nvPr/>
        </p:nvSpPr>
        <p:spPr>
          <a:xfrm>
            <a:off x="8110846" y="4590073"/>
            <a:ext cx="468398" cy="261610"/>
          </a:xfrm>
          <a:prstGeom prst="rect">
            <a:avLst/>
          </a:prstGeom>
          <a:noFill/>
        </p:spPr>
        <p:txBody>
          <a:bodyPr wrap="none" rtlCol="0">
            <a:spAutoFit/>
          </a:bodyPr>
          <a:lstStyle/>
          <a:p>
            <a:r>
              <a:rPr lang="fr-FR" sz="1100" b="1" dirty="0" smtClean="0">
                <a:latin typeface="Arial Black" panose="020B0A04020102020204" pitchFamily="34" charset="0"/>
              </a:rPr>
              <a:t>300</a:t>
            </a:r>
            <a:endParaRPr lang="fr-FR" sz="1100" b="1" dirty="0">
              <a:latin typeface="Arial Black" panose="020B0A04020102020204" pitchFamily="34" charset="0"/>
            </a:endParaRPr>
          </a:p>
        </p:txBody>
      </p:sp>
      <p:sp>
        <p:nvSpPr>
          <p:cNvPr id="14" name="Left Brace 13"/>
          <p:cNvSpPr/>
          <p:nvPr/>
        </p:nvSpPr>
        <p:spPr>
          <a:xfrm rot="16200000">
            <a:off x="6185754" y="3698128"/>
            <a:ext cx="357581" cy="3707759"/>
          </a:xfrm>
          <a:prstGeom prst="lef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sp>
        <p:nvSpPr>
          <p:cNvPr id="15" name="TextBox 14"/>
          <p:cNvSpPr txBox="1"/>
          <p:nvPr/>
        </p:nvSpPr>
        <p:spPr>
          <a:xfrm>
            <a:off x="4326233" y="5797362"/>
            <a:ext cx="3967753" cy="369332"/>
          </a:xfrm>
          <a:prstGeom prst="rect">
            <a:avLst/>
          </a:prstGeom>
          <a:noFill/>
        </p:spPr>
        <p:txBody>
          <a:bodyPr wrap="none" rtlCol="0">
            <a:spAutoFit/>
          </a:bodyPr>
          <a:lstStyle/>
          <a:p>
            <a:r>
              <a:rPr lang="en-GB" b="1" dirty="0" smtClean="0"/>
              <a:t>High Luminosity project (HL-LHC) </a:t>
            </a:r>
            <a:endParaRPr lang="en-GB" b="1" dirty="0"/>
          </a:p>
        </p:txBody>
      </p:sp>
      <p:sp>
        <p:nvSpPr>
          <p:cNvPr id="2" name="TextBox 1"/>
          <p:cNvSpPr txBox="1"/>
          <p:nvPr/>
        </p:nvSpPr>
        <p:spPr>
          <a:xfrm>
            <a:off x="1696245" y="4677300"/>
            <a:ext cx="859531" cy="369332"/>
          </a:xfrm>
          <a:prstGeom prst="rect">
            <a:avLst/>
          </a:prstGeom>
          <a:noFill/>
        </p:spPr>
        <p:txBody>
          <a:bodyPr wrap="none" rtlCol="0">
            <a:spAutoFit/>
          </a:bodyPr>
          <a:lstStyle/>
          <a:p>
            <a:r>
              <a:rPr lang="fr-FR" b="1" dirty="0" smtClean="0"/>
              <a:t>30 fb</a:t>
            </a:r>
            <a:r>
              <a:rPr lang="fr-FR" b="1" baseline="30000" dirty="0" smtClean="0"/>
              <a:t>-1</a:t>
            </a:r>
            <a:endParaRPr lang="fr-FR" b="1" baseline="30000" dirty="0"/>
          </a:p>
        </p:txBody>
      </p:sp>
      <p:sp>
        <p:nvSpPr>
          <p:cNvPr id="10" name="TextBox 9"/>
          <p:cNvSpPr txBox="1"/>
          <p:nvPr/>
        </p:nvSpPr>
        <p:spPr>
          <a:xfrm>
            <a:off x="3832347" y="4383288"/>
            <a:ext cx="987771" cy="369332"/>
          </a:xfrm>
          <a:prstGeom prst="rect">
            <a:avLst/>
          </a:prstGeom>
          <a:noFill/>
        </p:spPr>
        <p:txBody>
          <a:bodyPr wrap="none" rtlCol="0">
            <a:spAutoFit/>
          </a:bodyPr>
          <a:lstStyle/>
          <a:p>
            <a:r>
              <a:rPr lang="fr-FR" b="1" dirty="0" smtClean="0"/>
              <a:t>300 fb</a:t>
            </a:r>
            <a:r>
              <a:rPr lang="fr-FR" b="1" baseline="30000" dirty="0" smtClean="0"/>
              <a:t>-1</a:t>
            </a:r>
            <a:endParaRPr lang="fr-FR" b="1" baseline="30000" dirty="0"/>
          </a:p>
        </p:txBody>
      </p:sp>
      <p:sp>
        <p:nvSpPr>
          <p:cNvPr id="13" name="TextBox 12"/>
          <p:cNvSpPr txBox="1"/>
          <p:nvPr/>
        </p:nvSpPr>
        <p:spPr>
          <a:xfrm>
            <a:off x="7990625" y="1454938"/>
            <a:ext cx="1116011" cy="369332"/>
          </a:xfrm>
          <a:prstGeom prst="rect">
            <a:avLst/>
          </a:prstGeom>
          <a:solidFill>
            <a:schemeClr val="bg1"/>
          </a:solidFill>
        </p:spPr>
        <p:txBody>
          <a:bodyPr wrap="none" rtlCol="0">
            <a:spAutoFit/>
          </a:bodyPr>
          <a:lstStyle/>
          <a:p>
            <a:r>
              <a:rPr lang="fr-FR" b="1" dirty="0" smtClean="0"/>
              <a:t>3000 fb</a:t>
            </a:r>
            <a:r>
              <a:rPr lang="fr-FR" b="1" baseline="30000" dirty="0" smtClean="0"/>
              <a:t>-1</a:t>
            </a:r>
            <a:endParaRPr lang="fr-FR" b="1" baseline="30000" dirty="0"/>
          </a:p>
        </p:txBody>
      </p:sp>
      <p:sp>
        <p:nvSpPr>
          <p:cNvPr id="5" name="TextBox 4"/>
          <p:cNvSpPr txBox="1"/>
          <p:nvPr/>
        </p:nvSpPr>
        <p:spPr>
          <a:xfrm>
            <a:off x="1259632" y="3212976"/>
            <a:ext cx="825867" cy="369332"/>
          </a:xfrm>
          <a:prstGeom prst="rect">
            <a:avLst/>
          </a:prstGeom>
          <a:noFill/>
        </p:spPr>
        <p:txBody>
          <a:bodyPr wrap="none" rtlCol="0">
            <a:spAutoFit/>
          </a:bodyPr>
          <a:lstStyle/>
          <a:p>
            <a:r>
              <a:rPr lang="fr-FR" b="1" dirty="0" err="1" smtClean="0"/>
              <a:t>Run</a:t>
            </a:r>
            <a:r>
              <a:rPr lang="fr-FR" b="1" dirty="0" smtClean="0"/>
              <a:t> 1</a:t>
            </a:r>
            <a:endParaRPr lang="fr-FR" b="1" dirty="0"/>
          </a:p>
        </p:txBody>
      </p:sp>
      <p:sp>
        <p:nvSpPr>
          <p:cNvPr id="16" name="TextBox 15"/>
          <p:cNvSpPr txBox="1"/>
          <p:nvPr/>
        </p:nvSpPr>
        <p:spPr>
          <a:xfrm>
            <a:off x="3635896" y="3212976"/>
            <a:ext cx="825867" cy="369332"/>
          </a:xfrm>
          <a:prstGeom prst="rect">
            <a:avLst/>
          </a:prstGeom>
          <a:noFill/>
        </p:spPr>
        <p:txBody>
          <a:bodyPr wrap="none" rtlCol="0">
            <a:spAutoFit/>
          </a:bodyPr>
          <a:lstStyle/>
          <a:p>
            <a:r>
              <a:rPr lang="fr-FR" b="1" dirty="0" err="1" smtClean="0"/>
              <a:t>Run</a:t>
            </a:r>
            <a:r>
              <a:rPr lang="fr-FR" b="1" dirty="0" smtClean="0"/>
              <a:t> 3</a:t>
            </a:r>
            <a:endParaRPr lang="fr-FR" b="1" dirty="0"/>
          </a:p>
        </p:txBody>
      </p:sp>
      <p:sp>
        <p:nvSpPr>
          <p:cNvPr id="17" name="TextBox 16"/>
          <p:cNvSpPr txBox="1"/>
          <p:nvPr/>
        </p:nvSpPr>
        <p:spPr>
          <a:xfrm>
            <a:off x="2528718" y="3212976"/>
            <a:ext cx="825867" cy="369332"/>
          </a:xfrm>
          <a:prstGeom prst="rect">
            <a:avLst/>
          </a:prstGeom>
          <a:noFill/>
        </p:spPr>
        <p:txBody>
          <a:bodyPr wrap="none" rtlCol="0">
            <a:spAutoFit/>
          </a:bodyPr>
          <a:lstStyle/>
          <a:p>
            <a:r>
              <a:rPr lang="fr-FR" b="1" dirty="0" err="1" smtClean="0"/>
              <a:t>Run</a:t>
            </a:r>
            <a:r>
              <a:rPr lang="fr-FR" b="1" dirty="0" smtClean="0"/>
              <a:t> 2</a:t>
            </a:r>
            <a:endParaRPr lang="fr-FR" b="1" dirty="0"/>
          </a:p>
        </p:txBody>
      </p:sp>
      <p:pic>
        <p:nvPicPr>
          <p:cNvPr id="18" name="Picture 17"/>
          <p:cNvPicPr/>
          <p:nvPr/>
        </p:nvPicPr>
        <p:blipFill>
          <a:blip r:embed="rId3" cstate="email">
            <a:extLst>
              <a:ext uri="{28A0092B-C50C-407E-A947-70E740481C1C}">
                <a14:useLocalDpi xmlns:a14="http://schemas.microsoft.com/office/drawing/2010/main"/>
              </a:ext>
            </a:extLst>
          </a:blip>
          <a:stretch>
            <a:fillRect/>
          </a:stretch>
        </p:blipFill>
        <p:spPr>
          <a:xfrm>
            <a:off x="6300192" y="3861048"/>
            <a:ext cx="1606550" cy="812165"/>
          </a:xfrm>
          <a:prstGeom prst="rect">
            <a:avLst/>
          </a:prstGeom>
        </p:spPr>
      </p:pic>
    </p:spTree>
    <p:extLst>
      <p:ext uri="{BB962C8B-B14F-4D97-AF65-F5344CB8AC3E}">
        <p14:creationId xmlns:p14="http://schemas.microsoft.com/office/powerpoint/2010/main" val="4192232253"/>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5358" y="1227699"/>
            <a:ext cx="7920880" cy="1446550"/>
          </a:xfrm>
          <a:prstGeom prst="rect">
            <a:avLst/>
          </a:prstGeom>
          <a:noFill/>
        </p:spPr>
        <p:txBody>
          <a:bodyPr wrap="square" rtlCol="0">
            <a:spAutoFit/>
          </a:bodyPr>
          <a:lstStyle/>
          <a:p>
            <a:pPr marL="266700" indent="-266700" algn="just"/>
            <a:r>
              <a:rPr lang="en-GB" sz="1600" i="1" dirty="0" smtClean="0"/>
              <a:t>	with </a:t>
            </a:r>
            <a:r>
              <a:rPr lang="en-GB" sz="1600" i="1" dirty="0"/>
              <a:t>emphasis on </a:t>
            </a:r>
            <a:r>
              <a:rPr lang="en-GB" sz="1600" b="1" i="1" dirty="0"/>
              <a:t>proton-proton and </a:t>
            </a:r>
            <a:r>
              <a:rPr lang="en-GB" sz="1600" b="1" i="1" dirty="0" smtClean="0"/>
              <a:t>electron-positron</a:t>
            </a:r>
            <a:r>
              <a:rPr lang="en-GB" sz="1600" b="1" i="1" dirty="0"/>
              <a:t> </a:t>
            </a:r>
            <a:r>
              <a:rPr lang="en-GB" sz="1600" b="1" i="1" dirty="0" smtClean="0"/>
              <a:t>high-energy </a:t>
            </a:r>
            <a:r>
              <a:rPr lang="en-GB" sz="1600" b="1" i="1" dirty="0"/>
              <a:t>frontier machines</a:t>
            </a:r>
            <a:r>
              <a:rPr lang="en-GB" sz="1600" i="1" dirty="0"/>
              <a:t>. These design studies should be coupled to a </a:t>
            </a:r>
            <a:r>
              <a:rPr lang="en-GB" sz="1600" i="1" dirty="0" smtClean="0"/>
              <a:t>vigorous accelerator </a:t>
            </a:r>
            <a:r>
              <a:rPr lang="en-GB" sz="1600" b="1" i="1" dirty="0"/>
              <a:t>R&amp;D programme</a:t>
            </a:r>
            <a:r>
              <a:rPr lang="en-GB" sz="1600" i="1" dirty="0"/>
              <a:t>, including </a:t>
            </a:r>
            <a:r>
              <a:rPr lang="en-GB" sz="2000" b="1" i="1" dirty="0">
                <a:solidFill>
                  <a:srgbClr val="FF0000"/>
                </a:solidFill>
              </a:rPr>
              <a:t>high-field magnets</a:t>
            </a:r>
            <a:r>
              <a:rPr lang="en-GB" sz="2000" b="1" i="1" dirty="0"/>
              <a:t> </a:t>
            </a:r>
            <a:r>
              <a:rPr lang="en-GB" b="1" i="1" dirty="0"/>
              <a:t>and </a:t>
            </a:r>
            <a:r>
              <a:rPr lang="en-GB" sz="2000" b="1" i="1" dirty="0">
                <a:solidFill>
                  <a:srgbClr val="00B050"/>
                </a:solidFill>
              </a:rPr>
              <a:t>high-gradient </a:t>
            </a:r>
            <a:r>
              <a:rPr lang="en-GB" sz="2000" b="1" i="1" dirty="0" smtClean="0">
                <a:solidFill>
                  <a:srgbClr val="00B050"/>
                </a:solidFill>
              </a:rPr>
              <a:t>accelerating</a:t>
            </a:r>
            <a:r>
              <a:rPr lang="en-GB" sz="2000" b="1" i="1" dirty="0" smtClean="0"/>
              <a:t> structures</a:t>
            </a:r>
            <a:r>
              <a:rPr lang="en-GB" sz="1600" i="1" dirty="0"/>
              <a:t>, </a:t>
            </a:r>
            <a:r>
              <a:rPr lang="en-GB" sz="1600" b="1" i="1" dirty="0"/>
              <a:t>in collaboration with national institutes, laboratories and universities worldwide.</a:t>
            </a:r>
            <a:endParaRPr lang="fr-FR" sz="1600" b="1" dirty="0"/>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99992" y="2976375"/>
            <a:ext cx="4299845" cy="2531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6168051" y="2475624"/>
            <a:ext cx="982961" cy="523220"/>
          </a:xfrm>
          <a:prstGeom prst="rect">
            <a:avLst/>
          </a:prstGeom>
          <a:noFill/>
        </p:spPr>
        <p:txBody>
          <a:bodyPr wrap="none" rtlCol="0">
            <a:spAutoFit/>
          </a:bodyPr>
          <a:lstStyle/>
          <a:p>
            <a:r>
              <a:rPr lang="en-GB" sz="2800" b="1" dirty="0" smtClean="0">
                <a:solidFill>
                  <a:srgbClr val="00B050"/>
                </a:solidFill>
              </a:rPr>
              <a:t>HGA</a:t>
            </a:r>
            <a:endParaRPr lang="en-GB" sz="2800" b="1" dirty="0">
              <a:solidFill>
                <a:srgbClr val="00B050"/>
              </a:solidFill>
            </a:endParaRPr>
          </a:p>
        </p:txBody>
      </p:sp>
      <p:sp>
        <p:nvSpPr>
          <p:cNvPr id="8" name="Rectangle 7"/>
          <p:cNvSpPr/>
          <p:nvPr/>
        </p:nvSpPr>
        <p:spPr>
          <a:xfrm>
            <a:off x="4543476" y="5557547"/>
            <a:ext cx="4572000" cy="584775"/>
          </a:xfrm>
          <a:prstGeom prst="rect">
            <a:avLst/>
          </a:prstGeom>
        </p:spPr>
        <p:txBody>
          <a:bodyPr>
            <a:spAutoFit/>
          </a:bodyPr>
          <a:lstStyle/>
          <a:p>
            <a:r>
              <a:rPr lang="en-GB" sz="1600" dirty="0" smtClean="0"/>
              <a:t>And also R&amp;D </a:t>
            </a:r>
            <a:r>
              <a:rPr lang="en-GB" sz="1600" dirty="0"/>
              <a:t>o</a:t>
            </a:r>
            <a:r>
              <a:rPr lang="en-GB" sz="1600" dirty="0" smtClean="0"/>
              <a:t>n Proton-Driven Plasma </a:t>
            </a:r>
          </a:p>
          <a:p>
            <a:r>
              <a:rPr lang="en-GB" sz="1600" dirty="0" smtClean="0"/>
              <a:t>Wakefield Acceleration (AWAKE </a:t>
            </a:r>
            <a:r>
              <a:rPr lang="en-GB" sz="1600" dirty="0" err="1" smtClean="0"/>
              <a:t>Expt</a:t>
            </a:r>
            <a:r>
              <a:rPr lang="en-GB" sz="1600" dirty="0" smtClean="0"/>
              <a:t> at CERN)</a:t>
            </a:r>
            <a:endParaRPr lang="en-GB" sz="1600" dirty="0"/>
          </a:p>
        </p:txBody>
      </p:sp>
      <p:sp>
        <p:nvSpPr>
          <p:cNvPr id="10" name="Rectangle 9"/>
          <p:cNvSpPr/>
          <p:nvPr/>
        </p:nvSpPr>
        <p:spPr>
          <a:xfrm>
            <a:off x="251519" y="105744"/>
            <a:ext cx="8548317" cy="830997"/>
          </a:xfrm>
          <a:prstGeom prst="rect">
            <a:avLst/>
          </a:prstGeom>
          <a:solidFill>
            <a:schemeClr val="tx1">
              <a:lumMod val="60000"/>
              <a:lumOff val="40000"/>
            </a:schemeClr>
          </a:solidFill>
        </p:spPr>
        <p:txBody>
          <a:bodyPr wrap="square">
            <a:spAutoFit/>
          </a:bodyPr>
          <a:lstStyle/>
          <a:p>
            <a:r>
              <a:rPr lang="en-GB" sz="2400" dirty="0" smtClean="0">
                <a:solidFill>
                  <a:schemeClr val="bg1"/>
                </a:solidFill>
                <a:latin typeface="Times-Roman"/>
              </a:rPr>
              <a:t>“to </a:t>
            </a:r>
            <a:r>
              <a:rPr lang="en-GB" sz="2400" dirty="0">
                <a:solidFill>
                  <a:schemeClr val="bg1"/>
                </a:solidFill>
                <a:latin typeface="Times-Roman"/>
              </a:rPr>
              <a:t>propose an ambitious </a:t>
            </a:r>
            <a:r>
              <a:rPr lang="en-GB" sz="2400" b="1" dirty="0">
                <a:solidFill>
                  <a:schemeClr val="bg1"/>
                </a:solidFill>
                <a:latin typeface="Times-Roman"/>
              </a:rPr>
              <a:t>post-LHC accelerator project at CERN </a:t>
            </a:r>
            <a:r>
              <a:rPr lang="en-GB" sz="2400" dirty="0">
                <a:solidFill>
                  <a:schemeClr val="bg1"/>
                </a:solidFill>
                <a:latin typeface="Times-Roman"/>
              </a:rPr>
              <a:t>by the time of the next Strategy </a:t>
            </a:r>
            <a:r>
              <a:rPr lang="en-GB" sz="2400" dirty="0" smtClean="0">
                <a:solidFill>
                  <a:schemeClr val="bg1"/>
                </a:solidFill>
                <a:latin typeface="Times-Roman"/>
              </a:rPr>
              <a:t>update”</a:t>
            </a:r>
            <a:endParaRPr lang="en-GB" sz="2400" dirty="0">
              <a:solidFill>
                <a:schemeClr val="bg1"/>
              </a:solidFill>
            </a:endParaRPr>
          </a:p>
        </p:txBody>
      </p:sp>
      <p:sp>
        <p:nvSpPr>
          <p:cNvPr id="11" name="TextBox 10"/>
          <p:cNvSpPr txBox="1"/>
          <p:nvPr/>
        </p:nvSpPr>
        <p:spPr>
          <a:xfrm>
            <a:off x="541755" y="954356"/>
            <a:ext cx="7920880" cy="338554"/>
          </a:xfrm>
          <a:prstGeom prst="rect">
            <a:avLst/>
          </a:prstGeom>
          <a:noFill/>
        </p:spPr>
        <p:txBody>
          <a:bodyPr wrap="square" rtlCol="0">
            <a:spAutoFit/>
          </a:bodyPr>
          <a:lstStyle/>
          <a:p>
            <a:pPr marL="266700" indent="-266700" algn="just"/>
            <a:r>
              <a:rPr lang="en-GB" sz="1600" dirty="0" smtClean="0"/>
              <a:t>d)	</a:t>
            </a:r>
            <a:r>
              <a:rPr lang="en-GB" sz="1600" i="1" dirty="0" smtClean="0"/>
              <a:t>CERN </a:t>
            </a:r>
            <a:r>
              <a:rPr lang="en-GB" sz="1600" i="1" dirty="0"/>
              <a:t>should undertake </a:t>
            </a:r>
            <a:r>
              <a:rPr lang="en-GB" sz="1600" i="1" dirty="0" smtClean="0"/>
              <a:t>design studies </a:t>
            </a:r>
            <a:r>
              <a:rPr lang="en-GB" sz="1600" i="1" dirty="0"/>
              <a:t>for accelerator projects in a global context, </a:t>
            </a:r>
            <a:endParaRPr lang="fr-FR" sz="1600" b="1" dirty="0"/>
          </a:p>
        </p:txBody>
      </p:sp>
      <p:sp>
        <p:nvSpPr>
          <p:cNvPr id="12" name="TextBox 11"/>
          <p:cNvSpPr txBox="1"/>
          <p:nvPr/>
        </p:nvSpPr>
        <p:spPr>
          <a:xfrm>
            <a:off x="34615" y="949101"/>
            <a:ext cx="9049002" cy="353943"/>
          </a:xfrm>
          <a:prstGeom prst="rect">
            <a:avLst/>
          </a:prstGeom>
          <a:solidFill>
            <a:schemeClr val="bg1"/>
          </a:solidFill>
        </p:spPr>
        <p:txBody>
          <a:bodyPr wrap="square" rtlCol="0">
            <a:spAutoFit/>
          </a:bodyPr>
          <a:lstStyle/>
          <a:p>
            <a:pPr marL="266700" indent="-266700" algn="just"/>
            <a:r>
              <a:rPr lang="en-GB" sz="1700" b="1" dirty="0" smtClean="0">
                <a:solidFill>
                  <a:srgbClr val="CC0000"/>
                </a:solidFill>
              </a:rPr>
              <a:t>d)	</a:t>
            </a:r>
            <a:r>
              <a:rPr lang="en-GB" sz="1700" b="1" i="1" dirty="0" smtClean="0">
                <a:solidFill>
                  <a:srgbClr val="CC0000"/>
                </a:solidFill>
              </a:rPr>
              <a:t>CERN </a:t>
            </a:r>
            <a:r>
              <a:rPr lang="en-GB" sz="1700" b="1" i="1" dirty="0">
                <a:solidFill>
                  <a:srgbClr val="CC0000"/>
                </a:solidFill>
              </a:rPr>
              <a:t>should undertake </a:t>
            </a:r>
            <a:r>
              <a:rPr lang="en-GB" sz="1700" b="1" i="1" dirty="0" smtClean="0">
                <a:solidFill>
                  <a:srgbClr val="CC0000"/>
                </a:solidFill>
              </a:rPr>
              <a:t>design studies </a:t>
            </a:r>
            <a:r>
              <a:rPr lang="en-GB" sz="1700" b="1" i="1" dirty="0">
                <a:solidFill>
                  <a:srgbClr val="CC0000"/>
                </a:solidFill>
              </a:rPr>
              <a:t>for accelerator projects in a global context, </a:t>
            </a:r>
            <a:endParaRPr lang="fr-FR" sz="1700" b="1" dirty="0">
              <a:solidFill>
                <a:srgbClr val="CC0000"/>
              </a:solidFill>
            </a:endParaRPr>
          </a:p>
        </p:txBody>
      </p:sp>
    </p:spTree>
    <p:extLst>
      <p:ext uri="{BB962C8B-B14F-4D97-AF65-F5344CB8AC3E}">
        <p14:creationId xmlns:p14="http://schemas.microsoft.com/office/powerpoint/2010/main" val="2165489939"/>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5982" y="489022"/>
            <a:ext cx="9144000" cy="6493213"/>
          </a:xfrm>
          <a:prstGeom prst="rect">
            <a:avLst/>
          </a:prstGeom>
        </p:spPr>
      </p:pic>
      <p:pic>
        <p:nvPicPr>
          <p:cNvPr id="3" name="Picture 2" descr="clic-profile.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45592" y="3264326"/>
            <a:ext cx="1825046" cy="1222873"/>
          </a:xfrm>
          <a:prstGeom prst="rect">
            <a:avLst/>
          </a:prstGeom>
        </p:spPr>
      </p:pic>
      <p:pic>
        <p:nvPicPr>
          <p:cNvPr id="8" name="Image 3" descr="Figure9-3.tif"/>
          <p:cNvPicPr>
            <a:picLocks noGrp="1"/>
          </p:cNvPicPr>
          <p:nvPr>
            <p:ph idx="1"/>
          </p:nvPr>
        </p:nvPicPr>
        <p:blipFill>
          <a:blip r:embed="rId6" cstate="email">
            <a:extLst>
              <a:ext uri="{28A0092B-C50C-407E-A947-70E740481C1C}">
                <a14:useLocalDpi xmlns:a14="http://schemas.microsoft.com/office/drawing/2010/main"/>
              </a:ext>
            </a:extLst>
          </a:blip>
          <a:stretch>
            <a:fillRect/>
          </a:stretch>
        </p:blipFill>
        <p:spPr>
          <a:xfrm>
            <a:off x="7345471" y="5099894"/>
            <a:ext cx="1799749" cy="1263962"/>
          </a:xfrm>
          <a:prstGeom prst="rect">
            <a:avLst/>
          </a:prstGeom>
          <a:ln>
            <a:noFill/>
          </a:ln>
        </p:spPr>
      </p:pic>
      <p:sp>
        <p:nvSpPr>
          <p:cNvPr id="10" name="TextBox 9"/>
          <p:cNvSpPr txBox="1"/>
          <p:nvPr/>
        </p:nvSpPr>
        <p:spPr>
          <a:xfrm>
            <a:off x="7345470" y="4557519"/>
            <a:ext cx="1799747" cy="461665"/>
          </a:xfrm>
          <a:prstGeom prst="rect">
            <a:avLst/>
          </a:prstGeom>
          <a:solidFill>
            <a:schemeClr val="accent1">
              <a:lumMod val="20000"/>
              <a:lumOff val="80000"/>
            </a:schemeClr>
          </a:solidFill>
        </p:spPr>
        <p:txBody>
          <a:bodyPr wrap="square" rtlCol="0">
            <a:spAutoFit/>
          </a:bodyPr>
          <a:lstStyle/>
          <a:p>
            <a:pPr defTabSz="914400" fontAlgn="base">
              <a:spcBef>
                <a:spcPct val="0"/>
              </a:spcBef>
              <a:spcAft>
                <a:spcPct val="0"/>
              </a:spcAft>
            </a:pPr>
            <a:r>
              <a:rPr lang="en-US" sz="1200" dirty="0" smtClean="0">
                <a:solidFill>
                  <a:srgbClr val="000000"/>
                </a:solidFill>
                <a:latin typeface="Calibri"/>
              </a:rPr>
              <a:t>Tunnel implementations  (laser straight)</a:t>
            </a:r>
            <a:endParaRPr lang="en-US" sz="1200" dirty="0">
              <a:solidFill>
                <a:srgbClr val="000000"/>
              </a:solidFill>
              <a:latin typeface="Calibri"/>
            </a:endParaRPr>
          </a:p>
        </p:txBody>
      </p:sp>
      <p:sp>
        <p:nvSpPr>
          <p:cNvPr id="11" name="TextBox 10"/>
          <p:cNvSpPr txBox="1"/>
          <p:nvPr/>
        </p:nvSpPr>
        <p:spPr>
          <a:xfrm flipH="1">
            <a:off x="7345592" y="6438322"/>
            <a:ext cx="1798408" cy="461665"/>
          </a:xfrm>
          <a:prstGeom prst="rect">
            <a:avLst/>
          </a:prstGeom>
          <a:solidFill>
            <a:schemeClr val="accent1">
              <a:lumMod val="20000"/>
              <a:lumOff val="80000"/>
            </a:schemeClr>
          </a:solidFill>
        </p:spPr>
        <p:txBody>
          <a:bodyPr wrap="square" rtlCol="0">
            <a:spAutoFit/>
          </a:bodyPr>
          <a:lstStyle/>
          <a:p>
            <a:pPr defTabSz="457200"/>
            <a:r>
              <a:rPr lang="en-US" sz="1200" dirty="0" smtClean="0">
                <a:solidFill>
                  <a:srgbClr val="000000"/>
                </a:solidFill>
                <a:latin typeface="Calibri"/>
              </a:rPr>
              <a:t>Central MDI &amp; Interaction Region</a:t>
            </a:r>
            <a:endParaRPr lang="en-US" sz="1200" dirty="0">
              <a:solidFill>
                <a:srgbClr val="000000"/>
              </a:solidFill>
              <a:latin typeface="Calibri"/>
            </a:endParaRPr>
          </a:p>
        </p:txBody>
      </p:sp>
      <p:sp>
        <p:nvSpPr>
          <p:cNvPr id="12" name="Title 1"/>
          <p:cNvSpPr>
            <a:spLocks noGrp="1"/>
          </p:cNvSpPr>
          <p:nvPr>
            <p:ph type="title"/>
          </p:nvPr>
        </p:nvSpPr>
        <p:spPr>
          <a:xfrm>
            <a:off x="0" y="-50800"/>
            <a:ext cx="9143999" cy="754050"/>
          </a:xfrm>
          <a:solidFill>
            <a:schemeClr val="tx2">
              <a:lumMod val="60000"/>
              <a:lumOff val="40000"/>
            </a:schemeClr>
          </a:solidFill>
        </p:spPr>
        <p:txBody>
          <a:bodyPr>
            <a:noAutofit/>
          </a:bodyPr>
          <a:lstStyle/>
          <a:p>
            <a:r>
              <a:rPr lang="en-US" sz="3600" dirty="0" smtClean="0">
                <a:solidFill>
                  <a:srgbClr val="FFFFFF"/>
                </a:solidFill>
              </a:rPr>
              <a:t>CLIC </a:t>
            </a:r>
            <a:r>
              <a:rPr lang="en-US" sz="3600" dirty="0" smtClean="0">
                <a:solidFill>
                  <a:srgbClr val="FFFFFF"/>
                </a:solidFill>
                <a:latin typeface="Arial"/>
                <a:cs typeface="Arial"/>
              </a:rPr>
              <a:t>Multi-</a:t>
            </a:r>
            <a:r>
              <a:rPr lang="en-US" sz="3600" dirty="0" err="1" smtClean="0">
                <a:solidFill>
                  <a:srgbClr val="FFFFFF"/>
                </a:solidFill>
                <a:latin typeface="Arial"/>
                <a:cs typeface="Arial"/>
              </a:rPr>
              <a:t>TeV</a:t>
            </a:r>
            <a:r>
              <a:rPr lang="en-US" sz="3600" dirty="0" smtClean="0">
                <a:solidFill>
                  <a:srgbClr val="FFFFFF"/>
                </a:solidFill>
                <a:latin typeface="Arial"/>
                <a:cs typeface="Arial"/>
              </a:rPr>
              <a:t> Linear Collider</a:t>
            </a:r>
            <a:endParaRPr lang="en-US" sz="3600" dirty="0">
              <a:solidFill>
                <a:srgbClr val="FFFFFF"/>
              </a:solidFill>
            </a:endParaRPr>
          </a:p>
        </p:txBody>
      </p:sp>
      <p:pic>
        <p:nvPicPr>
          <p:cNvPr id="9" name="Picture 2"/>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t="2965"/>
          <a:stretch/>
        </p:blipFill>
        <p:spPr bwMode="auto">
          <a:xfrm>
            <a:off x="611560" y="898947"/>
            <a:ext cx="4680520" cy="5770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271295069"/>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5358" y="1227699"/>
            <a:ext cx="7920880" cy="1446550"/>
          </a:xfrm>
          <a:prstGeom prst="rect">
            <a:avLst/>
          </a:prstGeom>
          <a:noFill/>
        </p:spPr>
        <p:txBody>
          <a:bodyPr wrap="square" rtlCol="0">
            <a:spAutoFit/>
          </a:bodyPr>
          <a:lstStyle/>
          <a:p>
            <a:pPr marL="266700" indent="-266700" algn="just"/>
            <a:r>
              <a:rPr lang="en-GB" sz="1600" i="1" dirty="0" smtClean="0"/>
              <a:t>	with </a:t>
            </a:r>
            <a:r>
              <a:rPr lang="en-GB" sz="1600" i="1" dirty="0"/>
              <a:t>emphasis on </a:t>
            </a:r>
            <a:r>
              <a:rPr lang="en-GB" sz="1600" b="1" i="1" dirty="0"/>
              <a:t>proton-proton and </a:t>
            </a:r>
            <a:r>
              <a:rPr lang="en-GB" sz="1600" b="1" i="1" dirty="0" smtClean="0"/>
              <a:t>electron-positron</a:t>
            </a:r>
            <a:r>
              <a:rPr lang="en-GB" sz="1600" b="1" i="1" dirty="0"/>
              <a:t> </a:t>
            </a:r>
            <a:r>
              <a:rPr lang="en-GB" sz="1600" b="1" i="1" dirty="0" smtClean="0"/>
              <a:t>high-energy </a:t>
            </a:r>
            <a:r>
              <a:rPr lang="en-GB" sz="1600" b="1" i="1" dirty="0"/>
              <a:t>frontier machines</a:t>
            </a:r>
            <a:r>
              <a:rPr lang="en-GB" sz="1600" i="1" dirty="0"/>
              <a:t>. These design studies should be coupled to a </a:t>
            </a:r>
            <a:r>
              <a:rPr lang="en-GB" sz="1600" i="1" dirty="0" smtClean="0"/>
              <a:t>vigorous accelerator </a:t>
            </a:r>
            <a:r>
              <a:rPr lang="en-GB" sz="1600" b="1" i="1" dirty="0"/>
              <a:t>R&amp;D programme</a:t>
            </a:r>
            <a:r>
              <a:rPr lang="en-GB" sz="1600" i="1" dirty="0"/>
              <a:t>, including </a:t>
            </a:r>
            <a:r>
              <a:rPr lang="en-GB" sz="2000" b="1" i="1" dirty="0">
                <a:solidFill>
                  <a:srgbClr val="FF0000"/>
                </a:solidFill>
              </a:rPr>
              <a:t>high-field magnets</a:t>
            </a:r>
            <a:r>
              <a:rPr lang="en-GB" sz="2000" b="1" i="1" dirty="0"/>
              <a:t> </a:t>
            </a:r>
            <a:r>
              <a:rPr lang="en-GB" b="1" i="1" dirty="0"/>
              <a:t>and </a:t>
            </a:r>
            <a:r>
              <a:rPr lang="en-GB" sz="2000" b="1" i="1" dirty="0">
                <a:solidFill>
                  <a:srgbClr val="00B050"/>
                </a:solidFill>
              </a:rPr>
              <a:t>high-gradient </a:t>
            </a:r>
            <a:r>
              <a:rPr lang="en-GB" sz="2000" b="1" i="1" dirty="0" smtClean="0">
                <a:solidFill>
                  <a:srgbClr val="00B050"/>
                </a:solidFill>
              </a:rPr>
              <a:t>accelerating</a:t>
            </a:r>
            <a:r>
              <a:rPr lang="en-GB" sz="2000" b="1" i="1" dirty="0" smtClean="0"/>
              <a:t> structures</a:t>
            </a:r>
            <a:r>
              <a:rPr lang="en-GB" sz="1600" i="1" dirty="0"/>
              <a:t>, </a:t>
            </a:r>
            <a:r>
              <a:rPr lang="en-GB" sz="1600" b="1" i="1" dirty="0"/>
              <a:t>in collaboration with national institutes, laboratories and universities worldwide.</a:t>
            </a:r>
            <a:endParaRPr lang="fr-FR" sz="1600" b="1" dirty="0"/>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615" y="3201618"/>
            <a:ext cx="4220262" cy="2968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99992" y="2976375"/>
            <a:ext cx="4299845" cy="2531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844894" y="2714765"/>
            <a:ext cx="963725" cy="523220"/>
          </a:xfrm>
          <a:prstGeom prst="rect">
            <a:avLst/>
          </a:prstGeom>
          <a:noFill/>
        </p:spPr>
        <p:txBody>
          <a:bodyPr wrap="none" rtlCol="0">
            <a:spAutoFit/>
          </a:bodyPr>
          <a:lstStyle/>
          <a:p>
            <a:r>
              <a:rPr lang="en-GB" sz="2800" b="1" dirty="0" smtClean="0">
                <a:solidFill>
                  <a:srgbClr val="FF0000"/>
                </a:solidFill>
              </a:rPr>
              <a:t>HFM</a:t>
            </a:r>
            <a:endParaRPr lang="en-GB" sz="2800" b="1" dirty="0">
              <a:solidFill>
                <a:srgbClr val="FF0000"/>
              </a:solidFill>
            </a:endParaRPr>
          </a:p>
        </p:txBody>
      </p:sp>
      <p:sp>
        <p:nvSpPr>
          <p:cNvPr id="9" name="TextBox 8"/>
          <p:cNvSpPr txBox="1"/>
          <p:nvPr/>
        </p:nvSpPr>
        <p:spPr>
          <a:xfrm>
            <a:off x="6168051" y="2475624"/>
            <a:ext cx="982961" cy="523220"/>
          </a:xfrm>
          <a:prstGeom prst="rect">
            <a:avLst/>
          </a:prstGeom>
          <a:noFill/>
        </p:spPr>
        <p:txBody>
          <a:bodyPr wrap="none" rtlCol="0">
            <a:spAutoFit/>
          </a:bodyPr>
          <a:lstStyle/>
          <a:p>
            <a:r>
              <a:rPr lang="en-GB" sz="2800" b="1" dirty="0" smtClean="0">
                <a:solidFill>
                  <a:srgbClr val="00B050"/>
                </a:solidFill>
              </a:rPr>
              <a:t>HGA</a:t>
            </a:r>
            <a:endParaRPr lang="en-GB" sz="2800" b="1" dirty="0">
              <a:solidFill>
                <a:srgbClr val="00B050"/>
              </a:solidFill>
            </a:endParaRPr>
          </a:p>
        </p:txBody>
      </p:sp>
      <p:sp>
        <p:nvSpPr>
          <p:cNvPr id="8" name="Rectangle 7"/>
          <p:cNvSpPr/>
          <p:nvPr/>
        </p:nvSpPr>
        <p:spPr>
          <a:xfrm>
            <a:off x="4543476" y="5557547"/>
            <a:ext cx="4572000" cy="584775"/>
          </a:xfrm>
          <a:prstGeom prst="rect">
            <a:avLst/>
          </a:prstGeom>
        </p:spPr>
        <p:txBody>
          <a:bodyPr>
            <a:spAutoFit/>
          </a:bodyPr>
          <a:lstStyle/>
          <a:p>
            <a:r>
              <a:rPr lang="en-GB" sz="1600" dirty="0" smtClean="0"/>
              <a:t>And also R&amp;D </a:t>
            </a:r>
            <a:r>
              <a:rPr lang="en-GB" sz="1600" dirty="0"/>
              <a:t>o</a:t>
            </a:r>
            <a:r>
              <a:rPr lang="en-GB" sz="1600" dirty="0" smtClean="0"/>
              <a:t>n Proton-Driven Plasma </a:t>
            </a:r>
          </a:p>
          <a:p>
            <a:r>
              <a:rPr lang="en-GB" sz="1600" dirty="0" smtClean="0"/>
              <a:t>Wakefield Acceleration (AWAKE </a:t>
            </a:r>
            <a:r>
              <a:rPr lang="en-GB" sz="1600" dirty="0" err="1" smtClean="0"/>
              <a:t>Expt</a:t>
            </a:r>
            <a:r>
              <a:rPr lang="en-GB" sz="1600" dirty="0" smtClean="0"/>
              <a:t> at CERN)</a:t>
            </a:r>
            <a:endParaRPr lang="en-GB" sz="1600" dirty="0"/>
          </a:p>
        </p:txBody>
      </p:sp>
      <p:sp>
        <p:nvSpPr>
          <p:cNvPr id="10" name="Rectangle 9"/>
          <p:cNvSpPr/>
          <p:nvPr/>
        </p:nvSpPr>
        <p:spPr>
          <a:xfrm>
            <a:off x="251519" y="105744"/>
            <a:ext cx="8548317" cy="830997"/>
          </a:xfrm>
          <a:prstGeom prst="rect">
            <a:avLst/>
          </a:prstGeom>
          <a:solidFill>
            <a:schemeClr val="tx1">
              <a:lumMod val="60000"/>
              <a:lumOff val="40000"/>
            </a:schemeClr>
          </a:solidFill>
        </p:spPr>
        <p:txBody>
          <a:bodyPr wrap="square">
            <a:spAutoFit/>
          </a:bodyPr>
          <a:lstStyle/>
          <a:p>
            <a:r>
              <a:rPr lang="en-GB" sz="2400" dirty="0" smtClean="0">
                <a:solidFill>
                  <a:schemeClr val="bg1"/>
                </a:solidFill>
                <a:latin typeface="Times-Roman"/>
              </a:rPr>
              <a:t>“to </a:t>
            </a:r>
            <a:r>
              <a:rPr lang="en-GB" sz="2400" dirty="0">
                <a:solidFill>
                  <a:schemeClr val="bg1"/>
                </a:solidFill>
                <a:latin typeface="Times-Roman"/>
              </a:rPr>
              <a:t>propose an ambitious </a:t>
            </a:r>
            <a:r>
              <a:rPr lang="en-GB" sz="2400" b="1" dirty="0">
                <a:solidFill>
                  <a:schemeClr val="bg1"/>
                </a:solidFill>
                <a:latin typeface="Times-Roman"/>
              </a:rPr>
              <a:t>post-LHC accelerator project at CERN </a:t>
            </a:r>
            <a:r>
              <a:rPr lang="en-GB" sz="2400" dirty="0">
                <a:solidFill>
                  <a:schemeClr val="bg1"/>
                </a:solidFill>
                <a:latin typeface="Times-Roman"/>
              </a:rPr>
              <a:t>by the time of the next Strategy </a:t>
            </a:r>
            <a:r>
              <a:rPr lang="en-GB" sz="2400" dirty="0" smtClean="0">
                <a:solidFill>
                  <a:schemeClr val="bg1"/>
                </a:solidFill>
                <a:latin typeface="Times-Roman"/>
              </a:rPr>
              <a:t>update”</a:t>
            </a:r>
            <a:endParaRPr lang="en-GB" sz="2400" dirty="0">
              <a:solidFill>
                <a:schemeClr val="bg1"/>
              </a:solidFill>
            </a:endParaRPr>
          </a:p>
        </p:txBody>
      </p:sp>
      <p:sp>
        <p:nvSpPr>
          <p:cNvPr id="11" name="TextBox 10"/>
          <p:cNvSpPr txBox="1"/>
          <p:nvPr/>
        </p:nvSpPr>
        <p:spPr>
          <a:xfrm>
            <a:off x="541755" y="954356"/>
            <a:ext cx="7920880" cy="338554"/>
          </a:xfrm>
          <a:prstGeom prst="rect">
            <a:avLst/>
          </a:prstGeom>
          <a:noFill/>
        </p:spPr>
        <p:txBody>
          <a:bodyPr wrap="square" rtlCol="0">
            <a:spAutoFit/>
          </a:bodyPr>
          <a:lstStyle/>
          <a:p>
            <a:pPr marL="266700" indent="-266700" algn="just"/>
            <a:r>
              <a:rPr lang="en-GB" sz="1600" dirty="0" smtClean="0"/>
              <a:t>d)	</a:t>
            </a:r>
            <a:r>
              <a:rPr lang="en-GB" sz="1600" i="1" dirty="0" smtClean="0"/>
              <a:t>CERN </a:t>
            </a:r>
            <a:r>
              <a:rPr lang="en-GB" sz="1600" i="1" dirty="0"/>
              <a:t>should undertake </a:t>
            </a:r>
            <a:r>
              <a:rPr lang="en-GB" sz="1600" i="1" dirty="0" smtClean="0"/>
              <a:t>design studies </a:t>
            </a:r>
            <a:r>
              <a:rPr lang="en-GB" sz="1600" i="1" dirty="0"/>
              <a:t>for accelerator projects in a global context, </a:t>
            </a:r>
            <a:endParaRPr lang="fr-FR" sz="1600" b="1" dirty="0"/>
          </a:p>
        </p:txBody>
      </p:sp>
      <p:sp>
        <p:nvSpPr>
          <p:cNvPr id="12" name="TextBox 11"/>
          <p:cNvSpPr txBox="1"/>
          <p:nvPr/>
        </p:nvSpPr>
        <p:spPr>
          <a:xfrm>
            <a:off x="34615" y="949101"/>
            <a:ext cx="9049002" cy="353943"/>
          </a:xfrm>
          <a:prstGeom prst="rect">
            <a:avLst/>
          </a:prstGeom>
          <a:solidFill>
            <a:schemeClr val="bg1"/>
          </a:solidFill>
        </p:spPr>
        <p:txBody>
          <a:bodyPr wrap="square" rtlCol="0">
            <a:spAutoFit/>
          </a:bodyPr>
          <a:lstStyle/>
          <a:p>
            <a:pPr marL="266700" indent="-266700" algn="just"/>
            <a:r>
              <a:rPr lang="en-GB" sz="1700" b="1" dirty="0" smtClean="0">
                <a:solidFill>
                  <a:srgbClr val="CC0000"/>
                </a:solidFill>
              </a:rPr>
              <a:t>d)	</a:t>
            </a:r>
            <a:r>
              <a:rPr lang="en-GB" sz="1700" b="1" i="1" dirty="0" smtClean="0">
                <a:solidFill>
                  <a:srgbClr val="CC0000"/>
                </a:solidFill>
              </a:rPr>
              <a:t>CERN </a:t>
            </a:r>
            <a:r>
              <a:rPr lang="en-GB" sz="1700" b="1" i="1" dirty="0">
                <a:solidFill>
                  <a:srgbClr val="CC0000"/>
                </a:solidFill>
              </a:rPr>
              <a:t>should undertake </a:t>
            </a:r>
            <a:r>
              <a:rPr lang="en-GB" sz="1700" b="1" i="1" dirty="0" smtClean="0">
                <a:solidFill>
                  <a:srgbClr val="CC0000"/>
                </a:solidFill>
              </a:rPr>
              <a:t>design studies </a:t>
            </a:r>
            <a:r>
              <a:rPr lang="en-GB" sz="1700" b="1" i="1" dirty="0">
                <a:solidFill>
                  <a:srgbClr val="CC0000"/>
                </a:solidFill>
              </a:rPr>
              <a:t>for accelerator projects in a global context, </a:t>
            </a:r>
            <a:endParaRPr lang="fr-FR" sz="1700" b="1" dirty="0">
              <a:solidFill>
                <a:srgbClr val="CC0000"/>
              </a:solidFill>
            </a:endParaRPr>
          </a:p>
        </p:txBody>
      </p:sp>
    </p:spTree>
    <p:extLst>
      <p:ext uri="{BB962C8B-B14F-4D97-AF65-F5344CB8AC3E}">
        <p14:creationId xmlns:p14="http://schemas.microsoft.com/office/powerpoint/2010/main" val="418501670"/>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889353" y="169291"/>
            <a:ext cx="5613252" cy="544512"/>
          </a:xfrm>
          <a:prstGeom prst="rect">
            <a:avLst/>
          </a:prstGeom>
          <a:noFill/>
        </p:spPr>
        <p:txBody>
          <a:bodyPr/>
          <a:lstStyle>
            <a:lvl1pPr algn="ctr"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Arial" pitchFamily="34" charset="0"/>
              </a:defRPr>
            </a:lvl2pPr>
            <a:lvl3pPr algn="l" rtl="0" eaLnBrk="0" fontAlgn="base" hangingPunct="0">
              <a:spcBef>
                <a:spcPct val="0"/>
              </a:spcBef>
              <a:spcAft>
                <a:spcPct val="0"/>
              </a:spcAft>
              <a:defRPr sz="2400" b="1">
                <a:solidFill>
                  <a:schemeClr val="bg1"/>
                </a:solidFill>
                <a:latin typeface="Arial" pitchFamily="34" charset="0"/>
              </a:defRPr>
            </a:lvl3pPr>
            <a:lvl4pPr algn="l" rtl="0" eaLnBrk="0" fontAlgn="base" hangingPunct="0">
              <a:spcBef>
                <a:spcPct val="0"/>
              </a:spcBef>
              <a:spcAft>
                <a:spcPct val="0"/>
              </a:spcAft>
              <a:defRPr sz="2400" b="1">
                <a:solidFill>
                  <a:schemeClr val="bg1"/>
                </a:solidFill>
                <a:latin typeface="Arial" pitchFamily="34" charset="0"/>
              </a:defRPr>
            </a:lvl4pPr>
            <a:lvl5pPr algn="l" rtl="0" eaLnBrk="0" fontAlgn="base" hangingPunct="0">
              <a:spcBef>
                <a:spcPct val="0"/>
              </a:spcBef>
              <a:spcAft>
                <a:spcPct val="0"/>
              </a:spcAft>
              <a:defRPr sz="2400" b="1">
                <a:solidFill>
                  <a:schemeClr val="bg1"/>
                </a:solidFill>
                <a:latin typeface="Arial" pitchFamily="34" charset="0"/>
              </a:defRPr>
            </a:lvl5pPr>
            <a:lvl6pPr marL="457200" algn="l" rtl="0" fontAlgn="base">
              <a:spcBef>
                <a:spcPct val="0"/>
              </a:spcBef>
              <a:spcAft>
                <a:spcPct val="0"/>
              </a:spcAft>
              <a:defRPr sz="2400" b="1">
                <a:solidFill>
                  <a:schemeClr val="bg1"/>
                </a:solidFill>
                <a:latin typeface="Arial" pitchFamily="34" charset="0"/>
              </a:defRPr>
            </a:lvl6pPr>
            <a:lvl7pPr marL="914400" algn="l" rtl="0" fontAlgn="base">
              <a:spcBef>
                <a:spcPct val="0"/>
              </a:spcBef>
              <a:spcAft>
                <a:spcPct val="0"/>
              </a:spcAft>
              <a:defRPr sz="2400" b="1">
                <a:solidFill>
                  <a:schemeClr val="bg1"/>
                </a:solidFill>
                <a:latin typeface="Arial" pitchFamily="34" charset="0"/>
              </a:defRPr>
            </a:lvl7pPr>
            <a:lvl8pPr marL="1371600" algn="l" rtl="0" fontAlgn="base">
              <a:spcBef>
                <a:spcPct val="0"/>
              </a:spcBef>
              <a:spcAft>
                <a:spcPct val="0"/>
              </a:spcAft>
              <a:defRPr sz="2400" b="1">
                <a:solidFill>
                  <a:schemeClr val="bg1"/>
                </a:solidFill>
                <a:latin typeface="Arial" pitchFamily="34" charset="0"/>
              </a:defRPr>
            </a:lvl8pPr>
            <a:lvl9pPr marL="1828800" algn="l" rtl="0" fontAlgn="base">
              <a:spcBef>
                <a:spcPct val="0"/>
              </a:spcBef>
              <a:spcAft>
                <a:spcPct val="0"/>
              </a:spcAft>
              <a:defRPr sz="2400" b="1">
                <a:solidFill>
                  <a:schemeClr val="bg1"/>
                </a:solidFill>
                <a:latin typeface="Arial" pitchFamily="34" charset="0"/>
              </a:defRPr>
            </a:lvl9pPr>
          </a:lstStyle>
          <a:p>
            <a:pPr defTabSz="584200"/>
            <a:r>
              <a:rPr lang="en-GB" sz="4000" b="0" dirty="0">
                <a:solidFill>
                  <a:srgbClr val="FFFF00"/>
                </a:solidFill>
                <a:effectLst>
                  <a:outerShdw blurRad="38100" dist="38100" dir="2700000" algn="tl">
                    <a:srgbClr val="000000">
                      <a:alpha val="43137"/>
                    </a:srgbClr>
                  </a:outerShdw>
                </a:effectLst>
              </a:rPr>
              <a:t>Future Circular Collider</a:t>
            </a:r>
          </a:p>
        </p:txBody>
      </p:sp>
      <p:sp>
        <p:nvSpPr>
          <p:cNvPr id="7" name="Content Placeholder 2"/>
          <p:cNvSpPr txBox="1">
            <a:spLocks/>
          </p:cNvSpPr>
          <p:nvPr/>
        </p:nvSpPr>
        <p:spPr>
          <a:xfrm>
            <a:off x="98634" y="1069154"/>
            <a:ext cx="5242978" cy="4736110"/>
          </a:xfrm>
          <a:prstGeom prst="rect">
            <a:avLst/>
          </a:prstGeom>
        </p:spPr>
        <p:txBody>
          <a:bodyPr/>
          <a:lstStyle>
            <a:lvl1pPr marL="265113" indent="-265113" algn="l" rtl="0" eaLnBrk="0" fontAlgn="base" hangingPunct="0">
              <a:spcBef>
                <a:spcPct val="0"/>
              </a:spcBef>
              <a:spcAft>
                <a:spcPct val="50000"/>
              </a:spcAft>
              <a:buClr>
                <a:srgbClr val="F28E00"/>
              </a:buClr>
              <a:buFont typeface="Wingdings" pitchFamily="2" charset="2"/>
              <a:buChar char="§"/>
              <a:defRPr sz="2400" b="1">
                <a:solidFill>
                  <a:schemeClr val="tx1"/>
                </a:solidFill>
                <a:latin typeface="+mn-lt"/>
                <a:ea typeface="+mn-ea"/>
                <a:cs typeface="+mn-cs"/>
              </a:defRPr>
            </a:lvl1pPr>
            <a:lvl2pPr marL="628650" indent="-184150" algn="l" rtl="0" eaLnBrk="0" fontAlgn="base" hangingPunct="0">
              <a:spcBef>
                <a:spcPct val="0"/>
              </a:spcBef>
              <a:spcAft>
                <a:spcPct val="50000"/>
              </a:spcAft>
              <a:buClr>
                <a:schemeClr val="bg2"/>
              </a:buClr>
              <a:buFont typeface="Wingdings" pitchFamily="2" charset="2"/>
              <a:buChar char="§"/>
              <a:defRPr sz="2000" b="1">
                <a:solidFill>
                  <a:schemeClr val="tx1"/>
                </a:solidFill>
                <a:latin typeface="+mn-lt"/>
              </a:defRPr>
            </a:lvl2pPr>
            <a:lvl3pPr marL="1236663" indent="-228600" algn="l" rtl="0" eaLnBrk="0" fontAlgn="base" hangingPunct="0">
              <a:spcBef>
                <a:spcPct val="0"/>
              </a:spcBef>
              <a:spcAft>
                <a:spcPct val="0"/>
              </a:spcAft>
              <a:buClr>
                <a:srgbClr val="FF9900"/>
              </a:buClr>
              <a:buFont typeface="Wingdings" pitchFamily="2" charset="2"/>
              <a:buChar char="§"/>
              <a:defRPr sz="1200">
                <a:solidFill>
                  <a:schemeClr val="tx1"/>
                </a:solidFill>
                <a:latin typeface="+mn-lt"/>
              </a:defRPr>
            </a:lvl3pPr>
            <a:lvl4pPr marL="1644650" indent="-228600" algn="l" rtl="0" eaLnBrk="0" fontAlgn="base" hangingPunct="0">
              <a:spcBef>
                <a:spcPct val="0"/>
              </a:spcBef>
              <a:spcAft>
                <a:spcPct val="0"/>
              </a:spcAft>
              <a:buFont typeface="Wingdings" pitchFamily="2" charset="2"/>
              <a:buChar char="§"/>
              <a:defRPr sz="1400">
                <a:solidFill>
                  <a:schemeClr val="tx1"/>
                </a:solidFill>
                <a:latin typeface="+mn-lt"/>
              </a:defRPr>
            </a:lvl4pPr>
            <a:lvl5pPr marL="2057400" indent="-228600" algn="l" rtl="0" eaLnBrk="0" fontAlgn="base" hangingPunct="0">
              <a:spcBef>
                <a:spcPct val="20000"/>
              </a:spcBef>
              <a:spcAft>
                <a:spcPct val="0"/>
              </a:spcAft>
              <a:defRPr sz="2000">
                <a:solidFill>
                  <a:schemeClr val="tx1"/>
                </a:solidFill>
                <a:latin typeface="+mn-lt"/>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a:lstStyle>
          <a:p>
            <a:pPr marL="0" indent="0" defTabSz="584200">
              <a:buFont typeface="Wingdings" pitchFamily="2" charset="2"/>
              <a:buNone/>
            </a:pPr>
            <a:r>
              <a:rPr lang="de-DE" sz="2800" dirty="0" smtClean="0">
                <a:solidFill>
                  <a:srgbClr val="F0F0F0"/>
                </a:solidFill>
              </a:rPr>
              <a:t>First studies on a new 80 km tunnel in the Geneva  area</a:t>
            </a:r>
          </a:p>
          <a:p>
            <a:pPr marL="173038" lvl="1" indent="-173038" defTabSz="584200">
              <a:spcAft>
                <a:spcPts val="0"/>
              </a:spcAft>
              <a:buClr>
                <a:srgbClr val="F0F0F0"/>
              </a:buClr>
            </a:pPr>
            <a:r>
              <a:rPr lang="en-US" sz="2400" dirty="0" smtClean="0">
                <a:solidFill>
                  <a:srgbClr val="092A55">
                    <a:lumMod val="75000"/>
                  </a:srgbClr>
                </a:solidFill>
                <a:ea typeface="ＭＳ Ｐゴシック" pitchFamily="-112" charset="-128"/>
              </a:rPr>
              <a:t> </a:t>
            </a:r>
            <a:r>
              <a:rPr lang="en-US" sz="2600" dirty="0" smtClean="0">
                <a:solidFill>
                  <a:srgbClr val="FFFF00"/>
                </a:solidFill>
                <a:ea typeface="ＭＳ Ｐゴシック" pitchFamily="-112" charset="-128"/>
              </a:rPr>
              <a:t>42 </a:t>
            </a:r>
            <a:r>
              <a:rPr lang="en-US" sz="2600" dirty="0" err="1">
                <a:solidFill>
                  <a:srgbClr val="FFFF00"/>
                </a:solidFill>
                <a:ea typeface="ＭＳ Ｐゴシック" pitchFamily="-112" charset="-128"/>
              </a:rPr>
              <a:t>TeV</a:t>
            </a:r>
            <a:r>
              <a:rPr lang="en-US" sz="2600" dirty="0">
                <a:solidFill>
                  <a:srgbClr val="FFFF00"/>
                </a:solidFill>
                <a:ea typeface="ＭＳ Ｐゴシック" pitchFamily="-112" charset="-128"/>
              </a:rPr>
              <a:t>  </a:t>
            </a:r>
            <a:r>
              <a:rPr lang="en-US" sz="2600" dirty="0" smtClean="0">
                <a:solidFill>
                  <a:srgbClr val="FFFF00"/>
                </a:solidFill>
                <a:ea typeface="ＭＳ Ｐゴシック" pitchFamily="-112" charset="-128"/>
              </a:rPr>
              <a:t>    </a:t>
            </a:r>
            <a:r>
              <a:rPr lang="en-US" sz="2600" dirty="0" smtClean="0">
                <a:solidFill>
                  <a:srgbClr val="FFFFFF"/>
                </a:solidFill>
                <a:ea typeface="ＭＳ Ｐゴシック" pitchFamily="-112" charset="-128"/>
              </a:rPr>
              <a:t>with  </a:t>
            </a:r>
            <a:r>
              <a:rPr lang="en-US" sz="2600" dirty="0">
                <a:solidFill>
                  <a:srgbClr val="FFFF00"/>
                </a:solidFill>
                <a:ea typeface="ＭＳ Ｐゴシック" pitchFamily="-112" charset="-128"/>
              </a:rPr>
              <a:t>8.3 T</a:t>
            </a:r>
            <a:r>
              <a:rPr lang="en-US" sz="2600" dirty="0">
                <a:solidFill>
                  <a:srgbClr val="FFFFFF"/>
                </a:solidFill>
                <a:ea typeface="ＭＳ Ｐゴシック" pitchFamily="-112" charset="-128"/>
              </a:rPr>
              <a:t> </a:t>
            </a:r>
            <a:r>
              <a:rPr lang="en-US" sz="2600" dirty="0" smtClean="0">
                <a:solidFill>
                  <a:srgbClr val="FFFFFF"/>
                </a:solidFill>
                <a:ea typeface="ＭＳ Ｐゴシック" pitchFamily="-112" charset="-128"/>
              </a:rPr>
              <a:t>using present </a:t>
            </a:r>
            <a:r>
              <a:rPr lang="en-US" sz="2600" dirty="0">
                <a:solidFill>
                  <a:srgbClr val="FFFFFF"/>
                </a:solidFill>
                <a:ea typeface="ＭＳ Ｐゴシック" pitchFamily="-112" charset="-128"/>
              </a:rPr>
              <a:t>LHC </a:t>
            </a:r>
            <a:r>
              <a:rPr lang="en-US" sz="2600" dirty="0" smtClean="0">
                <a:solidFill>
                  <a:srgbClr val="FFFFFF"/>
                </a:solidFill>
                <a:ea typeface="ＭＳ Ｐゴシック" pitchFamily="-112" charset="-128"/>
              </a:rPr>
              <a:t>dipoles</a:t>
            </a:r>
          </a:p>
          <a:p>
            <a:pPr marL="173038" lvl="1" indent="-173038" defTabSz="584200">
              <a:spcAft>
                <a:spcPts val="0"/>
              </a:spcAft>
              <a:buClr>
                <a:srgbClr val="F0F0F0"/>
              </a:buClr>
            </a:pPr>
            <a:endParaRPr lang="en-US" sz="2600" dirty="0">
              <a:solidFill>
                <a:srgbClr val="FFFFFF"/>
              </a:solidFill>
              <a:ea typeface="ＭＳ Ｐゴシック" pitchFamily="-112" charset="-128"/>
            </a:endParaRPr>
          </a:p>
          <a:p>
            <a:pPr marL="173038" lvl="1" indent="-173038" defTabSz="584200">
              <a:spcAft>
                <a:spcPts val="0"/>
              </a:spcAft>
              <a:buClr>
                <a:srgbClr val="F0F0F0"/>
              </a:buClr>
            </a:pPr>
            <a:r>
              <a:rPr lang="en-US" sz="2600" dirty="0" smtClean="0">
                <a:solidFill>
                  <a:srgbClr val="FFFFFF"/>
                </a:solidFill>
                <a:ea typeface="ＭＳ Ｐゴシック" pitchFamily="-112" charset="-128"/>
              </a:rPr>
              <a:t> </a:t>
            </a:r>
            <a:r>
              <a:rPr lang="en-US" sz="2600" dirty="0" smtClean="0">
                <a:solidFill>
                  <a:srgbClr val="FFFF00"/>
                </a:solidFill>
                <a:ea typeface="ＭＳ Ｐゴシック" pitchFamily="-112" charset="-128"/>
              </a:rPr>
              <a:t>80 </a:t>
            </a:r>
            <a:r>
              <a:rPr lang="en-US" sz="2600" dirty="0" err="1">
                <a:solidFill>
                  <a:srgbClr val="FFFF00"/>
                </a:solidFill>
                <a:ea typeface="ＭＳ Ｐゴシック" pitchFamily="-112" charset="-128"/>
              </a:rPr>
              <a:t>TeV</a:t>
            </a:r>
            <a:r>
              <a:rPr lang="en-US" sz="2600" dirty="0">
                <a:solidFill>
                  <a:srgbClr val="FFFF00"/>
                </a:solidFill>
                <a:ea typeface="ＭＳ Ｐゴシック" pitchFamily="-112" charset="-128"/>
              </a:rPr>
              <a:t>  </a:t>
            </a:r>
            <a:r>
              <a:rPr lang="en-US" sz="2600" dirty="0" smtClean="0">
                <a:solidFill>
                  <a:srgbClr val="FFFF00"/>
                </a:solidFill>
                <a:ea typeface="ＭＳ Ｐゴシック" pitchFamily="-112" charset="-128"/>
              </a:rPr>
              <a:t>    </a:t>
            </a:r>
            <a:r>
              <a:rPr lang="en-US" sz="2600" dirty="0" smtClean="0">
                <a:solidFill>
                  <a:srgbClr val="FFFFFF"/>
                </a:solidFill>
                <a:ea typeface="ＭＳ Ｐゴシック" pitchFamily="-112" charset="-128"/>
              </a:rPr>
              <a:t>with </a:t>
            </a:r>
            <a:r>
              <a:rPr lang="en-US" sz="2600" dirty="0">
                <a:solidFill>
                  <a:srgbClr val="FFFF00"/>
                </a:solidFill>
                <a:ea typeface="ＭＳ Ｐゴシック" pitchFamily="-112" charset="-128"/>
              </a:rPr>
              <a:t>16 T</a:t>
            </a:r>
            <a:r>
              <a:rPr lang="en-US" sz="2600" dirty="0">
                <a:solidFill>
                  <a:srgbClr val="FFFFFF"/>
                </a:solidFill>
                <a:ea typeface="ＭＳ Ｐゴシック" pitchFamily="-112" charset="-128"/>
              </a:rPr>
              <a:t> </a:t>
            </a:r>
            <a:r>
              <a:rPr lang="en-US" sz="2600" dirty="0" smtClean="0">
                <a:solidFill>
                  <a:srgbClr val="FFFFFF"/>
                </a:solidFill>
                <a:ea typeface="ＭＳ Ｐゴシック" pitchFamily="-112" charset="-128"/>
              </a:rPr>
              <a:t> based</a:t>
            </a:r>
          </a:p>
          <a:p>
            <a:pPr marL="173038" lvl="1" indent="-173038" defTabSz="584200">
              <a:spcAft>
                <a:spcPts val="0"/>
              </a:spcAft>
              <a:buClr>
                <a:srgbClr val="F0F0F0"/>
              </a:buClr>
              <a:buFont typeface="Wingdings" pitchFamily="2" charset="2"/>
              <a:buNone/>
            </a:pPr>
            <a:r>
              <a:rPr lang="en-US" sz="2600" dirty="0" smtClean="0">
                <a:solidFill>
                  <a:srgbClr val="FFFFFF"/>
                </a:solidFill>
                <a:ea typeface="ＭＳ Ｐゴシック" pitchFamily="-112" charset="-128"/>
              </a:rPr>
              <a:t>	on Nb</a:t>
            </a:r>
            <a:r>
              <a:rPr lang="en-US" sz="2600" baseline="-25000" dirty="0" smtClean="0">
                <a:solidFill>
                  <a:srgbClr val="FFFFFF"/>
                </a:solidFill>
                <a:ea typeface="ＭＳ Ｐゴシック" pitchFamily="-112" charset="-128"/>
              </a:rPr>
              <a:t>3</a:t>
            </a:r>
            <a:r>
              <a:rPr lang="en-US" sz="2600" dirty="0" smtClean="0">
                <a:solidFill>
                  <a:srgbClr val="FFFFFF"/>
                </a:solidFill>
                <a:ea typeface="ＭＳ Ｐゴシック" pitchFamily="-112" charset="-128"/>
              </a:rPr>
              <a:t>Sn dipoles</a:t>
            </a:r>
          </a:p>
          <a:p>
            <a:pPr marL="173038" lvl="1" indent="-173038" defTabSz="584200">
              <a:spcAft>
                <a:spcPts val="0"/>
              </a:spcAft>
              <a:buClr>
                <a:srgbClr val="F0F0F0"/>
              </a:buClr>
              <a:buFont typeface="Wingdings" pitchFamily="2" charset="2"/>
              <a:buNone/>
            </a:pPr>
            <a:endParaRPr lang="en-US" sz="2600" dirty="0">
              <a:solidFill>
                <a:srgbClr val="FFFFFF"/>
              </a:solidFill>
              <a:ea typeface="ＭＳ Ｐゴシック" pitchFamily="-112" charset="-128"/>
            </a:endParaRPr>
          </a:p>
          <a:p>
            <a:pPr marL="173038" lvl="1" indent="-173038" defTabSz="584200">
              <a:spcAft>
                <a:spcPts val="0"/>
              </a:spcAft>
              <a:buClr>
                <a:srgbClr val="F0F0F0"/>
              </a:buClr>
            </a:pPr>
            <a:r>
              <a:rPr lang="en-US" sz="2600" dirty="0" smtClean="0">
                <a:solidFill>
                  <a:srgbClr val="FFFF00"/>
                </a:solidFill>
                <a:ea typeface="ＭＳ Ｐゴシック" pitchFamily="-112" charset="-128"/>
              </a:rPr>
              <a:t>100 </a:t>
            </a:r>
            <a:r>
              <a:rPr lang="en-US" sz="2600" dirty="0" err="1">
                <a:solidFill>
                  <a:srgbClr val="FFFF00"/>
                </a:solidFill>
                <a:ea typeface="ＭＳ Ｐゴシック" pitchFamily="-112" charset="-128"/>
              </a:rPr>
              <a:t>TeV</a:t>
            </a:r>
            <a:r>
              <a:rPr lang="en-US" sz="2600" dirty="0">
                <a:solidFill>
                  <a:srgbClr val="FFFF00"/>
                </a:solidFill>
                <a:ea typeface="ＭＳ Ｐゴシック" pitchFamily="-112" charset="-128"/>
              </a:rPr>
              <a:t>  </a:t>
            </a:r>
            <a:r>
              <a:rPr lang="en-US" sz="2600" dirty="0" smtClean="0">
                <a:solidFill>
                  <a:srgbClr val="FFFF00"/>
                </a:solidFill>
                <a:ea typeface="ＭＳ Ｐゴシック" pitchFamily="-112" charset="-128"/>
              </a:rPr>
              <a:t>    </a:t>
            </a:r>
            <a:r>
              <a:rPr lang="en-US" sz="2600" dirty="0" smtClean="0">
                <a:solidFill>
                  <a:srgbClr val="FFFFFF"/>
                </a:solidFill>
                <a:ea typeface="ＭＳ Ｐゴシック" pitchFamily="-112" charset="-128"/>
              </a:rPr>
              <a:t>with </a:t>
            </a:r>
            <a:r>
              <a:rPr lang="en-US" sz="2600" dirty="0">
                <a:solidFill>
                  <a:srgbClr val="FFFF00"/>
                </a:solidFill>
                <a:ea typeface="ＭＳ Ｐゴシック" pitchFamily="-112" charset="-128"/>
              </a:rPr>
              <a:t>20 T</a:t>
            </a:r>
            <a:r>
              <a:rPr lang="en-US" sz="2600" dirty="0">
                <a:solidFill>
                  <a:srgbClr val="FFFFFF"/>
                </a:solidFill>
                <a:ea typeface="ＭＳ Ｐゴシック" pitchFamily="-112" charset="-128"/>
              </a:rPr>
              <a:t> </a:t>
            </a:r>
            <a:r>
              <a:rPr lang="en-US" sz="2600" dirty="0" smtClean="0">
                <a:solidFill>
                  <a:srgbClr val="FFFFFF"/>
                </a:solidFill>
                <a:ea typeface="ＭＳ Ｐゴシック" pitchFamily="-112" charset="-128"/>
              </a:rPr>
              <a:t>based</a:t>
            </a:r>
          </a:p>
          <a:p>
            <a:pPr marL="173038" lvl="1" indent="-173038" defTabSz="584200">
              <a:spcAft>
                <a:spcPts val="0"/>
              </a:spcAft>
              <a:buClr>
                <a:srgbClr val="F0F0F0"/>
              </a:buClr>
              <a:buFont typeface="Wingdings" pitchFamily="2" charset="2"/>
              <a:buNone/>
            </a:pPr>
            <a:r>
              <a:rPr lang="en-US" sz="2600" dirty="0" smtClean="0">
                <a:solidFill>
                  <a:srgbClr val="FFFFFF"/>
                </a:solidFill>
                <a:ea typeface="ＭＳ Ｐゴシック" pitchFamily="-112" charset="-128"/>
              </a:rPr>
              <a:t>	on HTS dipoles</a:t>
            </a:r>
            <a:endParaRPr lang="en-US" sz="2600" dirty="0">
              <a:solidFill>
                <a:srgbClr val="FFFFFF"/>
              </a:solidFill>
              <a:ea typeface="ＭＳ Ｐゴシック" pitchFamily="-112" charset="-128"/>
            </a:endParaRPr>
          </a:p>
          <a:p>
            <a:pPr defTabSz="584200">
              <a:buClr>
                <a:srgbClr val="092A55"/>
              </a:buClr>
            </a:pPr>
            <a:endParaRPr lang="de-DE" sz="2000" dirty="0" smtClean="0">
              <a:solidFill>
                <a:prstClr val="black"/>
              </a:solidFill>
            </a:endParaRPr>
          </a:p>
          <a:p>
            <a:pPr marL="444500" lvl="1" indent="0" defTabSz="584200">
              <a:buClr>
                <a:srgbClr val="EEECE1"/>
              </a:buClr>
              <a:buFont typeface="Wingdings" pitchFamily="2" charset="2"/>
              <a:buNone/>
            </a:pPr>
            <a:r>
              <a:rPr lang="de-DE" dirty="0" smtClean="0">
                <a:solidFill>
                  <a:prstClr val="black"/>
                </a:solidFill>
                <a:ea typeface="ＭＳ Ｐゴシック" pitchFamily="-112" charset="-128"/>
              </a:rPr>
              <a:t> </a:t>
            </a:r>
            <a:endParaRPr lang="de-DE" dirty="0">
              <a:solidFill>
                <a:prstClr val="black"/>
              </a:solidFill>
              <a:ea typeface="ＭＳ Ｐゴシック" pitchFamily="-112" charset="-128"/>
            </a:endParaRPr>
          </a:p>
        </p:txBody>
      </p:sp>
      <p:pic>
        <p:nvPicPr>
          <p:cNvPr id="8"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767092" y="2241096"/>
            <a:ext cx="4370012" cy="1187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67092" y="2241096"/>
            <a:ext cx="4370012" cy="4370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660733" y="1104893"/>
            <a:ext cx="3273845" cy="707886"/>
          </a:xfrm>
          <a:prstGeom prst="borderCallout2">
            <a:avLst>
              <a:gd name="adj1" fmla="val 105926"/>
              <a:gd name="adj2" fmla="val 49621"/>
              <a:gd name="adj3" fmla="val 148454"/>
              <a:gd name="adj4" fmla="val 22667"/>
              <a:gd name="adj5" fmla="val 200605"/>
              <a:gd name="adj6" fmla="val 24601"/>
            </a:avLst>
          </a:prstGeom>
          <a:solidFill>
            <a:srgbClr val="FF0000"/>
          </a:solidFill>
          <a:ln w="28575">
            <a:solidFill>
              <a:srgbClr val="FF0000"/>
            </a:solidFill>
          </a:ln>
        </p:spPr>
        <p:txBody>
          <a:bodyPr wrap="none" rtlCol="0">
            <a:spAutoFit/>
          </a:bodyPr>
          <a:lstStyle/>
          <a:p>
            <a:pPr algn="ctr" defTabSz="584200" fontAlgn="base">
              <a:spcBef>
                <a:spcPct val="0"/>
              </a:spcBef>
              <a:spcAft>
                <a:spcPct val="0"/>
              </a:spcAft>
            </a:pPr>
            <a:r>
              <a:rPr lang="en-GB" sz="2000" b="1" dirty="0" smtClean="0">
                <a:solidFill>
                  <a:srgbClr val="F0F0F0"/>
                </a:solidFill>
                <a:ea typeface="ＭＳ Ｐゴシック" charset="0"/>
              </a:rPr>
              <a:t>High Energy-LHC :33 </a:t>
            </a:r>
            <a:r>
              <a:rPr lang="en-GB" sz="2000" b="1" dirty="0" err="1" smtClean="0">
                <a:solidFill>
                  <a:srgbClr val="F0F0F0"/>
                </a:solidFill>
                <a:ea typeface="ＭＳ Ｐゴシック" charset="0"/>
              </a:rPr>
              <a:t>TeV</a:t>
            </a:r>
            <a:endParaRPr lang="en-GB" sz="2000" b="1" dirty="0" smtClean="0">
              <a:solidFill>
                <a:srgbClr val="F0F0F0"/>
              </a:solidFill>
              <a:ea typeface="ＭＳ Ｐゴシック" charset="0"/>
            </a:endParaRPr>
          </a:p>
          <a:p>
            <a:pPr algn="ctr" defTabSz="584200" fontAlgn="base">
              <a:spcBef>
                <a:spcPct val="0"/>
              </a:spcBef>
              <a:spcAft>
                <a:spcPct val="0"/>
              </a:spcAft>
            </a:pPr>
            <a:r>
              <a:rPr lang="en-GB" sz="2000" b="1" dirty="0" smtClean="0">
                <a:solidFill>
                  <a:srgbClr val="F0F0F0"/>
                </a:solidFill>
                <a:ea typeface="ＭＳ Ｐゴシック" charset="0"/>
              </a:rPr>
              <a:t>with 20T magnets</a:t>
            </a:r>
          </a:p>
        </p:txBody>
      </p:sp>
    </p:spTree>
    <p:extLst>
      <p:ext uri="{BB962C8B-B14F-4D97-AF65-F5344CB8AC3E}">
        <p14:creationId xmlns:p14="http://schemas.microsoft.com/office/powerpoint/2010/main" val="388532443"/>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r="-183"/>
          <a:stretch/>
        </p:blipFill>
        <p:spPr>
          <a:xfrm>
            <a:off x="4644142" y="975611"/>
            <a:ext cx="4427984" cy="4689351"/>
          </a:xfrm>
          <a:prstGeom prst="rect">
            <a:avLst/>
          </a:prstGeom>
        </p:spPr>
      </p:pic>
      <p:sp>
        <p:nvSpPr>
          <p:cNvPr id="7" name="TextBox 6"/>
          <p:cNvSpPr txBox="1"/>
          <p:nvPr/>
        </p:nvSpPr>
        <p:spPr>
          <a:xfrm>
            <a:off x="1" y="-32389"/>
            <a:ext cx="9143999" cy="1008000"/>
          </a:xfrm>
          <a:prstGeom prst="rect">
            <a:avLst/>
          </a:prstGeom>
          <a:solidFill>
            <a:srgbClr val="002060"/>
          </a:solidFill>
        </p:spPr>
        <p:txBody>
          <a:bodyPr wrap="square" t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smtClean="0">
                <a:ln>
                  <a:noFill/>
                </a:ln>
                <a:solidFill>
                  <a:srgbClr val="FFFF00"/>
                </a:solidFill>
                <a:effectLst/>
                <a:uLnTx/>
                <a:uFillTx/>
                <a:latin typeface="Arial"/>
                <a:cs typeface="Calibri" pitchFamily="34" charset="0"/>
              </a:rPr>
              <a:t>Future Circular Collider Study - SCOPE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smtClean="0">
                <a:ln>
                  <a:noFill/>
                </a:ln>
                <a:solidFill>
                  <a:srgbClr val="FFFF00"/>
                </a:solidFill>
                <a:effectLst/>
                <a:uLnTx/>
                <a:uFillTx/>
                <a:latin typeface="Arial"/>
                <a:cs typeface="Calibri" pitchFamily="34" charset="0"/>
              </a:rPr>
              <a:t>CDR and cost review for the next ESU (2018)</a:t>
            </a:r>
          </a:p>
        </p:txBody>
      </p:sp>
      <p:sp>
        <p:nvSpPr>
          <p:cNvPr id="8" name="Rectangle 7"/>
          <p:cNvSpPr/>
          <p:nvPr/>
        </p:nvSpPr>
        <p:spPr>
          <a:xfrm>
            <a:off x="136464" y="1243494"/>
            <a:ext cx="4147504" cy="3801041"/>
          </a:xfrm>
          <a:prstGeom prst="rect">
            <a:avLst/>
          </a:prstGeom>
          <a:solidFill>
            <a:schemeClr val="bg1"/>
          </a:solidFill>
        </p:spPr>
        <p:txBody>
          <a:bodyPr wrap="square">
            <a:spAutoFit/>
          </a:bodyPr>
          <a:lstStyle/>
          <a:p>
            <a:pPr>
              <a:spcBef>
                <a:spcPts val="1200"/>
              </a:spcBef>
              <a:defRPr/>
            </a:pPr>
            <a:r>
              <a:rPr lang="en-US" sz="2400" b="1" kern="0" dirty="0" smtClean="0">
                <a:latin typeface="Arial"/>
                <a:cs typeface="Calibri" pitchFamily="34" charset="0"/>
              </a:rPr>
              <a:t>Forming an international collaboration to study: </a:t>
            </a:r>
          </a:p>
          <a:p>
            <a:pPr marL="169863" indent="-169863">
              <a:buFont typeface="Arial" panose="020B0604020202020204" pitchFamily="34" charset="0"/>
              <a:buChar char="•"/>
              <a:defRPr/>
            </a:pPr>
            <a:r>
              <a:rPr lang="en-US" sz="2400" b="1" i="1" kern="0" dirty="0" smtClean="0">
                <a:latin typeface="Arial"/>
                <a:cs typeface="Calibri" pitchFamily="34" charset="0"/>
              </a:rPr>
              <a:t>pp</a:t>
            </a:r>
            <a:r>
              <a:rPr lang="en-US" sz="2400" b="1" kern="0" dirty="0" smtClean="0">
                <a:latin typeface="Arial"/>
                <a:cs typeface="Calibri" pitchFamily="34" charset="0"/>
              </a:rPr>
              <a:t>-collider (</a:t>
            </a:r>
            <a:r>
              <a:rPr lang="en-US" sz="2400" b="1" i="1" kern="0" dirty="0" smtClean="0">
                <a:latin typeface="Arial"/>
                <a:cs typeface="Calibri" pitchFamily="34" charset="0"/>
              </a:rPr>
              <a:t>FCC-</a:t>
            </a:r>
            <a:r>
              <a:rPr lang="en-US" sz="2400" b="1" i="1" kern="0" dirty="0" err="1" smtClean="0">
                <a:latin typeface="Arial"/>
                <a:cs typeface="Calibri" pitchFamily="34" charset="0"/>
              </a:rPr>
              <a:t>hh</a:t>
            </a:r>
            <a:r>
              <a:rPr lang="en-US" sz="2400" b="1" kern="0" dirty="0" smtClean="0">
                <a:latin typeface="Arial"/>
                <a:cs typeface="Calibri" pitchFamily="34" charset="0"/>
              </a:rPr>
              <a:t>)     </a:t>
            </a:r>
          </a:p>
          <a:p>
            <a:pPr marL="361950" indent="-361950">
              <a:buFont typeface="Wingdings"/>
              <a:buChar char="à"/>
              <a:defRPr/>
            </a:pPr>
            <a:r>
              <a:rPr lang="en-US" sz="1800" kern="0" dirty="0" smtClean="0">
                <a:latin typeface="Arial"/>
                <a:cs typeface="Calibri" pitchFamily="34" charset="0"/>
              </a:rPr>
              <a:t>defining infrastructure requirements</a:t>
            </a:r>
          </a:p>
          <a:p>
            <a:pPr>
              <a:defRPr/>
            </a:pPr>
            <a:r>
              <a:rPr lang="en-US" sz="1800" kern="0" dirty="0" smtClean="0">
                <a:latin typeface="Arial"/>
                <a:cs typeface="Calibri" pitchFamily="34" charset="0"/>
              </a:rPr>
              <a:t> </a:t>
            </a:r>
          </a:p>
          <a:p>
            <a:pPr marL="342900" indent="-342900">
              <a:spcBef>
                <a:spcPts val="1200"/>
              </a:spcBef>
              <a:buFont typeface="Arial" panose="020B0604020202020204" pitchFamily="34" charset="0"/>
              <a:buChar char="•"/>
              <a:defRPr/>
            </a:pPr>
            <a:endParaRPr lang="en-US" sz="2000" b="1" i="1" kern="0" dirty="0" smtClean="0">
              <a:latin typeface="Arial"/>
              <a:cs typeface="Calibri" pitchFamily="34" charset="0"/>
            </a:endParaRPr>
          </a:p>
          <a:p>
            <a:pPr marL="342900" indent="-342900">
              <a:spcBef>
                <a:spcPts val="1200"/>
              </a:spcBef>
              <a:buFont typeface="Arial" panose="020B0604020202020204" pitchFamily="34" charset="0"/>
              <a:buChar char="•"/>
              <a:defRPr/>
            </a:pPr>
            <a:endParaRPr lang="en-US" sz="100" b="1" i="1" kern="0" dirty="0">
              <a:latin typeface="Arial"/>
              <a:cs typeface="Calibri" pitchFamily="34" charset="0"/>
            </a:endParaRPr>
          </a:p>
          <a:p>
            <a:pPr marL="342900" indent="-342900">
              <a:spcBef>
                <a:spcPts val="1200"/>
              </a:spcBef>
              <a:buFont typeface="Arial" panose="020B0604020202020204" pitchFamily="34" charset="0"/>
              <a:buChar char="•"/>
              <a:defRPr/>
            </a:pPr>
            <a:r>
              <a:rPr lang="en-US" sz="2400" b="1" i="1" kern="0" dirty="0" err="1" smtClean="0">
                <a:latin typeface="Arial"/>
                <a:cs typeface="Calibri" pitchFamily="34" charset="0"/>
              </a:rPr>
              <a:t>e</a:t>
            </a:r>
            <a:r>
              <a:rPr lang="en-US" sz="2400" b="1" kern="0" baseline="30000" dirty="0" err="1" smtClean="0">
                <a:latin typeface="Arial"/>
                <a:cs typeface="Calibri" pitchFamily="34" charset="0"/>
              </a:rPr>
              <a:t>+</a:t>
            </a:r>
            <a:r>
              <a:rPr lang="en-US" sz="2400" b="1" i="1" kern="0" dirty="0" err="1" smtClean="0">
                <a:latin typeface="Arial"/>
                <a:cs typeface="Calibri" pitchFamily="34" charset="0"/>
              </a:rPr>
              <a:t>e</a:t>
            </a:r>
            <a:r>
              <a:rPr lang="en-US" sz="2400" b="1" kern="0" baseline="30000" dirty="0" smtClean="0">
                <a:latin typeface="Arial"/>
                <a:cs typeface="Calibri" pitchFamily="34" charset="0"/>
              </a:rPr>
              <a:t>-</a:t>
            </a:r>
            <a:r>
              <a:rPr lang="en-US" sz="2400" b="1" kern="0" dirty="0" smtClean="0">
                <a:latin typeface="Arial"/>
                <a:cs typeface="Calibri" pitchFamily="34" charset="0"/>
              </a:rPr>
              <a:t> </a:t>
            </a:r>
            <a:r>
              <a:rPr lang="en-US" sz="2400" b="1" kern="0" dirty="0">
                <a:latin typeface="Arial"/>
                <a:cs typeface="Calibri" pitchFamily="34" charset="0"/>
              </a:rPr>
              <a:t>collider </a:t>
            </a:r>
            <a:r>
              <a:rPr lang="en-US" sz="2400" b="1" kern="0" dirty="0" smtClean="0">
                <a:latin typeface="Arial"/>
                <a:cs typeface="Calibri" pitchFamily="34" charset="0"/>
              </a:rPr>
              <a:t>(</a:t>
            </a:r>
            <a:r>
              <a:rPr lang="en-US" sz="2400" b="1" i="1" kern="0" dirty="0" smtClean="0">
                <a:latin typeface="Arial"/>
                <a:cs typeface="Calibri" pitchFamily="34" charset="0"/>
              </a:rPr>
              <a:t>FCC-</a:t>
            </a:r>
            <a:r>
              <a:rPr lang="en-US" sz="2400" b="1" i="1" kern="0" dirty="0" err="1" smtClean="0">
                <a:latin typeface="Arial"/>
                <a:cs typeface="Calibri" pitchFamily="34" charset="0"/>
              </a:rPr>
              <a:t>ee</a:t>
            </a:r>
            <a:r>
              <a:rPr lang="en-US" sz="2400" b="1" kern="0" dirty="0" smtClean="0">
                <a:latin typeface="Arial"/>
                <a:cs typeface="Calibri" pitchFamily="34" charset="0"/>
              </a:rPr>
              <a:t>) </a:t>
            </a:r>
            <a:r>
              <a:rPr lang="en-US" sz="2400" kern="0" dirty="0" smtClean="0">
                <a:latin typeface="Arial"/>
                <a:cs typeface="Calibri" pitchFamily="34" charset="0"/>
              </a:rPr>
              <a:t>as potential intermediate step</a:t>
            </a:r>
          </a:p>
          <a:p>
            <a:pPr marL="342900" indent="-342900">
              <a:spcBef>
                <a:spcPts val="1200"/>
              </a:spcBef>
              <a:buFont typeface="Arial" panose="020B0604020202020204" pitchFamily="34" charset="0"/>
              <a:buChar char="•"/>
              <a:defRPr/>
            </a:pPr>
            <a:r>
              <a:rPr lang="en-US" sz="2400" b="1" i="1" kern="0" dirty="0" smtClean="0">
                <a:latin typeface="Arial"/>
                <a:cs typeface="Calibri" pitchFamily="34" charset="0"/>
              </a:rPr>
              <a:t>p-e</a:t>
            </a:r>
            <a:r>
              <a:rPr lang="en-US" sz="2400" b="1" kern="0" dirty="0" smtClean="0">
                <a:latin typeface="Arial"/>
                <a:cs typeface="Calibri" pitchFamily="34" charset="0"/>
              </a:rPr>
              <a:t> (</a:t>
            </a:r>
            <a:r>
              <a:rPr lang="en-US" sz="2400" b="1" i="1" kern="0" dirty="0" smtClean="0">
                <a:latin typeface="Arial"/>
                <a:cs typeface="Calibri" pitchFamily="34" charset="0"/>
              </a:rPr>
              <a:t>FCC-he</a:t>
            </a:r>
            <a:r>
              <a:rPr lang="en-US" sz="2400" b="1" kern="0" dirty="0" smtClean="0">
                <a:latin typeface="Arial"/>
                <a:cs typeface="Calibri" pitchFamily="34" charset="0"/>
              </a:rPr>
              <a:t>) option</a:t>
            </a:r>
          </a:p>
        </p:txBody>
      </p:sp>
      <p:sp>
        <p:nvSpPr>
          <p:cNvPr id="9" name="TextBox 8"/>
          <p:cNvSpPr txBox="1"/>
          <p:nvPr/>
        </p:nvSpPr>
        <p:spPr>
          <a:xfrm>
            <a:off x="136464" y="2779414"/>
            <a:ext cx="4435536" cy="892552"/>
          </a:xfrm>
          <a:prstGeom prst="rect">
            <a:avLst/>
          </a:prstGeom>
          <a:solidFill>
            <a:srgbClr val="FF3300"/>
          </a:solidFill>
          <a:ln w="19050" cap="flat" cmpd="sng" algn="ctr">
            <a:solidFill>
              <a:srgbClr val="B2B2B2"/>
            </a:solid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H" sz="2000" b="1" i="0" u="none" strike="noStrike" kern="0" cap="none" spc="0" normalizeH="0" baseline="0" noProof="0" dirty="0" smtClean="0">
                <a:ln>
                  <a:noFill/>
                </a:ln>
                <a:solidFill>
                  <a:schemeClr val="bg1"/>
                </a:solidFill>
                <a:effectLst/>
                <a:uLnTx/>
                <a:uFillTx/>
                <a:latin typeface="Arial"/>
              </a:rPr>
              <a:t>~16 T </a:t>
            </a:r>
            <a:r>
              <a:rPr kumimoji="0" lang="fr-CH" sz="2000" b="1" i="0" u="none" strike="noStrike" kern="0" cap="none" spc="0" normalizeH="0" baseline="0" noProof="0" dirty="0" smtClean="0">
                <a:ln>
                  <a:noFill/>
                </a:ln>
                <a:solidFill>
                  <a:schemeClr val="bg1"/>
                </a:solidFill>
                <a:effectLst/>
                <a:uLnTx/>
                <a:uFillTx/>
                <a:latin typeface="Arial"/>
                <a:sym typeface="Symbol"/>
              </a:rPr>
              <a:t> </a:t>
            </a:r>
            <a:r>
              <a:rPr kumimoji="0" lang="fr-CH" sz="3200" b="1" i="0" u="none" strike="noStrike" kern="0" cap="none" spc="0" normalizeH="0" baseline="0" noProof="0" dirty="0" smtClean="0">
                <a:ln>
                  <a:noFill/>
                </a:ln>
                <a:solidFill>
                  <a:schemeClr val="bg1"/>
                </a:solidFill>
                <a:effectLst/>
                <a:uLnTx/>
                <a:uFillTx/>
                <a:latin typeface="Arial"/>
                <a:sym typeface="Symbol"/>
              </a:rPr>
              <a:t>100 </a:t>
            </a:r>
            <a:r>
              <a:rPr kumimoji="0" lang="fr-CH" sz="3200" b="1" i="0" u="none" strike="noStrike" kern="0" cap="none" spc="0" normalizeH="0" baseline="0" noProof="0" dirty="0" err="1" smtClean="0">
                <a:ln>
                  <a:noFill/>
                </a:ln>
                <a:solidFill>
                  <a:schemeClr val="bg1"/>
                </a:solidFill>
                <a:effectLst/>
                <a:uLnTx/>
                <a:uFillTx/>
                <a:latin typeface="Arial"/>
                <a:sym typeface="Symbol"/>
              </a:rPr>
              <a:t>TeV</a:t>
            </a:r>
            <a:r>
              <a:rPr kumimoji="0" lang="fr-CH" sz="3200" b="1" i="0" u="none" strike="noStrike" kern="0" cap="none" spc="0" normalizeH="0" baseline="0" noProof="0" dirty="0" smtClean="0">
                <a:ln>
                  <a:noFill/>
                </a:ln>
                <a:solidFill>
                  <a:schemeClr val="bg1"/>
                </a:solidFill>
                <a:effectLst/>
                <a:uLnTx/>
                <a:uFillTx/>
                <a:latin typeface="Arial"/>
                <a:sym typeface="Symbol"/>
              </a:rPr>
              <a:t> </a:t>
            </a:r>
            <a:r>
              <a:rPr kumimoji="0" lang="fr-CH" sz="2000" b="1" i="1" u="none" strike="noStrike" kern="0" cap="none" spc="0" normalizeH="0" baseline="0" noProof="0" dirty="0" smtClean="0">
                <a:ln>
                  <a:noFill/>
                </a:ln>
                <a:solidFill>
                  <a:schemeClr val="bg1"/>
                </a:solidFill>
                <a:effectLst/>
                <a:uLnTx/>
                <a:uFillTx/>
                <a:latin typeface="Arial"/>
                <a:sym typeface="Symbol"/>
              </a:rPr>
              <a:t>pp</a:t>
            </a:r>
            <a:r>
              <a:rPr kumimoji="0" lang="fr-CH" sz="2000" b="1" i="0" u="none" strike="noStrike" kern="0" cap="none" spc="0" normalizeH="0" baseline="0" noProof="0" dirty="0" smtClean="0">
                <a:ln>
                  <a:noFill/>
                </a:ln>
                <a:solidFill>
                  <a:schemeClr val="bg1"/>
                </a:solidFill>
                <a:effectLst/>
                <a:uLnTx/>
                <a:uFillTx/>
                <a:latin typeface="Arial"/>
                <a:sym typeface="Symbol"/>
              </a:rPr>
              <a:t> in 100 km</a:t>
            </a:r>
          </a:p>
          <a:p>
            <a:pPr marL="0" marR="0" lvl="0" indent="0" defTabSz="914400" eaLnBrk="1" fontAlgn="auto" latinLnBrk="0" hangingPunct="1">
              <a:lnSpc>
                <a:spcPct val="100000"/>
              </a:lnSpc>
              <a:spcBef>
                <a:spcPts val="0"/>
              </a:spcBef>
              <a:spcAft>
                <a:spcPts val="0"/>
              </a:spcAft>
              <a:buClrTx/>
              <a:buSzTx/>
              <a:buFontTx/>
              <a:buNone/>
              <a:tabLst/>
              <a:defRPr/>
            </a:pPr>
            <a:r>
              <a:rPr kumimoji="0" lang="fr-CH" sz="2000" b="1" i="0" u="none" strike="noStrike" kern="0" cap="none" spc="0" normalizeH="0" baseline="0" noProof="0" dirty="0" smtClean="0">
                <a:ln>
                  <a:noFill/>
                </a:ln>
                <a:solidFill>
                  <a:schemeClr val="bg1"/>
                </a:solidFill>
                <a:effectLst/>
                <a:uLnTx/>
                <a:uFillTx/>
                <a:latin typeface="Arial"/>
                <a:sym typeface="Symbol"/>
              </a:rPr>
              <a:t>~20 T  100 </a:t>
            </a:r>
            <a:r>
              <a:rPr kumimoji="0" lang="fr-CH" sz="2000" b="1" i="0" u="none" strike="noStrike" kern="0" cap="none" spc="0" normalizeH="0" baseline="0" noProof="0" dirty="0" err="1" smtClean="0">
                <a:ln>
                  <a:noFill/>
                </a:ln>
                <a:solidFill>
                  <a:schemeClr val="bg1"/>
                </a:solidFill>
                <a:effectLst/>
                <a:uLnTx/>
                <a:uFillTx/>
                <a:latin typeface="Arial"/>
                <a:sym typeface="Symbol"/>
              </a:rPr>
              <a:t>TeV</a:t>
            </a:r>
            <a:r>
              <a:rPr kumimoji="0" lang="fr-CH" sz="2000" b="1" i="0" u="none" strike="noStrike" kern="0" cap="none" spc="0" normalizeH="0" baseline="0" noProof="0" dirty="0" smtClean="0">
                <a:ln>
                  <a:noFill/>
                </a:ln>
                <a:solidFill>
                  <a:schemeClr val="bg1"/>
                </a:solidFill>
                <a:effectLst/>
                <a:uLnTx/>
                <a:uFillTx/>
                <a:latin typeface="Arial"/>
                <a:sym typeface="Symbol"/>
              </a:rPr>
              <a:t> </a:t>
            </a:r>
            <a:r>
              <a:rPr kumimoji="0" lang="fr-CH" sz="2000" b="1" i="1" u="none" strike="noStrike" kern="0" cap="none" spc="0" normalizeH="0" baseline="0" noProof="0" dirty="0" smtClean="0">
                <a:ln>
                  <a:noFill/>
                </a:ln>
                <a:solidFill>
                  <a:schemeClr val="bg1"/>
                </a:solidFill>
                <a:effectLst/>
                <a:uLnTx/>
                <a:uFillTx/>
                <a:latin typeface="Arial"/>
                <a:sym typeface="Symbol"/>
              </a:rPr>
              <a:t>pp</a:t>
            </a:r>
            <a:r>
              <a:rPr kumimoji="0" lang="fr-CH" sz="2000" b="1" i="0" u="none" strike="noStrike" kern="0" cap="none" spc="0" normalizeH="0" baseline="0" noProof="0" dirty="0" smtClean="0">
                <a:ln>
                  <a:noFill/>
                </a:ln>
                <a:solidFill>
                  <a:schemeClr val="bg1"/>
                </a:solidFill>
                <a:effectLst/>
                <a:uLnTx/>
                <a:uFillTx/>
                <a:latin typeface="Arial"/>
                <a:sym typeface="Symbol"/>
              </a:rPr>
              <a:t> in 80 km</a:t>
            </a:r>
          </a:p>
        </p:txBody>
      </p:sp>
      <p:sp>
        <p:nvSpPr>
          <p:cNvPr id="2" name="Rectangle 1"/>
          <p:cNvSpPr/>
          <p:nvPr/>
        </p:nvSpPr>
        <p:spPr>
          <a:xfrm>
            <a:off x="71874" y="5652537"/>
            <a:ext cx="9000252" cy="584775"/>
          </a:xfrm>
          <a:prstGeom prst="rect">
            <a:avLst/>
          </a:prstGeom>
        </p:spPr>
        <p:txBody>
          <a:bodyPr wrap="square">
            <a:spAutoFit/>
          </a:bodyPr>
          <a:lstStyle/>
          <a:p>
            <a:pPr marL="1071563" indent="-1071563">
              <a:defRPr/>
            </a:pPr>
            <a:r>
              <a:rPr lang="en-US" sz="3200" b="1" kern="0" dirty="0" smtClean="0">
                <a:cs typeface="Calibri" pitchFamily="34" charset="0"/>
              </a:rPr>
              <a:t>FCC: 80-100 </a:t>
            </a:r>
            <a:r>
              <a:rPr lang="en-US" sz="3200" b="1" kern="0" dirty="0">
                <a:cs typeface="Calibri" pitchFamily="34" charset="0"/>
              </a:rPr>
              <a:t>km infrastructure </a:t>
            </a:r>
            <a:r>
              <a:rPr lang="en-US" sz="3200" b="1" kern="0" dirty="0" smtClean="0">
                <a:cs typeface="Calibri" pitchFamily="34" charset="0"/>
              </a:rPr>
              <a:t>in </a:t>
            </a:r>
            <a:r>
              <a:rPr lang="en-US" sz="3200" b="1" kern="0" dirty="0">
                <a:cs typeface="Calibri" pitchFamily="34" charset="0"/>
              </a:rPr>
              <a:t>Geneva area</a:t>
            </a:r>
          </a:p>
        </p:txBody>
      </p:sp>
    </p:spTree>
    <p:extLst>
      <p:ext uri="{BB962C8B-B14F-4D97-AF65-F5344CB8AC3E}">
        <p14:creationId xmlns:p14="http://schemas.microsoft.com/office/powerpoint/2010/main" val="2780848380"/>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2"/>
          </p:nvPr>
        </p:nvSpPr>
        <p:spPr/>
        <p:txBody>
          <a:bodyPr/>
          <a:lstStyle/>
          <a:p>
            <a:r>
              <a:rPr lang="en-US" smtClean="0"/>
              <a:t>CERN, 11th March 2015</a:t>
            </a:r>
            <a:endParaRPr lang="en-GB" dirty="0"/>
          </a:p>
        </p:txBody>
      </p:sp>
      <p:sp>
        <p:nvSpPr>
          <p:cNvPr id="5" name="Footer Placeholder 4"/>
          <p:cNvSpPr>
            <a:spLocks noGrp="1"/>
          </p:cNvSpPr>
          <p:nvPr>
            <p:ph type="ftr" sz="quarter" idx="13"/>
          </p:nvPr>
        </p:nvSpPr>
        <p:spPr/>
        <p:txBody>
          <a:bodyPr/>
          <a:lstStyle/>
          <a:p>
            <a:r>
              <a:rPr lang="en-GB" smtClean="0"/>
              <a:t>F. Bordry</a:t>
            </a:r>
            <a:endParaRPr lang="en-GB"/>
          </a:p>
        </p:txBody>
      </p:sp>
      <p:sp>
        <p:nvSpPr>
          <p:cNvPr id="6" name="Slide Number Placeholder 5"/>
          <p:cNvSpPr>
            <a:spLocks noGrp="1"/>
          </p:cNvSpPr>
          <p:nvPr>
            <p:ph type="sldNum" sz="quarter" idx="14"/>
          </p:nvPr>
        </p:nvSpPr>
        <p:spPr/>
        <p:txBody>
          <a:bodyPr/>
          <a:lstStyle/>
          <a:p>
            <a:fld id="{698FBEFE-EF3C-442C-ADEA-7E54C5213979}" type="slidenum">
              <a:rPr lang="en-GB" smtClean="0"/>
              <a:pPr/>
              <a:t>59</a:t>
            </a:fld>
            <a:endParaRPr lang="en-GB"/>
          </a:p>
        </p:txBody>
      </p:sp>
      <p:grpSp>
        <p:nvGrpSpPr>
          <p:cNvPr id="124" name="Group 123"/>
          <p:cNvGrpSpPr/>
          <p:nvPr/>
        </p:nvGrpSpPr>
        <p:grpSpPr>
          <a:xfrm>
            <a:off x="-8603276" y="1645332"/>
            <a:ext cx="17273129" cy="4317592"/>
            <a:chOff x="-9180874" y="1944486"/>
            <a:chExt cx="17273129" cy="4317592"/>
          </a:xfrm>
        </p:grpSpPr>
        <p:grpSp>
          <p:nvGrpSpPr>
            <p:cNvPr id="75" name="Group 74"/>
            <p:cNvGrpSpPr/>
            <p:nvPr/>
          </p:nvGrpSpPr>
          <p:grpSpPr>
            <a:xfrm>
              <a:off x="-9180874" y="1944487"/>
              <a:ext cx="8635181" cy="4317591"/>
              <a:chOff x="-9180874" y="1944487"/>
              <a:chExt cx="8635181" cy="4317591"/>
            </a:xfrm>
          </p:grpSpPr>
          <p:pic>
            <p:nvPicPr>
              <p:cNvPr id="13" name="Picture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80874" y="1944487"/>
                <a:ext cx="8635181" cy="4317591"/>
              </a:xfrm>
              <a:prstGeom prst="rect">
                <a:avLst/>
              </a:prstGeom>
            </p:spPr>
          </p:pic>
          <p:grpSp>
            <p:nvGrpSpPr>
              <p:cNvPr id="74" name="Group 73"/>
              <p:cNvGrpSpPr/>
              <p:nvPr/>
            </p:nvGrpSpPr>
            <p:grpSpPr>
              <a:xfrm>
                <a:off x="-7791596" y="2404096"/>
                <a:ext cx="6182825" cy="2242480"/>
                <a:chOff x="-7791596" y="2404096"/>
                <a:chExt cx="6182825" cy="2242480"/>
              </a:xfrm>
            </p:grpSpPr>
            <p:pic>
              <p:nvPicPr>
                <p:cNvPr id="29" name="Picture 2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61666" y="2560105"/>
                  <a:ext cx="98382" cy="157094"/>
                </a:xfrm>
                <a:prstGeom prst="rect">
                  <a:avLst/>
                </a:prstGeom>
              </p:spPr>
            </p:pic>
            <p:pic>
              <p:nvPicPr>
                <p:cNvPr id="30" name="Picture 2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88872" y="2629984"/>
                  <a:ext cx="98382" cy="157094"/>
                </a:xfrm>
                <a:prstGeom prst="rect">
                  <a:avLst/>
                </a:prstGeom>
              </p:spPr>
            </p:pic>
            <p:pic>
              <p:nvPicPr>
                <p:cNvPr id="31" name="Picture 3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66000" y="2629984"/>
                  <a:ext cx="98382" cy="157094"/>
                </a:xfrm>
                <a:prstGeom prst="rect">
                  <a:avLst/>
                </a:prstGeom>
              </p:spPr>
            </p:pic>
            <p:pic>
              <p:nvPicPr>
                <p:cNvPr id="32" name="Picture 3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94324" y="2655987"/>
                  <a:ext cx="98382" cy="157094"/>
                </a:xfrm>
                <a:prstGeom prst="rect">
                  <a:avLst/>
                </a:prstGeom>
              </p:spPr>
            </p:pic>
            <p:pic>
              <p:nvPicPr>
                <p:cNvPr id="33" name="Picture 3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11847" y="2717199"/>
                  <a:ext cx="98382" cy="157094"/>
                </a:xfrm>
                <a:prstGeom prst="rect">
                  <a:avLst/>
                </a:prstGeom>
              </p:spPr>
            </p:pic>
            <p:pic>
              <p:nvPicPr>
                <p:cNvPr id="39" name="Picture 3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91484" y="2712881"/>
                  <a:ext cx="98382" cy="157094"/>
                </a:xfrm>
                <a:prstGeom prst="rect">
                  <a:avLst/>
                </a:prstGeom>
              </p:spPr>
            </p:pic>
            <p:pic>
              <p:nvPicPr>
                <p:cNvPr id="38" name="Picture 3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20321" y="2689035"/>
                  <a:ext cx="98382" cy="157094"/>
                </a:xfrm>
                <a:prstGeom prst="rect">
                  <a:avLst/>
                </a:prstGeom>
              </p:spPr>
            </p:pic>
            <p:pic>
              <p:nvPicPr>
                <p:cNvPr id="34" name="Picture 3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4059" y="2696073"/>
                  <a:ext cx="98382" cy="157094"/>
                </a:xfrm>
                <a:prstGeom prst="rect">
                  <a:avLst/>
                </a:prstGeom>
              </p:spPr>
            </p:pic>
            <p:pic>
              <p:nvPicPr>
                <p:cNvPr id="35" name="Picture 3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50979" y="2717199"/>
                  <a:ext cx="98382" cy="157094"/>
                </a:xfrm>
                <a:prstGeom prst="rect">
                  <a:avLst/>
                </a:prstGeom>
              </p:spPr>
            </p:pic>
            <p:pic>
              <p:nvPicPr>
                <p:cNvPr id="36" name="Picture 3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30569" y="2738868"/>
                  <a:ext cx="98382" cy="157094"/>
                </a:xfrm>
                <a:prstGeom prst="rect">
                  <a:avLst/>
                </a:prstGeom>
              </p:spPr>
            </p:pic>
            <p:pic>
              <p:nvPicPr>
                <p:cNvPr id="37" name="Picture 3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62160" y="2760537"/>
                  <a:ext cx="98382" cy="157094"/>
                </a:xfrm>
                <a:prstGeom prst="rect">
                  <a:avLst/>
                </a:prstGeom>
              </p:spPr>
            </p:pic>
            <p:pic>
              <p:nvPicPr>
                <p:cNvPr id="40" name="Picture 3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89054" y="2780045"/>
                  <a:ext cx="98382" cy="157094"/>
                </a:xfrm>
                <a:prstGeom prst="rect">
                  <a:avLst/>
                </a:prstGeom>
              </p:spPr>
            </p:pic>
            <p:pic>
              <p:nvPicPr>
                <p:cNvPr id="41" name="Picture 4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17280" y="2777865"/>
                  <a:ext cx="98382" cy="157094"/>
                </a:xfrm>
                <a:prstGeom prst="rect">
                  <a:avLst/>
                </a:prstGeom>
              </p:spPr>
            </p:pic>
            <p:pic>
              <p:nvPicPr>
                <p:cNvPr id="42" name="Picture 4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45506" y="2780019"/>
                  <a:ext cx="98382" cy="157094"/>
                </a:xfrm>
                <a:prstGeom prst="rect">
                  <a:avLst/>
                </a:prstGeom>
              </p:spPr>
            </p:pic>
            <p:pic>
              <p:nvPicPr>
                <p:cNvPr id="43" name="Picture 4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60730" y="2799509"/>
                  <a:ext cx="98382" cy="157094"/>
                </a:xfrm>
                <a:prstGeom prst="rect">
                  <a:avLst/>
                </a:prstGeom>
              </p:spPr>
            </p:pic>
            <p:pic>
              <p:nvPicPr>
                <p:cNvPr id="44" name="Picture 4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88956" y="2814665"/>
                  <a:ext cx="98382" cy="157094"/>
                </a:xfrm>
                <a:prstGeom prst="rect">
                  <a:avLst/>
                </a:prstGeom>
              </p:spPr>
            </p:pic>
            <p:pic>
              <p:nvPicPr>
                <p:cNvPr id="45" name="Picture 4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92004" y="2747532"/>
                  <a:ext cx="98382" cy="157094"/>
                </a:xfrm>
                <a:prstGeom prst="rect">
                  <a:avLst/>
                </a:prstGeom>
              </p:spPr>
            </p:pic>
            <p:pic>
              <p:nvPicPr>
                <p:cNvPr id="46" name="Picture 4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1659" y="2719353"/>
                  <a:ext cx="98382" cy="157094"/>
                </a:xfrm>
                <a:prstGeom prst="rect">
                  <a:avLst/>
                </a:prstGeom>
              </p:spPr>
            </p:pic>
            <p:pic>
              <p:nvPicPr>
                <p:cNvPr id="47" name="Picture 4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17516" y="2729606"/>
                  <a:ext cx="98382" cy="157094"/>
                </a:xfrm>
                <a:prstGeom prst="rect">
                  <a:avLst/>
                </a:prstGeom>
              </p:spPr>
            </p:pic>
            <p:pic>
              <p:nvPicPr>
                <p:cNvPr id="48" name="Picture 4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1070" y="2898116"/>
                  <a:ext cx="98382" cy="157094"/>
                </a:xfrm>
                <a:prstGeom prst="rect">
                  <a:avLst/>
                </a:prstGeom>
              </p:spPr>
            </p:pic>
            <p:pic>
              <p:nvPicPr>
                <p:cNvPr id="49" name="Picture 4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60180" y="2893212"/>
                  <a:ext cx="98382" cy="157094"/>
                </a:xfrm>
                <a:prstGeom prst="rect">
                  <a:avLst/>
                </a:prstGeom>
              </p:spPr>
            </p:pic>
            <p:pic>
              <p:nvPicPr>
                <p:cNvPr id="50" name="Picture 4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90936" y="2918685"/>
                  <a:ext cx="98382" cy="157094"/>
                </a:xfrm>
                <a:prstGeom prst="rect">
                  <a:avLst/>
                </a:prstGeom>
              </p:spPr>
            </p:pic>
            <p:pic>
              <p:nvPicPr>
                <p:cNvPr id="51" name="Picture 5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83577" y="2928972"/>
                  <a:ext cx="98382" cy="157094"/>
                </a:xfrm>
                <a:prstGeom prst="rect">
                  <a:avLst/>
                </a:prstGeom>
              </p:spPr>
            </p:pic>
            <p:pic>
              <p:nvPicPr>
                <p:cNvPr id="52" name="Picture 5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41926" y="2954975"/>
                  <a:ext cx="98382" cy="157094"/>
                </a:xfrm>
                <a:prstGeom prst="rect">
                  <a:avLst/>
                </a:prstGeom>
              </p:spPr>
            </p:pic>
            <p:pic>
              <p:nvPicPr>
                <p:cNvPr id="53" name="Picture 5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53184" y="2971759"/>
                  <a:ext cx="98382" cy="157094"/>
                </a:xfrm>
                <a:prstGeom prst="rect">
                  <a:avLst/>
                </a:prstGeom>
              </p:spPr>
            </p:pic>
            <p:pic>
              <p:nvPicPr>
                <p:cNvPr id="54" name="Picture 5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07754" y="2927863"/>
                  <a:ext cx="98382" cy="157094"/>
                </a:xfrm>
                <a:prstGeom prst="rect">
                  <a:avLst/>
                </a:prstGeom>
              </p:spPr>
            </p:pic>
            <p:pic>
              <p:nvPicPr>
                <p:cNvPr id="55" name="Picture 5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03993" y="2404096"/>
                  <a:ext cx="98382" cy="157094"/>
                </a:xfrm>
                <a:prstGeom prst="rect">
                  <a:avLst/>
                </a:prstGeom>
              </p:spPr>
            </p:pic>
            <p:pic>
              <p:nvPicPr>
                <p:cNvPr id="56" name="Picture 5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66295" y="2725867"/>
                  <a:ext cx="98382" cy="157094"/>
                </a:xfrm>
                <a:prstGeom prst="rect">
                  <a:avLst/>
                </a:prstGeom>
              </p:spPr>
            </p:pic>
            <p:pic>
              <p:nvPicPr>
                <p:cNvPr id="57" name="Picture 5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92857" y="2642385"/>
                  <a:ext cx="98382" cy="157094"/>
                </a:xfrm>
                <a:prstGeom prst="rect">
                  <a:avLst/>
                </a:prstGeom>
              </p:spPr>
            </p:pic>
            <p:pic>
              <p:nvPicPr>
                <p:cNvPr id="58" name="Picture 5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85871" y="2672781"/>
                  <a:ext cx="98382" cy="157094"/>
                </a:xfrm>
                <a:prstGeom prst="rect">
                  <a:avLst/>
                </a:prstGeom>
              </p:spPr>
            </p:pic>
            <p:pic>
              <p:nvPicPr>
                <p:cNvPr id="59" name="Picture 5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54890" y="2608327"/>
                  <a:ext cx="98382" cy="157094"/>
                </a:xfrm>
                <a:prstGeom prst="rect">
                  <a:avLst/>
                </a:prstGeom>
              </p:spPr>
            </p:pic>
            <p:pic>
              <p:nvPicPr>
                <p:cNvPr id="60" name="Picture 5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15568" y="3484275"/>
                  <a:ext cx="98382" cy="157094"/>
                </a:xfrm>
                <a:prstGeom prst="rect">
                  <a:avLst/>
                </a:prstGeom>
              </p:spPr>
            </p:pic>
            <p:pic>
              <p:nvPicPr>
                <p:cNvPr id="61" name="Picture 6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40141" y="3492943"/>
                  <a:ext cx="98382" cy="157094"/>
                </a:xfrm>
                <a:prstGeom prst="rect">
                  <a:avLst/>
                </a:prstGeom>
              </p:spPr>
            </p:pic>
            <p:pic>
              <p:nvPicPr>
                <p:cNvPr id="62" name="Picture 6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12711" y="3501611"/>
                  <a:ext cx="98382" cy="157094"/>
                </a:xfrm>
                <a:prstGeom prst="rect">
                  <a:avLst/>
                </a:prstGeom>
              </p:spPr>
            </p:pic>
            <p:pic>
              <p:nvPicPr>
                <p:cNvPr id="63" name="Picture 6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59932" y="3615928"/>
                  <a:ext cx="98382" cy="157094"/>
                </a:xfrm>
                <a:prstGeom prst="rect">
                  <a:avLst/>
                </a:prstGeom>
              </p:spPr>
            </p:pic>
            <p:pic>
              <p:nvPicPr>
                <p:cNvPr id="64" name="Picture 6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07153" y="3730245"/>
                  <a:ext cx="98382" cy="157094"/>
                </a:xfrm>
                <a:prstGeom prst="rect">
                  <a:avLst/>
                </a:prstGeom>
              </p:spPr>
            </p:pic>
            <p:pic>
              <p:nvPicPr>
                <p:cNvPr id="65" name="Picture 6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91596" y="3128853"/>
                  <a:ext cx="98382" cy="157094"/>
                </a:xfrm>
                <a:prstGeom prst="rect">
                  <a:avLst/>
                </a:prstGeom>
              </p:spPr>
            </p:pic>
            <p:pic>
              <p:nvPicPr>
                <p:cNvPr id="66" name="Picture 6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54781" y="3164244"/>
                  <a:ext cx="98382" cy="157094"/>
                </a:xfrm>
                <a:prstGeom prst="rect">
                  <a:avLst/>
                </a:prstGeom>
              </p:spPr>
            </p:pic>
            <p:pic>
              <p:nvPicPr>
                <p:cNvPr id="67" name="Picture 6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62606" y="3501611"/>
                  <a:ext cx="98382" cy="157094"/>
                </a:xfrm>
                <a:prstGeom prst="rect">
                  <a:avLst/>
                </a:prstGeom>
              </p:spPr>
            </p:pic>
            <p:pic>
              <p:nvPicPr>
                <p:cNvPr id="68" name="Picture 6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65411" y="3075779"/>
                  <a:ext cx="98382" cy="157094"/>
                </a:xfrm>
                <a:prstGeom prst="rect">
                  <a:avLst/>
                </a:prstGeom>
              </p:spPr>
            </p:pic>
            <p:pic>
              <p:nvPicPr>
                <p:cNvPr id="69" name="Picture 6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67237" y="2904626"/>
                  <a:ext cx="98382" cy="157094"/>
                </a:xfrm>
                <a:prstGeom prst="rect">
                  <a:avLst/>
                </a:prstGeom>
              </p:spPr>
            </p:pic>
            <p:pic>
              <p:nvPicPr>
                <p:cNvPr id="70" name="Picture 6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95602" y="2918685"/>
                  <a:ext cx="98382" cy="157094"/>
                </a:xfrm>
                <a:prstGeom prst="rect">
                  <a:avLst/>
                </a:prstGeom>
              </p:spPr>
            </p:pic>
            <p:pic>
              <p:nvPicPr>
                <p:cNvPr id="71" name="Picture 7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97785" y="2934959"/>
                  <a:ext cx="98382" cy="157094"/>
                </a:xfrm>
                <a:prstGeom prst="rect">
                  <a:avLst/>
                </a:prstGeom>
              </p:spPr>
            </p:pic>
            <p:pic>
              <p:nvPicPr>
                <p:cNvPr id="72" name="Picture 7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57597" y="2953832"/>
                  <a:ext cx="98382" cy="157094"/>
                </a:xfrm>
                <a:prstGeom prst="rect">
                  <a:avLst/>
                </a:prstGeom>
              </p:spPr>
            </p:pic>
            <p:pic>
              <p:nvPicPr>
                <p:cNvPr id="73" name="Picture 7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69318" y="4489482"/>
                  <a:ext cx="98382" cy="157094"/>
                </a:xfrm>
                <a:prstGeom prst="rect">
                  <a:avLst/>
                </a:prstGeom>
              </p:spPr>
            </p:pic>
          </p:grpSp>
        </p:grpSp>
        <p:grpSp>
          <p:nvGrpSpPr>
            <p:cNvPr id="76" name="Group 75"/>
            <p:cNvGrpSpPr/>
            <p:nvPr/>
          </p:nvGrpSpPr>
          <p:grpSpPr>
            <a:xfrm>
              <a:off x="-542926" y="1944486"/>
              <a:ext cx="8635181" cy="4317591"/>
              <a:chOff x="-9180874" y="1944487"/>
              <a:chExt cx="8635181" cy="4317591"/>
            </a:xfrm>
          </p:grpSpPr>
          <p:pic>
            <p:nvPicPr>
              <p:cNvPr id="77" name="Picture 7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80874" y="1944487"/>
                <a:ext cx="8635181" cy="4317591"/>
              </a:xfrm>
              <a:prstGeom prst="rect">
                <a:avLst/>
              </a:prstGeom>
            </p:spPr>
          </p:pic>
          <p:grpSp>
            <p:nvGrpSpPr>
              <p:cNvPr id="78" name="Group 77"/>
              <p:cNvGrpSpPr/>
              <p:nvPr/>
            </p:nvGrpSpPr>
            <p:grpSpPr>
              <a:xfrm>
                <a:off x="-7791596" y="2404096"/>
                <a:ext cx="6182825" cy="2242480"/>
                <a:chOff x="-7791596" y="2404096"/>
                <a:chExt cx="6182825" cy="2242480"/>
              </a:xfrm>
            </p:grpSpPr>
            <p:pic>
              <p:nvPicPr>
                <p:cNvPr id="79" name="Picture 7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61666" y="2560105"/>
                  <a:ext cx="98382" cy="157094"/>
                </a:xfrm>
                <a:prstGeom prst="rect">
                  <a:avLst/>
                </a:prstGeom>
              </p:spPr>
            </p:pic>
            <p:pic>
              <p:nvPicPr>
                <p:cNvPr id="80" name="Picture 7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88872" y="2629984"/>
                  <a:ext cx="98382" cy="157094"/>
                </a:xfrm>
                <a:prstGeom prst="rect">
                  <a:avLst/>
                </a:prstGeom>
              </p:spPr>
            </p:pic>
            <p:pic>
              <p:nvPicPr>
                <p:cNvPr id="81" name="Picture 8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66000" y="2629984"/>
                  <a:ext cx="98382" cy="157094"/>
                </a:xfrm>
                <a:prstGeom prst="rect">
                  <a:avLst/>
                </a:prstGeom>
              </p:spPr>
            </p:pic>
            <p:pic>
              <p:nvPicPr>
                <p:cNvPr id="82" name="Picture 8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94324" y="2655987"/>
                  <a:ext cx="98382" cy="157094"/>
                </a:xfrm>
                <a:prstGeom prst="rect">
                  <a:avLst/>
                </a:prstGeom>
              </p:spPr>
            </p:pic>
            <p:pic>
              <p:nvPicPr>
                <p:cNvPr id="83" name="Picture 8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11847" y="2717199"/>
                  <a:ext cx="98382" cy="157094"/>
                </a:xfrm>
                <a:prstGeom prst="rect">
                  <a:avLst/>
                </a:prstGeom>
              </p:spPr>
            </p:pic>
            <p:pic>
              <p:nvPicPr>
                <p:cNvPr id="84" name="Picture 8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91484" y="2712881"/>
                  <a:ext cx="98382" cy="157094"/>
                </a:xfrm>
                <a:prstGeom prst="rect">
                  <a:avLst/>
                </a:prstGeom>
              </p:spPr>
            </p:pic>
            <p:pic>
              <p:nvPicPr>
                <p:cNvPr id="85" name="Picture 8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20321" y="2689035"/>
                  <a:ext cx="98382" cy="157094"/>
                </a:xfrm>
                <a:prstGeom prst="rect">
                  <a:avLst/>
                </a:prstGeom>
              </p:spPr>
            </p:pic>
            <p:pic>
              <p:nvPicPr>
                <p:cNvPr id="86" name="Picture 8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4059" y="2696073"/>
                  <a:ext cx="98382" cy="157094"/>
                </a:xfrm>
                <a:prstGeom prst="rect">
                  <a:avLst/>
                </a:prstGeom>
              </p:spPr>
            </p:pic>
            <p:pic>
              <p:nvPicPr>
                <p:cNvPr id="87" name="Picture 8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50979" y="2717199"/>
                  <a:ext cx="98382" cy="157094"/>
                </a:xfrm>
                <a:prstGeom prst="rect">
                  <a:avLst/>
                </a:prstGeom>
              </p:spPr>
            </p:pic>
            <p:pic>
              <p:nvPicPr>
                <p:cNvPr id="88" name="Picture 8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30569" y="2738868"/>
                  <a:ext cx="98382" cy="157094"/>
                </a:xfrm>
                <a:prstGeom prst="rect">
                  <a:avLst/>
                </a:prstGeom>
              </p:spPr>
            </p:pic>
            <p:pic>
              <p:nvPicPr>
                <p:cNvPr id="89" name="Picture 8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62160" y="2760537"/>
                  <a:ext cx="98382" cy="157094"/>
                </a:xfrm>
                <a:prstGeom prst="rect">
                  <a:avLst/>
                </a:prstGeom>
              </p:spPr>
            </p:pic>
            <p:pic>
              <p:nvPicPr>
                <p:cNvPr id="90" name="Picture 8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89054" y="2780045"/>
                  <a:ext cx="98382" cy="157094"/>
                </a:xfrm>
                <a:prstGeom prst="rect">
                  <a:avLst/>
                </a:prstGeom>
              </p:spPr>
            </p:pic>
            <p:pic>
              <p:nvPicPr>
                <p:cNvPr id="91" name="Picture 9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17280" y="2777865"/>
                  <a:ext cx="98382" cy="157094"/>
                </a:xfrm>
                <a:prstGeom prst="rect">
                  <a:avLst/>
                </a:prstGeom>
              </p:spPr>
            </p:pic>
            <p:pic>
              <p:nvPicPr>
                <p:cNvPr id="92" name="Picture 9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45506" y="2780019"/>
                  <a:ext cx="98382" cy="157094"/>
                </a:xfrm>
                <a:prstGeom prst="rect">
                  <a:avLst/>
                </a:prstGeom>
              </p:spPr>
            </p:pic>
            <p:pic>
              <p:nvPicPr>
                <p:cNvPr id="93" name="Picture 9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60730" y="2799509"/>
                  <a:ext cx="98382" cy="157094"/>
                </a:xfrm>
                <a:prstGeom prst="rect">
                  <a:avLst/>
                </a:prstGeom>
              </p:spPr>
            </p:pic>
            <p:pic>
              <p:nvPicPr>
                <p:cNvPr id="94" name="Picture 9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88956" y="2814665"/>
                  <a:ext cx="98382" cy="157094"/>
                </a:xfrm>
                <a:prstGeom prst="rect">
                  <a:avLst/>
                </a:prstGeom>
              </p:spPr>
            </p:pic>
            <p:pic>
              <p:nvPicPr>
                <p:cNvPr id="95" name="Picture 9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92004" y="2747532"/>
                  <a:ext cx="98382" cy="157094"/>
                </a:xfrm>
                <a:prstGeom prst="rect">
                  <a:avLst/>
                </a:prstGeom>
              </p:spPr>
            </p:pic>
            <p:pic>
              <p:nvPicPr>
                <p:cNvPr id="96" name="Picture 9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1659" y="2719353"/>
                  <a:ext cx="98382" cy="157094"/>
                </a:xfrm>
                <a:prstGeom prst="rect">
                  <a:avLst/>
                </a:prstGeom>
              </p:spPr>
            </p:pic>
            <p:pic>
              <p:nvPicPr>
                <p:cNvPr id="97" name="Picture 9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17516" y="2729606"/>
                  <a:ext cx="98382" cy="157094"/>
                </a:xfrm>
                <a:prstGeom prst="rect">
                  <a:avLst/>
                </a:prstGeom>
              </p:spPr>
            </p:pic>
            <p:pic>
              <p:nvPicPr>
                <p:cNvPr id="98" name="Picture 9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1070" y="2898116"/>
                  <a:ext cx="98382" cy="157094"/>
                </a:xfrm>
                <a:prstGeom prst="rect">
                  <a:avLst/>
                </a:prstGeom>
              </p:spPr>
            </p:pic>
            <p:pic>
              <p:nvPicPr>
                <p:cNvPr id="99" name="Picture 9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60180" y="2893212"/>
                  <a:ext cx="98382" cy="157094"/>
                </a:xfrm>
                <a:prstGeom prst="rect">
                  <a:avLst/>
                </a:prstGeom>
              </p:spPr>
            </p:pic>
            <p:pic>
              <p:nvPicPr>
                <p:cNvPr id="100" name="Picture 9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90936" y="2918685"/>
                  <a:ext cx="98382" cy="157094"/>
                </a:xfrm>
                <a:prstGeom prst="rect">
                  <a:avLst/>
                </a:prstGeom>
              </p:spPr>
            </p:pic>
            <p:pic>
              <p:nvPicPr>
                <p:cNvPr id="101" name="Picture 10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83577" y="2928972"/>
                  <a:ext cx="98382" cy="157094"/>
                </a:xfrm>
                <a:prstGeom prst="rect">
                  <a:avLst/>
                </a:prstGeom>
              </p:spPr>
            </p:pic>
            <p:pic>
              <p:nvPicPr>
                <p:cNvPr id="102" name="Picture 10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41926" y="2954975"/>
                  <a:ext cx="98382" cy="157094"/>
                </a:xfrm>
                <a:prstGeom prst="rect">
                  <a:avLst/>
                </a:prstGeom>
              </p:spPr>
            </p:pic>
            <p:pic>
              <p:nvPicPr>
                <p:cNvPr id="103" name="Picture 10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53184" y="2971759"/>
                  <a:ext cx="98382" cy="157094"/>
                </a:xfrm>
                <a:prstGeom prst="rect">
                  <a:avLst/>
                </a:prstGeom>
              </p:spPr>
            </p:pic>
            <p:pic>
              <p:nvPicPr>
                <p:cNvPr id="104" name="Picture 10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07754" y="2927863"/>
                  <a:ext cx="98382" cy="157094"/>
                </a:xfrm>
                <a:prstGeom prst="rect">
                  <a:avLst/>
                </a:prstGeom>
              </p:spPr>
            </p:pic>
            <p:pic>
              <p:nvPicPr>
                <p:cNvPr id="105" name="Picture 10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03993" y="2404096"/>
                  <a:ext cx="98382" cy="157094"/>
                </a:xfrm>
                <a:prstGeom prst="rect">
                  <a:avLst/>
                </a:prstGeom>
              </p:spPr>
            </p:pic>
            <p:pic>
              <p:nvPicPr>
                <p:cNvPr id="106" name="Picture 10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66295" y="2725867"/>
                  <a:ext cx="98382" cy="157094"/>
                </a:xfrm>
                <a:prstGeom prst="rect">
                  <a:avLst/>
                </a:prstGeom>
              </p:spPr>
            </p:pic>
            <p:pic>
              <p:nvPicPr>
                <p:cNvPr id="107" name="Picture 10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92857" y="2642385"/>
                  <a:ext cx="98382" cy="157094"/>
                </a:xfrm>
                <a:prstGeom prst="rect">
                  <a:avLst/>
                </a:prstGeom>
              </p:spPr>
            </p:pic>
            <p:pic>
              <p:nvPicPr>
                <p:cNvPr id="108" name="Picture 10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85871" y="2672781"/>
                  <a:ext cx="98382" cy="157094"/>
                </a:xfrm>
                <a:prstGeom prst="rect">
                  <a:avLst/>
                </a:prstGeom>
              </p:spPr>
            </p:pic>
            <p:pic>
              <p:nvPicPr>
                <p:cNvPr id="109" name="Picture 10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54890" y="2608327"/>
                  <a:ext cx="98382" cy="157094"/>
                </a:xfrm>
                <a:prstGeom prst="rect">
                  <a:avLst/>
                </a:prstGeom>
              </p:spPr>
            </p:pic>
            <p:pic>
              <p:nvPicPr>
                <p:cNvPr id="110" name="Picture 10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15568" y="3484275"/>
                  <a:ext cx="98382" cy="157094"/>
                </a:xfrm>
                <a:prstGeom prst="rect">
                  <a:avLst/>
                </a:prstGeom>
              </p:spPr>
            </p:pic>
            <p:pic>
              <p:nvPicPr>
                <p:cNvPr id="111" name="Picture 1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40141" y="3492943"/>
                  <a:ext cx="98382" cy="157094"/>
                </a:xfrm>
                <a:prstGeom prst="rect">
                  <a:avLst/>
                </a:prstGeom>
              </p:spPr>
            </p:pic>
            <p:pic>
              <p:nvPicPr>
                <p:cNvPr id="112" name="Picture 1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12711" y="3501611"/>
                  <a:ext cx="98382" cy="157094"/>
                </a:xfrm>
                <a:prstGeom prst="rect">
                  <a:avLst/>
                </a:prstGeom>
              </p:spPr>
            </p:pic>
            <p:pic>
              <p:nvPicPr>
                <p:cNvPr id="113" name="Picture 1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59932" y="3615928"/>
                  <a:ext cx="98382" cy="157094"/>
                </a:xfrm>
                <a:prstGeom prst="rect">
                  <a:avLst/>
                </a:prstGeom>
              </p:spPr>
            </p:pic>
            <p:pic>
              <p:nvPicPr>
                <p:cNvPr id="114" name="Picture 1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07153" y="3730245"/>
                  <a:ext cx="98382" cy="157094"/>
                </a:xfrm>
                <a:prstGeom prst="rect">
                  <a:avLst/>
                </a:prstGeom>
              </p:spPr>
            </p:pic>
            <p:pic>
              <p:nvPicPr>
                <p:cNvPr id="115" name="Picture 1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91596" y="3128853"/>
                  <a:ext cx="98382" cy="157094"/>
                </a:xfrm>
                <a:prstGeom prst="rect">
                  <a:avLst/>
                </a:prstGeom>
              </p:spPr>
            </p:pic>
            <p:pic>
              <p:nvPicPr>
                <p:cNvPr id="116" name="Picture 1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54781" y="3164244"/>
                  <a:ext cx="98382" cy="157094"/>
                </a:xfrm>
                <a:prstGeom prst="rect">
                  <a:avLst/>
                </a:prstGeom>
              </p:spPr>
            </p:pic>
            <p:pic>
              <p:nvPicPr>
                <p:cNvPr id="117" name="Picture 1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62606" y="3501611"/>
                  <a:ext cx="98382" cy="157094"/>
                </a:xfrm>
                <a:prstGeom prst="rect">
                  <a:avLst/>
                </a:prstGeom>
              </p:spPr>
            </p:pic>
            <p:pic>
              <p:nvPicPr>
                <p:cNvPr id="118" name="Picture 11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65411" y="3075779"/>
                  <a:ext cx="98382" cy="157094"/>
                </a:xfrm>
                <a:prstGeom prst="rect">
                  <a:avLst/>
                </a:prstGeom>
              </p:spPr>
            </p:pic>
            <p:pic>
              <p:nvPicPr>
                <p:cNvPr id="119" name="Picture 11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67237" y="2904626"/>
                  <a:ext cx="98382" cy="157094"/>
                </a:xfrm>
                <a:prstGeom prst="rect">
                  <a:avLst/>
                </a:prstGeom>
              </p:spPr>
            </p:pic>
            <p:pic>
              <p:nvPicPr>
                <p:cNvPr id="120" name="Picture 1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95602" y="2918685"/>
                  <a:ext cx="98382" cy="157094"/>
                </a:xfrm>
                <a:prstGeom prst="rect">
                  <a:avLst/>
                </a:prstGeom>
              </p:spPr>
            </p:pic>
            <p:pic>
              <p:nvPicPr>
                <p:cNvPr id="121" name="Picture 12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97785" y="2934959"/>
                  <a:ext cx="98382" cy="157094"/>
                </a:xfrm>
                <a:prstGeom prst="rect">
                  <a:avLst/>
                </a:prstGeom>
              </p:spPr>
            </p:pic>
            <p:pic>
              <p:nvPicPr>
                <p:cNvPr id="122" name="Picture 12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57597" y="2953832"/>
                  <a:ext cx="98382" cy="157094"/>
                </a:xfrm>
                <a:prstGeom prst="rect">
                  <a:avLst/>
                </a:prstGeom>
              </p:spPr>
            </p:pic>
            <p:pic>
              <p:nvPicPr>
                <p:cNvPr id="123" name="Picture 12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69318" y="4489482"/>
                  <a:ext cx="98382" cy="157094"/>
                </a:xfrm>
                <a:prstGeom prst="rect">
                  <a:avLst/>
                </a:prstGeom>
              </p:spPr>
            </p:pic>
          </p:grpSp>
        </p:grpSp>
      </p:grpSp>
      <p:sp>
        <p:nvSpPr>
          <p:cNvPr id="2" name="Text Placeholder 1"/>
          <p:cNvSpPr>
            <a:spLocks noGrp="1"/>
          </p:cNvSpPr>
          <p:nvPr>
            <p:ph type="body" sz="quarter" idx="10"/>
          </p:nvPr>
        </p:nvSpPr>
        <p:spPr/>
        <p:txBody>
          <a:bodyPr>
            <a:normAutofit fontScale="85000" lnSpcReduction="10000"/>
          </a:bodyPr>
          <a:lstStyle/>
          <a:p>
            <a:r>
              <a:rPr lang="en-US" dirty="0" smtClean="0"/>
              <a:t>Collaboration, February 2015</a:t>
            </a:r>
            <a:endParaRPr lang="en-US" dirty="0"/>
          </a:p>
        </p:txBody>
      </p:sp>
      <p:pic>
        <p:nvPicPr>
          <p:cNvPr id="130" name="Picture 129"/>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470" y="9866"/>
            <a:ext cx="9147470" cy="6848134"/>
          </a:xfrm>
          <a:custGeom>
            <a:avLst/>
            <a:gdLst>
              <a:gd name="connsiteX0" fmla="*/ 6403631 w 9147470"/>
              <a:gd name="connsiteY0" fmla="*/ 1620084 h 6848134"/>
              <a:gd name="connsiteX1" fmla="*/ 4243631 w 9147470"/>
              <a:gd name="connsiteY1" fmla="*/ 3780084 h 6848134"/>
              <a:gd name="connsiteX2" fmla="*/ 6403631 w 9147470"/>
              <a:gd name="connsiteY2" fmla="*/ 5940084 h 6848134"/>
              <a:gd name="connsiteX3" fmla="*/ 8563631 w 9147470"/>
              <a:gd name="connsiteY3" fmla="*/ 3780084 h 6848134"/>
              <a:gd name="connsiteX4" fmla="*/ 6403631 w 9147470"/>
              <a:gd name="connsiteY4" fmla="*/ 1620084 h 6848134"/>
              <a:gd name="connsiteX5" fmla="*/ 0 w 9147470"/>
              <a:gd name="connsiteY5" fmla="*/ 0 h 6848134"/>
              <a:gd name="connsiteX6" fmla="*/ 9147470 w 9147470"/>
              <a:gd name="connsiteY6" fmla="*/ 0 h 6848134"/>
              <a:gd name="connsiteX7" fmla="*/ 9147470 w 9147470"/>
              <a:gd name="connsiteY7" fmla="*/ 6848134 h 6848134"/>
              <a:gd name="connsiteX8" fmla="*/ 0 w 9147470"/>
              <a:gd name="connsiteY8" fmla="*/ 6848134 h 684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7470" h="6848134">
                <a:moveTo>
                  <a:pt x="6403631" y="1620084"/>
                </a:moveTo>
                <a:cubicBezTo>
                  <a:pt x="5210696" y="1620084"/>
                  <a:pt x="4243631" y="2587149"/>
                  <a:pt x="4243631" y="3780084"/>
                </a:cubicBezTo>
                <a:cubicBezTo>
                  <a:pt x="4243631" y="4973019"/>
                  <a:pt x="5210696" y="5940084"/>
                  <a:pt x="6403631" y="5940084"/>
                </a:cubicBezTo>
                <a:cubicBezTo>
                  <a:pt x="7596566" y="5940084"/>
                  <a:pt x="8563631" y="4973019"/>
                  <a:pt x="8563631" y="3780084"/>
                </a:cubicBezTo>
                <a:cubicBezTo>
                  <a:pt x="8563631" y="2587149"/>
                  <a:pt x="7596566" y="1620084"/>
                  <a:pt x="6403631" y="1620084"/>
                </a:cubicBezTo>
                <a:close/>
                <a:moveTo>
                  <a:pt x="0" y="0"/>
                </a:moveTo>
                <a:lnTo>
                  <a:pt x="9147470" y="0"/>
                </a:lnTo>
                <a:lnTo>
                  <a:pt x="9147470" y="6848134"/>
                </a:lnTo>
                <a:lnTo>
                  <a:pt x="0" y="6848134"/>
                </a:lnTo>
                <a:close/>
              </a:path>
            </a:pathLst>
          </a:custGeom>
        </p:spPr>
      </p:pic>
      <p:sp>
        <p:nvSpPr>
          <p:cNvPr id="131" name="Oval 130"/>
          <p:cNvSpPr/>
          <p:nvPr/>
        </p:nvSpPr>
        <p:spPr>
          <a:xfrm>
            <a:off x="4240161" y="1615881"/>
            <a:ext cx="4320000" cy="4347042"/>
          </a:xfrm>
          <a:prstGeom prst="ellipse">
            <a:avLst/>
          </a:prstGeom>
          <a:gradFill flip="none" rotWithShape="1">
            <a:gsLst>
              <a:gs pos="7000">
                <a:srgbClr val="000000">
                  <a:alpha val="0"/>
                </a:srgbClr>
              </a:gs>
              <a:gs pos="55000">
                <a:srgbClr val="000000">
                  <a:alpha val="27000"/>
                </a:srgbClr>
              </a:gs>
              <a:gs pos="83000">
                <a:srgbClr val="000000"/>
              </a:gs>
            </a:gsLst>
            <a:path path="circle">
              <a:fillToRect l="50000" t="50000" r="50000" b="50000"/>
            </a:path>
            <a:tileRect/>
          </a:gradFill>
          <a:ln>
            <a:noFill/>
          </a:ln>
          <a:effectLst>
            <a:outerShdw blurRad="40000" dist="23000" dir="5400000" rotWithShape="0">
              <a:srgbClr val="000000">
                <a:alpha val="35000"/>
              </a:srgbClr>
            </a:outerShdw>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000" dirty="0" smtClean="0">
              <a:solidFill>
                <a:schemeClr val="bg1"/>
              </a:solidFill>
              <a:effectLst>
                <a:outerShdw blurRad="25400" dist="25400" dir="2700000" algn="tl" rotWithShape="0">
                  <a:schemeClr val="tx2">
                    <a:lumMod val="75000"/>
                    <a:alpha val="45000"/>
                  </a:schemeClr>
                </a:outerShdw>
              </a:effectLst>
              <a:latin typeface="Arial"/>
            </a:endParaRPr>
          </a:p>
        </p:txBody>
      </p:sp>
      <p:sp>
        <p:nvSpPr>
          <p:cNvPr id="132" name="Text Placeholder 2"/>
          <p:cNvSpPr>
            <a:spLocks noGrp="1"/>
          </p:cNvSpPr>
          <p:nvPr>
            <p:ph type="body" sz="quarter" idx="11"/>
          </p:nvPr>
        </p:nvSpPr>
        <p:spPr>
          <a:xfrm>
            <a:off x="260195" y="940353"/>
            <a:ext cx="8638477" cy="1257061"/>
          </a:xfrm>
        </p:spPr>
        <p:txBody>
          <a:bodyPr>
            <a:normAutofit fontScale="85000" lnSpcReduction="20000"/>
          </a:bodyPr>
          <a:lstStyle/>
          <a:p>
            <a:pPr>
              <a:buClr>
                <a:schemeClr val="bg1"/>
              </a:buClr>
            </a:pPr>
            <a:r>
              <a:rPr lang="en-US" dirty="0" smtClean="0">
                <a:solidFill>
                  <a:schemeClr val="bg1"/>
                </a:solidFill>
              </a:rPr>
              <a:t>72 Institutes </a:t>
            </a:r>
            <a:r>
              <a:rPr lang="en-US" sz="2400" dirty="0" smtClean="0">
                <a:solidFill>
                  <a:schemeClr val="bg1"/>
                </a:solidFill>
              </a:rPr>
              <a:t>(research centers &amp; universities)</a:t>
            </a:r>
            <a:endParaRPr lang="en-US" dirty="0" smtClean="0">
              <a:solidFill>
                <a:schemeClr val="bg1"/>
              </a:solidFill>
            </a:endParaRPr>
          </a:p>
          <a:p>
            <a:pPr>
              <a:buClr>
                <a:schemeClr val="bg1"/>
              </a:buClr>
            </a:pPr>
            <a:r>
              <a:rPr lang="en-US" dirty="0" smtClean="0">
                <a:solidFill>
                  <a:schemeClr val="bg1"/>
                </a:solidFill>
              </a:rPr>
              <a:t>European Commission</a:t>
            </a:r>
          </a:p>
          <a:p>
            <a:pPr>
              <a:buClr>
                <a:schemeClr val="bg1"/>
              </a:buClr>
            </a:pPr>
            <a:r>
              <a:rPr lang="en-US" dirty="0" smtClean="0">
                <a:solidFill>
                  <a:schemeClr val="bg1"/>
                </a:solidFill>
              </a:rPr>
              <a:t>26 countries</a:t>
            </a:r>
            <a:endParaRPr lang="en-US" dirty="0">
              <a:solidFill>
                <a:schemeClr val="bg1"/>
              </a:solidFill>
            </a:endParaRPr>
          </a:p>
        </p:txBody>
      </p:sp>
      <p:sp>
        <p:nvSpPr>
          <p:cNvPr id="133" name="Text Placeholder 10"/>
          <p:cNvSpPr txBox="1">
            <a:spLocks/>
          </p:cNvSpPr>
          <p:nvPr/>
        </p:nvSpPr>
        <p:spPr>
          <a:xfrm>
            <a:off x="1887794" y="110614"/>
            <a:ext cx="6837106" cy="740942"/>
          </a:xfrm>
          <a:prstGeom prst="rect">
            <a:avLst/>
          </a:prstGeom>
        </p:spPr>
        <p:txBody>
          <a:bodyPr vert="horz" lIns="61183" tIns="30591" rIns="61183" bIns="30591"/>
          <a:lstStyle>
            <a:lvl1pPr marL="0" indent="0" algn="l" defTabSz="584200" rtl="0" fontAlgn="base">
              <a:spcBef>
                <a:spcPct val="20000"/>
              </a:spcBef>
              <a:spcAft>
                <a:spcPct val="0"/>
              </a:spcAft>
              <a:buFontTx/>
              <a:buNone/>
              <a:defRPr sz="4000" b="0" kern="1200">
                <a:solidFill>
                  <a:srgbClr val="FAF032"/>
                </a:solidFill>
                <a:effectLst>
                  <a:outerShdw dist="25400" dir="5400000" algn="tl" rotWithShape="0">
                    <a:schemeClr val="tx2">
                      <a:lumMod val="75000"/>
                      <a:alpha val="50000"/>
                    </a:schemeClr>
                  </a:outerShdw>
                </a:effectLst>
                <a:latin typeface="Univers LT Std 45 Light"/>
                <a:ea typeface="ＭＳ Ｐゴシック" charset="0"/>
                <a:cs typeface="Univers LT Std 55"/>
              </a:defRPr>
            </a:lvl1pPr>
            <a:lvl2pPr marL="950913" indent="-365125" algn="l" defTabSz="584200" rtl="0" fontAlgn="base">
              <a:spcBef>
                <a:spcPct val="20000"/>
              </a:spcBef>
              <a:spcAft>
                <a:spcPct val="0"/>
              </a:spcAft>
              <a:buFont typeface="Arial" charset="0"/>
              <a:buChar char="–"/>
              <a:defRPr sz="3600" kern="1200">
                <a:solidFill>
                  <a:srgbClr val="F5F5F5"/>
                </a:solidFill>
                <a:latin typeface="Univers LT Std 45 Light"/>
                <a:ea typeface="ＭＳ Ｐゴシック" charset="0"/>
                <a:cs typeface="Univers LT Std 55"/>
              </a:defRPr>
            </a:lvl2pPr>
            <a:lvl3pPr marL="1463675" indent="-292100" algn="l" defTabSz="584200" rtl="0" fontAlgn="base">
              <a:spcBef>
                <a:spcPct val="20000"/>
              </a:spcBef>
              <a:spcAft>
                <a:spcPct val="0"/>
              </a:spcAft>
              <a:buFont typeface="Arial" charset="0"/>
              <a:buChar char="•"/>
              <a:defRPr sz="3100" kern="1200">
                <a:solidFill>
                  <a:srgbClr val="F5F5F5"/>
                </a:solidFill>
                <a:latin typeface="Univers LT Std 45 Light"/>
                <a:ea typeface="ＭＳ Ｐゴシック" charset="0"/>
                <a:cs typeface="Univers LT Std 55"/>
              </a:defRPr>
            </a:lvl3pPr>
            <a:lvl4pPr marL="2049463" indent="-292100" algn="l" defTabSz="584200" rtl="0" fontAlgn="base">
              <a:spcBef>
                <a:spcPct val="20000"/>
              </a:spcBef>
              <a:spcAft>
                <a:spcPct val="0"/>
              </a:spcAft>
              <a:buFont typeface="Arial" charset="0"/>
              <a:buChar char="–"/>
              <a:defRPr sz="2600" kern="1200">
                <a:solidFill>
                  <a:srgbClr val="F5F5F5"/>
                </a:solidFill>
                <a:latin typeface="Univers LT Std 45 Light"/>
                <a:ea typeface="ＭＳ Ｐゴシック" charset="0"/>
                <a:cs typeface="Univers LT Std 55"/>
              </a:defRPr>
            </a:lvl4pPr>
            <a:lvl5pPr marL="2633663" indent="-292100" algn="l" defTabSz="584200" rtl="0" fontAlgn="base">
              <a:spcBef>
                <a:spcPct val="20000"/>
              </a:spcBef>
              <a:spcAft>
                <a:spcPct val="0"/>
              </a:spcAft>
              <a:buFont typeface="Arial" charset="0"/>
              <a:buChar char="»"/>
              <a:defRPr sz="2600" kern="1200">
                <a:solidFill>
                  <a:srgbClr val="F5F5F5"/>
                </a:solidFill>
                <a:latin typeface="Univers LT Std 45 Light"/>
                <a:ea typeface="ＭＳ Ｐゴシック" charset="0"/>
                <a:cs typeface="Univers LT Std 55"/>
              </a:defRPr>
            </a:lvl5pPr>
            <a:lvl6pPr marL="3220765" indent="-292798" algn="l" defTabSz="585593" rtl="0" eaLnBrk="1" latinLnBrk="0" hangingPunct="1">
              <a:spcBef>
                <a:spcPct val="20000"/>
              </a:spcBef>
              <a:buFont typeface="Arial"/>
              <a:buChar char="•"/>
              <a:defRPr sz="2600" kern="1200">
                <a:solidFill>
                  <a:schemeClr val="tx1"/>
                </a:solidFill>
                <a:latin typeface="+mn-lt"/>
                <a:ea typeface="+mn-ea"/>
                <a:cs typeface="+mn-cs"/>
              </a:defRPr>
            </a:lvl6pPr>
            <a:lvl7pPr marL="3806359" indent="-292798" algn="l" defTabSz="585593" rtl="0" eaLnBrk="1" latinLnBrk="0" hangingPunct="1">
              <a:spcBef>
                <a:spcPct val="20000"/>
              </a:spcBef>
              <a:buFont typeface="Arial"/>
              <a:buChar char="•"/>
              <a:defRPr sz="2600" kern="1200">
                <a:solidFill>
                  <a:schemeClr val="tx1"/>
                </a:solidFill>
                <a:latin typeface="+mn-lt"/>
                <a:ea typeface="+mn-ea"/>
                <a:cs typeface="+mn-cs"/>
              </a:defRPr>
            </a:lvl7pPr>
            <a:lvl8pPr marL="4391954" indent="-292798" algn="l" defTabSz="585593" rtl="0" eaLnBrk="1" latinLnBrk="0" hangingPunct="1">
              <a:spcBef>
                <a:spcPct val="20000"/>
              </a:spcBef>
              <a:buFont typeface="Arial"/>
              <a:buChar char="•"/>
              <a:defRPr sz="2600" kern="1200">
                <a:solidFill>
                  <a:schemeClr val="tx1"/>
                </a:solidFill>
                <a:latin typeface="+mn-lt"/>
                <a:ea typeface="+mn-ea"/>
                <a:cs typeface="+mn-cs"/>
              </a:defRPr>
            </a:lvl8pPr>
            <a:lvl9pPr marL="4977547" indent="-292798" algn="l" defTabSz="585593" rtl="0" eaLnBrk="1" latinLnBrk="0" hangingPunct="1">
              <a:spcBef>
                <a:spcPct val="20000"/>
              </a:spcBef>
              <a:buFont typeface="Arial"/>
              <a:buChar char="•"/>
              <a:defRPr sz="2600" kern="1200">
                <a:solidFill>
                  <a:schemeClr val="tx1"/>
                </a:solidFill>
                <a:latin typeface="+mn-lt"/>
                <a:ea typeface="+mn-ea"/>
                <a:cs typeface="+mn-cs"/>
              </a:defRPr>
            </a:lvl9pPr>
          </a:lstStyle>
          <a:p>
            <a:r>
              <a:rPr lang="en-US" dirty="0" smtClean="0">
                <a:latin typeface="Arial"/>
                <a:cs typeface="Arial"/>
              </a:rPr>
              <a:t>Collaboration Status </a:t>
            </a:r>
            <a:r>
              <a:rPr lang="en-US" sz="3200" dirty="0" smtClean="0">
                <a:latin typeface="Arial"/>
                <a:cs typeface="Arial"/>
              </a:rPr>
              <a:t>(11/2015)</a:t>
            </a:r>
          </a:p>
        </p:txBody>
      </p:sp>
      <p:pic>
        <p:nvPicPr>
          <p:cNvPr id="134" name="Picture 133"/>
          <p:cNvPicPr>
            <a:picLocks noChangeAspect="1"/>
          </p:cNvPicPr>
          <p:nvPr/>
        </p:nvPicPr>
        <p:blipFill>
          <a:blip r:embed="rId5" cstate="email">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134784" y="174050"/>
            <a:ext cx="1620000" cy="677505"/>
          </a:xfrm>
          <a:prstGeom prst="rect">
            <a:avLst/>
          </a:prstGeom>
        </p:spPr>
      </p:pic>
      <p:grpSp>
        <p:nvGrpSpPr>
          <p:cNvPr id="135" name="Group 134"/>
          <p:cNvGrpSpPr/>
          <p:nvPr/>
        </p:nvGrpSpPr>
        <p:grpSpPr>
          <a:xfrm>
            <a:off x="335126" y="2539929"/>
            <a:ext cx="3682214" cy="2730296"/>
            <a:chOff x="284343" y="2082679"/>
            <a:chExt cx="3682214" cy="2730296"/>
          </a:xfrm>
        </p:grpSpPr>
        <p:pic>
          <p:nvPicPr>
            <p:cNvPr id="136" name="Picture 13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3873" y="2082679"/>
              <a:ext cx="540000" cy="540000"/>
            </a:xfrm>
            <a:prstGeom prst="rect">
              <a:avLst/>
            </a:prstGeom>
          </p:spPr>
        </p:pic>
        <p:pic>
          <p:nvPicPr>
            <p:cNvPr id="137" name="Picture 13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35458" y="2082679"/>
              <a:ext cx="540000" cy="540000"/>
            </a:xfrm>
            <a:prstGeom prst="rect">
              <a:avLst/>
            </a:prstGeom>
          </p:spPr>
        </p:pic>
        <p:pic>
          <p:nvPicPr>
            <p:cNvPr id="138" name="Picture 13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172933" y="2082679"/>
              <a:ext cx="540000" cy="540000"/>
            </a:xfrm>
            <a:prstGeom prst="rect">
              <a:avLst/>
            </a:prstGeom>
          </p:spPr>
        </p:pic>
        <p:pic>
          <p:nvPicPr>
            <p:cNvPr id="139" name="Picture 13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805425" y="2082679"/>
              <a:ext cx="540000" cy="540000"/>
            </a:xfrm>
            <a:prstGeom prst="rect">
              <a:avLst/>
            </a:prstGeom>
          </p:spPr>
        </p:pic>
        <p:pic>
          <p:nvPicPr>
            <p:cNvPr id="140" name="Picture 139"/>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426557" y="2082679"/>
              <a:ext cx="540000" cy="540000"/>
            </a:xfrm>
            <a:prstGeom prst="rect">
              <a:avLst/>
            </a:prstGeom>
          </p:spPr>
        </p:pic>
        <p:pic>
          <p:nvPicPr>
            <p:cNvPr id="141" name="Picture 140"/>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84343" y="2612883"/>
              <a:ext cx="540000" cy="540000"/>
            </a:xfrm>
            <a:prstGeom prst="rect">
              <a:avLst/>
            </a:prstGeom>
          </p:spPr>
        </p:pic>
        <p:pic>
          <p:nvPicPr>
            <p:cNvPr id="142" name="Picture 14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13873" y="2612883"/>
              <a:ext cx="540000" cy="540000"/>
            </a:xfrm>
            <a:prstGeom prst="rect">
              <a:avLst/>
            </a:prstGeom>
          </p:spPr>
        </p:pic>
        <p:pic>
          <p:nvPicPr>
            <p:cNvPr id="143" name="Picture 142"/>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535458" y="2612883"/>
              <a:ext cx="540000" cy="540000"/>
            </a:xfrm>
            <a:prstGeom prst="rect">
              <a:avLst/>
            </a:prstGeom>
          </p:spPr>
        </p:pic>
        <p:pic>
          <p:nvPicPr>
            <p:cNvPr id="144" name="Picture 143"/>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172923" y="2612883"/>
              <a:ext cx="540000" cy="540000"/>
            </a:xfrm>
            <a:prstGeom prst="rect">
              <a:avLst/>
            </a:prstGeom>
          </p:spPr>
        </p:pic>
        <p:pic>
          <p:nvPicPr>
            <p:cNvPr id="145" name="Picture 144"/>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809272" y="2612883"/>
              <a:ext cx="540000" cy="540000"/>
            </a:xfrm>
            <a:prstGeom prst="rect">
              <a:avLst/>
            </a:prstGeom>
          </p:spPr>
        </p:pic>
        <p:pic>
          <p:nvPicPr>
            <p:cNvPr id="146" name="Picture 145"/>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3426557" y="2612883"/>
              <a:ext cx="540000" cy="540000"/>
            </a:xfrm>
            <a:prstGeom prst="rect">
              <a:avLst/>
            </a:prstGeom>
          </p:spPr>
        </p:pic>
        <p:pic>
          <p:nvPicPr>
            <p:cNvPr id="147" name="Picture 146"/>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284343" y="3159000"/>
              <a:ext cx="540000" cy="540000"/>
            </a:xfrm>
            <a:prstGeom prst="rect">
              <a:avLst/>
            </a:prstGeom>
          </p:spPr>
        </p:pic>
        <p:pic>
          <p:nvPicPr>
            <p:cNvPr id="148" name="Picture 147"/>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913873" y="3159000"/>
              <a:ext cx="540000" cy="540000"/>
            </a:xfrm>
            <a:prstGeom prst="rect">
              <a:avLst/>
            </a:prstGeom>
          </p:spPr>
        </p:pic>
        <p:pic>
          <p:nvPicPr>
            <p:cNvPr id="149" name="Picture 148"/>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535458" y="3159000"/>
              <a:ext cx="540000" cy="540000"/>
            </a:xfrm>
            <a:prstGeom prst="rect">
              <a:avLst/>
            </a:prstGeom>
          </p:spPr>
        </p:pic>
        <p:pic>
          <p:nvPicPr>
            <p:cNvPr id="150" name="Picture 149"/>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171746" y="3159000"/>
              <a:ext cx="540000" cy="540000"/>
            </a:xfrm>
            <a:prstGeom prst="rect">
              <a:avLst/>
            </a:prstGeom>
          </p:spPr>
        </p:pic>
        <p:pic>
          <p:nvPicPr>
            <p:cNvPr id="151" name="Picture 150"/>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2802648" y="3159000"/>
              <a:ext cx="540000" cy="540000"/>
            </a:xfrm>
            <a:prstGeom prst="rect">
              <a:avLst/>
            </a:prstGeom>
          </p:spPr>
        </p:pic>
        <p:pic>
          <p:nvPicPr>
            <p:cNvPr id="152" name="Picture 151"/>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3426557" y="3159000"/>
              <a:ext cx="540000" cy="540000"/>
            </a:xfrm>
            <a:prstGeom prst="rect">
              <a:avLst/>
            </a:prstGeom>
          </p:spPr>
        </p:pic>
        <p:pic>
          <p:nvPicPr>
            <p:cNvPr id="153" name="Picture 152"/>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284343" y="3697483"/>
              <a:ext cx="540000" cy="540000"/>
            </a:xfrm>
            <a:prstGeom prst="rect">
              <a:avLst/>
            </a:prstGeom>
          </p:spPr>
        </p:pic>
        <p:pic>
          <p:nvPicPr>
            <p:cNvPr id="154" name="Picture 153"/>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913873" y="3697483"/>
              <a:ext cx="540000" cy="540000"/>
            </a:xfrm>
            <a:prstGeom prst="rect">
              <a:avLst/>
            </a:prstGeom>
          </p:spPr>
        </p:pic>
        <p:pic>
          <p:nvPicPr>
            <p:cNvPr id="159" name="Picture 158"/>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1535458" y="3697483"/>
              <a:ext cx="540000" cy="540000"/>
            </a:xfrm>
            <a:prstGeom prst="rect">
              <a:avLst/>
            </a:prstGeom>
          </p:spPr>
        </p:pic>
        <p:pic>
          <p:nvPicPr>
            <p:cNvPr id="179" name="Picture 178"/>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1551331" y="4272975"/>
              <a:ext cx="540000" cy="540000"/>
            </a:xfrm>
            <a:prstGeom prst="rect">
              <a:avLst/>
            </a:prstGeom>
          </p:spPr>
        </p:pic>
        <p:pic>
          <p:nvPicPr>
            <p:cNvPr id="180" name="Picture 179"/>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284343" y="2082679"/>
              <a:ext cx="540000" cy="540000"/>
            </a:xfrm>
            <a:prstGeom prst="rect">
              <a:avLst/>
            </a:prstGeom>
          </p:spPr>
        </p:pic>
        <p:pic>
          <p:nvPicPr>
            <p:cNvPr id="181" name="Picture 180"/>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2167269" y="3697483"/>
              <a:ext cx="541351" cy="541351"/>
            </a:xfrm>
            <a:prstGeom prst="rect">
              <a:avLst/>
            </a:prstGeom>
          </p:spPr>
        </p:pic>
        <p:pic>
          <p:nvPicPr>
            <p:cNvPr id="182" name="Picture 181"/>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2843447" y="3697483"/>
              <a:ext cx="540000" cy="540000"/>
            </a:xfrm>
            <a:prstGeom prst="rect">
              <a:avLst/>
            </a:prstGeom>
          </p:spPr>
        </p:pic>
        <p:pic>
          <p:nvPicPr>
            <p:cNvPr id="183" name="Picture 182"/>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3426557" y="3697483"/>
              <a:ext cx="540000" cy="540000"/>
            </a:xfrm>
            <a:prstGeom prst="rect">
              <a:avLst/>
            </a:prstGeom>
          </p:spPr>
        </p:pic>
        <p:pic>
          <p:nvPicPr>
            <p:cNvPr id="184" name="Picture 183"/>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296059" y="4248240"/>
              <a:ext cx="540000" cy="540000"/>
            </a:xfrm>
            <a:prstGeom prst="rect">
              <a:avLst/>
            </a:prstGeom>
          </p:spPr>
        </p:pic>
        <p:pic>
          <p:nvPicPr>
            <p:cNvPr id="185" name="Picture 184"/>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924701" y="4257584"/>
              <a:ext cx="540000" cy="540000"/>
            </a:xfrm>
            <a:prstGeom prst="rect">
              <a:avLst/>
            </a:prstGeom>
          </p:spPr>
        </p:pic>
      </p:grpSp>
    </p:spTree>
    <p:extLst>
      <p:ext uri="{BB962C8B-B14F-4D97-AF65-F5344CB8AC3E}">
        <p14:creationId xmlns:p14="http://schemas.microsoft.com/office/powerpoint/2010/main" val="1425132962"/>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4.16667E-6 3.7037E-7 L 0.94444 3.7037E-7 " pathEditMode="relative" rAng="0" ptsTypes="AA">
                                      <p:cBhvr>
                                        <p:cTn id="6" dur="30000" fill="hold"/>
                                        <p:tgtEl>
                                          <p:spTgt spid="124"/>
                                        </p:tgtEl>
                                        <p:attrNameLst>
                                          <p:attrName>ppt_x</p:attrName>
                                          <p:attrName>ppt_y</p:attrName>
                                        </p:attrNameLst>
                                      </p:cBhvr>
                                      <p:rCtr x="4722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6446" y="761066"/>
            <a:ext cx="8919484" cy="3676046"/>
            <a:chOff x="16446" y="980728"/>
            <a:chExt cx="8919484" cy="3676046"/>
          </a:xfrm>
        </p:grpSpPr>
        <p:grpSp>
          <p:nvGrpSpPr>
            <p:cNvPr id="83" name="Group 82"/>
            <p:cNvGrpSpPr/>
            <p:nvPr/>
          </p:nvGrpSpPr>
          <p:grpSpPr>
            <a:xfrm>
              <a:off x="2051867" y="4115507"/>
              <a:ext cx="5301449" cy="541267"/>
              <a:chOff x="1318327" y="5316725"/>
              <a:chExt cx="5301449" cy="652003"/>
            </a:xfrm>
          </p:grpSpPr>
          <p:grpSp>
            <p:nvGrpSpPr>
              <p:cNvPr id="76" name="Group 75"/>
              <p:cNvGrpSpPr/>
              <p:nvPr/>
            </p:nvGrpSpPr>
            <p:grpSpPr>
              <a:xfrm>
                <a:off x="1318327" y="5316725"/>
                <a:ext cx="3325681" cy="646331"/>
                <a:chOff x="251520" y="188640"/>
                <a:chExt cx="3325681" cy="646331"/>
              </a:xfrm>
            </p:grpSpPr>
            <p:sp>
              <p:nvSpPr>
                <p:cNvPr id="77" name="TextBox 76"/>
                <p:cNvSpPr txBox="1"/>
                <p:nvPr/>
              </p:nvSpPr>
              <p:spPr>
                <a:xfrm>
                  <a:off x="467544" y="188640"/>
                  <a:ext cx="2172069" cy="646331"/>
                </a:xfrm>
                <a:prstGeom prst="rect">
                  <a:avLst/>
                </a:prstGeom>
                <a:noFill/>
              </p:spPr>
              <p:txBody>
                <a:bodyPr wrap="none" rtlCol="0">
                  <a:spAutoFit/>
                </a:bodyPr>
                <a:lstStyle/>
                <a:p>
                  <a:pPr eaLnBrk="1" fontAlgn="auto" hangingPunct="1">
                    <a:spcBef>
                      <a:spcPts val="0"/>
                    </a:spcBef>
                    <a:spcAft>
                      <a:spcPts val="0"/>
                    </a:spcAft>
                  </a:pPr>
                  <a:r>
                    <a:rPr lang="en-US" sz="1800" dirty="0" smtClean="0">
                      <a:solidFill>
                        <a:srgbClr val="0C377B"/>
                      </a:solidFill>
                      <a:latin typeface="Arial"/>
                    </a:rPr>
                    <a:t>Physics</a:t>
                  </a:r>
                </a:p>
                <a:p>
                  <a:pPr eaLnBrk="1" fontAlgn="auto" hangingPunct="1">
                    <a:spcBef>
                      <a:spcPts val="0"/>
                    </a:spcBef>
                    <a:spcAft>
                      <a:spcPts val="0"/>
                    </a:spcAft>
                  </a:pPr>
                  <a:r>
                    <a:rPr lang="en-US" sz="1800" dirty="0" smtClean="0">
                      <a:solidFill>
                        <a:srgbClr val="0C377B"/>
                      </a:solidFill>
                      <a:latin typeface="Arial"/>
                    </a:rPr>
                    <a:t>Beam commissioning</a:t>
                  </a:r>
                </a:p>
              </p:txBody>
            </p:sp>
            <p:sp>
              <p:nvSpPr>
                <p:cNvPr id="78" name="Rectangle 77"/>
                <p:cNvSpPr/>
                <p:nvPr/>
              </p:nvSpPr>
              <p:spPr>
                <a:xfrm>
                  <a:off x="251520" y="311448"/>
                  <a:ext cx="144016" cy="144016"/>
                </a:xfrm>
                <a:prstGeom prst="rect">
                  <a:avLst/>
                </a:prstGeom>
                <a:solidFill>
                  <a:srgbClr val="4BB3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srgbClr val="FFFFFF"/>
                    </a:solidFill>
                  </a:endParaRPr>
                </a:p>
              </p:txBody>
            </p:sp>
            <p:sp>
              <p:nvSpPr>
                <p:cNvPr id="79" name="Rectangle 78"/>
                <p:cNvSpPr/>
                <p:nvPr/>
              </p:nvSpPr>
              <p:spPr>
                <a:xfrm>
                  <a:off x="3433185" y="580430"/>
                  <a:ext cx="144016" cy="144016"/>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srgbClr val="FFFFFF"/>
                    </a:solidFill>
                  </a:endParaRPr>
                </a:p>
              </p:txBody>
            </p:sp>
            <p:sp>
              <p:nvSpPr>
                <p:cNvPr id="80" name="Rectangle 79"/>
                <p:cNvSpPr/>
                <p:nvPr/>
              </p:nvSpPr>
              <p:spPr>
                <a:xfrm>
                  <a:off x="3433185" y="311448"/>
                  <a:ext cx="144016" cy="144016"/>
                </a:xfrm>
                <a:prstGeom prst="rect">
                  <a:avLst/>
                </a:prstGeom>
                <a:solidFill>
                  <a:srgbClr val="0A2F6C">
                    <a:alpha val="96863"/>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srgbClr val="FFFFFF"/>
                    </a:solidFill>
                  </a:endParaRPr>
                </a:p>
              </p:txBody>
            </p:sp>
            <p:sp>
              <p:nvSpPr>
                <p:cNvPr id="81" name="Rectangle 80"/>
                <p:cNvSpPr/>
                <p:nvPr/>
              </p:nvSpPr>
              <p:spPr>
                <a:xfrm>
                  <a:off x="251520" y="580430"/>
                  <a:ext cx="144016" cy="144016"/>
                </a:xfrm>
                <a:prstGeom prst="rect">
                  <a:avLst/>
                </a:prstGeom>
                <a:solidFill>
                  <a:srgbClr val="4BB331">
                    <a:alpha val="5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srgbClr val="FFFFFF"/>
                    </a:solidFill>
                  </a:endParaRPr>
                </a:p>
              </p:txBody>
            </p:sp>
          </p:grpSp>
          <p:sp>
            <p:nvSpPr>
              <p:cNvPr id="82" name="Rectangle 81"/>
              <p:cNvSpPr/>
              <p:nvPr/>
            </p:nvSpPr>
            <p:spPr>
              <a:xfrm>
                <a:off x="4644008" y="5322397"/>
                <a:ext cx="1975768" cy="646331"/>
              </a:xfrm>
              <a:prstGeom prst="rect">
                <a:avLst/>
              </a:prstGeom>
            </p:spPr>
            <p:txBody>
              <a:bodyPr wrap="square">
                <a:spAutoFit/>
              </a:bodyPr>
              <a:lstStyle/>
              <a:p>
                <a:pPr eaLnBrk="1" fontAlgn="auto" hangingPunct="1">
                  <a:spcBef>
                    <a:spcPts val="0"/>
                  </a:spcBef>
                  <a:spcAft>
                    <a:spcPts val="0"/>
                  </a:spcAft>
                </a:pPr>
                <a:r>
                  <a:rPr lang="en-US" sz="1800" dirty="0" smtClean="0">
                    <a:solidFill>
                      <a:srgbClr val="0C377B"/>
                    </a:solidFill>
                    <a:latin typeface="Arial"/>
                  </a:rPr>
                  <a:t>Shutdown</a:t>
                </a:r>
              </a:p>
              <a:p>
                <a:pPr eaLnBrk="1" fontAlgn="auto" hangingPunct="1">
                  <a:spcBef>
                    <a:spcPts val="0"/>
                  </a:spcBef>
                  <a:spcAft>
                    <a:spcPts val="0"/>
                  </a:spcAft>
                </a:pPr>
                <a:r>
                  <a:rPr lang="en-US" sz="1800" dirty="0" smtClean="0">
                    <a:solidFill>
                      <a:srgbClr val="0C377B"/>
                    </a:solidFill>
                    <a:latin typeface="Arial"/>
                  </a:rPr>
                  <a:t>Powering tests </a:t>
                </a:r>
                <a:endParaRPr lang="en-US" sz="1800" dirty="0">
                  <a:solidFill>
                    <a:srgbClr val="0C377B"/>
                  </a:solidFill>
                  <a:latin typeface="Arial"/>
                </a:endParaRPr>
              </a:p>
            </p:txBody>
          </p:sp>
        </p:grpSp>
        <p:sp>
          <p:nvSpPr>
            <p:cNvPr id="38" name="Rectangle 37"/>
            <p:cNvSpPr/>
            <p:nvPr/>
          </p:nvSpPr>
          <p:spPr>
            <a:xfrm>
              <a:off x="475374" y="1817622"/>
              <a:ext cx="4941548" cy="239113"/>
            </a:xfrm>
            <a:prstGeom prst="rect">
              <a:avLst/>
            </a:prstGeom>
            <a:solidFill>
              <a:srgbClr val="0A2F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srgbClr val="FFFFFF"/>
                </a:solidFill>
              </a:endParaRPr>
            </a:p>
          </p:txBody>
        </p:sp>
        <p:sp>
          <p:nvSpPr>
            <p:cNvPr id="4" name="Rectangle 3"/>
            <p:cNvSpPr/>
            <p:nvPr/>
          </p:nvSpPr>
          <p:spPr>
            <a:xfrm>
              <a:off x="304478" y="1339397"/>
              <a:ext cx="288032" cy="298891"/>
            </a:xfrm>
            <a:prstGeom prst="rect">
              <a:avLst/>
            </a:prstGeom>
            <a:ln w="3175">
              <a:solidFill>
                <a:srgbClr val="0A2F6C"/>
              </a:solidFill>
            </a:ln>
          </p:spPr>
          <p:style>
            <a:lnRef idx="2">
              <a:schemeClr val="dk1"/>
            </a:lnRef>
            <a:fillRef idx="1">
              <a:schemeClr val="lt1"/>
            </a:fillRef>
            <a:effectRef idx="0">
              <a:schemeClr val="dk1"/>
            </a:effectRef>
            <a:fontRef idx="minor">
              <a:schemeClr val="dk1"/>
            </a:fontRef>
          </p:style>
          <p:txBody>
            <a:bodyPr rtlCol="0" anchor="ctr"/>
            <a:lstStyle/>
            <a:p>
              <a:pPr algn="ctr" eaLnBrk="1" fontAlgn="auto" hangingPunct="1">
                <a:spcBef>
                  <a:spcPts val="0"/>
                </a:spcBef>
                <a:spcAft>
                  <a:spcPts val="0"/>
                </a:spcAft>
              </a:pPr>
              <a:r>
                <a:rPr lang="en-US" sz="1800" dirty="0" smtClean="0">
                  <a:solidFill>
                    <a:srgbClr val="082554"/>
                  </a:solidFill>
                </a:rPr>
                <a:t>F</a:t>
              </a:r>
              <a:endParaRPr lang="en-US" sz="1800" dirty="0">
                <a:solidFill>
                  <a:srgbClr val="082554"/>
                </a:solidFill>
              </a:endParaRPr>
            </a:p>
          </p:txBody>
        </p:sp>
        <p:sp>
          <p:nvSpPr>
            <p:cNvPr id="5" name="Rectangle 4"/>
            <p:cNvSpPr/>
            <p:nvPr/>
          </p:nvSpPr>
          <p:spPr>
            <a:xfrm>
              <a:off x="625514" y="1339397"/>
              <a:ext cx="288032" cy="298891"/>
            </a:xfrm>
            <a:prstGeom prst="rect">
              <a:avLst/>
            </a:prstGeom>
            <a:ln w="3175">
              <a:solidFill>
                <a:srgbClr val="0A2F6C"/>
              </a:solidFill>
            </a:ln>
          </p:spPr>
          <p:style>
            <a:lnRef idx="2">
              <a:schemeClr val="dk1"/>
            </a:lnRef>
            <a:fillRef idx="1">
              <a:schemeClr val="lt1"/>
            </a:fillRef>
            <a:effectRef idx="0">
              <a:schemeClr val="dk1"/>
            </a:effectRef>
            <a:fontRef idx="minor">
              <a:schemeClr val="dk1"/>
            </a:fontRef>
          </p:style>
          <p:txBody>
            <a:bodyPr rtlCol="0" anchor="ctr"/>
            <a:lstStyle/>
            <a:p>
              <a:pPr algn="ctr" eaLnBrk="1" fontAlgn="auto" hangingPunct="1">
                <a:spcBef>
                  <a:spcPts val="0"/>
                </a:spcBef>
                <a:spcAft>
                  <a:spcPts val="0"/>
                </a:spcAft>
              </a:pPr>
              <a:r>
                <a:rPr lang="en-US" sz="1800" dirty="0" smtClean="0">
                  <a:solidFill>
                    <a:srgbClr val="082554"/>
                  </a:solidFill>
                </a:rPr>
                <a:t>M</a:t>
              </a:r>
              <a:endParaRPr lang="en-US" sz="1800" dirty="0">
                <a:solidFill>
                  <a:srgbClr val="082554"/>
                </a:solidFill>
              </a:endParaRPr>
            </a:p>
          </p:txBody>
        </p:sp>
        <p:sp>
          <p:nvSpPr>
            <p:cNvPr id="6" name="Rectangle 5"/>
            <p:cNvSpPr/>
            <p:nvPr/>
          </p:nvSpPr>
          <p:spPr>
            <a:xfrm>
              <a:off x="946550" y="1339397"/>
              <a:ext cx="288032" cy="298891"/>
            </a:xfrm>
            <a:prstGeom prst="rect">
              <a:avLst/>
            </a:prstGeom>
            <a:ln w="3175">
              <a:solidFill>
                <a:srgbClr val="0A2F6C"/>
              </a:solidFill>
            </a:ln>
          </p:spPr>
          <p:style>
            <a:lnRef idx="2">
              <a:schemeClr val="dk1"/>
            </a:lnRef>
            <a:fillRef idx="1">
              <a:schemeClr val="lt1"/>
            </a:fillRef>
            <a:effectRef idx="0">
              <a:schemeClr val="dk1"/>
            </a:effectRef>
            <a:fontRef idx="minor">
              <a:schemeClr val="dk1"/>
            </a:fontRef>
          </p:style>
          <p:txBody>
            <a:bodyPr rtlCol="0" anchor="ctr"/>
            <a:lstStyle/>
            <a:p>
              <a:pPr algn="ctr" eaLnBrk="1" fontAlgn="auto" hangingPunct="1">
                <a:spcBef>
                  <a:spcPts val="0"/>
                </a:spcBef>
                <a:spcAft>
                  <a:spcPts val="0"/>
                </a:spcAft>
              </a:pPr>
              <a:r>
                <a:rPr lang="en-US" sz="1800" dirty="0" smtClean="0">
                  <a:solidFill>
                    <a:srgbClr val="082554"/>
                  </a:solidFill>
                </a:rPr>
                <a:t>A</a:t>
              </a:r>
              <a:endParaRPr lang="en-US" sz="1800" dirty="0">
                <a:solidFill>
                  <a:srgbClr val="082554"/>
                </a:solidFill>
              </a:endParaRPr>
            </a:p>
          </p:txBody>
        </p:sp>
        <p:sp>
          <p:nvSpPr>
            <p:cNvPr id="7" name="Rectangle 6"/>
            <p:cNvSpPr/>
            <p:nvPr/>
          </p:nvSpPr>
          <p:spPr>
            <a:xfrm>
              <a:off x="1267586" y="1339397"/>
              <a:ext cx="288032" cy="298891"/>
            </a:xfrm>
            <a:prstGeom prst="rect">
              <a:avLst/>
            </a:prstGeom>
            <a:ln w="3175">
              <a:solidFill>
                <a:srgbClr val="0A2F6C"/>
              </a:solidFill>
            </a:ln>
          </p:spPr>
          <p:style>
            <a:lnRef idx="2">
              <a:schemeClr val="dk1"/>
            </a:lnRef>
            <a:fillRef idx="1">
              <a:schemeClr val="lt1"/>
            </a:fillRef>
            <a:effectRef idx="0">
              <a:schemeClr val="dk1"/>
            </a:effectRef>
            <a:fontRef idx="minor">
              <a:schemeClr val="dk1"/>
            </a:fontRef>
          </p:style>
          <p:txBody>
            <a:bodyPr rtlCol="0" anchor="ctr"/>
            <a:lstStyle/>
            <a:p>
              <a:pPr algn="ctr" eaLnBrk="1" fontAlgn="auto" hangingPunct="1">
                <a:spcBef>
                  <a:spcPts val="0"/>
                </a:spcBef>
                <a:spcAft>
                  <a:spcPts val="0"/>
                </a:spcAft>
              </a:pPr>
              <a:r>
                <a:rPr lang="en-US" sz="1800" dirty="0">
                  <a:solidFill>
                    <a:srgbClr val="082554"/>
                  </a:solidFill>
                </a:rPr>
                <a:t>M</a:t>
              </a:r>
            </a:p>
          </p:txBody>
        </p:sp>
        <p:sp>
          <p:nvSpPr>
            <p:cNvPr id="8" name="Rectangle 7"/>
            <p:cNvSpPr/>
            <p:nvPr/>
          </p:nvSpPr>
          <p:spPr>
            <a:xfrm>
              <a:off x="1588622" y="1339397"/>
              <a:ext cx="288032" cy="298891"/>
            </a:xfrm>
            <a:prstGeom prst="rect">
              <a:avLst/>
            </a:prstGeom>
            <a:ln w="3175">
              <a:solidFill>
                <a:srgbClr val="0A2F6C"/>
              </a:solidFill>
            </a:ln>
          </p:spPr>
          <p:style>
            <a:lnRef idx="2">
              <a:schemeClr val="dk1"/>
            </a:lnRef>
            <a:fillRef idx="1">
              <a:schemeClr val="lt1"/>
            </a:fillRef>
            <a:effectRef idx="0">
              <a:schemeClr val="dk1"/>
            </a:effectRef>
            <a:fontRef idx="minor">
              <a:schemeClr val="dk1"/>
            </a:fontRef>
          </p:style>
          <p:txBody>
            <a:bodyPr rtlCol="0" anchor="ctr"/>
            <a:lstStyle/>
            <a:p>
              <a:pPr algn="ctr" eaLnBrk="1" fontAlgn="auto" hangingPunct="1">
                <a:spcBef>
                  <a:spcPts val="0"/>
                </a:spcBef>
                <a:spcAft>
                  <a:spcPts val="0"/>
                </a:spcAft>
              </a:pPr>
              <a:r>
                <a:rPr lang="en-US" sz="1800" dirty="0">
                  <a:solidFill>
                    <a:srgbClr val="082554"/>
                  </a:solidFill>
                </a:rPr>
                <a:t>J</a:t>
              </a:r>
            </a:p>
          </p:txBody>
        </p:sp>
        <p:sp>
          <p:nvSpPr>
            <p:cNvPr id="9" name="Rectangle 8"/>
            <p:cNvSpPr/>
            <p:nvPr/>
          </p:nvSpPr>
          <p:spPr>
            <a:xfrm>
              <a:off x="1909658" y="1339397"/>
              <a:ext cx="288032" cy="298891"/>
            </a:xfrm>
            <a:prstGeom prst="rect">
              <a:avLst/>
            </a:prstGeom>
            <a:ln w="3175">
              <a:solidFill>
                <a:srgbClr val="0A2F6C"/>
              </a:solidFill>
            </a:ln>
          </p:spPr>
          <p:style>
            <a:lnRef idx="2">
              <a:schemeClr val="dk1"/>
            </a:lnRef>
            <a:fillRef idx="1">
              <a:schemeClr val="lt1"/>
            </a:fillRef>
            <a:effectRef idx="0">
              <a:schemeClr val="dk1"/>
            </a:effectRef>
            <a:fontRef idx="minor">
              <a:schemeClr val="dk1"/>
            </a:fontRef>
          </p:style>
          <p:txBody>
            <a:bodyPr rtlCol="0" anchor="ctr"/>
            <a:lstStyle/>
            <a:p>
              <a:pPr algn="ctr" eaLnBrk="1" fontAlgn="auto" hangingPunct="1">
                <a:spcBef>
                  <a:spcPts val="0"/>
                </a:spcBef>
                <a:spcAft>
                  <a:spcPts val="0"/>
                </a:spcAft>
              </a:pPr>
              <a:r>
                <a:rPr lang="en-US" sz="1800" dirty="0" smtClean="0">
                  <a:solidFill>
                    <a:srgbClr val="082554"/>
                  </a:solidFill>
                </a:rPr>
                <a:t>J</a:t>
              </a:r>
              <a:endParaRPr lang="en-US" sz="1800" dirty="0">
                <a:solidFill>
                  <a:srgbClr val="082554"/>
                </a:solidFill>
              </a:endParaRPr>
            </a:p>
          </p:txBody>
        </p:sp>
        <p:sp>
          <p:nvSpPr>
            <p:cNvPr id="10" name="Rectangle 9"/>
            <p:cNvSpPr/>
            <p:nvPr/>
          </p:nvSpPr>
          <p:spPr>
            <a:xfrm>
              <a:off x="2230694" y="1339397"/>
              <a:ext cx="288032" cy="298891"/>
            </a:xfrm>
            <a:prstGeom prst="rect">
              <a:avLst/>
            </a:prstGeom>
            <a:ln w="3175">
              <a:solidFill>
                <a:srgbClr val="0A2F6C"/>
              </a:solidFill>
            </a:ln>
          </p:spPr>
          <p:style>
            <a:lnRef idx="2">
              <a:schemeClr val="dk1"/>
            </a:lnRef>
            <a:fillRef idx="1">
              <a:schemeClr val="lt1"/>
            </a:fillRef>
            <a:effectRef idx="0">
              <a:schemeClr val="dk1"/>
            </a:effectRef>
            <a:fontRef idx="minor">
              <a:schemeClr val="dk1"/>
            </a:fontRef>
          </p:style>
          <p:txBody>
            <a:bodyPr rtlCol="0" anchor="ctr"/>
            <a:lstStyle/>
            <a:p>
              <a:pPr algn="ctr" eaLnBrk="1" fontAlgn="auto" hangingPunct="1">
                <a:spcBef>
                  <a:spcPts val="0"/>
                </a:spcBef>
                <a:spcAft>
                  <a:spcPts val="0"/>
                </a:spcAft>
              </a:pPr>
              <a:r>
                <a:rPr lang="en-US" sz="1800" dirty="0" smtClean="0">
                  <a:solidFill>
                    <a:srgbClr val="082554"/>
                  </a:solidFill>
                </a:rPr>
                <a:t>A</a:t>
              </a:r>
              <a:endParaRPr lang="en-US" sz="1800" dirty="0">
                <a:solidFill>
                  <a:srgbClr val="082554"/>
                </a:solidFill>
              </a:endParaRPr>
            </a:p>
          </p:txBody>
        </p:sp>
        <p:sp>
          <p:nvSpPr>
            <p:cNvPr id="11" name="Rectangle 10"/>
            <p:cNvSpPr/>
            <p:nvPr/>
          </p:nvSpPr>
          <p:spPr>
            <a:xfrm>
              <a:off x="2551730" y="1339397"/>
              <a:ext cx="288032" cy="298891"/>
            </a:xfrm>
            <a:prstGeom prst="rect">
              <a:avLst/>
            </a:prstGeom>
            <a:ln w="3175">
              <a:solidFill>
                <a:srgbClr val="0A2F6C"/>
              </a:solidFill>
            </a:ln>
          </p:spPr>
          <p:style>
            <a:lnRef idx="2">
              <a:schemeClr val="dk1"/>
            </a:lnRef>
            <a:fillRef idx="1">
              <a:schemeClr val="lt1"/>
            </a:fillRef>
            <a:effectRef idx="0">
              <a:schemeClr val="dk1"/>
            </a:effectRef>
            <a:fontRef idx="minor">
              <a:schemeClr val="dk1"/>
            </a:fontRef>
          </p:style>
          <p:txBody>
            <a:bodyPr rtlCol="0" anchor="ctr"/>
            <a:lstStyle/>
            <a:p>
              <a:pPr algn="ctr" eaLnBrk="1" fontAlgn="auto" hangingPunct="1">
                <a:spcBef>
                  <a:spcPts val="0"/>
                </a:spcBef>
                <a:spcAft>
                  <a:spcPts val="0"/>
                </a:spcAft>
              </a:pPr>
              <a:r>
                <a:rPr lang="en-US" sz="1800" dirty="0" smtClean="0">
                  <a:solidFill>
                    <a:srgbClr val="082554"/>
                  </a:solidFill>
                </a:rPr>
                <a:t>S</a:t>
              </a:r>
              <a:endParaRPr lang="en-US" sz="1800" dirty="0">
                <a:solidFill>
                  <a:srgbClr val="082554"/>
                </a:solidFill>
              </a:endParaRPr>
            </a:p>
          </p:txBody>
        </p:sp>
        <p:sp>
          <p:nvSpPr>
            <p:cNvPr id="12" name="Rectangle 11"/>
            <p:cNvSpPr/>
            <p:nvPr/>
          </p:nvSpPr>
          <p:spPr>
            <a:xfrm>
              <a:off x="2872766" y="1339397"/>
              <a:ext cx="288032" cy="298891"/>
            </a:xfrm>
            <a:prstGeom prst="rect">
              <a:avLst/>
            </a:prstGeom>
            <a:ln w="3175">
              <a:solidFill>
                <a:srgbClr val="0A2F6C"/>
              </a:solidFill>
            </a:ln>
          </p:spPr>
          <p:style>
            <a:lnRef idx="2">
              <a:schemeClr val="dk1"/>
            </a:lnRef>
            <a:fillRef idx="1">
              <a:schemeClr val="lt1"/>
            </a:fillRef>
            <a:effectRef idx="0">
              <a:schemeClr val="dk1"/>
            </a:effectRef>
            <a:fontRef idx="minor">
              <a:schemeClr val="dk1"/>
            </a:fontRef>
          </p:style>
          <p:txBody>
            <a:bodyPr rtlCol="0" anchor="ctr"/>
            <a:lstStyle/>
            <a:p>
              <a:pPr algn="ctr" eaLnBrk="1" fontAlgn="auto" hangingPunct="1">
                <a:spcBef>
                  <a:spcPts val="0"/>
                </a:spcBef>
                <a:spcAft>
                  <a:spcPts val="0"/>
                </a:spcAft>
              </a:pPr>
              <a:r>
                <a:rPr lang="en-US" sz="1800" dirty="0" smtClean="0">
                  <a:solidFill>
                    <a:srgbClr val="082554"/>
                  </a:solidFill>
                </a:rPr>
                <a:t>O</a:t>
              </a:r>
              <a:endParaRPr lang="en-US" sz="1800" dirty="0">
                <a:solidFill>
                  <a:srgbClr val="082554"/>
                </a:solidFill>
              </a:endParaRPr>
            </a:p>
          </p:txBody>
        </p:sp>
        <p:sp>
          <p:nvSpPr>
            <p:cNvPr id="13" name="Rectangle 12"/>
            <p:cNvSpPr/>
            <p:nvPr/>
          </p:nvSpPr>
          <p:spPr>
            <a:xfrm>
              <a:off x="3193802" y="1339397"/>
              <a:ext cx="288032" cy="298891"/>
            </a:xfrm>
            <a:prstGeom prst="rect">
              <a:avLst/>
            </a:prstGeom>
            <a:ln w="3175">
              <a:solidFill>
                <a:srgbClr val="0A2F6C"/>
              </a:solidFill>
            </a:ln>
          </p:spPr>
          <p:style>
            <a:lnRef idx="2">
              <a:schemeClr val="dk1"/>
            </a:lnRef>
            <a:fillRef idx="1">
              <a:schemeClr val="lt1"/>
            </a:fillRef>
            <a:effectRef idx="0">
              <a:schemeClr val="dk1"/>
            </a:effectRef>
            <a:fontRef idx="minor">
              <a:schemeClr val="dk1"/>
            </a:fontRef>
          </p:style>
          <p:txBody>
            <a:bodyPr rtlCol="0" anchor="ctr"/>
            <a:lstStyle/>
            <a:p>
              <a:pPr algn="ctr" eaLnBrk="1" fontAlgn="auto" hangingPunct="1">
                <a:spcBef>
                  <a:spcPts val="0"/>
                </a:spcBef>
                <a:spcAft>
                  <a:spcPts val="0"/>
                </a:spcAft>
              </a:pPr>
              <a:r>
                <a:rPr lang="en-US" sz="1800" dirty="0" smtClean="0">
                  <a:solidFill>
                    <a:srgbClr val="082554"/>
                  </a:solidFill>
                </a:rPr>
                <a:t>N</a:t>
              </a:r>
              <a:endParaRPr lang="en-US" sz="1800" dirty="0">
                <a:solidFill>
                  <a:srgbClr val="082554"/>
                </a:solidFill>
              </a:endParaRPr>
            </a:p>
          </p:txBody>
        </p:sp>
        <p:sp>
          <p:nvSpPr>
            <p:cNvPr id="14" name="Rectangle 13"/>
            <p:cNvSpPr/>
            <p:nvPr/>
          </p:nvSpPr>
          <p:spPr>
            <a:xfrm>
              <a:off x="3514838" y="1339397"/>
              <a:ext cx="288032" cy="298891"/>
            </a:xfrm>
            <a:prstGeom prst="rect">
              <a:avLst/>
            </a:prstGeom>
            <a:ln w="3175">
              <a:solidFill>
                <a:srgbClr val="0A2F6C"/>
              </a:solidFill>
            </a:ln>
          </p:spPr>
          <p:style>
            <a:lnRef idx="2">
              <a:schemeClr val="dk1"/>
            </a:lnRef>
            <a:fillRef idx="1">
              <a:schemeClr val="lt1"/>
            </a:fillRef>
            <a:effectRef idx="0">
              <a:schemeClr val="dk1"/>
            </a:effectRef>
            <a:fontRef idx="minor">
              <a:schemeClr val="dk1"/>
            </a:fontRef>
          </p:style>
          <p:txBody>
            <a:bodyPr rtlCol="0" anchor="ctr"/>
            <a:lstStyle/>
            <a:p>
              <a:pPr algn="ctr" eaLnBrk="1" fontAlgn="auto" hangingPunct="1">
                <a:spcBef>
                  <a:spcPts val="0"/>
                </a:spcBef>
                <a:spcAft>
                  <a:spcPts val="0"/>
                </a:spcAft>
              </a:pPr>
              <a:r>
                <a:rPr lang="en-US" sz="1800" dirty="0" smtClean="0">
                  <a:solidFill>
                    <a:srgbClr val="082554"/>
                  </a:solidFill>
                </a:rPr>
                <a:t>D</a:t>
              </a:r>
              <a:endParaRPr lang="en-US" sz="1800" dirty="0">
                <a:solidFill>
                  <a:srgbClr val="082554"/>
                </a:solidFill>
              </a:endParaRPr>
            </a:p>
          </p:txBody>
        </p:sp>
        <p:sp>
          <p:nvSpPr>
            <p:cNvPr id="15" name="Rectangle 14"/>
            <p:cNvSpPr/>
            <p:nvPr/>
          </p:nvSpPr>
          <p:spPr>
            <a:xfrm>
              <a:off x="3835874" y="1339397"/>
              <a:ext cx="288032" cy="298891"/>
            </a:xfrm>
            <a:prstGeom prst="rect">
              <a:avLst/>
            </a:prstGeom>
            <a:ln w="3175">
              <a:solidFill>
                <a:srgbClr val="0A2F6C"/>
              </a:solidFill>
            </a:ln>
          </p:spPr>
          <p:style>
            <a:lnRef idx="2">
              <a:schemeClr val="dk1"/>
            </a:lnRef>
            <a:fillRef idx="1">
              <a:schemeClr val="lt1"/>
            </a:fillRef>
            <a:effectRef idx="0">
              <a:schemeClr val="dk1"/>
            </a:effectRef>
            <a:fontRef idx="minor">
              <a:schemeClr val="dk1"/>
            </a:fontRef>
          </p:style>
          <p:txBody>
            <a:bodyPr rtlCol="0" anchor="ctr"/>
            <a:lstStyle/>
            <a:p>
              <a:pPr algn="ctr" eaLnBrk="1" fontAlgn="auto" hangingPunct="1">
                <a:spcBef>
                  <a:spcPts val="0"/>
                </a:spcBef>
                <a:spcAft>
                  <a:spcPts val="0"/>
                </a:spcAft>
              </a:pPr>
              <a:r>
                <a:rPr lang="en-US" sz="1800" dirty="0" smtClean="0">
                  <a:solidFill>
                    <a:srgbClr val="082554"/>
                  </a:solidFill>
                </a:rPr>
                <a:t>J</a:t>
              </a:r>
              <a:endParaRPr lang="en-US" sz="1800" dirty="0">
                <a:solidFill>
                  <a:srgbClr val="082554"/>
                </a:solidFill>
              </a:endParaRPr>
            </a:p>
          </p:txBody>
        </p:sp>
        <p:sp>
          <p:nvSpPr>
            <p:cNvPr id="16" name="Rectangle 15"/>
            <p:cNvSpPr/>
            <p:nvPr/>
          </p:nvSpPr>
          <p:spPr>
            <a:xfrm>
              <a:off x="4156910" y="1339397"/>
              <a:ext cx="288032" cy="298891"/>
            </a:xfrm>
            <a:prstGeom prst="rect">
              <a:avLst/>
            </a:prstGeom>
            <a:ln w="3175">
              <a:solidFill>
                <a:srgbClr val="0A2F6C"/>
              </a:solidFill>
            </a:ln>
          </p:spPr>
          <p:style>
            <a:lnRef idx="2">
              <a:schemeClr val="dk1"/>
            </a:lnRef>
            <a:fillRef idx="1">
              <a:schemeClr val="lt1"/>
            </a:fillRef>
            <a:effectRef idx="0">
              <a:schemeClr val="dk1"/>
            </a:effectRef>
            <a:fontRef idx="minor">
              <a:schemeClr val="dk1"/>
            </a:fontRef>
          </p:style>
          <p:txBody>
            <a:bodyPr rtlCol="0" anchor="ctr"/>
            <a:lstStyle/>
            <a:p>
              <a:pPr algn="ctr" eaLnBrk="1" fontAlgn="auto" hangingPunct="1">
                <a:spcBef>
                  <a:spcPts val="0"/>
                </a:spcBef>
                <a:spcAft>
                  <a:spcPts val="0"/>
                </a:spcAft>
              </a:pPr>
              <a:r>
                <a:rPr lang="en-US" sz="1800" dirty="0" smtClean="0">
                  <a:solidFill>
                    <a:srgbClr val="082554"/>
                  </a:solidFill>
                </a:rPr>
                <a:t>F</a:t>
              </a:r>
              <a:endParaRPr lang="en-US" sz="1800" dirty="0">
                <a:solidFill>
                  <a:srgbClr val="082554"/>
                </a:solidFill>
              </a:endParaRPr>
            </a:p>
          </p:txBody>
        </p:sp>
        <p:sp>
          <p:nvSpPr>
            <p:cNvPr id="17" name="Rectangle 16"/>
            <p:cNvSpPr/>
            <p:nvPr/>
          </p:nvSpPr>
          <p:spPr>
            <a:xfrm>
              <a:off x="7688306" y="1339397"/>
              <a:ext cx="288032" cy="298891"/>
            </a:xfrm>
            <a:prstGeom prst="rect">
              <a:avLst/>
            </a:prstGeom>
            <a:ln w="3175">
              <a:solidFill>
                <a:srgbClr val="0A2F6C"/>
              </a:solidFill>
            </a:ln>
          </p:spPr>
          <p:style>
            <a:lnRef idx="2">
              <a:schemeClr val="dk1"/>
            </a:lnRef>
            <a:fillRef idx="1">
              <a:schemeClr val="lt1"/>
            </a:fillRef>
            <a:effectRef idx="0">
              <a:schemeClr val="dk1"/>
            </a:effectRef>
            <a:fontRef idx="minor">
              <a:schemeClr val="dk1"/>
            </a:fontRef>
          </p:style>
          <p:txBody>
            <a:bodyPr rtlCol="0" anchor="ctr"/>
            <a:lstStyle/>
            <a:p>
              <a:pPr algn="ctr" eaLnBrk="1" fontAlgn="auto" hangingPunct="1">
                <a:spcBef>
                  <a:spcPts val="0"/>
                </a:spcBef>
                <a:spcAft>
                  <a:spcPts val="0"/>
                </a:spcAft>
              </a:pPr>
              <a:r>
                <a:rPr lang="en-US" sz="1800" dirty="0">
                  <a:solidFill>
                    <a:srgbClr val="082554"/>
                  </a:solidFill>
                </a:rPr>
                <a:t>J</a:t>
              </a:r>
            </a:p>
          </p:txBody>
        </p:sp>
        <p:sp>
          <p:nvSpPr>
            <p:cNvPr id="18" name="Rectangle 17"/>
            <p:cNvSpPr/>
            <p:nvPr/>
          </p:nvSpPr>
          <p:spPr>
            <a:xfrm>
              <a:off x="8009334" y="1339397"/>
              <a:ext cx="288032" cy="298891"/>
            </a:xfrm>
            <a:prstGeom prst="rect">
              <a:avLst/>
            </a:prstGeom>
            <a:ln w="3175">
              <a:solidFill>
                <a:srgbClr val="0A2F6C"/>
              </a:solidFill>
            </a:ln>
          </p:spPr>
          <p:style>
            <a:lnRef idx="2">
              <a:schemeClr val="dk1"/>
            </a:lnRef>
            <a:fillRef idx="1">
              <a:schemeClr val="lt1"/>
            </a:fillRef>
            <a:effectRef idx="0">
              <a:schemeClr val="dk1"/>
            </a:effectRef>
            <a:fontRef idx="minor">
              <a:schemeClr val="dk1"/>
            </a:fontRef>
          </p:style>
          <p:txBody>
            <a:bodyPr rtlCol="0" anchor="ctr"/>
            <a:lstStyle/>
            <a:p>
              <a:pPr algn="ctr" eaLnBrk="1" fontAlgn="auto" hangingPunct="1">
                <a:spcBef>
                  <a:spcPts val="0"/>
                </a:spcBef>
                <a:spcAft>
                  <a:spcPts val="0"/>
                </a:spcAft>
              </a:pPr>
              <a:r>
                <a:rPr lang="en-US" sz="1800" dirty="0" smtClean="0">
                  <a:solidFill>
                    <a:srgbClr val="082554"/>
                  </a:solidFill>
                </a:rPr>
                <a:t>F</a:t>
              </a:r>
              <a:endParaRPr lang="en-US" sz="1800" dirty="0">
                <a:solidFill>
                  <a:srgbClr val="082554"/>
                </a:solidFill>
              </a:endParaRPr>
            </a:p>
          </p:txBody>
        </p:sp>
        <p:sp>
          <p:nvSpPr>
            <p:cNvPr id="19" name="Rectangle 18"/>
            <p:cNvSpPr/>
            <p:nvPr/>
          </p:nvSpPr>
          <p:spPr>
            <a:xfrm>
              <a:off x="4477946" y="1339397"/>
              <a:ext cx="288032" cy="298891"/>
            </a:xfrm>
            <a:prstGeom prst="rect">
              <a:avLst/>
            </a:prstGeom>
            <a:ln w="3175">
              <a:solidFill>
                <a:srgbClr val="0A2F6C"/>
              </a:solidFill>
            </a:ln>
          </p:spPr>
          <p:style>
            <a:lnRef idx="2">
              <a:schemeClr val="dk1"/>
            </a:lnRef>
            <a:fillRef idx="1">
              <a:schemeClr val="lt1"/>
            </a:fillRef>
            <a:effectRef idx="0">
              <a:schemeClr val="dk1"/>
            </a:effectRef>
            <a:fontRef idx="minor">
              <a:schemeClr val="dk1"/>
            </a:fontRef>
          </p:style>
          <p:txBody>
            <a:bodyPr rtlCol="0" anchor="ctr"/>
            <a:lstStyle/>
            <a:p>
              <a:pPr algn="ctr" eaLnBrk="1" fontAlgn="auto" hangingPunct="1">
                <a:spcBef>
                  <a:spcPts val="0"/>
                </a:spcBef>
                <a:spcAft>
                  <a:spcPts val="0"/>
                </a:spcAft>
              </a:pPr>
              <a:r>
                <a:rPr lang="en-US" sz="1800" dirty="0" smtClean="0">
                  <a:solidFill>
                    <a:srgbClr val="082554"/>
                  </a:solidFill>
                </a:rPr>
                <a:t>M</a:t>
              </a:r>
              <a:endParaRPr lang="en-US" sz="1800" dirty="0">
                <a:solidFill>
                  <a:srgbClr val="082554"/>
                </a:solidFill>
              </a:endParaRPr>
            </a:p>
          </p:txBody>
        </p:sp>
        <p:sp>
          <p:nvSpPr>
            <p:cNvPr id="20" name="Rectangle 19"/>
            <p:cNvSpPr/>
            <p:nvPr/>
          </p:nvSpPr>
          <p:spPr>
            <a:xfrm>
              <a:off x="4798982" y="1339397"/>
              <a:ext cx="288032" cy="298891"/>
            </a:xfrm>
            <a:prstGeom prst="rect">
              <a:avLst/>
            </a:prstGeom>
            <a:ln w="3175">
              <a:solidFill>
                <a:srgbClr val="0A2F6C"/>
              </a:solidFill>
            </a:ln>
          </p:spPr>
          <p:style>
            <a:lnRef idx="2">
              <a:schemeClr val="dk1"/>
            </a:lnRef>
            <a:fillRef idx="1">
              <a:schemeClr val="lt1"/>
            </a:fillRef>
            <a:effectRef idx="0">
              <a:schemeClr val="dk1"/>
            </a:effectRef>
            <a:fontRef idx="minor">
              <a:schemeClr val="dk1"/>
            </a:fontRef>
          </p:style>
          <p:txBody>
            <a:bodyPr rtlCol="0" anchor="ctr"/>
            <a:lstStyle/>
            <a:p>
              <a:pPr algn="ctr" eaLnBrk="1" fontAlgn="auto" hangingPunct="1">
                <a:spcBef>
                  <a:spcPts val="0"/>
                </a:spcBef>
                <a:spcAft>
                  <a:spcPts val="0"/>
                </a:spcAft>
              </a:pPr>
              <a:r>
                <a:rPr lang="en-US" sz="1800" dirty="0" smtClean="0">
                  <a:solidFill>
                    <a:srgbClr val="082554"/>
                  </a:solidFill>
                </a:rPr>
                <a:t>A</a:t>
              </a:r>
              <a:endParaRPr lang="en-US" sz="1800" dirty="0">
                <a:solidFill>
                  <a:srgbClr val="082554"/>
                </a:solidFill>
              </a:endParaRPr>
            </a:p>
          </p:txBody>
        </p:sp>
        <p:sp>
          <p:nvSpPr>
            <p:cNvPr id="21" name="Rectangle 20"/>
            <p:cNvSpPr/>
            <p:nvPr/>
          </p:nvSpPr>
          <p:spPr>
            <a:xfrm>
              <a:off x="5120018" y="1339397"/>
              <a:ext cx="288032" cy="298891"/>
            </a:xfrm>
            <a:prstGeom prst="rect">
              <a:avLst/>
            </a:prstGeom>
            <a:ln w="3175">
              <a:solidFill>
                <a:srgbClr val="0A2F6C"/>
              </a:solidFill>
            </a:ln>
          </p:spPr>
          <p:style>
            <a:lnRef idx="2">
              <a:schemeClr val="dk1"/>
            </a:lnRef>
            <a:fillRef idx="1">
              <a:schemeClr val="lt1"/>
            </a:fillRef>
            <a:effectRef idx="0">
              <a:schemeClr val="dk1"/>
            </a:effectRef>
            <a:fontRef idx="minor">
              <a:schemeClr val="dk1"/>
            </a:fontRef>
          </p:style>
          <p:txBody>
            <a:bodyPr rtlCol="0" anchor="ctr"/>
            <a:lstStyle/>
            <a:p>
              <a:pPr algn="ctr" eaLnBrk="1" fontAlgn="auto" hangingPunct="1">
                <a:spcBef>
                  <a:spcPts val="0"/>
                </a:spcBef>
                <a:spcAft>
                  <a:spcPts val="0"/>
                </a:spcAft>
              </a:pPr>
              <a:r>
                <a:rPr lang="en-US" sz="1800" dirty="0">
                  <a:solidFill>
                    <a:srgbClr val="082554"/>
                  </a:solidFill>
                </a:rPr>
                <a:t>M</a:t>
              </a:r>
            </a:p>
          </p:txBody>
        </p:sp>
        <p:sp>
          <p:nvSpPr>
            <p:cNvPr id="22" name="Rectangle 21"/>
            <p:cNvSpPr/>
            <p:nvPr/>
          </p:nvSpPr>
          <p:spPr>
            <a:xfrm>
              <a:off x="5441054" y="1339397"/>
              <a:ext cx="288032" cy="298891"/>
            </a:xfrm>
            <a:prstGeom prst="rect">
              <a:avLst/>
            </a:prstGeom>
            <a:ln w="3175">
              <a:solidFill>
                <a:srgbClr val="0A2F6C"/>
              </a:solidFill>
            </a:ln>
          </p:spPr>
          <p:style>
            <a:lnRef idx="2">
              <a:schemeClr val="dk1"/>
            </a:lnRef>
            <a:fillRef idx="1">
              <a:schemeClr val="lt1"/>
            </a:fillRef>
            <a:effectRef idx="0">
              <a:schemeClr val="dk1"/>
            </a:effectRef>
            <a:fontRef idx="minor">
              <a:schemeClr val="dk1"/>
            </a:fontRef>
          </p:style>
          <p:txBody>
            <a:bodyPr rtlCol="0" anchor="ctr"/>
            <a:lstStyle/>
            <a:p>
              <a:pPr algn="ctr" eaLnBrk="1" fontAlgn="auto" hangingPunct="1">
                <a:spcBef>
                  <a:spcPts val="0"/>
                </a:spcBef>
                <a:spcAft>
                  <a:spcPts val="0"/>
                </a:spcAft>
              </a:pPr>
              <a:r>
                <a:rPr lang="en-US" sz="1800" dirty="0">
                  <a:solidFill>
                    <a:srgbClr val="082554"/>
                  </a:solidFill>
                </a:rPr>
                <a:t>J</a:t>
              </a:r>
            </a:p>
          </p:txBody>
        </p:sp>
        <p:sp>
          <p:nvSpPr>
            <p:cNvPr id="23" name="Rectangle 22"/>
            <p:cNvSpPr/>
            <p:nvPr/>
          </p:nvSpPr>
          <p:spPr>
            <a:xfrm>
              <a:off x="5762090" y="1339397"/>
              <a:ext cx="288032" cy="298891"/>
            </a:xfrm>
            <a:prstGeom prst="rect">
              <a:avLst/>
            </a:prstGeom>
            <a:ln w="3175">
              <a:solidFill>
                <a:srgbClr val="0A2F6C"/>
              </a:solidFill>
            </a:ln>
          </p:spPr>
          <p:style>
            <a:lnRef idx="2">
              <a:schemeClr val="dk1"/>
            </a:lnRef>
            <a:fillRef idx="1">
              <a:schemeClr val="lt1"/>
            </a:fillRef>
            <a:effectRef idx="0">
              <a:schemeClr val="dk1"/>
            </a:effectRef>
            <a:fontRef idx="minor">
              <a:schemeClr val="dk1"/>
            </a:fontRef>
          </p:style>
          <p:txBody>
            <a:bodyPr rtlCol="0" anchor="ctr"/>
            <a:lstStyle/>
            <a:p>
              <a:pPr algn="ctr" eaLnBrk="1" fontAlgn="auto" hangingPunct="1">
                <a:spcBef>
                  <a:spcPts val="0"/>
                </a:spcBef>
                <a:spcAft>
                  <a:spcPts val="0"/>
                </a:spcAft>
              </a:pPr>
              <a:r>
                <a:rPr lang="en-US" sz="1800" dirty="0" smtClean="0">
                  <a:solidFill>
                    <a:srgbClr val="082554"/>
                  </a:solidFill>
                </a:rPr>
                <a:t>J</a:t>
              </a:r>
              <a:endParaRPr lang="en-US" sz="1800" dirty="0">
                <a:solidFill>
                  <a:srgbClr val="082554"/>
                </a:solidFill>
              </a:endParaRPr>
            </a:p>
          </p:txBody>
        </p:sp>
        <p:sp>
          <p:nvSpPr>
            <p:cNvPr id="24" name="Rectangle 23"/>
            <p:cNvSpPr/>
            <p:nvPr/>
          </p:nvSpPr>
          <p:spPr>
            <a:xfrm>
              <a:off x="6083126" y="1339397"/>
              <a:ext cx="288032" cy="298891"/>
            </a:xfrm>
            <a:prstGeom prst="rect">
              <a:avLst/>
            </a:prstGeom>
            <a:ln w="3175">
              <a:solidFill>
                <a:srgbClr val="0A2F6C"/>
              </a:solidFill>
            </a:ln>
          </p:spPr>
          <p:style>
            <a:lnRef idx="2">
              <a:schemeClr val="dk1"/>
            </a:lnRef>
            <a:fillRef idx="1">
              <a:schemeClr val="lt1"/>
            </a:fillRef>
            <a:effectRef idx="0">
              <a:schemeClr val="dk1"/>
            </a:effectRef>
            <a:fontRef idx="minor">
              <a:schemeClr val="dk1"/>
            </a:fontRef>
          </p:style>
          <p:txBody>
            <a:bodyPr rtlCol="0" anchor="ctr"/>
            <a:lstStyle/>
            <a:p>
              <a:pPr algn="ctr" eaLnBrk="1" fontAlgn="auto" hangingPunct="1">
                <a:spcBef>
                  <a:spcPts val="0"/>
                </a:spcBef>
                <a:spcAft>
                  <a:spcPts val="0"/>
                </a:spcAft>
              </a:pPr>
              <a:r>
                <a:rPr lang="en-US" sz="1800" dirty="0" smtClean="0">
                  <a:solidFill>
                    <a:srgbClr val="082554"/>
                  </a:solidFill>
                </a:rPr>
                <a:t>A</a:t>
              </a:r>
              <a:endParaRPr lang="en-US" sz="1800" dirty="0">
                <a:solidFill>
                  <a:srgbClr val="082554"/>
                </a:solidFill>
              </a:endParaRPr>
            </a:p>
          </p:txBody>
        </p:sp>
        <p:sp>
          <p:nvSpPr>
            <p:cNvPr id="25" name="Rectangle 24"/>
            <p:cNvSpPr/>
            <p:nvPr/>
          </p:nvSpPr>
          <p:spPr>
            <a:xfrm>
              <a:off x="6404162" y="1339397"/>
              <a:ext cx="288032" cy="298891"/>
            </a:xfrm>
            <a:prstGeom prst="rect">
              <a:avLst/>
            </a:prstGeom>
            <a:ln w="3175">
              <a:solidFill>
                <a:srgbClr val="0A2F6C"/>
              </a:solidFill>
            </a:ln>
          </p:spPr>
          <p:style>
            <a:lnRef idx="2">
              <a:schemeClr val="dk1"/>
            </a:lnRef>
            <a:fillRef idx="1">
              <a:schemeClr val="lt1"/>
            </a:fillRef>
            <a:effectRef idx="0">
              <a:schemeClr val="dk1"/>
            </a:effectRef>
            <a:fontRef idx="minor">
              <a:schemeClr val="dk1"/>
            </a:fontRef>
          </p:style>
          <p:txBody>
            <a:bodyPr rtlCol="0" anchor="ctr"/>
            <a:lstStyle/>
            <a:p>
              <a:pPr algn="ctr" eaLnBrk="1" fontAlgn="auto" hangingPunct="1">
                <a:spcBef>
                  <a:spcPts val="0"/>
                </a:spcBef>
                <a:spcAft>
                  <a:spcPts val="0"/>
                </a:spcAft>
              </a:pPr>
              <a:r>
                <a:rPr lang="en-US" sz="1800" dirty="0" smtClean="0">
                  <a:solidFill>
                    <a:srgbClr val="082554"/>
                  </a:solidFill>
                </a:rPr>
                <a:t>S</a:t>
              </a:r>
              <a:endParaRPr lang="en-US" sz="1800" dirty="0">
                <a:solidFill>
                  <a:srgbClr val="082554"/>
                </a:solidFill>
              </a:endParaRPr>
            </a:p>
          </p:txBody>
        </p:sp>
        <p:sp>
          <p:nvSpPr>
            <p:cNvPr id="26" name="Rectangle 25"/>
            <p:cNvSpPr/>
            <p:nvPr/>
          </p:nvSpPr>
          <p:spPr>
            <a:xfrm>
              <a:off x="6725198" y="1339397"/>
              <a:ext cx="288032" cy="298891"/>
            </a:xfrm>
            <a:prstGeom prst="rect">
              <a:avLst/>
            </a:prstGeom>
            <a:ln w="3175">
              <a:solidFill>
                <a:srgbClr val="0A2F6C"/>
              </a:solidFill>
            </a:ln>
          </p:spPr>
          <p:style>
            <a:lnRef idx="2">
              <a:schemeClr val="dk1"/>
            </a:lnRef>
            <a:fillRef idx="1">
              <a:schemeClr val="lt1"/>
            </a:fillRef>
            <a:effectRef idx="0">
              <a:schemeClr val="dk1"/>
            </a:effectRef>
            <a:fontRef idx="minor">
              <a:schemeClr val="dk1"/>
            </a:fontRef>
          </p:style>
          <p:txBody>
            <a:bodyPr rtlCol="0" anchor="ctr"/>
            <a:lstStyle/>
            <a:p>
              <a:pPr algn="ctr" eaLnBrk="1" fontAlgn="auto" hangingPunct="1">
                <a:spcBef>
                  <a:spcPts val="0"/>
                </a:spcBef>
                <a:spcAft>
                  <a:spcPts val="0"/>
                </a:spcAft>
              </a:pPr>
              <a:r>
                <a:rPr lang="en-US" sz="1800" dirty="0" smtClean="0">
                  <a:solidFill>
                    <a:srgbClr val="082554"/>
                  </a:solidFill>
                </a:rPr>
                <a:t>O</a:t>
              </a:r>
              <a:endParaRPr lang="en-US" sz="1800" dirty="0">
                <a:solidFill>
                  <a:srgbClr val="082554"/>
                </a:solidFill>
              </a:endParaRPr>
            </a:p>
          </p:txBody>
        </p:sp>
        <p:sp>
          <p:nvSpPr>
            <p:cNvPr id="27" name="Rectangle 26"/>
            <p:cNvSpPr/>
            <p:nvPr/>
          </p:nvSpPr>
          <p:spPr>
            <a:xfrm>
              <a:off x="7046234" y="1339397"/>
              <a:ext cx="288032" cy="298891"/>
            </a:xfrm>
            <a:prstGeom prst="rect">
              <a:avLst/>
            </a:prstGeom>
            <a:ln w="3175">
              <a:solidFill>
                <a:srgbClr val="0A2F6C"/>
              </a:solidFill>
            </a:ln>
          </p:spPr>
          <p:style>
            <a:lnRef idx="2">
              <a:schemeClr val="dk1"/>
            </a:lnRef>
            <a:fillRef idx="1">
              <a:schemeClr val="lt1"/>
            </a:fillRef>
            <a:effectRef idx="0">
              <a:schemeClr val="dk1"/>
            </a:effectRef>
            <a:fontRef idx="minor">
              <a:schemeClr val="dk1"/>
            </a:fontRef>
          </p:style>
          <p:txBody>
            <a:bodyPr rtlCol="0" anchor="ctr"/>
            <a:lstStyle/>
            <a:p>
              <a:pPr algn="ctr" eaLnBrk="1" fontAlgn="auto" hangingPunct="1">
                <a:spcBef>
                  <a:spcPts val="0"/>
                </a:spcBef>
                <a:spcAft>
                  <a:spcPts val="0"/>
                </a:spcAft>
              </a:pPr>
              <a:r>
                <a:rPr lang="en-US" sz="1800" dirty="0" smtClean="0">
                  <a:solidFill>
                    <a:srgbClr val="082554"/>
                  </a:solidFill>
                </a:rPr>
                <a:t>N</a:t>
              </a:r>
              <a:endParaRPr lang="en-US" sz="1800" dirty="0">
                <a:solidFill>
                  <a:srgbClr val="082554"/>
                </a:solidFill>
              </a:endParaRPr>
            </a:p>
          </p:txBody>
        </p:sp>
        <p:sp>
          <p:nvSpPr>
            <p:cNvPr id="28" name="Rectangle 27"/>
            <p:cNvSpPr/>
            <p:nvPr/>
          </p:nvSpPr>
          <p:spPr>
            <a:xfrm>
              <a:off x="7367270" y="1339397"/>
              <a:ext cx="288032" cy="298891"/>
            </a:xfrm>
            <a:prstGeom prst="rect">
              <a:avLst/>
            </a:prstGeom>
            <a:ln w="3175">
              <a:solidFill>
                <a:srgbClr val="0A2F6C"/>
              </a:solidFill>
            </a:ln>
          </p:spPr>
          <p:style>
            <a:lnRef idx="2">
              <a:schemeClr val="dk1"/>
            </a:lnRef>
            <a:fillRef idx="1">
              <a:schemeClr val="lt1"/>
            </a:fillRef>
            <a:effectRef idx="0">
              <a:schemeClr val="dk1"/>
            </a:effectRef>
            <a:fontRef idx="minor">
              <a:schemeClr val="dk1"/>
            </a:fontRef>
          </p:style>
          <p:txBody>
            <a:bodyPr rtlCol="0" anchor="ctr"/>
            <a:lstStyle/>
            <a:p>
              <a:pPr algn="ctr" eaLnBrk="1" fontAlgn="auto" hangingPunct="1">
                <a:spcBef>
                  <a:spcPts val="0"/>
                </a:spcBef>
                <a:spcAft>
                  <a:spcPts val="0"/>
                </a:spcAft>
              </a:pPr>
              <a:r>
                <a:rPr lang="en-US" sz="1800" dirty="0" smtClean="0">
                  <a:solidFill>
                    <a:srgbClr val="082554"/>
                  </a:solidFill>
                </a:rPr>
                <a:t>D</a:t>
              </a:r>
              <a:endParaRPr lang="en-US" sz="1800" dirty="0">
                <a:solidFill>
                  <a:srgbClr val="082554"/>
                </a:solidFill>
              </a:endParaRPr>
            </a:p>
          </p:txBody>
        </p:sp>
        <p:sp>
          <p:nvSpPr>
            <p:cNvPr id="29" name="TextBox 28"/>
            <p:cNvSpPr txBox="1"/>
            <p:nvPr/>
          </p:nvSpPr>
          <p:spPr>
            <a:xfrm>
              <a:off x="16446" y="980728"/>
              <a:ext cx="652743" cy="306605"/>
            </a:xfrm>
            <a:prstGeom prst="rect">
              <a:avLst/>
            </a:prstGeom>
            <a:noFill/>
          </p:spPr>
          <p:txBody>
            <a:bodyPr wrap="none" rtlCol="0">
              <a:spAutoFit/>
            </a:bodyPr>
            <a:lstStyle/>
            <a:p>
              <a:pPr eaLnBrk="1" fontAlgn="auto" hangingPunct="1">
                <a:spcBef>
                  <a:spcPts val="0"/>
                </a:spcBef>
                <a:spcAft>
                  <a:spcPts val="0"/>
                </a:spcAft>
              </a:pPr>
              <a:r>
                <a:rPr lang="en-US" sz="1800" dirty="0" smtClean="0">
                  <a:solidFill>
                    <a:srgbClr val="082554"/>
                  </a:solidFill>
                  <a:latin typeface="Arial"/>
                </a:rPr>
                <a:t>2013</a:t>
              </a:r>
              <a:endParaRPr lang="en-US" sz="1800" dirty="0">
                <a:solidFill>
                  <a:srgbClr val="082554"/>
                </a:solidFill>
                <a:latin typeface="Arial"/>
              </a:endParaRPr>
            </a:p>
          </p:txBody>
        </p:sp>
        <p:sp>
          <p:nvSpPr>
            <p:cNvPr id="30" name="TextBox 29"/>
            <p:cNvSpPr txBox="1"/>
            <p:nvPr/>
          </p:nvSpPr>
          <p:spPr>
            <a:xfrm>
              <a:off x="3832870" y="1040506"/>
              <a:ext cx="652743" cy="306605"/>
            </a:xfrm>
            <a:prstGeom prst="rect">
              <a:avLst/>
            </a:prstGeom>
            <a:noFill/>
          </p:spPr>
          <p:txBody>
            <a:bodyPr wrap="none" rtlCol="0">
              <a:spAutoFit/>
            </a:bodyPr>
            <a:lstStyle/>
            <a:p>
              <a:pPr eaLnBrk="1" fontAlgn="auto" hangingPunct="1">
                <a:spcBef>
                  <a:spcPts val="0"/>
                </a:spcBef>
                <a:spcAft>
                  <a:spcPts val="0"/>
                </a:spcAft>
              </a:pPr>
              <a:r>
                <a:rPr lang="en-US" sz="1800" dirty="0" smtClean="0">
                  <a:solidFill>
                    <a:srgbClr val="082554"/>
                  </a:solidFill>
                  <a:latin typeface="Arial"/>
                </a:rPr>
                <a:t>2014</a:t>
              </a:r>
              <a:endParaRPr lang="en-US" sz="1800" dirty="0">
                <a:solidFill>
                  <a:srgbClr val="082554"/>
                </a:solidFill>
                <a:latin typeface="Arial"/>
              </a:endParaRPr>
            </a:p>
          </p:txBody>
        </p:sp>
        <p:sp>
          <p:nvSpPr>
            <p:cNvPr id="31" name="TextBox 30"/>
            <p:cNvSpPr txBox="1"/>
            <p:nvPr/>
          </p:nvSpPr>
          <p:spPr>
            <a:xfrm>
              <a:off x="8013357" y="1026746"/>
              <a:ext cx="652743" cy="306605"/>
            </a:xfrm>
            <a:prstGeom prst="rect">
              <a:avLst/>
            </a:prstGeom>
            <a:noFill/>
          </p:spPr>
          <p:txBody>
            <a:bodyPr wrap="none" rtlCol="0">
              <a:spAutoFit/>
            </a:bodyPr>
            <a:lstStyle/>
            <a:p>
              <a:pPr eaLnBrk="1" fontAlgn="auto" hangingPunct="1">
                <a:spcBef>
                  <a:spcPts val="0"/>
                </a:spcBef>
                <a:spcAft>
                  <a:spcPts val="0"/>
                </a:spcAft>
              </a:pPr>
              <a:r>
                <a:rPr lang="en-US" sz="1800" dirty="0" smtClean="0">
                  <a:solidFill>
                    <a:srgbClr val="082554"/>
                  </a:solidFill>
                  <a:latin typeface="Arial"/>
                </a:rPr>
                <a:t>2015</a:t>
              </a:r>
              <a:endParaRPr lang="en-US" sz="1800" dirty="0">
                <a:solidFill>
                  <a:srgbClr val="082554"/>
                </a:solidFill>
                <a:latin typeface="Arial"/>
              </a:endParaRPr>
            </a:p>
          </p:txBody>
        </p:sp>
        <p:cxnSp>
          <p:nvCxnSpPr>
            <p:cNvPr id="32" name="Straight Connector 31"/>
            <p:cNvCxnSpPr/>
            <p:nvPr/>
          </p:nvCxnSpPr>
          <p:spPr>
            <a:xfrm>
              <a:off x="3832870" y="1040506"/>
              <a:ext cx="0" cy="239113"/>
            </a:xfrm>
            <a:prstGeom prst="line">
              <a:avLst/>
            </a:prstGeom>
            <a:ln w="19050">
              <a:solidFill>
                <a:srgbClr val="0A2F6C"/>
              </a:solidFill>
            </a:ln>
            <a:effectLst>
              <a:outerShdw blurRad="50800" dist="38100" dir="2700000" algn="tl" rotWithShape="0">
                <a:prstClr val="black">
                  <a:alpha val="40000"/>
                </a:prstClr>
              </a:outerShdw>
            </a:effectLst>
          </p:spPr>
          <p:style>
            <a:lnRef idx="2">
              <a:schemeClr val="dk1"/>
            </a:lnRef>
            <a:fillRef idx="0">
              <a:schemeClr val="dk1"/>
            </a:fillRef>
            <a:effectRef idx="1">
              <a:schemeClr val="dk1"/>
            </a:effectRef>
            <a:fontRef idx="minor">
              <a:schemeClr val="tx1"/>
            </a:fontRef>
          </p:style>
        </p:cxnSp>
        <p:cxnSp>
          <p:nvCxnSpPr>
            <p:cNvPr id="33" name="Straight Connector 32"/>
            <p:cNvCxnSpPr/>
            <p:nvPr/>
          </p:nvCxnSpPr>
          <p:spPr>
            <a:xfrm>
              <a:off x="7649294" y="1040506"/>
              <a:ext cx="0" cy="239113"/>
            </a:xfrm>
            <a:prstGeom prst="line">
              <a:avLst/>
            </a:prstGeom>
            <a:ln w="19050">
              <a:solidFill>
                <a:srgbClr val="0A2F6C"/>
              </a:solidFill>
            </a:ln>
            <a:effectLst>
              <a:outerShdw blurRad="50800" dist="38100" dir="2700000" algn="tl" rotWithShape="0">
                <a:prstClr val="black">
                  <a:alpha val="40000"/>
                </a:prstClr>
              </a:outerShdw>
            </a:effectLst>
          </p:spPr>
          <p:style>
            <a:lnRef idx="2">
              <a:schemeClr val="dk1"/>
            </a:lnRef>
            <a:fillRef idx="0">
              <a:schemeClr val="dk1"/>
            </a:fillRef>
            <a:effectRef idx="1">
              <a:schemeClr val="dk1"/>
            </a:effectRef>
            <a:fontRef idx="minor">
              <a:schemeClr val="tx1"/>
            </a:fontRef>
          </p:style>
        </p:cxnSp>
        <p:sp>
          <p:nvSpPr>
            <p:cNvPr id="34" name="Rectangle 33"/>
            <p:cNvSpPr/>
            <p:nvPr/>
          </p:nvSpPr>
          <p:spPr>
            <a:xfrm>
              <a:off x="8326862" y="1339397"/>
              <a:ext cx="288032" cy="298891"/>
            </a:xfrm>
            <a:prstGeom prst="rect">
              <a:avLst/>
            </a:prstGeom>
            <a:ln w="3175">
              <a:solidFill>
                <a:srgbClr val="0A2F6C"/>
              </a:solidFill>
            </a:ln>
          </p:spPr>
          <p:style>
            <a:lnRef idx="2">
              <a:schemeClr val="dk1"/>
            </a:lnRef>
            <a:fillRef idx="1">
              <a:schemeClr val="lt1"/>
            </a:fillRef>
            <a:effectRef idx="0">
              <a:schemeClr val="dk1"/>
            </a:effectRef>
            <a:fontRef idx="minor">
              <a:schemeClr val="dk1"/>
            </a:fontRef>
          </p:style>
          <p:txBody>
            <a:bodyPr rtlCol="0" anchor="ctr"/>
            <a:lstStyle/>
            <a:p>
              <a:pPr algn="ctr" eaLnBrk="1" fontAlgn="auto" hangingPunct="1">
                <a:spcBef>
                  <a:spcPts val="0"/>
                </a:spcBef>
                <a:spcAft>
                  <a:spcPts val="0"/>
                </a:spcAft>
              </a:pPr>
              <a:r>
                <a:rPr lang="en-US" sz="1800" dirty="0" smtClean="0">
                  <a:solidFill>
                    <a:srgbClr val="082554"/>
                  </a:solidFill>
                </a:rPr>
                <a:t>M</a:t>
              </a:r>
              <a:endParaRPr lang="en-US" sz="1800" dirty="0">
                <a:solidFill>
                  <a:srgbClr val="082554"/>
                </a:solidFill>
              </a:endParaRPr>
            </a:p>
          </p:txBody>
        </p:sp>
        <p:sp>
          <p:nvSpPr>
            <p:cNvPr id="35" name="Rectangle 34"/>
            <p:cNvSpPr/>
            <p:nvPr/>
          </p:nvSpPr>
          <p:spPr>
            <a:xfrm>
              <a:off x="8647898" y="1339397"/>
              <a:ext cx="288032" cy="298891"/>
            </a:xfrm>
            <a:prstGeom prst="rect">
              <a:avLst/>
            </a:prstGeom>
            <a:ln w="3175">
              <a:solidFill>
                <a:srgbClr val="0A2F6C"/>
              </a:solidFill>
            </a:ln>
          </p:spPr>
          <p:style>
            <a:lnRef idx="2">
              <a:schemeClr val="dk1"/>
            </a:lnRef>
            <a:fillRef idx="1">
              <a:schemeClr val="lt1"/>
            </a:fillRef>
            <a:effectRef idx="0">
              <a:schemeClr val="dk1"/>
            </a:effectRef>
            <a:fontRef idx="minor">
              <a:schemeClr val="dk1"/>
            </a:fontRef>
          </p:style>
          <p:txBody>
            <a:bodyPr rtlCol="0" anchor="ctr"/>
            <a:lstStyle/>
            <a:p>
              <a:pPr algn="ctr" eaLnBrk="1" fontAlgn="auto" hangingPunct="1">
                <a:spcBef>
                  <a:spcPts val="0"/>
                </a:spcBef>
                <a:spcAft>
                  <a:spcPts val="0"/>
                </a:spcAft>
              </a:pPr>
              <a:r>
                <a:rPr lang="en-US" sz="1800" dirty="0" smtClean="0">
                  <a:solidFill>
                    <a:srgbClr val="082554"/>
                  </a:solidFill>
                </a:rPr>
                <a:t>A</a:t>
              </a:r>
              <a:endParaRPr lang="en-US" sz="1800" dirty="0">
                <a:solidFill>
                  <a:srgbClr val="082554"/>
                </a:solidFill>
              </a:endParaRPr>
            </a:p>
          </p:txBody>
        </p:sp>
        <p:sp>
          <p:nvSpPr>
            <p:cNvPr id="37" name="Right Triangle 36"/>
            <p:cNvSpPr/>
            <p:nvPr/>
          </p:nvSpPr>
          <p:spPr>
            <a:xfrm>
              <a:off x="475374" y="1817622"/>
              <a:ext cx="117012" cy="239113"/>
            </a:xfrm>
            <a:prstGeom prst="rtTriangl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srgbClr val="FFFFFF"/>
                </a:solidFill>
              </a:endParaRPr>
            </a:p>
          </p:txBody>
        </p:sp>
        <p:sp>
          <p:nvSpPr>
            <p:cNvPr id="39" name="Rectangle 38"/>
            <p:cNvSpPr/>
            <p:nvPr/>
          </p:nvSpPr>
          <p:spPr>
            <a:xfrm>
              <a:off x="5416922" y="1817622"/>
              <a:ext cx="1656184" cy="239113"/>
            </a:xfrm>
            <a:prstGeom prst="rect">
              <a:avLst/>
            </a:prstGeom>
            <a:solidFill>
              <a:srgbClr val="0A2F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srgbClr val="FFFFFF"/>
                </a:solidFill>
              </a:endParaRPr>
            </a:p>
          </p:txBody>
        </p:sp>
        <p:sp>
          <p:nvSpPr>
            <p:cNvPr id="40" name="Rectangle 39"/>
            <p:cNvSpPr/>
            <p:nvPr/>
          </p:nvSpPr>
          <p:spPr>
            <a:xfrm>
              <a:off x="7073106" y="1817622"/>
              <a:ext cx="1574792" cy="23911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srgbClr val="FFFFFF"/>
                </a:solidFill>
              </a:endParaRPr>
            </a:p>
          </p:txBody>
        </p:sp>
        <p:sp>
          <p:nvSpPr>
            <p:cNvPr id="41" name="Right Triangle 40"/>
            <p:cNvSpPr/>
            <p:nvPr/>
          </p:nvSpPr>
          <p:spPr>
            <a:xfrm flipH="1" flipV="1">
              <a:off x="5416922" y="1817622"/>
              <a:ext cx="1656184" cy="239113"/>
            </a:xfrm>
            <a:prstGeom prst="rtTriangl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srgbClr val="FFFFFF"/>
                </a:solidFill>
              </a:endParaRPr>
            </a:p>
          </p:txBody>
        </p:sp>
        <p:sp>
          <p:nvSpPr>
            <p:cNvPr id="42" name="Rectangle 41"/>
            <p:cNvSpPr/>
            <p:nvPr/>
          </p:nvSpPr>
          <p:spPr>
            <a:xfrm>
              <a:off x="8647898" y="1817622"/>
              <a:ext cx="270222" cy="239113"/>
            </a:xfrm>
            <a:prstGeom prst="rect">
              <a:avLst/>
            </a:prstGeom>
            <a:solidFill>
              <a:srgbClr val="4BB331">
                <a:alpha val="5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srgbClr val="FFFFFF"/>
                </a:solidFill>
              </a:endParaRPr>
            </a:p>
          </p:txBody>
        </p:sp>
        <p:sp>
          <p:nvSpPr>
            <p:cNvPr id="44" name="Rectangle 43"/>
            <p:cNvSpPr/>
            <p:nvPr/>
          </p:nvSpPr>
          <p:spPr>
            <a:xfrm>
              <a:off x="259350" y="1817622"/>
              <a:ext cx="172790" cy="239113"/>
            </a:xfrm>
            <a:prstGeom prst="rect">
              <a:avLst/>
            </a:prstGeom>
            <a:solidFill>
              <a:srgbClr val="4BB3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srgbClr val="FFFFFF"/>
                </a:solidFill>
              </a:endParaRPr>
            </a:p>
          </p:txBody>
        </p:sp>
        <p:sp>
          <p:nvSpPr>
            <p:cNvPr id="46" name="Rectangle 45"/>
            <p:cNvSpPr/>
            <p:nvPr/>
          </p:nvSpPr>
          <p:spPr>
            <a:xfrm>
              <a:off x="403366" y="2236069"/>
              <a:ext cx="360164" cy="23911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srgbClr val="FFFFFF"/>
                </a:solidFill>
              </a:endParaRPr>
            </a:p>
          </p:txBody>
        </p:sp>
        <p:sp>
          <p:nvSpPr>
            <p:cNvPr id="47" name="Rectangle 46"/>
            <p:cNvSpPr/>
            <p:nvPr/>
          </p:nvSpPr>
          <p:spPr>
            <a:xfrm>
              <a:off x="763530" y="2236069"/>
              <a:ext cx="4824536" cy="239113"/>
            </a:xfrm>
            <a:prstGeom prst="rect">
              <a:avLst/>
            </a:prstGeom>
            <a:solidFill>
              <a:srgbClr val="0A2F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srgbClr val="FFFFFF"/>
                </a:solidFill>
              </a:endParaRPr>
            </a:p>
          </p:txBody>
        </p:sp>
        <p:sp>
          <p:nvSpPr>
            <p:cNvPr id="48" name="Rectangle 47"/>
            <p:cNvSpPr/>
            <p:nvPr/>
          </p:nvSpPr>
          <p:spPr>
            <a:xfrm>
              <a:off x="5588066" y="2236069"/>
              <a:ext cx="792088" cy="23911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srgbClr val="FFFFFF"/>
                </a:solidFill>
              </a:endParaRPr>
            </a:p>
          </p:txBody>
        </p:sp>
        <p:sp>
          <p:nvSpPr>
            <p:cNvPr id="49" name="Rectangle 48"/>
            <p:cNvSpPr/>
            <p:nvPr/>
          </p:nvSpPr>
          <p:spPr>
            <a:xfrm>
              <a:off x="6380154" y="2236069"/>
              <a:ext cx="504056" cy="239113"/>
            </a:xfrm>
            <a:prstGeom prst="rect">
              <a:avLst/>
            </a:prstGeom>
            <a:solidFill>
              <a:srgbClr val="4BB331">
                <a:alpha val="5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srgbClr val="FFFFFF"/>
                </a:solidFill>
              </a:endParaRPr>
            </a:p>
          </p:txBody>
        </p:sp>
        <p:sp>
          <p:nvSpPr>
            <p:cNvPr id="50" name="Rectangle 49"/>
            <p:cNvSpPr/>
            <p:nvPr/>
          </p:nvSpPr>
          <p:spPr>
            <a:xfrm>
              <a:off x="6884210" y="2236069"/>
              <a:ext cx="2051596" cy="239113"/>
            </a:xfrm>
            <a:prstGeom prst="rect">
              <a:avLst/>
            </a:prstGeom>
            <a:solidFill>
              <a:srgbClr val="4BB3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srgbClr val="FFFFFF"/>
                </a:solidFill>
              </a:endParaRPr>
            </a:p>
          </p:txBody>
        </p:sp>
        <p:sp>
          <p:nvSpPr>
            <p:cNvPr id="51" name="Rectangle 50"/>
            <p:cNvSpPr/>
            <p:nvPr/>
          </p:nvSpPr>
          <p:spPr>
            <a:xfrm>
              <a:off x="259350" y="2236069"/>
              <a:ext cx="172790" cy="239113"/>
            </a:xfrm>
            <a:prstGeom prst="rect">
              <a:avLst/>
            </a:prstGeom>
            <a:solidFill>
              <a:srgbClr val="4BB3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srgbClr val="FFFFFF"/>
                </a:solidFill>
              </a:endParaRPr>
            </a:p>
          </p:txBody>
        </p:sp>
        <p:sp>
          <p:nvSpPr>
            <p:cNvPr id="53" name="Rectangle 52"/>
            <p:cNvSpPr/>
            <p:nvPr/>
          </p:nvSpPr>
          <p:spPr>
            <a:xfrm>
              <a:off x="403366" y="2654516"/>
              <a:ext cx="288156" cy="23911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srgbClr val="FFFFFF"/>
                </a:solidFill>
              </a:endParaRPr>
            </a:p>
          </p:txBody>
        </p:sp>
        <p:sp>
          <p:nvSpPr>
            <p:cNvPr id="54" name="Rectangle 53"/>
            <p:cNvSpPr/>
            <p:nvPr/>
          </p:nvSpPr>
          <p:spPr>
            <a:xfrm>
              <a:off x="691522" y="2654516"/>
              <a:ext cx="4461048" cy="239113"/>
            </a:xfrm>
            <a:prstGeom prst="rect">
              <a:avLst/>
            </a:prstGeom>
            <a:solidFill>
              <a:srgbClr val="0A2F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srgbClr val="FFFFFF"/>
                </a:solidFill>
              </a:endParaRPr>
            </a:p>
          </p:txBody>
        </p:sp>
        <p:sp>
          <p:nvSpPr>
            <p:cNvPr id="55" name="Rectangle 54"/>
            <p:cNvSpPr/>
            <p:nvPr/>
          </p:nvSpPr>
          <p:spPr>
            <a:xfrm>
              <a:off x="5152570" y="2654516"/>
              <a:ext cx="288032" cy="23911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srgbClr val="FFFFFF"/>
                </a:solidFill>
              </a:endParaRPr>
            </a:p>
          </p:txBody>
        </p:sp>
        <p:sp>
          <p:nvSpPr>
            <p:cNvPr id="56" name="Rectangle 55"/>
            <p:cNvSpPr/>
            <p:nvPr/>
          </p:nvSpPr>
          <p:spPr>
            <a:xfrm>
              <a:off x="5440602" y="2654516"/>
              <a:ext cx="504056" cy="239113"/>
            </a:xfrm>
            <a:prstGeom prst="rect">
              <a:avLst/>
            </a:prstGeom>
            <a:solidFill>
              <a:srgbClr val="4BB331">
                <a:alpha val="5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srgbClr val="FFFFFF"/>
                </a:solidFill>
              </a:endParaRPr>
            </a:p>
          </p:txBody>
        </p:sp>
        <p:sp>
          <p:nvSpPr>
            <p:cNvPr id="57" name="Rectangle 56"/>
            <p:cNvSpPr/>
            <p:nvPr/>
          </p:nvSpPr>
          <p:spPr>
            <a:xfrm>
              <a:off x="5944658" y="2654516"/>
              <a:ext cx="2991148" cy="239113"/>
            </a:xfrm>
            <a:prstGeom prst="rect">
              <a:avLst/>
            </a:prstGeom>
            <a:solidFill>
              <a:srgbClr val="4BB3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srgbClr val="FFFFFF"/>
                </a:solidFill>
              </a:endParaRPr>
            </a:p>
          </p:txBody>
        </p:sp>
        <p:sp>
          <p:nvSpPr>
            <p:cNvPr id="58" name="Rectangle 57"/>
            <p:cNvSpPr/>
            <p:nvPr/>
          </p:nvSpPr>
          <p:spPr>
            <a:xfrm>
              <a:off x="259350" y="2654516"/>
              <a:ext cx="172790" cy="239113"/>
            </a:xfrm>
            <a:prstGeom prst="rect">
              <a:avLst/>
            </a:prstGeom>
            <a:solidFill>
              <a:srgbClr val="4BB3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srgbClr val="FFFFFF"/>
                </a:solidFill>
              </a:endParaRPr>
            </a:p>
          </p:txBody>
        </p:sp>
        <p:sp>
          <p:nvSpPr>
            <p:cNvPr id="60" name="Rectangle 59"/>
            <p:cNvSpPr/>
            <p:nvPr/>
          </p:nvSpPr>
          <p:spPr>
            <a:xfrm>
              <a:off x="403366" y="3072963"/>
              <a:ext cx="144016" cy="23911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srgbClr val="FFFFFF"/>
                </a:solidFill>
              </a:endParaRPr>
            </a:p>
          </p:txBody>
        </p:sp>
        <p:sp>
          <p:nvSpPr>
            <p:cNvPr id="61" name="Rectangle 60"/>
            <p:cNvSpPr/>
            <p:nvPr/>
          </p:nvSpPr>
          <p:spPr>
            <a:xfrm>
              <a:off x="547383" y="3072963"/>
              <a:ext cx="4246636" cy="239113"/>
            </a:xfrm>
            <a:prstGeom prst="rect">
              <a:avLst/>
            </a:prstGeom>
            <a:solidFill>
              <a:srgbClr val="0A2F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srgbClr val="FFFFFF"/>
                </a:solidFill>
              </a:endParaRPr>
            </a:p>
          </p:txBody>
        </p:sp>
        <p:sp>
          <p:nvSpPr>
            <p:cNvPr id="62" name="Rectangle 61"/>
            <p:cNvSpPr/>
            <p:nvPr/>
          </p:nvSpPr>
          <p:spPr>
            <a:xfrm>
              <a:off x="4790322" y="3072963"/>
              <a:ext cx="437579" cy="23911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srgbClr val="FFFFFF"/>
                </a:solidFill>
              </a:endParaRPr>
            </a:p>
          </p:txBody>
        </p:sp>
        <p:sp>
          <p:nvSpPr>
            <p:cNvPr id="63" name="Rectangle 62"/>
            <p:cNvSpPr/>
            <p:nvPr/>
          </p:nvSpPr>
          <p:spPr>
            <a:xfrm>
              <a:off x="5225819" y="3072963"/>
              <a:ext cx="362123" cy="239113"/>
            </a:xfrm>
            <a:prstGeom prst="rect">
              <a:avLst/>
            </a:prstGeom>
            <a:solidFill>
              <a:srgbClr val="4BB331">
                <a:alpha val="5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srgbClr val="FFFFFF"/>
                </a:solidFill>
              </a:endParaRPr>
            </a:p>
          </p:txBody>
        </p:sp>
        <p:sp>
          <p:nvSpPr>
            <p:cNvPr id="64" name="Rectangle 63"/>
            <p:cNvSpPr/>
            <p:nvPr/>
          </p:nvSpPr>
          <p:spPr>
            <a:xfrm>
              <a:off x="5587942" y="3072963"/>
              <a:ext cx="3347864" cy="239113"/>
            </a:xfrm>
            <a:prstGeom prst="rect">
              <a:avLst/>
            </a:prstGeom>
            <a:solidFill>
              <a:srgbClr val="4BB3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srgbClr val="FFFFFF"/>
                </a:solidFill>
              </a:endParaRPr>
            </a:p>
          </p:txBody>
        </p:sp>
        <p:sp>
          <p:nvSpPr>
            <p:cNvPr id="65" name="Rectangle 64"/>
            <p:cNvSpPr/>
            <p:nvPr/>
          </p:nvSpPr>
          <p:spPr>
            <a:xfrm>
              <a:off x="259350" y="3072963"/>
              <a:ext cx="172790" cy="239113"/>
            </a:xfrm>
            <a:prstGeom prst="rect">
              <a:avLst/>
            </a:prstGeom>
            <a:solidFill>
              <a:srgbClr val="4BB3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srgbClr val="FFFFFF"/>
                </a:solidFill>
              </a:endParaRPr>
            </a:p>
          </p:txBody>
        </p:sp>
        <p:sp>
          <p:nvSpPr>
            <p:cNvPr id="66" name="TextBox 65"/>
            <p:cNvSpPr txBox="1"/>
            <p:nvPr/>
          </p:nvSpPr>
          <p:spPr>
            <a:xfrm>
              <a:off x="2273193" y="1788168"/>
              <a:ext cx="659067" cy="306605"/>
            </a:xfrm>
            <a:prstGeom prst="rect">
              <a:avLst/>
            </a:prstGeom>
            <a:noFill/>
          </p:spPr>
          <p:txBody>
            <a:bodyPr wrap="none" rtlCol="0">
              <a:spAutoFit/>
            </a:bodyPr>
            <a:lstStyle/>
            <a:p>
              <a:pPr eaLnBrk="1" fontAlgn="auto" hangingPunct="1">
                <a:spcBef>
                  <a:spcPts val="0"/>
                </a:spcBef>
                <a:spcAft>
                  <a:spcPts val="0"/>
                </a:spcAft>
              </a:pPr>
              <a:r>
                <a:rPr lang="en-US" sz="1800" b="1" dirty="0" smtClean="0">
                  <a:ln w="12700">
                    <a:solidFill>
                      <a:srgbClr val="0C377B">
                        <a:satMod val="155000"/>
                        <a:alpha val="66000"/>
                      </a:srgbClr>
                    </a:solidFill>
                    <a:prstDash val="solid"/>
                  </a:ln>
                  <a:solidFill>
                    <a:srgbClr val="F8F8F8">
                      <a:tint val="85000"/>
                      <a:satMod val="155000"/>
                    </a:srgbClr>
                  </a:solidFill>
                  <a:effectLst>
                    <a:outerShdw blurRad="41275" dist="20320" dir="1800000" algn="tl" rotWithShape="0">
                      <a:srgbClr val="000000">
                        <a:alpha val="40000"/>
                      </a:srgbClr>
                    </a:outerShdw>
                  </a:effectLst>
                  <a:latin typeface="Arial"/>
                </a:rPr>
                <a:t>LHC</a:t>
              </a:r>
              <a:endParaRPr lang="en-US" sz="1800" b="1" dirty="0">
                <a:ln w="12700">
                  <a:solidFill>
                    <a:srgbClr val="0C377B">
                      <a:satMod val="155000"/>
                      <a:alpha val="66000"/>
                    </a:srgbClr>
                  </a:solidFill>
                  <a:prstDash val="solid"/>
                </a:ln>
                <a:solidFill>
                  <a:srgbClr val="F8F8F8">
                    <a:tint val="85000"/>
                    <a:satMod val="155000"/>
                  </a:srgbClr>
                </a:solidFill>
                <a:effectLst>
                  <a:outerShdw blurRad="41275" dist="20320" dir="1800000" algn="tl" rotWithShape="0">
                    <a:srgbClr val="000000">
                      <a:alpha val="40000"/>
                    </a:srgbClr>
                  </a:outerShdw>
                </a:effectLst>
                <a:latin typeface="Arial"/>
              </a:endParaRPr>
            </a:p>
          </p:txBody>
        </p:sp>
        <p:sp>
          <p:nvSpPr>
            <p:cNvPr id="67" name="TextBox 66"/>
            <p:cNvSpPr txBox="1"/>
            <p:nvPr/>
          </p:nvSpPr>
          <p:spPr>
            <a:xfrm>
              <a:off x="2273193" y="2206615"/>
              <a:ext cx="646556" cy="306605"/>
            </a:xfrm>
            <a:prstGeom prst="rect">
              <a:avLst/>
            </a:prstGeom>
            <a:noFill/>
          </p:spPr>
          <p:txBody>
            <a:bodyPr wrap="none" rtlCol="0">
              <a:spAutoFit/>
            </a:bodyPr>
            <a:lstStyle/>
            <a:p>
              <a:pPr eaLnBrk="1" fontAlgn="auto" hangingPunct="1">
                <a:spcBef>
                  <a:spcPts val="0"/>
                </a:spcBef>
                <a:spcAft>
                  <a:spcPts val="0"/>
                </a:spcAft>
              </a:pPr>
              <a:r>
                <a:rPr lang="en-US" sz="1800" b="1" dirty="0" smtClean="0">
                  <a:ln w="12700">
                    <a:solidFill>
                      <a:srgbClr val="0C377B">
                        <a:satMod val="155000"/>
                        <a:alpha val="66000"/>
                      </a:srgbClr>
                    </a:solidFill>
                    <a:prstDash val="solid"/>
                  </a:ln>
                  <a:solidFill>
                    <a:srgbClr val="F8F8F8">
                      <a:tint val="85000"/>
                      <a:satMod val="155000"/>
                    </a:srgbClr>
                  </a:solidFill>
                  <a:effectLst>
                    <a:outerShdw blurRad="41275" dist="20320" dir="1800000" algn="tl" rotWithShape="0">
                      <a:srgbClr val="000000">
                        <a:alpha val="40000"/>
                      </a:srgbClr>
                    </a:outerShdw>
                  </a:effectLst>
                  <a:latin typeface="Arial"/>
                </a:rPr>
                <a:t>SPS</a:t>
              </a:r>
              <a:endParaRPr lang="en-US" sz="1800" b="1" dirty="0">
                <a:ln w="12700">
                  <a:solidFill>
                    <a:srgbClr val="0C377B">
                      <a:satMod val="155000"/>
                      <a:alpha val="66000"/>
                    </a:srgbClr>
                  </a:solidFill>
                  <a:prstDash val="solid"/>
                </a:ln>
                <a:solidFill>
                  <a:srgbClr val="F8F8F8">
                    <a:tint val="85000"/>
                    <a:satMod val="155000"/>
                  </a:srgbClr>
                </a:solidFill>
                <a:effectLst>
                  <a:outerShdw blurRad="41275" dist="20320" dir="1800000" algn="tl" rotWithShape="0">
                    <a:srgbClr val="000000">
                      <a:alpha val="40000"/>
                    </a:srgbClr>
                  </a:outerShdw>
                </a:effectLst>
                <a:latin typeface="Arial"/>
              </a:endParaRPr>
            </a:p>
          </p:txBody>
        </p:sp>
        <p:sp>
          <p:nvSpPr>
            <p:cNvPr id="68" name="TextBox 67"/>
            <p:cNvSpPr txBox="1"/>
            <p:nvPr/>
          </p:nvSpPr>
          <p:spPr>
            <a:xfrm>
              <a:off x="2273193" y="2625062"/>
              <a:ext cx="492593" cy="306605"/>
            </a:xfrm>
            <a:prstGeom prst="rect">
              <a:avLst/>
            </a:prstGeom>
            <a:noFill/>
          </p:spPr>
          <p:txBody>
            <a:bodyPr wrap="none" rtlCol="0">
              <a:spAutoFit/>
            </a:bodyPr>
            <a:lstStyle/>
            <a:p>
              <a:pPr eaLnBrk="1" fontAlgn="auto" hangingPunct="1">
                <a:spcBef>
                  <a:spcPts val="0"/>
                </a:spcBef>
                <a:spcAft>
                  <a:spcPts val="0"/>
                </a:spcAft>
              </a:pPr>
              <a:r>
                <a:rPr lang="en-US" sz="1800" b="1" dirty="0" smtClean="0">
                  <a:ln w="12700">
                    <a:solidFill>
                      <a:srgbClr val="0C377B">
                        <a:satMod val="155000"/>
                        <a:alpha val="66000"/>
                      </a:srgbClr>
                    </a:solidFill>
                    <a:prstDash val="solid"/>
                  </a:ln>
                  <a:solidFill>
                    <a:srgbClr val="F8F8F8">
                      <a:tint val="85000"/>
                      <a:satMod val="155000"/>
                    </a:srgbClr>
                  </a:solidFill>
                  <a:effectLst>
                    <a:outerShdw blurRad="41275" dist="20320" dir="1800000" algn="tl" rotWithShape="0">
                      <a:srgbClr val="000000">
                        <a:alpha val="40000"/>
                      </a:srgbClr>
                    </a:outerShdw>
                  </a:effectLst>
                  <a:latin typeface="Arial"/>
                </a:rPr>
                <a:t>PS</a:t>
              </a:r>
              <a:endParaRPr lang="en-US" sz="1800" b="1" dirty="0">
                <a:ln w="12700">
                  <a:solidFill>
                    <a:srgbClr val="0C377B">
                      <a:satMod val="155000"/>
                      <a:alpha val="66000"/>
                    </a:srgbClr>
                  </a:solidFill>
                  <a:prstDash val="solid"/>
                </a:ln>
                <a:solidFill>
                  <a:srgbClr val="F8F8F8">
                    <a:tint val="85000"/>
                    <a:satMod val="155000"/>
                  </a:srgbClr>
                </a:solidFill>
                <a:effectLst>
                  <a:outerShdw blurRad="41275" dist="20320" dir="1800000" algn="tl" rotWithShape="0">
                    <a:srgbClr val="000000">
                      <a:alpha val="40000"/>
                    </a:srgbClr>
                  </a:outerShdw>
                </a:effectLst>
                <a:latin typeface="Arial"/>
              </a:endParaRPr>
            </a:p>
          </p:txBody>
        </p:sp>
        <p:sp>
          <p:nvSpPr>
            <p:cNvPr id="69" name="TextBox 68"/>
            <p:cNvSpPr txBox="1"/>
            <p:nvPr/>
          </p:nvSpPr>
          <p:spPr>
            <a:xfrm>
              <a:off x="2273193" y="3043509"/>
              <a:ext cx="1428884" cy="306605"/>
            </a:xfrm>
            <a:prstGeom prst="rect">
              <a:avLst/>
            </a:prstGeom>
            <a:noFill/>
          </p:spPr>
          <p:txBody>
            <a:bodyPr wrap="none" rtlCol="0">
              <a:spAutoFit/>
            </a:bodyPr>
            <a:lstStyle/>
            <a:p>
              <a:pPr eaLnBrk="1" fontAlgn="auto" hangingPunct="1">
                <a:spcBef>
                  <a:spcPts val="0"/>
                </a:spcBef>
                <a:spcAft>
                  <a:spcPts val="0"/>
                </a:spcAft>
              </a:pPr>
              <a:r>
                <a:rPr lang="en-US" sz="1800" b="1" dirty="0" smtClean="0">
                  <a:ln w="12700">
                    <a:solidFill>
                      <a:srgbClr val="0C377B">
                        <a:satMod val="155000"/>
                        <a:alpha val="66000"/>
                      </a:srgbClr>
                    </a:solidFill>
                    <a:prstDash val="solid"/>
                  </a:ln>
                  <a:solidFill>
                    <a:srgbClr val="F8F8F8">
                      <a:tint val="85000"/>
                      <a:satMod val="155000"/>
                    </a:srgbClr>
                  </a:solidFill>
                  <a:effectLst>
                    <a:outerShdw blurRad="41275" dist="20320" dir="1800000" algn="tl" rotWithShape="0">
                      <a:srgbClr val="000000">
                        <a:alpha val="40000"/>
                      </a:srgbClr>
                    </a:outerShdw>
                  </a:effectLst>
                  <a:latin typeface="Arial"/>
                </a:rPr>
                <a:t>PS Booster</a:t>
              </a:r>
              <a:endParaRPr lang="en-US" sz="1800" b="1" dirty="0">
                <a:ln w="12700">
                  <a:solidFill>
                    <a:srgbClr val="0C377B">
                      <a:satMod val="155000"/>
                      <a:alpha val="66000"/>
                    </a:srgbClr>
                  </a:solidFill>
                  <a:prstDash val="solid"/>
                </a:ln>
                <a:solidFill>
                  <a:srgbClr val="F8F8F8">
                    <a:tint val="85000"/>
                    <a:satMod val="155000"/>
                  </a:srgbClr>
                </a:solidFill>
                <a:effectLst>
                  <a:outerShdw blurRad="41275" dist="20320" dir="1800000" algn="tl" rotWithShape="0">
                    <a:srgbClr val="000000">
                      <a:alpha val="40000"/>
                    </a:srgbClr>
                  </a:outerShdw>
                </a:effectLst>
                <a:latin typeface="Arial"/>
              </a:endParaRPr>
            </a:p>
          </p:txBody>
        </p:sp>
        <p:grpSp>
          <p:nvGrpSpPr>
            <p:cNvPr id="70" name="Group 69"/>
            <p:cNvGrpSpPr/>
            <p:nvPr/>
          </p:nvGrpSpPr>
          <p:grpSpPr>
            <a:xfrm>
              <a:off x="403490" y="3371854"/>
              <a:ext cx="7272806" cy="306605"/>
              <a:chOff x="611560" y="4653136"/>
              <a:chExt cx="7272806" cy="369332"/>
            </a:xfrm>
          </p:grpSpPr>
          <p:sp>
            <p:nvSpPr>
              <p:cNvPr id="71" name="Left Bracket 70"/>
              <p:cNvSpPr/>
              <p:nvPr/>
            </p:nvSpPr>
            <p:spPr>
              <a:xfrm rot="16200000">
                <a:off x="4175955" y="1304765"/>
                <a:ext cx="144016" cy="7272806"/>
              </a:xfrm>
              <a:prstGeom prst="leftBracket">
                <a:avLst/>
              </a:prstGeom>
              <a:ln w="57150" cmpd="sng">
                <a:solidFill>
                  <a:srgbClr val="0A2F6C"/>
                </a:solidFill>
                <a:prstDash val="solid"/>
              </a:ln>
              <a:effectLst>
                <a:glow rad="63500">
                  <a:schemeClr val="dk1">
                    <a:tint val="30000"/>
                    <a:shade val="95000"/>
                    <a:satMod val="300000"/>
                    <a:alpha val="50000"/>
                  </a:schemeClr>
                </a:glow>
                <a:outerShdw blurRad="50800" dist="38100" dir="2700000" algn="tl" rotWithShape="0">
                  <a:srgbClr val="000000">
                    <a:alpha val="43000"/>
                  </a:srgbClr>
                </a:outerShdw>
              </a:effectLst>
            </p:spPr>
            <p:style>
              <a:lnRef idx="2">
                <a:schemeClr val="dk1"/>
              </a:lnRef>
              <a:fillRef idx="0">
                <a:schemeClr val="dk1"/>
              </a:fillRef>
              <a:effectRef idx="1">
                <a:schemeClr val="dk1"/>
              </a:effectRef>
              <a:fontRef idx="minor">
                <a:schemeClr val="tx1"/>
              </a:fontRef>
            </p:style>
            <p:txBody>
              <a:bodyPr rtlCol="0" anchor="ctr"/>
              <a:lstStyle/>
              <a:p>
                <a:pPr algn="ctr" eaLnBrk="1" fontAlgn="auto" hangingPunct="1">
                  <a:spcBef>
                    <a:spcPts val="0"/>
                  </a:spcBef>
                  <a:spcAft>
                    <a:spcPts val="0"/>
                  </a:spcAft>
                </a:pPr>
                <a:endParaRPr lang="en-US" sz="1800" dirty="0">
                  <a:solidFill>
                    <a:srgbClr val="0C377B"/>
                  </a:solidFill>
                </a:endParaRPr>
              </a:p>
            </p:txBody>
          </p:sp>
          <p:sp>
            <p:nvSpPr>
              <p:cNvPr id="72" name="TextBox 71"/>
              <p:cNvSpPr txBox="1"/>
              <p:nvPr/>
            </p:nvSpPr>
            <p:spPr>
              <a:xfrm>
                <a:off x="611560" y="4653136"/>
                <a:ext cx="1551387" cy="369332"/>
              </a:xfrm>
              <a:prstGeom prst="rect">
                <a:avLst/>
              </a:prstGeom>
              <a:noFill/>
              <a:ln>
                <a:noFill/>
              </a:ln>
            </p:spPr>
            <p:txBody>
              <a:bodyPr wrap="none" rtlCol="0">
                <a:spAutoFit/>
              </a:bodyPr>
              <a:lstStyle/>
              <a:p>
                <a:pPr eaLnBrk="1" fontAlgn="auto" hangingPunct="1">
                  <a:spcBef>
                    <a:spcPts val="0"/>
                  </a:spcBef>
                  <a:spcAft>
                    <a:spcPts val="0"/>
                  </a:spcAft>
                </a:pPr>
                <a:r>
                  <a:rPr lang="en-US" sz="1800" dirty="0">
                    <a:solidFill>
                      <a:srgbClr val="082554"/>
                    </a:solidFill>
                    <a:latin typeface="Arial"/>
                  </a:rPr>
                  <a:t>b</a:t>
                </a:r>
                <a:r>
                  <a:rPr lang="en-US" sz="1800" dirty="0" smtClean="0">
                    <a:solidFill>
                      <a:srgbClr val="082554"/>
                    </a:solidFill>
                    <a:latin typeface="Arial"/>
                  </a:rPr>
                  <a:t>eam to beam</a:t>
                </a:r>
                <a:endParaRPr lang="en-US" sz="1800" dirty="0">
                  <a:solidFill>
                    <a:srgbClr val="082554"/>
                  </a:solidFill>
                  <a:latin typeface="Arial"/>
                </a:endParaRPr>
              </a:p>
            </p:txBody>
          </p:sp>
        </p:grpSp>
        <p:sp>
          <p:nvSpPr>
            <p:cNvPr id="73" name="Left Bracket 72"/>
            <p:cNvSpPr/>
            <p:nvPr/>
          </p:nvSpPr>
          <p:spPr>
            <a:xfrm rot="16200000">
              <a:off x="5851295" y="2914318"/>
              <a:ext cx="119556" cy="2230190"/>
            </a:xfrm>
            <a:prstGeom prst="leftBracket">
              <a:avLst/>
            </a:prstGeom>
            <a:ln w="57150" cmpd="sng">
              <a:solidFill>
                <a:srgbClr val="0A2F6C"/>
              </a:solidFill>
              <a:prstDash val="sysDot"/>
            </a:ln>
            <a:effectLst>
              <a:glow rad="63500">
                <a:schemeClr val="dk1">
                  <a:tint val="30000"/>
                  <a:shade val="95000"/>
                  <a:satMod val="300000"/>
                  <a:alpha val="50000"/>
                </a:schemeClr>
              </a:glow>
              <a:outerShdw blurRad="50800" dist="38100" dir="2700000" algn="tl" rotWithShape="0">
                <a:srgbClr val="000000">
                  <a:alpha val="43000"/>
                </a:srgbClr>
              </a:outerShdw>
            </a:effectLst>
          </p:spPr>
          <p:style>
            <a:lnRef idx="2">
              <a:schemeClr val="dk1"/>
            </a:lnRef>
            <a:fillRef idx="0">
              <a:schemeClr val="dk1"/>
            </a:fillRef>
            <a:effectRef idx="1">
              <a:schemeClr val="dk1"/>
            </a:effectRef>
            <a:fontRef idx="minor">
              <a:schemeClr val="tx1"/>
            </a:fontRef>
          </p:style>
          <p:txBody>
            <a:bodyPr rtlCol="0" anchor="ctr"/>
            <a:lstStyle/>
            <a:p>
              <a:pPr algn="ctr" eaLnBrk="1" fontAlgn="auto" hangingPunct="1">
                <a:spcBef>
                  <a:spcPts val="0"/>
                </a:spcBef>
                <a:spcAft>
                  <a:spcPts val="0"/>
                </a:spcAft>
              </a:pPr>
              <a:endParaRPr lang="en-US" sz="1800" dirty="0">
                <a:solidFill>
                  <a:srgbClr val="0C377B"/>
                </a:solidFill>
              </a:endParaRPr>
            </a:p>
          </p:txBody>
        </p:sp>
        <p:sp>
          <p:nvSpPr>
            <p:cNvPr id="74" name="Left Bracket 73"/>
            <p:cNvSpPr/>
            <p:nvPr/>
          </p:nvSpPr>
          <p:spPr>
            <a:xfrm rot="16200000">
              <a:off x="2647968" y="1941181"/>
              <a:ext cx="119556" cy="4176464"/>
            </a:xfrm>
            <a:prstGeom prst="leftBracket">
              <a:avLst/>
            </a:prstGeom>
            <a:ln w="57150" cmpd="sng">
              <a:solidFill>
                <a:srgbClr val="0A2F6C"/>
              </a:solidFill>
              <a:prstDash val="solid"/>
            </a:ln>
            <a:effectLst>
              <a:glow rad="63500">
                <a:schemeClr val="dk1">
                  <a:tint val="30000"/>
                  <a:shade val="95000"/>
                  <a:satMod val="300000"/>
                  <a:alpha val="50000"/>
                </a:schemeClr>
              </a:glow>
              <a:outerShdw blurRad="50800" dist="38100" dir="2700000" algn="tl" rotWithShape="0">
                <a:srgbClr val="000000">
                  <a:alpha val="43000"/>
                </a:srgbClr>
              </a:outerShdw>
            </a:effectLst>
          </p:spPr>
          <p:style>
            <a:lnRef idx="2">
              <a:schemeClr val="dk1"/>
            </a:lnRef>
            <a:fillRef idx="0">
              <a:schemeClr val="dk1"/>
            </a:fillRef>
            <a:effectRef idx="1">
              <a:schemeClr val="dk1"/>
            </a:effectRef>
            <a:fontRef idx="minor">
              <a:schemeClr val="tx1"/>
            </a:fontRef>
          </p:style>
          <p:txBody>
            <a:bodyPr rtlCol="0" anchor="ctr"/>
            <a:lstStyle/>
            <a:p>
              <a:pPr algn="ctr" eaLnBrk="1" fontAlgn="auto" hangingPunct="1">
                <a:spcBef>
                  <a:spcPts val="0"/>
                </a:spcBef>
                <a:spcAft>
                  <a:spcPts val="0"/>
                </a:spcAft>
              </a:pPr>
              <a:endParaRPr lang="en-US" sz="1800" dirty="0">
                <a:solidFill>
                  <a:srgbClr val="0C377B"/>
                </a:solidFill>
              </a:endParaRPr>
            </a:p>
          </p:txBody>
        </p:sp>
        <p:sp>
          <p:nvSpPr>
            <p:cNvPr id="75" name="TextBox 74"/>
            <p:cNvSpPr txBox="1"/>
            <p:nvPr/>
          </p:nvSpPr>
          <p:spPr>
            <a:xfrm>
              <a:off x="619514" y="3790301"/>
              <a:ext cx="1939634" cy="306605"/>
            </a:xfrm>
            <a:prstGeom prst="rect">
              <a:avLst/>
            </a:prstGeom>
            <a:noFill/>
          </p:spPr>
          <p:txBody>
            <a:bodyPr wrap="none" rtlCol="0">
              <a:spAutoFit/>
            </a:bodyPr>
            <a:lstStyle/>
            <a:p>
              <a:pPr eaLnBrk="1" fontAlgn="auto" hangingPunct="1">
                <a:spcBef>
                  <a:spcPts val="0"/>
                </a:spcBef>
                <a:spcAft>
                  <a:spcPts val="0"/>
                </a:spcAft>
              </a:pPr>
              <a:r>
                <a:rPr lang="en-US" sz="1800" dirty="0">
                  <a:solidFill>
                    <a:srgbClr val="082554"/>
                  </a:solidFill>
                  <a:latin typeface="Arial"/>
                </a:rPr>
                <a:t>a</a:t>
              </a:r>
              <a:r>
                <a:rPr lang="en-US" sz="1800" dirty="0" smtClean="0">
                  <a:solidFill>
                    <a:srgbClr val="082554"/>
                  </a:solidFill>
                  <a:latin typeface="Arial"/>
                </a:rPr>
                <a:t>vailable for works</a:t>
              </a:r>
              <a:endParaRPr lang="en-US" sz="1800" dirty="0">
                <a:solidFill>
                  <a:srgbClr val="082554"/>
                </a:solidFill>
                <a:latin typeface="Arial"/>
              </a:endParaRPr>
            </a:p>
          </p:txBody>
        </p:sp>
        <p:sp>
          <p:nvSpPr>
            <p:cNvPr id="84" name="Rectangle 83"/>
            <p:cNvSpPr/>
            <p:nvPr/>
          </p:nvSpPr>
          <p:spPr>
            <a:xfrm>
              <a:off x="432140" y="1817622"/>
              <a:ext cx="45719" cy="23911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srgbClr val="FFFFFF"/>
                </a:solidFill>
              </a:endParaRPr>
            </a:p>
          </p:txBody>
        </p:sp>
      </p:grpSp>
      <p:sp>
        <p:nvSpPr>
          <p:cNvPr id="88" name="Title 1"/>
          <p:cNvSpPr txBox="1">
            <a:spLocks/>
          </p:cNvSpPr>
          <p:nvPr/>
        </p:nvSpPr>
        <p:spPr>
          <a:xfrm>
            <a:off x="467544" y="188640"/>
            <a:ext cx="8291264" cy="592410"/>
          </a:xfrm>
          <a:prstGeom prst="rect">
            <a:avLst/>
          </a:prstGeom>
          <a:solidFill>
            <a:schemeClr val="tx2">
              <a:lumMod val="60000"/>
              <a:lumOff val="40000"/>
            </a:schemeClr>
          </a:solidFill>
        </p:spPr>
        <p:txBody>
          <a:bodyPr vert="horz" lIns="45720" rIns="45720" anchor="ctr">
            <a:normAutofit fontScale="85000" lnSpcReduction="10000"/>
          </a:bodyPr>
          <a:lstStyle>
            <a:lvl1pPr algn="l" rtl="0" eaLnBrk="1" latinLnBrk="0" hangingPunct="1">
              <a:spcBef>
                <a:spcPct val="0"/>
              </a:spcBef>
              <a:buNone/>
              <a:defRPr kumimoji="0" sz="3600" kern="1200">
                <a:solidFill>
                  <a:schemeClr val="tx1"/>
                </a:solidFill>
                <a:latin typeface="+mj-lt"/>
                <a:ea typeface="+mj-ea"/>
                <a:cs typeface="+mj-cs"/>
              </a:defRPr>
            </a:lvl1pPr>
          </a:lstStyle>
          <a:p>
            <a:pPr algn="ctr" fontAlgn="auto">
              <a:spcAft>
                <a:spcPts val="0"/>
              </a:spcAft>
            </a:pPr>
            <a:r>
              <a:rPr lang="en-US" sz="3200" dirty="0" smtClean="0">
                <a:solidFill>
                  <a:srgbClr val="FFFFFF"/>
                </a:solidFill>
              </a:rPr>
              <a:t>Long Shutdown LS1 from Feb. 2013 to Mar. 2015</a:t>
            </a:r>
            <a:endParaRPr lang="en-US" sz="3200" dirty="0">
              <a:solidFill>
                <a:srgbClr val="FFFFFF"/>
              </a:solidFill>
            </a:endParaRPr>
          </a:p>
        </p:txBody>
      </p:sp>
      <p:pic>
        <p:nvPicPr>
          <p:cNvPr id="1026" name="Picture 2" descr="http://www.uib.no/info/bilder/2004/0227cern-accelerators.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05539" y="4723130"/>
            <a:ext cx="3838461" cy="2190750"/>
          </a:xfrm>
          <a:prstGeom prst="rect">
            <a:avLst/>
          </a:prstGeom>
          <a:noFill/>
          <a:extLst>
            <a:ext uri="{909E8E84-426E-40dd-AFC4-6F175D3DCCD1}">
              <a14:hiddenFill xmlns:a14="http://schemas.microsoft.com/office/drawing/2010/main">
                <a:solidFill>
                  <a:srgbClr val="FFFFFF"/>
                </a:solidFill>
              </a14:hiddenFill>
            </a:ext>
          </a:extLst>
        </p:spPr>
      </p:pic>
      <p:sp>
        <p:nvSpPr>
          <p:cNvPr id="89" name="Rectangle 88"/>
          <p:cNvSpPr/>
          <p:nvPr/>
        </p:nvSpPr>
        <p:spPr>
          <a:xfrm>
            <a:off x="1378598" y="5085184"/>
            <a:ext cx="2280256" cy="1015663"/>
          </a:xfrm>
          <a:prstGeom prst="rect">
            <a:avLst/>
          </a:prstGeom>
          <a:solidFill>
            <a:srgbClr val="00B050"/>
          </a:solidFill>
        </p:spPr>
        <p:txBody>
          <a:bodyPr wrap="square">
            <a:spAutoFit/>
          </a:bodyPr>
          <a:lstStyle/>
          <a:p>
            <a:pPr marL="4763" lvl="1"/>
            <a:r>
              <a:rPr lang="en-GB" sz="2000" b="1" dirty="0" smtClean="0">
                <a:solidFill>
                  <a:schemeClr val="bg1"/>
                </a:solidFill>
              </a:rPr>
              <a:t>Safety </a:t>
            </a:r>
            <a:r>
              <a:rPr lang="en-GB" sz="2000" b="1" dirty="0">
                <a:solidFill>
                  <a:schemeClr val="bg1"/>
                </a:solidFill>
              </a:rPr>
              <a:t>First, </a:t>
            </a:r>
            <a:endParaRPr lang="en-GB" sz="2000" b="1" dirty="0" smtClean="0">
              <a:solidFill>
                <a:schemeClr val="bg1"/>
              </a:solidFill>
            </a:endParaRPr>
          </a:p>
          <a:p>
            <a:pPr marL="4763" lvl="1"/>
            <a:r>
              <a:rPr lang="en-GB" sz="2000" b="1" dirty="0" smtClean="0">
                <a:solidFill>
                  <a:schemeClr val="bg1"/>
                </a:solidFill>
              </a:rPr>
              <a:t>Quality </a:t>
            </a:r>
            <a:r>
              <a:rPr lang="en-GB" sz="2000" b="1" dirty="0">
                <a:solidFill>
                  <a:schemeClr val="bg1"/>
                </a:solidFill>
              </a:rPr>
              <a:t>Second, </a:t>
            </a:r>
            <a:endParaRPr lang="en-GB" sz="2000" b="1" dirty="0" smtClean="0">
              <a:solidFill>
                <a:schemeClr val="bg1"/>
              </a:solidFill>
            </a:endParaRPr>
          </a:p>
          <a:p>
            <a:pPr marL="4763" lvl="1"/>
            <a:r>
              <a:rPr lang="en-GB" sz="2000" b="1" dirty="0" smtClean="0">
                <a:solidFill>
                  <a:schemeClr val="bg1"/>
                </a:solidFill>
              </a:rPr>
              <a:t>Schedule Third.</a:t>
            </a:r>
            <a:endParaRPr lang="en-GB" sz="2000" b="1" dirty="0">
              <a:solidFill>
                <a:schemeClr val="bg1"/>
              </a:solidFill>
            </a:endParaRPr>
          </a:p>
        </p:txBody>
      </p:sp>
      <p:sp>
        <p:nvSpPr>
          <p:cNvPr id="90" name="TextBox 89"/>
          <p:cNvSpPr txBox="1"/>
          <p:nvPr/>
        </p:nvSpPr>
        <p:spPr>
          <a:xfrm>
            <a:off x="107504" y="4437112"/>
            <a:ext cx="4752528" cy="1015663"/>
          </a:xfrm>
          <a:prstGeom prst="rect">
            <a:avLst/>
          </a:prstGeom>
          <a:noFill/>
        </p:spPr>
        <p:txBody>
          <a:bodyPr wrap="square" rtlCol="0">
            <a:spAutoFit/>
          </a:bodyPr>
          <a:lstStyle/>
          <a:p>
            <a:pPr algn="ctr"/>
            <a:r>
              <a:rPr lang="en-GB" sz="2000" b="1" dirty="0" smtClean="0">
                <a:solidFill>
                  <a:srgbClr val="FF0000"/>
                </a:solidFill>
                <a:effectLst/>
                <a:latin typeface="+mn-lt"/>
              </a:rPr>
              <a:t>Over 1 Million Hours Worked in the LHC Tunnel</a:t>
            </a:r>
          </a:p>
          <a:p>
            <a:pPr algn="ctr"/>
            <a:endParaRPr lang="en-GB" sz="2000" b="1" dirty="0" smtClean="0">
              <a:solidFill>
                <a:srgbClr val="FF0000"/>
              </a:solidFill>
              <a:effectLst/>
            </a:endParaRPr>
          </a:p>
        </p:txBody>
      </p:sp>
      <p:sp>
        <p:nvSpPr>
          <p:cNvPr id="85" name="TextBox 84"/>
          <p:cNvSpPr txBox="1"/>
          <p:nvPr/>
        </p:nvSpPr>
        <p:spPr>
          <a:xfrm>
            <a:off x="251520" y="4509120"/>
            <a:ext cx="4752528" cy="1631216"/>
          </a:xfrm>
          <a:prstGeom prst="rect">
            <a:avLst/>
          </a:prstGeom>
          <a:solidFill>
            <a:srgbClr val="008000"/>
          </a:solidFill>
        </p:spPr>
        <p:txBody>
          <a:bodyPr wrap="square" rtlCol="0">
            <a:spAutoFit/>
          </a:bodyPr>
          <a:lstStyle/>
          <a:p>
            <a:pPr marL="342900" indent="-342900">
              <a:buFont typeface="Wingdings" charset="2"/>
              <a:buChar char="Ø"/>
            </a:pPr>
            <a:r>
              <a:rPr lang="en-GB" sz="2000" b="1" dirty="0" smtClean="0">
                <a:solidFill>
                  <a:schemeClr val="bg1"/>
                </a:solidFill>
                <a:effectLst/>
                <a:latin typeface="+mn-lt"/>
              </a:rPr>
              <a:t>Prepare the LHC for Operation at Nominal Energy</a:t>
            </a:r>
          </a:p>
          <a:p>
            <a:pPr marL="342900" indent="-342900">
              <a:buFont typeface="Wingdings" charset="2"/>
              <a:buChar char="Ø"/>
            </a:pPr>
            <a:r>
              <a:rPr lang="en-GB" sz="2000" b="1" dirty="0" smtClean="0">
                <a:solidFill>
                  <a:schemeClr val="bg1"/>
                </a:solidFill>
                <a:effectLst/>
                <a:latin typeface="+mn-lt"/>
              </a:rPr>
              <a:t>Consolidate and Upgrade the LHC and Injector performance</a:t>
            </a:r>
          </a:p>
          <a:p>
            <a:pPr marL="342900" indent="-342900">
              <a:buFont typeface="Wingdings" charset="2"/>
              <a:buChar char="Ø"/>
            </a:pPr>
            <a:r>
              <a:rPr lang="en-GB" sz="2000" b="1" dirty="0" smtClean="0">
                <a:solidFill>
                  <a:schemeClr val="bg1"/>
                </a:solidFill>
                <a:effectLst/>
                <a:latin typeface="+mn-lt"/>
              </a:rPr>
              <a:t>Major Maintenance Programme</a:t>
            </a:r>
          </a:p>
        </p:txBody>
      </p:sp>
    </p:spTree>
    <p:extLst>
      <p:ext uri="{BB962C8B-B14F-4D97-AF65-F5344CB8AC3E}">
        <p14:creationId xmlns:p14="http://schemas.microsoft.com/office/powerpoint/2010/main" val="2641016837"/>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95536" y="47206"/>
            <a:ext cx="3312368" cy="504056"/>
          </a:xfrm>
          <a:prstGeom prst="rect">
            <a:avLst/>
          </a:prstGeom>
          <a:solidFill>
            <a:schemeClr val="tx2">
              <a:lumMod val="60000"/>
              <a:lumOff val="40000"/>
            </a:schemeClr>
          </a:solidFill>
        </p:spPr>
        <p:txBody>
          <a:bodyPr vert="horz" lIns="45720" rIns="45720" anchor="ctr">
            <a:noAutofit/>
          </a:bodyPr>
          <a:lstStyle>
            <a:lvl1pPr algn="l" rtl="0" eaLnBrk="1" latinLnBrk="0" hangingPunct="1">
              <a:spcBef>
                <a:spcPct val="0"/>
              </a:spcBef>
              <a:buNone/>
              <a:defRPr kumimoji="0" sz="3600" kern="1200">
                <a:solidFill>
                  <a:schemeClr val="tx1"/>
                </a:solidFill>
                <a:latin typeface="+mj-lt"/>
                <a:ea typeface="+mj-ea"/>
                <a:cs typeface="+mj-cs"/>
              </a:defRPr>
            </a:lvl1pPr>
          </a:lstStyle>
          <a:p>
            <a:pPr algn="ctr"/>
            <a:r>
              <a:rPr lang="en-US" dirty="0" smtClean="0">
                <a:solidFill>
                  <a:srgbClr val="FFFFFF"/>
                </a:solidFill>
              </a:rPr>
              <a:t>Conclusions</a:t>
            </a:r>
            <a:endParaRPr lang="en-US" b="1" dirty="0">
              <a:solidFill>
                <a:schemeClr val="bg1"/>
              </a:solidFill>
            </a:endParaRPr>
          </a:p>
        </p:txBody>
      </p:sp>
      <p:sp>
        <p:nvSpPr>
          <p:cNvPr id="3" name="Rectangle 2"/>
          <p:cNvSpPr/>
          <p:nvPr/>
        </p:nvSpPr>
        <p:spPr>
          <a:xfrm>
            <a:off x="179512" y="701063"/>
            <a:ext cx="8352928" cy="769441"/>
          </a:xfrm>
          <a:prstGeom prst="rect">
            <a:avLst/>
          </a:prstGeom>
          <a:solidFill>
            <a:srgbClr val="00B050"/>
          </a:solidFill>
        </p:spPr>
        <p:txBody>
          <a:bodyPr wrap="square">
            <a:spAutoFit/>
          </a:bodyPr>
          <a:lstStyle/>
          <a:p>
            <a:pPr algn="ctr"/>
            <a:r>
              <a:rPr lang="en-GB" sz="2200" b="1" dirty="0">
                <a:solidFill>
                  <a:schemeClr val="bg1"/>
                </a:solidFill>
                <a:cs typeface="Comic Sans MS"/>
              </a:rPr>
              <a:t>LHC is operational </a:t>
            </a:r>
            <a:r>
              <a:rPr lang="en-GB" sz="2200" b="1" dirty="0" smtClean="0">
                <a:solidFill>
                  <a:schemeClr val="bg1"/>
                </a:solidFill>
                <a:cs typeface="Comic Sans MS"/>
              </a:rPr>
              <a:t>at 13 </a:t>
            </a:r>
            <a:r>
              <a:rPr lang="en-GB" sz="2200" b="1" dirty="0" err="1">
                <a:solidFill>
                  <a:schemeClr val="bg1"/>
                </a:solidFill>
                <a:cs typeface="Comic Sans MS"/>
              </a:rPr>
              <a:t>TeV</a:t>
            </a:r>
            <a:r>
              <a:rPr lang="en-GB" sz="2200" b="1" dirty="0">
                <a:solidFill>
                  <a:schemeClr val="bg1"/>
                </a:solidFill>
                <a:cs typeface="Comic Sans MS"/>
              </a:rPr>
              <a:t> </a:t>
            </a:r>
            <a:r>
              <a:rPr lang="en-GB" sz="2200" b="1" dirty="0" err="1" smtClean="0">
                <a:solidFill>
                  <a:schemeClr val="bg1"/>
                </a:solidFill>
                <a:cs typeface="Comic Sans MS"/>
              </a:rPr>
              <a:t>c.m</a:t>
            </a:r>
            <a:r>
              <a:rPr lang="en-GB" sz="2200" b="1" dirty="0" smtClean="0">
                <a:solidFill>
                  <a:schemeClr val="bg1"/>
                </a:solidFill>
                <a:cs typeface="Comic Sans MS"/>
              </a:rPr>
              <a:t>. (&gt; 4fb-1) and </a:t>
            </a:r>
          </a:p>
          <a:p>
            <a:pPr algn="ctr"/>
            <a:r>
              <a:rPr lang="en-GB" sz="2200" b="1" dirty="0" smtClean="0">
                <a:solidFill>
                  <a:schemeClr val="bg1"/>
                </a:solidFill>
                <a:cs typeface="Comic Sans MS"/>
              </a:rPr>
              <a:t>with 25ns beams (2x2244 nominal bunches)</a:t>
            </a:r>
            <a:endParaRPr lang="en-GB" sz="2200" b="1" dirty="0">
              <a:solidFill>
                <a:schemeClr val="bg1"/>
              </a:solidFill>
              <a:cs typeface="Comic Sans MS"/>
            </a:endParaRPr>
          </a:p>
        </p:txBody>
      </p:sp>
      <p:sp>
        <p:nvSpPr>
          <p:cNvPr id="10" name="Rectangle 9"/>
          <p:cNvSpPr/>
          <p:nvPr/>
        </p:nvSpPr>
        <p:spPr>
          <a:xfrm>
            <a:off x="395536" y="1556792"/>
            <a:ext cx="8640960" cy="4982903"/>
          </a:xfrm>
          <a:prstGeom prst="rect">
            <a:avLst/>
          </a:prstGeom>
        </p:spPr>
        <p:txBody>
          <a:bodyPr wrap="square">
            <a:spAutoFit/>
          </a:bodyPr>
          <a:lstStyle/>
          <a:p>
            <a:pPr lvl="0">
              <a:spcBef>
                <a:spcPct val="20000"/>
              </a:spcBef>
              <a:defRPr/>
            </a:pPr>
            <a:r>
              <a:rPr lang="en-US" sz="2400" b="1" dirty="0">
                <a:solidFill>
                  <a:srgbClr val="008000"/>
                </a:solidFill>
              </a:rPr>
              <a:t>F</a:t>
            </a:r>
            <a:r>
              <a:rPr lang="en-US" sz="2400" b="1" dirty="0" smtClean="0">
                <a:solidFill>
                  <a:srgbClr val="008000"/>
                </a:solidFill>
              </a:rPr>
              <a:t>rom </a:t>
            </a:r>
            <a:r>
              <a:rPr lang="en-US" sz="2400" b="1" dirty="0">
                <a:solidFill>
                  <a:srgbClr val="008000"/>
                </a:solidFill>
              </a:rPr>
              <a:t>2016 </a:t>
            </a:r>
            <a:r>
              <a:rPr lang="en-US" sz="2400" b="1" dirty="0" smtClean="0">
                <a:solidFill>
                  <a:srgbClr val="008000"/>
                </a:solidFill>
              </a:rPr>
              <a:t>: </a:t>
            </a:r>
            <a:r>
              <a:rPr lang="en-US" sz="3200" b="1" dirty="0" smtClean="0">
                <a:solidFill>
                  <a:srgbClr val="008000"/>
                </a:solidFill>
              </a:rPr>
              <a:t>production mode at 13 </a:t>
            </a:r>
            <a:r>
              <a:rPr lang="en-US" sz="3200" b="1" dirty="0" err="1" smtClean="0">
                <a:solidFill>
                  <a:srgbClr val="008000"/>
                </a:solidFill>
              </a:rPr>
              <a:t>TeV</a:t>
            </a:r>
            <a:endParaRPr lang="en-US" sz="3200" b="1" dirty="0">
              <a:solidFill>
                <a:srgbClr val="008000"/>
              </a:solidFill>
            </a:endParaRPr>
          </a:p>
          <a:p>
            <a:pPr lvl="1" indent="-190500">
              <a:lnSpc>
                <a:spcPct val="120000"/>
              </a:lnSpc>
              <a:defRPr/>
            </a:pPr>
            <a:r>
              <a:rPr lang="en-US" b="1" dirty="0" smtClean="0">
                <a:solidFill>
                  <a:sysClr val="windowText" lastClr="000000"/>
                </a:solidFill>
              </a:rPr>
              <a:t>- 13TeV</a:t>
            </a:r>
            <a:r>
              <a:rPr lang="en-US" b="1" dirty="0">
                <a:solidFill>
                  <a:sysClr val="windowText" lastClr="000000"/>
                </a:solidFill>
              </a:rPr>
              <a:t>, machine scrubbed for 25 ns operation </a:t>
            </a:r>
            <a:endParaRPr lang="en-US" b="1" dirty="0" smtClean="0">
              <a:solidFill>
                <a:sysClr val="windowText" lastClr="000000"/>
              </a:solidFill>
            </a:endParaRPr>
          </a:p>
          <a:p>
            <a:pPr lvl="1" indent="-190500">
              <a:lnSpc>
                <a:spcPct val="120000"/>
              </a:lnSpc>
              <a:defRPr/>
            </a:pPr>
            <a:r>
              <a:rPr lang="fr-CH" b="1" dirty="0" smtClean="0">
                <a:solidFill>
                  <a:sysClr val="windowText" lastClr="000000"/>
                </a:solidFill>
                <a:cs typeface="Symbol" charset="2"/>
              </a:rPr>
              <a:t>- </a:t>
            </a:r>
            <a:r>
              <a:rPr lang="el-GR" b="1" dirty="0" smtClean="0">
                <a:solidFill>
                  <a:sysClr val="windowText" lastClr="000000"/>
                </a:solidFill>
                <a:cs typeface="Symbol" charset="2"/>
              </a:rPr>
              <a:t>β</a:t>
            </a:r>
            <a:r>
              <a:rPr lang="en-US" b="1" baseline="30000" dirty="0" smtClean="0">
                <a:solidFill>
                  <a:sysClr val="windowText" lastClr="000000"/>
                </a:solidFill>
              </a:rPr>
              <a:t>*</a:t>
            </a:r>
            <a:r>
              <a:rPr lang="en-US" b="1" dirty="0" smtClean="0">
                <a:solidFill>
                  <a:sysClr val="windowText" lastClr="000000"/>
                </a:solidFill>
              </a:rPr>
              <a:t> </a:t>
            </a:r>
            <a:r>
              <a:rPr lang="en-US" b="1" dirty="0">
                <a:solidFill>
                  <a:sysClr val="windowText" lastClr="000000"/>
                </a:solidFill>
              </a:rPr>
              <a:t>= 40 cm in ATLAS and CMS</a:t>
            </a:r>
          </a:p>
          <a:p>
            <a:pPr lvl="1" indent="-190500">
              <a:lnSpc>
                <a:spcPct val="120000"/>
              </a:lnSpc>
              <a:defRPr/>
            </a:pPr>
            <a:r>
              <a:rPr lang="en-US" b="1" dirty="0" smtClean="0">
                <a:solidFill>
                  <a:sysClr val="windowText" lastClr="000000"/>
                </a:solidFill>
              </a:rPr>
              <a:t>- Rapid </a:t>
            </a:r>
            <a:r>
              <a:rPr lang="en-US" b="1" dirty="0">
                <a:solidFill>
                  <a:sysClr val="windowText" lastClr="000000"/>
                </a:solidFill>
              </a:rPr>
              <a:t>intensity ramp up should be possible</a:t>
            </a:r>
          </a:p>
          <a:p>
            <a:pPr marL="720725" lvl="1" indent="-182563">
              <a:lnSpc>
                <a:spcPct val="120000"/>
              </a:lnSpc>
              <a:buFontTx/>
              <a:buChar char="-"/>
              <a:defRPr/>
            </a:pPr>
            <a:r>
              <a:rPr lang="en-US" b="1" dirty="0" smtClean="0">
                <a:solidFill>
                  <a:sysClr val="windowText" lastClr="000000"/>
                </a:solidFill>
              </a:rPr>
              <a:t>Nominal design luminosity 1x10</a:t>
            </a:r>
            <a:r>
              <a:rPr lang="en-US" b="1" baseline="30000" dirty="0" smtClean="0">
                <a:solidFill>
                  <a:sysClr val="windowText" lastClr="000000"/>
                </a:solidFill>
              </a:rPr>
              <a:t>34 </a:t>
            </a:r>
            <a:r>
              <a:rPr lang="en-US" b="1" dirty="0">
                <a:solidFill>
                  <a:sysClr val="windowText" lastClr="000000"/>
                </a:solidFill>
              </a:rPr>
              <a:t>cm</a:t>
            </a:r>
            <a:r>
              <a:rPr lang="en-US" b="1" baseline="30000" dirty="0">
                <a:solidFill>
                  <a:sysClr val="windowText" lastClr="000000"/>
                </a:solidFill>
              </a:rPr>
              <a:t>-2</a:t>
            </a:r>
            <a:r>
              <a:rPr lang="en-US" b="1" dirty="0">
                <a:solidFill>
                  <a:sysClr val="windowText" lastClr="000000"/>
                </a:solidFill>
              </a:rPr>
              <a:t> </a:t>
            </a:r>
            <a:r>
              <a:rPr lang="en-US" b="1" dirty="0" smtClean="0">
                <a:solidFill>
                  <a:sysClr val="windowText" lastClr="000000"/>
                </a:solidFill>
              </a:rPr>
              <a:t>s</a:t>
            </a:r>
            <a:r>
              <a:rPr lang="en-US" b="1" baseline="30000" dirty="0" smtClean="0">
                <a:solidFill>
                  <a:sysClr val="windowText" lastClr="000000"/>
                </a:solidFill>
              </a:rPr>
              <a:t>-1 </a:t>
            </a:r>
            <a:r>
              <a:rPr lang="en-US" b="1" dirty="0" smtClean="0">
                <a:solidFill>
                  <a:sysClr val="windowText" lastClr="000000"/>
                </a:solidFill>
              </a:rPr>
              <a:t>should be reached</a:t>
            </a:r>
            <a:endParaRPr lang="en-US" sz="900" b="1" dirty="0" smtClean="0">
              <a:solidFill>
                <a:sysClr val="windowText" lastClr="000000"/>
              </a:solidFill>
            </a:endParaRPr>
          </a:p>
          <a:p>
            <a:pPr marL="266700" lvl="1">
              <a:lnSpc>
                <a:spcPct val="120000"/>
              </a:lnSpc>
              <a:defRPr/>
            </a:pPr>
            <a:endParaRPr lang="en-US" sz="700" b="1" dirty="0" smtClean="0">
              <a:solidFill>
                <a:sysClr val="windowText" lastClr="000000"/>
              </a:solidFill>
            </a:endParaRPr>
          </a:p>
          <a:p>
            <a:pPr marL="266700" lvl="1">
              <a:lnSpc>
                <a:spcPct val="120000"/>
              </a:lnSpc>
              <a:defRPr/>
            </a:pPr>
            <a:endParaRPr lang="en-US" sz="700" b="1" dirty="0" smtClean="0">
              <a:solidFill>
                <a:sysClr val="windowText" lastClr="000000"/>
              </a:solidFill>
            </a:endParaRPr>
          </a:p>
          <a:p>
            <a:pPr marL="266700" lvl="1">
              <a:lnSpc>
                <a:spcPct val="120000"/>
              </a:lnSpc>
              <a:defRPr/>
            </a:pPr>
            <a:endParaRPr lang="en-US" sz="700" b="1" dirty="0">
              <a:solidFill>
                <a:sysClr val="windowText" lastClr="000000"/>
              </a:solidFill>
            </a:endParaRPr>
          </a:p>
          <a:p>
            <a:pPr marL="266700" lvl="1">
              <a:lnSpc>
                <a:spcPct val="120000"/>
              </a:lnSpc>
              <a:defRPr/>
            </a:pPr>
            <a:endParaRPr lang="en-US" sz="700" b="1" dirty="0" smtClean="0">
              <a:solidFill>
                <a:sysClr val="windowText" lastClr="000000"/>
              </a:solidFill>
            </a:endParaRPr>
          </a:p>
          <a:p>
            <a:pPr marL="0" lvl="1">
              <a:defRPr/>
            </a:pPr>
            <a:r>
              <a:rPr lang="en-US" b="1" dirty="0" smtClean="0">
                <a:solidFill>
                  <a:sysClr val="windowText" lastClr="000000"/>
                </a:solidFill>
              </a:rPr>
              <a:t>RUN 2 goal : 100 fb</a:t>
            </a:r>
            <a:r>
              <a:rPr lang="en-US" b="1" baseline="30000" dirty="0" smtClean="0">
                <a:solidFill>
                  <a:sysClr val="windowText" lastClr="000000"/>
                </a:solidFill>
              </a:rPr>
              <a:t>-1   </a:t>
            </a:r>
            <a:r>
              <a:rPr lang="en-US" b="1" dirty="0" smtClean="0">
                <a:solidFill>
                  <a:sysClr val="windowText" lastClr="000000"/>
                </a:solidFill>
              </a:rPr>
              <a:t>and  </a:t>
            </a:r>
          </a:p>
          <a:p>
            <a:pPr marL="0" lvl="1">
              <a:defRPr/>
            </a:pPr>
            <a:r>
              <a:rPr lang="en-US" b="1" dirty="0" smtClean="0">
                <a:solidFill>
                  <a:sysClr val="windowText" lastClr="000000"/>
                </a:solidFill>
              </a:rPr>
              <a:t>to reach 300 fb</a:t>
            </a:r>
            <a:r>
              <a:rPr lang="en-US" b="1" baseline="30000" dirty="0" smtClean="0">
                <a:solidFill>
                  <a:sysClr val="windowText" lastClr="000000"/>
                </a:solidFill>
              </a:rPr>
              <a:t>-1</a:t>
            </a:r>
            <a:r>
              <a:rPr lang="en-US" b="1" dirty="0" smtClean="0">
                <a:solidFill>
                  <a:sysClr val="windowText" lastClr="000000"/>
                </a:solidFill>
              </a:rPr>
              <a:t> at the end of RUN 3</a:t>
            </a:r>
            <a:endParaRPr lang="en-US" b="1" dirty="0">
              <a:solidFill>
                <a:sysClr val="windowText" lastClr="000000"/>
              </a:solidFill>
            </a:endParaRPr>
          </a:p>
          <a:p>
            <a:pPr marL="0" lvl="1">
              <a:defRPr/>
            </a:pPr>
            <a:endParaRPr lang="en-GB" sz="1000" b="1" dirty="0" smtClean="0">
              <a:solidFill>
                <a:sysClr val="windowText" lastClr="000000"/>
              </a:solidFill>
            </a:endParaRPr>
          </a:p>
          <a:p>
            <a:pPr marL="0" lvl="1">
              <a:defRPr/>
            </a:pPr>
            <a:r>
              <a:rPr lang="en-GB" b="1" dirty="0" smtClean="0">
                <a:solidFill>
                  <a:sysClr val="windowText" lastClr="000000"/>
                </a:solidFill>
              </a:rPr>
              <a:t>LHC </a:t>
            </a:r>
            <a:r>
              <a:rPr lang="en-GB" b="1" dirty="0">
                <a:solidFill>
                  <a:sysClr val="windowText" lastClr="000000"/>
                </a:solidFill>
              </a:rPr>
              <a:t>Injector Upgrade (LIU =&gt; LS2) </a:t>
            </a:r>
            <a:endParaRPr lang="en-GB" b="1" dirty="0" smtClean="0">
              <a:solidFill>
                <a:sysClr val="windowText" lastClr="000000"/>
              </a:solidFill>
            </a:endParaRPr>
          </a:p>
          <a:p>
            <a:pPr marL="0" lvl="1">
              <a:defRPr/>
            </a:pPr>
            <a:r>
              <a:rPr lang="en-GB" b="1" dirty="0" smtClean="0">
                <a:solidFill>
                  <a:sysClr val="windowText" lastClr="000000"/>
                </a:solidFill>
              </a:rPr>
              <a:t>and </a:t>
            </a:r>
            <a:r>
              <a:rPr lang="en-GB" b="1" dirty="0">
                <a:solidFill>
                  <a:sysClr val="windowText" lastClr="000000"/>
                </a:solidFill>
              </a:rPr>
              <a:t>High Luminosity LHC (HL-LHC =&gt;LS3)  </a:t>
            </a:r>
            <a:endParaRPr lang="en-GB" b="1" dirty="0" smtClean="0">
              <a:solidFill>
                <a:sysClr val="windowText" lastClr="000000"/>
              </a:solidFill>
            </a:endParaRPr>
          </a:p>
          <a:p>
            <a:pPr marL="0" lvl="1">
              <a:defRPr/>
            </a:pPr>
            <a:r>
              <a:rPr lang="en-GB" b="1" dirty="0" smtClean="0">
                <a:solidFill>
                  <a:sysClr val="windowText" lastClr="000000"/>
                </a:solidFill>
              </a:rPr>
              <a:t>well </a:t>
            </a:r>
            <a:r>
              <a:rPr lang="en-GB" b="1" dirty="0">
                <a:solidFill>
                  <a:sysClr val="windowText" lastClr="000000"/>
                </a:solidFill>
              </a:rPr>
              <a:t>defined and now in construction </a:t>
            </a:r>
            <a:r>
              <a:rPr lang="en-GB" b="1" dirty="0" smtClean="0">
                <a:solidFill>
                  <a:sysClr val="windowText" lastClr="000000"/>
                </a:solidFill>
              </a:rPr>
              <a:t>phase</a:t>
            </a:r>
          </a:p>
          <a:p>
            <a:pPr marL="0" lvl="1">
              <a:defRPr/>
            </a:pPr>
            <a:endParaRPr lang="en-GB" sz="1050" b="1" dirty="0" smtClean="0">
              <a:solidFill>
                <a:sysClr val="windowText" lastClr="000000"/>
              </a:solidFill>
            </a:endParaRPr>
          </a:p>
          <a:p>
            <a:pPr marL="0" lvl="1">
              <a:defRPr/>
            </a:pPr>
            <a:endParaRPr lang="en-GB" sz="1050" b="1" dirty="0">
              <a:solidFill>
                <a:sysClr val="windowText" lastClr="000000"/>
              </a:solidFill>
            </a:endParaRPr>
          </a:p>
          <a:p>
            <a:pPr marL="0" lvl="1">
              <a:defRPr/>
            </a:pPr>
            <a:r>
              <a:rPr lang="en-GB" b="1" dirty="0">
                <a:solidFill>
                  <a:sysClr val="windowText" lastClr="000000"/>
                </a:solidFill>
              </a:rPr>
              <a:t>Full exploitation of the LHC with optimised planning out to 2035.</a:t>
            </a:r>
          </a:p>
          <a:p>
            <a:pPr marL="0" lvl="1">
              <a:buFontTx/>
              <a:buChar char="-"/>
              <a:defRPr/>
            </a:pPr>
            <a:endParaRPr lang="en-US" b="1" dirty="0">
              <a:solidFill>
                <a:sysClr val="windowText" lastClr="000000"/>
              </a:solidFill>
            </a:endParaRPr>
          </a:p>
        </p:txBody>
      </p:sp>
      <p:pic>
        <p:nvPicPr>
          <p:cNvPr id="8" name="Picture 7"/>
          <p:cNvPicPr>
            <a:picLocks noChangeAspect="1"/>
          </p:cNvPicPr>
          <p:nvPr/>
        </p:nvPicPr>
        <p:blipFill>
          <a:blip r:embed="rId2"/>
          <a:stretch>
            <a:fillRect/>
          </a:stretch>
        </p:blipFill>
        <p:spPr>
          <a:xfrm>
            <a:off x="5292080" y="3501008"/>
            <a:ext cx="3851920" cy="2129052"/>
          </a:xfrm>
          <a:prstGeom prst="rect">
            <a:avLst/>
          </a:prstGeom>
        </p:spPr>
      </p:pic>
    </p:spTree>
    <p:extLst>
      <p:ext uri="{BB962C8B-B14F-4D97-AF65-F5344CB8AC3E}">
        <p14:creationId xmlns:p14="http://schemas.microsoft.com/office/powerpoint/2010/main" val="3588405687"/>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8"/>
          <p:cNvSpPr txBox="1">
            <a:spLocks noChangeArrowheads="1"/>
          </p:cNvSpPr>
          <p:nvPr/>
        </p:nvSpPr>
        <p:spPr bwMode="auto">
          <a:xfrm>
            <a:off x="1763688" y="620688"/>
            <a:ext cx="5288627" cy="646331"/>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3600" dirty="0" smtClean="0"/>
              <a:t>Thanks for your attention</a:t>
            </a:r>
            <a:endParaRPr lang="en-GB" sz="3600"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t="22963"/>
          <a:stretch/>
        </p:blipFill>
        <p:spPr>
          <a:xfrm>
            <a:off x="-8946" y="2898278"/>
            <a:ext cx="9152946" cy="3959721"/>
          </a:xfrm>
          <a:prstGeom prst="rect">
            <a:avLst/>
          </a:prstGeom>
        </p:spPr>
      </p:pic>
    </p:spTree>
    <p:extLst>
      <p:ext uri="{BB962C8B-B14F-4D97-AF65-F5344CB8AC3E}">
        <p14:creationId xmlns:p14="http://schemas.microsoft.com/office/powerpoint/2010/main" val="96651484"/>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iterate type="lt">
                                    <p:tmAbs val="0"/>
                                  </p:iterate>
                                  <p:childTnLst>
                                    <p:set>
                                      <p:cBhvr>
                                        <p:cTn id="6" dur="1" fill="hold">
                                          <p:stCondLst>
                                            <p:cond delay="0"/>
                                          </p:stCondLst>
                                        </p:cTn>
                                        <p:tgtEl>
                                          <p:spTgt spid="3"/>
                                        </p:tgtEl>
                                        <p:attrNameLst>
                                          <p:attrName>style.visibility</p:attrName>
                                        </p:attrNameLst>
                                      </p:cBhvr>
                                      <p:to>
                                        <p:strVal val="visible"/>
                                      </p:to>
                                    </p:set>
                                  </p:childTnLst>
                                </p:cTn>
                              </p:par>
                              <p:par>
                                <p:cTn id="7" presetID="34" presetClass="emph" presetSubtype="0" repeatCount="indefinite" fill="hold" grpId="0" nodeType="withEffect">
                                  <p:stCondLst>
                                    <p:cond delay="0"/>
                                  </p:stCondLst>
                                  <p:iterate type="lt">
                                    <p:tmPct val="10000"/>
                                  </p:iterate>
                                  <p:childTnLst>
                                    <p:animMotion origin="layout" path="M -4.44444E-6 0 L -4.44444E-6 -0.07222 " pathEditMode="relative" rAng="0" ptsTypes="AA">
                                      <p:cBhvr>
                                        <p:cTn id="8" dur="1000" accel="50000" decel="50000" autoRev="1" fill="hold">
                                          <p:stCondLst>
                                            <p:cond delay="0"/>
                                          </p:stCondLst>
                                        </p:cTn>
                                        <p:tgtEl>
                                          <p:spTgt spid="3"/>
                                        </p:tgtEl>
                                        <p:attrNameLst>
                                          <p:attrName>ppt_x</p:attrName>
                                          <p:attrName>ppt_y</p:attrName>
                                        </p:attrNameLst>
                                      </p:cBhvr>
                                      <p:rCtr x="0" y="-3611"/>
                                    </p:animMotion>
                                    <p:animRot by="1500000">
                                      <p:cBhvr>
                                        <p:cTn id="9" dur="500" fill="hold">
                                          <p:stCondLst>
                                            <p:cond delay="0"/>
                                          </p:stCondLst>
                                        </p:cTn>
                                        <p:tgtEl>
                                          <p:spTgt spid="3"/>
                                        </p:tgtEl>
                                        <p:attrNameLst>
                                          <p:attrName>r</p:attrName>
                                        </p:attrNameLst>
                                      </p:cBhvr>
                                    </p:animRot>
                                    <p:animRot by="-1500000">
                                      <p:cBhvr>
                                        <p:cTn id="10" dur="500" fill="hold">
                                          <p:stCondLst>
                                            <p:cond delay="500"/>
                                          </p:stCondLst>
                                        </p:cTn>
                                        <p:tgtEl>
                                          <p:spTgt spid="3"/>
                                        </p:tgtEl>
                                        <p:attrNameLst>
                                          <p:attrName>r</p:attrName>
                                        </p:attrNameLst>
                                      </p:cBhvr>
                                    </p:animRot>
                                    <p:animRot by="-1500000">
                                      <p:cBhvr>
                                        <p:cTn id="11" dur="500" fill="hold">
                                          <p:stCondLst>
                                            <p:cond delay="1000"/>
                                          </p:stCondLst>
                                        </p:cTn>
                                        <p:tgtEl>
                                          <p:spTgt spid="3"/>
                                        </p:tgtEl>
                                        <p:attrNameLst>
                                          <p:attrName>r</p:attrName>
                                        </p:attrNameLst>
                                      </p:cBhvr>
                                    </p:animRot>
                                    <p:animRot by="1500000">
                                      <p:cBhvr>
                                        <p:cTn id="12" dur="500" fill="hold">
                                          <p:stCondLst>
                                            <p:cond delay="15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63688" y="2105078"/>
            <a:ext cx="7380312" cy="4740271"/>
          </a:xfrm>
          <a:prstGeom prst="rect">
            <a:avLst/>
          </a:prstGeom>
        </p:spPr>
      </p:pic>
      <p:pic>
        <p:nvPicPr>
          <p:cNvPr id="16" name="Picture 15" descr="DSC05945.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14331" y="69158"/>
            <a:ext cx="3229603" cy="2310074"/>
          </a:xfrm>
          <a:prstGeom prst="rect">
            <a:avLst/>
          </a:prstGeom>
        </p:spPr>
      </p:pic>
      <p:sp>
        <p:nvSpPr>
          <p:cNvPr id="2" name="Title 1"/>
          <p:cNvSpPr>
            <a:spLocks noGrp="1"/>
          </p:cNvSpPr>
          <p:nvPr>
            <p:ph type="title"/>
          </p:nvPr>
        </p:nvSpPr>
        <p:spPr>
          <a:xfrm>
            <a:off x="133784" y="119988"/>
            <a:ext cx="5548034" cy="459480"/>
          </a:xfrm>
          <a:solidFill>
            <a:schemeClr val="tx2">
              <a:lumMod val="60000"/>
              <a:lumOff val="40000"/>
            </a:schemeClr>
          </a:solidFill>
        </p:spPr>
        <p:txBody>
          <a:bodyPr>
            <a:noAutofit/>
          </a:bodyPr>
          <a:lstStyle/>
          <a:p>
            <a:pPr algn="ctr"/>
            <a:r>
              <a:rPr lang="en-US" sz="3200" dirty="0" smtClean="0">
                <a:solidFill>
                  <a:schemeClr val="bg1"/>
                </a:solidFill>
              </a:rPr>
              <a:t>MB4001: a “CERN” magnet</a:t>
            </a:r>
            <a:endParaRPr lang="en-US" sz="1800" dirty="0">
              <a:solidFill>
                <a:schemeClr val="bg1"/>
              </a:solidFill>
            </a:endParaRPr>
          </a:p>
        </p:txBody>
      </p:sp>
      <p:pic>
        <p:nvPicPr>
          <p:cNvPr id="13" name="Image 9" descr="Impr..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70764" y="1089777"/>
            <a:ext cx="2343567" cy="1121101"/>
          </a:xfrm>
          <a:prstGeom prst="rect">
            <a:avLst/>
          </a:prstGeom>
        </p:spPr>
      </p:pic>
      <p:pic>
        <p:nvPicPr>
          <p:cNvPr id="14" name="Image 7" descr="Intercon.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32945" y="1089778"/>
            <a:ext cx="3013867" cy="1121100"/>
          </a:xfrm>
          <a:prstGeom prst="rect">
            <a:avLst/>
          </a:prstGeom>
        </p:spPr>
      </p:pic>
      <p:sp>
        <p:nvSpPr>
          <p:cNvPr id="15" name="TextBox 14"/>
          <p:cNvSpPr txBox="1"/>
          <p:nvPr/>
        </p:nvSpPr>
        <p:spPr>
          <a:xfrm>
            <a:off x="489205" y="681100"/>
            <a:ext cx="5060099" cy="369332"/>
          </a:xfrm>
          <a:prstGeom prst="rect">
            <a:avLst/>
          </a:prstGeom>
          <a:noFill/>
        </p:spPr>
        <p:txBody>
          <a:bodyPr wrap="none" rtlCol="0">
            <a:spAutoFit/>
          </a:bodyPr>
          <a:lstStyle/>
          <a:p>
            <a:pPr algn="r"/>
            <a:r>
              <a:rPr lang="en-US" dirty="0" smtClean="0"/>
              <a:t>Winding, collaring, yoking completely “in house”</a:t>
            </a:r>
            <a:endParaRPr lang="en-US" dirty="0"/>
          </a:p>
        </p:txBody>
      </p:sp>
      <p:sp>
        <p:nvSpPr>
          <p:cNvPr id="17" name="TextBox 16"/>
          <p:cNvSpPr txBox="1"/>
          <p:nvPr/>
        </p:nvSpPr>
        <p:spPr>
          <a:xfrm>
            <a:off x="6921989" y="79380"/>
            <a:ext cx="2121945" cy="369332"/>
          </a:xfrm>
          <a:prstGeom prst="rect">
            <a:avLst/>
          </a:prstGeom>
          <a:solidFill>
            <a:schemeClr val="bg1">
              <a:alpha val="50000"/>
            </a:schemeClr>
          </a:solidFill>
        </p:spPr>
        <p:txBody>
          <a:bodyPr wrap="none" rtlCol="0">
            <a:spAutoFit/>
          </a:bodyPr>
          <a:lstStyle/>
          <a:p>
            <a:pPr algn="r"/>
            <a:r>
              <a:rPr lang="en-US" dirty="0" smtClean="0"/>
              <a:t>Cold mass welding</a:t>
            </a:r>
          </a:p>
        </p:txBody>
      </p:sp>
      <p:pic>
        <p:nvPicPr>
          <p:cNvPr id="20" name="Picture 1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082" y="4365104"/>
            <a:ext cx="3290694" cy="1779230"/>
          </a:xfrm>
          <a:prstGeom prst="rect">
            <a:avLst/>
          </a:prstGeom>
        </p:spPr>
      </p:pic>
    </p:spTree>
    <p:extLst>
      <p:ext uri="{BB962C8B-B14F-4D97-AF65-F5344CB8AC3E}">
        <p14:creationId xmlns:p14="http://schemas.microsoft.com/office/powerpoint/2010/main" val="528273472"/>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784" y="119988"/>
            <a:ext cx="5548034" cy="459480"/>
          </a:xfrm>
          <a:solidFill>
            <a:schemeClr val="tx2">
              <a:lumMod val="60000"/>
              <a:lumOff val="40000"/>
            </a:schemeClr>
          </a:solidFill>
        </p:spPr>
        <p:txBody>
          <a:bodyPr>
            <a:noAutofit/>
          </a:bodyPr>
          <a:lstStyle/>
          <a:p>
            <a:pPr algn="ctr"/>
            <a:r>
              <a:rPr lang="en-US" sz="3200" dirty="0" smtClean="0">
                <a:solidFill>
                  <a:schemeClr val="bg1"/>
                </a:solidFill>
              </a:rPr>
              <a:t>MB4001: a “bonus” magnet</a:t>
            </a:r>
            <a:endParaRPr lang="en-US" sz="1800" dirty="0">
              <a:solidFill>
                <a:schemeClr val="bg1"/>
              </a:solidFill>
            </a:endParaRPr>
          </a:p>
        </p:txBody>
      </p:sp>
      <p:grpSp>
        <p:nvGrpSpPr>
          <p:cNvPr id="5" name="Group 4"/>
          <p:cNvGrpSpPr/>
          <p:nvPr/>
        </p:nvGrpSpPr>
        <p:grpSpPr>
          <a:xfrm>
            <a:off x="1927743" y="1412776"/>
            <a:ext cx="7116190" cy="3866085"/>
            <a:chOff x="1927743" y="2190624"/>
            <a:chExt cx="7116190" cy="3866085"/>
          </a:xfrm>
        </p:grpSpPr>
        <p:pic>
          <p:nvPicPr>
            <p:cNvPr id="3" name="Picture 2" descr="MB4001 on bench.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27743" y="2190624"/>
              <a:ext cx="7116190" cy="3866085"/>
            </a:xfrm>
            <a:prstGeom prst="rect">
              <a:avLst/>
            </a:prstGeom>
          </p:spPr>
        </p:pic>
        <p:sp>
          <p:nvSpPr>
            <p:cNvPr id="7" name="TextBox 6"/>
            <p:cNvSpPr txBox="1"/>
            <p:nvPr/>
          </p:nvSpPr>
          <p:spPr>
            <a:xfrm>
              <a:off x="5138583" y="2231520"/>
              <a:ext cx="3867390" cy="369332"/>
            </a:xfrm>
            <a:prstGeom prst="rect">
              <a:avLst/>
            </a:prstGeom>
            <a:noFill/>
          </p:spPr>
          <p:txBody>
            <a:bodyPr wrap="none" rtlCol="0">
              <a:spAutoFit/>
            </a:bodyPr>
            <a:lstStyle/>
            <a:p>
              <a:pPr algn="r"/>
              <a:r>
                <a:rPr lang="en-US" dirty="0" smtClean="0">
                  <a:solidFill>
                    <a:srgbClr val="FFFF00"/>
                  </a:solidFill>
                </a:rPr>
                <a:t>MB4001 on the test bench in SM-18</a:t>
              </a:r>
            </a:p>
          </p:txBody>
        </p:sp>
        <p:sp>
          <p:nvSpPr>
            <p:cNvPr id="12" name="TextBox 11"/>
            <p:cNvSpPr txBox="1"/>
            <p:nvPr/>
          </p:nvSpPr>
          <p:spPr>
            <a:xfrm>
              <a:off x="7909300" y="5714912"/>
              <a:ext cx="1083224" cy="307777"/>
            </a:xfrm>
            <a:prstGeom prst="rect">
              <a:avLst/>
            </a:prstGeom>
            <a:noFill/>
          </p:spPr>
          <p:txBody>
            <a:bodyPr wrap="none" rtlCol="0">
              <a:spAutoFit/>
            </a:bodyPr>
            <a:lstStyle/>
            <a:p>
              <a:pPr algn="r"/>
              <a:r>
                <a:rPr lang="en-US" sz="1400" dirty="0" smtClean="0">
                  <a:solidFill>
                    <a:srgbClr val="FFFF00"/>
                  </a:solidFill>
                </a:rPr>
                <a:t>15.12.2015</a:t>
              </a:r>
              <a:endParaRPr lang="en-US" sz="1400" dirty="0">
                <a:solidFill>
                  <a:srgbClr val="FFFF00"/>
                </a:solidFill>
              </a:endParaRPr>
            </a:p>
          </p:txBody>
        </p:sp>
      </p:grpSp>
      <p:pic>
        <p:nvPicPr>
          <p:cNvPr id="4" name="Picture 3" descr="Screen Shot 2015-12-15 at 13.56.55.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086" y="1412776"/>
            <a:ext cx="3649334" cy="3899025"/>
          </a:xfrm>
          <a:prstGeom prst="rect">
            <a:avLst/>
          </a:prstGeom>
        </p:spPr>
      </p:pic>
      <p:sp>
        <p:nvSpPr>
          <p:cNvPr id="18" name="Date Placeholder 2"/>
          <p:cNvSpPr txBox="1">
            <a:spLocks/>
          </p:cNvSpPr>
          <p:nvPr/>
        </p:nvSpPr>
        <p:spPr>
          <a:xfrm>
            <a:off x="5076056" y="6329859"/>
            <a:ext cx="2952328" cy="36591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bg1"/>
                </a:solidFill>
              </a:rPr>
              <a:t>Courtesy Luca </a:t>
            </a:r>
            <a:r>
              <a:rPr lang="en-US" dirty="0" err="1" smtClean="0">
                <a:solidFill>
                  <a:schemeClr val="bg1"/>
                </a:solidFill>
              </a:rPr>
              <a:t>Bottura</a:t>
            </a:r>
            <a:endParaRPr lang="en-GB" dirty="0">
              <a:solidFill>
                <a:schemeClr val="bg1"/>
              </a:solidFill>
            </a:endParaRPr>
          </a:p>
        </p:txBody>
      </p:sp>
    </p:spTree>
    <p:extLst>
      <p:ext uri="{BB962C8B-B14F-4D97-AF65-F5344CB8AC3E}">
        <p14:creationId xmlns:p14="http://schemas.microsoft.com/office/powerpoint/2010/main" val="124982869"/>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35496" y="1161662"/>
            <a:ext cx="6696744" cy="4978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1"/>
          <p:cNvSpPr txBox="1">
            <a:spLocks/>
          </p:cNvSpPr>
          <p:nvPr/>
        </p:nvSpPr>
        <p:spPr>
          <a:xfrm>
            <a:off x="316950" y="65022"/>
            <a:ext cx="5119146" cy="542322"/>
          </a:xfrm>
          <a:prstGeom prst="rect">
            <a:avLst/>
          </a:prstGeom>
          <a:solidFill>
            <a:schemeClr val="tx2">
              <a:lumMod val="60000"/>
              <a:lumOff val="40000"/>
            </a:schemeClr>
          </a:solidFill>
        </p:spPr>
        <p:txBody>
          <a:bodyPr vert="horz" lIns="45720" rIns="45720" anchor="ctr">
            <a:noAutofit/>
          </a:bodyPr>
          <a:lstStyle>
            <a:lvl1pPr algn="l" rtl="0" eaLnBrk="1" latinLnBrk="0" hangingPunct="1">
              <a:spcBef>
                <a:spcPct val="0"/>
              </a:spcBef>
              <a:buNone/>
              <a:defRPr kumimoji="0" sz="3600" kern="1200">
                <a:solidFill>
                  <a:schemeClr val="tx1"/>
                </a:solidFill>
                <a:latin typeface="+mj-lt"/>
                <a:ea typeface="+mj-ea"/>
                <a:cs typeface="+mj-cs"/>
              </a:defRPr>
            </a:lvl1pPr>
          </a:lstStyle>
          <a:p>
            <a:pPr algn="ctr"/>
            <a:r>
              <a:rPr lang="en-GB" sz="2400" dirty="0" smtClean="0">
                <a:solidFill>
                  <a:srgbClr val="FFFFFF"/>
                </a:solidFill>
              </a:rPr>
              <a:t>HL-LHC : Civil Engineering</a:t>
            </a:r>
            <a:endParaRPr lang="en-GB" sz="2400" dirty="0">
              <a:solidFill>
                <a:srgbClr val="FFFFFF"/>
              </a:solidFill>
            </a:endParaRPr>
          </a:p>
        </p:txBody>
      </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72200" y="0"/>
            <a:ext cx="2889840" cy="2292863"/>
          </a:xfrm>
          <a:prstGeom prst="rect">
            <a:avLst/>
          </a:prstGeom>
        </p:spPr>
      </p:pic>
      <p:sp>
        <p:nvSpPr>
          <p:cNvPr id="14" name="TextBox 13"/>
          <p:cNvSpPr txBox="1"/>
          <p:nvPr/>
        </p:nvSpPr>
        <p:spPr>
          <a:xfrm>
            <a:off x="5530812" y="76696"/>
            <a:ext cx="1682776" cy="259487"/>
          </a:xfrm>
          <a:prstGeom prst="rect">
            <a:avLst/>
          </a:prstGeom>
          <a:noFill/>
        </p:spPr>
        <p:txBody>
          <a:bodyPr wrap="none" rtlCol="0">
            <a:spAutoFit/>
          </a:bodyPr>
          <a:lstStyle/>
          <a:p>
            <a:r>
              <a:rPr lang="fr-CH" sz="1600" dirty="0" smtClean="0"/>
              <a:t>Surface building @ P5</a:t>
            </a:r>
            <a:endParaRPr lang="en-GB" sz="1600" dirty="0"/>
          </a:p>
        </p:txBody>
      </p:sp>
    </p:spTree>
    <p:extLst>
      <p:ext uri="{BB962C8B-B14F-4D97-AF65-F5344CB8AC3E}">
        <p14:creationId xmlns:p14="http://schemas.microsoft.com/office/powerpoint/2010/main" val="2291439047"/>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686800" y="5855696"/>
            <a:ext cx="457200" cy="320040"/>
          </a:xfrm>
          <a:prstGeom prst="rect">
            <a:avLst/>
          </a:prstGeom>
        </p:spPr>
        <p:txBody>
          <a:bodyPr/>
          <a:lstStyle/>
          <a:p>
            <a:fld id="{0FA004B2-1541-5046-B6F2-22AF56585712}" type="slidenum">
              <a:rPr lang="en-US" smtClean="0"/>
              <a:pPr/>
              <a:t>65</a:t>
            </a:fld>
            <a:endParaRPr lang="en-US" dirty="0"/>
          </a:p>
        </p:txBody>
      </p:sp>
      <p:pic>
        <p:nvPicPr>
          <p:cNvPr id="6" name="Picture 2" descr="image00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3678" y="740597"/>
            <a:ext cx="4270075" cy="2327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Chart 6"/>
          <p:cNvGraphicFramePr/>
          <p:nvPr>
            <p:extLst>
              <p:ext uri="{D42A27DB-BD31-4B8C-83A1-F6EECF244321}">
                <p14:modId xmlns:p14="http://schemas.microsoft.com/office/powerpoint/2010/main" val="2276912204"/>
              </p:ext>
            </p:extLst>
          </p:nvPr>
        </p:nvGraphicFramePr>
        <p:xfrm>
          <a:off x="4236397" y="740597"/>
          <a:ext cx="4873925" cy="2486473"/>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79630" y="3945634"/>
            <a:ext cx="4987462" cy="2277373"/>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 y="3164218"/>
            <a:ext cx="4202723" cy="3043602"/>
          </a:xfrm>
          <a:prstGeom prst="rect">
            <a:avLst/>
          </a:prstGeom>
        </p:spPr>
      </p:pic>
      <p:sp>
        <p:nvSpPr>
          <p:cNvPr id="10" name="Rectangle 9"/>
          <p:cNvSpPr/>
          <p:nvPr/>
        </p:nvSpPr>
        <p:spPr>
          <a:xfrm>
            <a:off x="0" y="404664"/>
            <a:ext cx="9144000" cy="335933"/>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Vibration studies and measurements</a:t>
            </a:r>
            <a:endParaRPr lang="en-GB" dirty="0"/>
          </a:p>
        </p:txBody>
      </p:sp>
      <p:sp>
        <p:nvSpPr>
          <p:cNvPr id="11" name="Rectangle 10"/>
          <p:cNvSpPr/>
          <p:nvPr/>
        </p:nvSpPr>
        <p:spPr>
          <a:xfrm>
            <a:off x="-16840" y="3249850"/>
            <a:ext cx="4236397" cy="536389"/>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Machine lay-out</a:t>
            </a:r>
            <a:endParaRPr lang="en-GB" dirty="0"/>
          </a:p>
        </p:txBody>
      </p:sp>
      <p:sp>
        <p:nvSpPr>
          <p:cNvPr id="13" name="Rectangle 12"/>
          <p:cNvSpPr/>
          <p:nvPr/>
        </p:nvSpPr>
        <p:spPr>
          <a:xfrm>
            <a:off x="4236397" y="3242257"/>
            <a:ext cx="4873925" cy="543982"/>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Double Decker: lay-out and service integration (for WP17)</a:t>
            </a:r>
            <a:endParaRPr lang="en-GB" dirty="0"/>
          </a:p>
        </p:txBody>
      </p:sp>
      <p:sp>
        <p:nvSpPr>
          <p:cNvPr id="12" name="TextBox 11"/>
          <p:cNvSpPr txBox="1"/>
          <p:nvPr/>
        </p:nvSpPr>
        <p:spPr>
          <a:xfrm>
            <a:off x="2346983" y="5388964"/>
            <a:ext cx="1216152" cy="523220"/>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fr-CH" sz="1400" dirty="0" err="1" smtClean="0"/>
              <a:t>Courtesy</a:t>
            </a:r>
            <a:r>
              <a:rPr lang="fr-CH" sz="1400" dirty="0" smtClean="0"/>
              <a:t> of P. Fessia</a:t>
            </a:r>
            <a:endParaRPr lang="en-GB" sz="1400" dirty="0"/>
          </a:p>
        </p:txBody>
      </p:sp>
      <p:sp>
        <p:nvSpPr>
          <p:cNvPr id="3" name="Rectangle 2"/>
          <p:cNvSpPr/>
          <p:nvPr/>
        </p:nvSpPr>
        <p:spPr>
          <a:xfrm>
            <a:off x="255194" y="-27384"/>
            <a:ext cx="7848872" cy="369332"/>
          </a:xfrm>
          <a:prstGeom prst="rect">
            <a:avLst/>
          </a:prstGeom>
        </p:spPr>
        <p:txBody>
          <a:bodyPr wrap="square">
            <a:spAutoFit/>
          </a:bodyPr>
          <a:lstStyle/>
          <a:p>
            <a:r>
              <a:rPr lang="en-GB" b="1" dirty="0" smtClean="0"/>
              <a:t>Integration</a:t>
            </a:r>
            <a:r>
              <a:rPr lang="en-GB" b="1" dirty="0"/>
              <a:t>: vibration, machine integration, double decker and more</a:t>
            </a:r>
          </a:p>
        </p:txBody>
      </p:sp>
    </p:spTree>
    <p:extLst>
      <p:ext uri="{BB962C8B-B14F-4D97-AF65-F5344CB8AC3E}">
        <p14:creationId xmlns:p14="http://schemas.microsoft.com/office/powerpoint/2010/main" val="4212883269"/>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21406"/>
            <a:ext cx="9144000" cy="6731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cern.ch\dfs\Workspaces\j\JPhTock\LHC\aSMACC\GalPresentations\Photos\LastResoldering20140306\201403-045_0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6878" y="622496"/>
            <a:ext cx="4338230" cy="31683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537300" y="622495"/>
            <a:ext cx="4606699" cy="3238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75656" y="3933056"/>
            <a:ext cx="6517121" cy="2865326"/>
          </a:xfrm>
          <a:prstGeom prst="rect">
            <a:avLst/>
          </a:prstGeom>
        </p:spPr>
      </p:pic>
    </p:spTree>
    <p:extLst>
      <p:ext uri="{BB962C8B-B14F-4D97-AF65-F5344CB8AC3E}">
        <p14:creationId xmlns:p14="http://schemas.microsoft.com/office/powerpoint/2010/main" val="3055840901"/>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10723" y="1990245"/>
            <a:ext cx="4454662" cy="2969774"/>
          </a:xfrm>
          <a:prstGeom prst="rect">
            <a:avLst/>
          </a:prstGeom>
          <a:ln>
            <a:solidFill>
              <a:schemeClr val="tx2">
                <a:lumMod val="60000"/>
                <a:lumOff val="40000"/>
              </a:schemeClr>
            </a:solid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1193800"/>
            <a:ext cx="3810000" cy="2540000"/>
          </a:xfrm>
          <a:prstGeom prst="rect">
            <a:avLst/>
          </a:prstGeom>
          <a:ln>
            <a:solidFill>
              <a:schemeClr val="tx2">
                <a:lumMod val="60000"/>
                <a:lumOff val="40000"/>
              </a:schemeClr>
            </a:solidFill>
          </a:ln>
          <a:effectLst>
            <a:outerShdw blurRad="292100" dist="139700" dir="2700000" algn="tl" rotWithShape="0">
              <a:srgbClr val="333333">
                <a:alpha val="65000"/>
              </a:srgbClr>
            </a:outerShdw>
          </a:effectLst>
        </p:spPr>
      </p:pic>
      <p:sp>
        <p:nvSpPr>
          <p:cNvPr id="9" name="Rounded Rectangle 8"/>
          <p:cNvSpPr/>
          <p:nvPr/>
        </p:nvSpPr>
        <p:spPr>
          <a:xfrm>
            <a:off x="5862934" y="3721690"/>
            <a:ext cx="2867321" cy="787430"/>
          </a:xfrm>
          <a:prstGeom prst="roundRect">
            <a:avLst/>
          </a:prstGeom>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1400" b="1" dirty="0" smtClean="0">
              <a:solidFill>
                <a:schemeClr val="bg1"/>
              </a:solidFill>
            </a:endParaRPr>
          </a:p>
          <a:p>
            <a:pPr algn="ctr"/>
            <a:r>
              <a:rPr lang="en-GB" sz="1400" b="1" dirty="0" smtClean="0">
                <a:solidFill>
                  <a:schemeClr val="bg1"/>
                </a:solidFill>
              </a:rPr>
              <a:t>172 training quenches</a:t>
            </a:r>
          </a:p>
          <a:p>
            <a:pPr algn="ctr"/>
            <a:r>
              <a:rPr lang="en-GB" sz="1400" b="1" dirty="0" smtClean="0">
                <a:solidFill>
                  <a:schemeClr val="bg1"/>
                </a:solidFill>
                <a:sym typeface="Symbol"/>
              </a:rPr>
              <a:t></a:t>
            </a:r>
            <a:r>
              <a:rPr lang="en-GB" sz="1400" b="1" dirty="0" smtClean="0">
                <a:solidFill>
                  <a:schemeClr val="bg1"/>
                </a:solidFill>
              </a:rPr>
              <a:t>600 </a:t>
            </a:r>
            <a:r>
              <a:rPr lang="en-GB" sz="1400" b="1" dirty="0">
                <a:solidFill>
                  <a:schemeClr val="bg1"/>
                </a:solidFill>
              </a:rPr>
              <a:t>secondary </a:t>
            </a:r>
            <a:r>
              <a:rPr lang="en-GB" sz="1400" b="1" dirty="0" smtClean="0">
                <a:solidFill>
                  <a:schemeClr val="bg1"/>
                </a:solidFill>
              </a:rPr>
              <a:t>quenches</a:t>
            </a:r>
          </a:p>
          <a:p>
            <a:pPr algn="ctr"/>
            <a:endParaRPr lang="en-GB" sz="100" b="1" dirty="0" smtClean="0">
              <a:solidFill>
                <a:schemeClr val="bg1"/>
              </a:solidFill>
            </a:endParaRPr>
          </a:p>
          <a:p>
            <a:pPr algn="ctr"/>
            <a:r>
              <a:rPr lang="en-GB" sz="1400" b="1" dirty="0" smtClean="0">
                <a:solidFill>
                  <a:schemeClr val="bg1"/>
                </a:solidFill>
              </a:rPr>
              <a:t>Only 1 </a:t>
            </a:r>
            <a:r>
              <a:rPr lang="en-GB" sz="1400" b="1" dirty="0" err="1" smtClean="0">
                <a:solidFill>
                  <a:schemeClr val="bg1"/>
                </a:solidFill>
              </a:rPr>
              <a:t>quadrupole</a:t>
            </a:r>
            <a:r>
              <a:rPr lang="en-GB" sz="1400" b="1" dirty="0" smtClean="0">
                <a:solidFill>
                  <a:schemeClr val="bg1"/>
                </a:solidFill>
              </a:rPr>
              <a:t> quench</a:t>
            </a:r>
            <a:endParaRPr lang="en-GB" sz="1400" b="1" dirty="0">
              <a:solidFill>
                <a:schemeClr val="bg1"/>
              </a:solidFill>
            </a:endParaRPr>
          </a:p>
          <a:p>
            <a:pPr algn="ctr"/>
            <a:endParaRPr lang="en-GB" sz="1400" b="1" dirty="0">
              <a:solidFill>
                <a:schemeClr val="bg1"/>
              </a:solidFill>
            </a:endParaRP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07051" y="5009792"/>
            <a:ext cx="4123462" cy="1659568"/>
          </a:xfrm>
          <a:prstGeom prst="rect">
            <a:avLst/>
          </a:prstGeom>
          <a:ln>
            <a:solidFill>
              <a:schemeClr val="tx2">
                <a:lumMod val="60000"/>
                <a:lumOff val="40000"/>
              </a:schemeClr>
            </a:solidFill>
          </a:ln>
          <a:effectLst>
            <a:outerShdw blurRad="292100" dist="139700" dir="2700000" algn="tl" rotWithShape="0">
              <a:srgbClr val="333333">
                <a:alpha val="65000"/>
              </a:srgbClr>
            </a:outerShdw>
          </a:effectLst>
        </p:spPr>
      </p:pic>
      <p:sp>
        <p:nvSpPr>
          <p:cNvPr id="10" name="Rectangle 9"/>
          <p:cNvSpPr/>
          <p:nvPr/>
        </p:nvSpPr>
        <p:spPr>
          <a:xfrm>
            <a:off x="4807051" y="692696"/>
            <a:ext cx="4144438" cy="1107996"/>
          </a:xfrm>
          <a:prstGeom prst="rect">
            <a:avLst/>
          </a:prstGeom>
        </p:spPr>
        <p:txBody>
          <a:bodyPr wrap="square">
            <a:spAutoFit/>
          </a:bodyPr>
          <a:lstStyle/>
          <a:p>
            <a:pPr algn="ctr"/>
            <a:r>
              <a:rPr lang="en-GB" sz="2200" b="1" dirty="0" smtClean="0"/>
              <a:t>Powering tests were completed at 8 am </a:t>
            </a:r>
          </a:p>
          <a:p>
            <a:pPr algn="ctr"/>
            <a:r>
              <a:rPr lang="en-GB" sz="2200" b="1" dirty="0" smtClean="0"/>
              <a:t>on Friday 3</a:t>
            </a:r>
            <a:r>
              <a:rPr lang="en-GB" sz="2200" b="1" baseline="30000" dirty="0" smtClean="0"/>
              <a:t>rd</a:t>
            </a:r>
            <a:r>
              <a:rPr lang="en-GB" sz="2200" b="1" dirty="0" smtClean="0"/>
              <a:t> April 2015</a:t>
            </a:r>
          </a:p>
        </p:txBody>
      </p:sp>
      <p:sp>
        <p:nvSpPr>
          <p:cNvPr id="11" name="Rectangle 10"/>
          <p:cNvSpPr/>
          <p:nvPr/>
        </p:nvSpPr>
        <p:spPr>
          <a:xfrm>
            <a:off x="235051" y="4132629"/>
            <a:ext cx="4572000" cy="1754326"/>
          </a:xfrm>
          <a:prstGeom prst="rect">
            <a:avLst/>
          </a:prstGeom>
        </p:spPr>
        <p:txBody>
          <a:bodyPr>
            <a:spAutoFit/>
          </a:bodyPr>
          <a:lstStyle/>
          <a:p>
            <a:r>
              <a:rPr lang="en-GB" dirty="0" smtClean="0"/>
              <a:t>Since </a:t>
            </a:r>
            <a:r>
              <a:rPr lang="en-GB" dirty="0"/>
              <a:t>September 15</a:t>
            </a:r>
            <a:r>
              <a:rPr lang="en-GB" baseline="30000" dirty="0"/>
              <a:t>th </a:t>
            </a:r>
            <a:r>
              <a:rPr lang="en-GB" dirty="0" smtClean="0"/>
              <a:t>2014:</a:t>
            </a:r>
          </a:p>
          <a:p>
            <a:endParaRPr lang="en-GB" b="1" dirty="0" smtClean="0"/>
          </a:p>
          <a:p>
            <a:r>
              <a:rPr lang="en-GB" b="1" dirty="0" smtClean="0">
                <a:solidFill>
                  <a:srgbClr val="FF0000"/>
                </a:solidFill>
              </a:rPr>
              <a:t>1566 </a:t>
            </a:r>
            <a:r>
              <a:rPr lang="en-GB" b="1" dirty="0">
                <a:solidFill>
                  <a:srgbClr val="FF0000"/>
                </a:solidFill>
              </a:rPr>
              <a:t>superconducting circuits</a:t>
            </a:r>
            <a:r>
              <a:rPr lang="en-GB" dirty="0"/>
              <a:t> </a:t>
            </a:r>
            <a:r>
              <a:rPr lang="en-GB" dirty="0" smtClean="0"/>
              <a:t>commissioned </a:t>
            </a:r>
            <a:r>
              <a:rPr lang="en-GB" dirty="0"/>
              <a:t>through execution and analysis of </a:t>
            </a:r>
            <a:r>
              <a:rPr lang="en-GB" b="1" dirty="0">
                <a:solidFill>
                  <a:srgbClr val="FF0000"/>
                </a:solidFill>
              </a:rPr>
              <a:t>more than 10.000 test steps</a:t>
            </a:r>
            <a:r>
              <a:rPr lang="en-GB" dirty="0"/>
              <a:t> (~13.800 test steps including re-execution</a:t>
            </a:r>
            <a:r>
              <a:rPr lang="en-GB" dirty="0" smtClean="0"/>
              <a:t>)</a:t>
            </a:r>
            <a:endParaRPr lang="fr-FR" dirty="0"/>
          </a:p>
        </p:txBody>
      </p:sp>
      <p:sp>
        <p:nvSpPr>
          <p:cNvPr id="12" name="Title 1"/>
          <p:cNvSpPr txBox="1">
            <a:spLocks/>
          </p:cNvSpPr>
          <p:nvPr/>
        </p:nvSpPr>
        <p:spPr>
          <a:xfrm>
            <a:off x="611560" y="115889"/>
            <a:ext cx="6230565" cy="576808"/>
          </a:xfrm>
          <a:prstGeom prst="rect">
            <a:avLst/>
          </a:prstGeom>
          <a:solidFill>
            <a:schemeClr val="tx2">
              <a:lumMod val="60000"/>
              <a:lumOff val="40000"/>
            </a:schemeClr>
          </a:solidFill>
        </p:spPr>
        <p:txBody>
          <a:bodyPr vert="horz" lIns="45720" rIns="45720" anchor="ctr">
            <a:normAutofit fontScale="90000"/>
          </a:bodyPr>
          <a:lstStyle>
            <a:lvl1pPr algn="l" rtl="0" eaLnBrk="1" latinLnBrk="0" hangingPunct="1">
              <a:spcBef>
                <a:spcPct val="0"/>
              </a:spcBef>
              <a:buNone/>
              <a:defRPr kumimoji="0" sz="3600" kern="1200">
                <a:solidFill>
                  <a:schemeClr val="tx1"/>
                </a:solidFill>
                <a:latin typeface="+mj-lt"/>
                <a:ea typeface="+mj-ea"/>
                <a:cs typeface="+mj-cs"/>
              </a:defRPr>
            </a:lvl1pPr>
          </a:lstStyle>
          <a:p>
            <a:pPr algn="ctr"/>
            <a:r>
              <a:rPr lang="en-GB" sz="3200" b="1" dirty="0">
                <a:solidFill>
                  <a:schemeClr val="bg1"/>
                </a:solidFill>
              </a:rPr>
              <a:t>The LHC powering tests overview</a:t>
            </a:r>
          </a:p>
        </p:txBody>
      </p:sp>
    </p:spTree>
    <p:extLst>
      <p:ext uri="{BB962C8B-B14F-4D97-AF65-F5344CB8AC3E}">
        <p14:creationId xmlns:p14="http://schemas.microsoft.com/office/powerpoint/2010/main" val="335574998"/>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nvPr>
        </p:nvGraphicFramePr>
        <p:xfrm>
          <a:off x="1118789" y="3789040"/>
          <a:ext cx="3525219" cy="2155131"/>
        </p:xfrm>
        <a:graphic>
          <a:graphicData uri="http://schemas.openxmlformats.org/drawingml/2006/table">
            <a:tbl>
              <a:tblPr firstRow="1" bandRow="1"/>
              <a:tblGrid>
                <a:gridCol w="1117339"/>
                <a:gridCol w="1203940"/>
                <a:gridCol w="1203940"/>
              </a:tblGrid>
              <a:tr h="346408">
                <a:tc>
                  <a:txBody>
                    <a:bodyPr/>
                    <a:lstStyle>
                      <a:lvl1pPr marL="0" algn="l" defTabSz="914400" rtl="0" eaLnBrk="1" latinLnBrk="0" hangingPunct="1">
                        <a:defRPr sz="1800" b="1" kern="1200">
                          <a:solidFill>
                            <a:schemeClr val="dk1"/>
                          </a:solidFill>
                          <a:latin typeface="Arial"/>
                        </a:defRPr>
                      </a:lvl1pPr>
                      <a:lvl2pPr marL="457200" algn="l" defTabSz="914400" rtl="0" eaLnBrk="1" latinLnBrk="0" hangingPunct="1">
                        <a:defRPr sz="1800" b="1" kern="1200">
                          <a:solidFill>
                            <a:schemeClr val="dk1"/>
                          </a:solidFill>
                          <a:latin typeface="Arial"/>
                        </a:defRPr>
                      </a:lvl2pPr>
                      <a:lvl3pPr marL="914400" algn="l" defTabSz="914400" rtl="0" eaLnBrk="1" latinLnBrk="0" hangingPunct="1">
                        <a:defRPr sz="1800" b="1" kern="1200">
                          <a:solidFill>
                            <a:schemeClr val="dk1"/>
                          </a:solidFill>
                          <a:latin typeface="Arial"/>
                        </a:defRPr>
                      </a:lvl3pPr>
                      <a:lvl4pPr marL="1371600" algn="l" defTabSz="914400" rtl="0" eaLnBrk="1" latinLnBrk="0" hangingPunct="1">
                        <a:defRPr sz="1800" b="1" kern="1200">
                          <a:solidFill>
                            <a:schemeClr val="dk1"/>
                          </a:solidFill>
                          <a:latin typeface="Arial"/>
                        </a:defRPr>
                      </a:lvl4pPr>
                      <a:lvl5pPr marL="1828800" algn="l" defTabSz="914400" rtl="0" eaLnBrk="1" latinLnBrk="0" hangingPunct="1">
                        <a:defRPr sz="1800" b="1" kern="1200">
                          <a:solidFill>
                            <a:schemeClr val="dk1"/>
                          </a:solidFill>
                          <a:latin typeface="Arial"/>
                        </a:defRPr>
                      </a:lvl5pPr>
                      <a:lvl6pPr marL="2286000" algn="l" defTabSz="914400" rtl="0" eaLnBrk="1" latinLnBrk="0" hangingPunct="1">
                        <a:defRPr sz="1800" b="1" kern="1200">
                          <a:solidFill>
                            <a:schemeClr val="dk1"/>
                          </a:solidFill>
                          <a:latin typeface="Arial"/>
                        </a:defRPr>
                      </a:lvl6pPr>
                      <a:lvl7pPr marL="2743200" algn="l" defTabSz="914400" rtl="0" eaLnBrk="1" latinLnBrk="0" hangingPunct="1">
                        <a:defRPr sz="1800" b="1" kern="1200">
                          <a:solidFill>
                            <a:schemeClr val="dk1"/>
                          </a:solidFill>
                          <a:latin typeface="Arial"/>
                        </a:defRPr>
                      </a:lvl7pPr>
                      <a:lvl8pPr marL="3200400" algn="l" defTabSz="914400" rtl="0" eaLnBrk="1" latinLnBrk="0" hangingPunct="1">
                        <a:defRPr sz="1800" b="1" kern="1200">
                          <a:solidFill>
                            <a:schemeClr val="dk1"/>
                          </a:solidFill>
                          <a:latin typeface="Arial"/>
                        </a:defRPr>
                      </a:lvl8pPr>
                      <a:lvl9pPr marL="3657600" algn="l" defTabSz="914400" rtl="0" eaLnBrk="1" latinLnBrk="0" hangingPunct="1">
                        <a:defRPr sz="1800" b="1" kern="1200">
                          <a:solidFill>
                            <a:schemeClr val="dk1"/>
                          </a:solidFill>
                          <a:latin typeface="Arial"/>
                        </a:defRPr>
                      </a:lvl9pPr>
                    </a:lstStyle>
                    <a:p>
                      <a:pPr algn="ctr"/>
                      <a:r>
                        <a:rPr lang="nl-NL" sz="1200" dirty="0" smtClean="0"/>
                        <a:t>Sector</a:t>
                      </a:r>
                      <a:endParaRPr lang="en-GB" sz="1200" dirty="0"/>
                    </a:p>
                  </a:txBody>
                  <a:tcPr marT="0" marB="0">
                    <a:lnL w="12700" cmpd="sng">
                      <a:solidFill>
                        <a:srgbClr val="0055A0"/>
                      </a:solidFill>
                    </a:lnL>
                    <a:lnR w="12700" cmpd="sng">
                      <a:solidFill>
                        <a:srgbClr val="0055A0"/>
                      </a:solidFill>
                    </a:lnR>
                    <a:lnT w="12700" cmpd="sng">
                      <a:solidFill>
                        <a:srgbClr val="0055A0"/>
                      </a:solidFill>
                    </a:lnT>
                    <a:lnB w="12700" cmpd="sng">
                      <a:solidFill>
                        <a:srgbClr val="0055A0"/>
                      </a:solidFill>
                    </a:lnB>
                    <a:lnTlToBr w="12700" cmpd="sng">
                      <a:noFill/>
                      <a:prstDash val="solid"/>
                    </a:lnTlToBr>
                    <a:lnBlToTr w="12700" cmpd="sng">
                      <a:noFill/>
                      <a:prstDash val="solid"/>
                    </a:lnBlToTr>
                    <a:solidFill>
                      <a:srgbClr val="0055A0">
                        <a:tint val="20000"/>
                      </a:srgbClr>
                    </a:solidFill>
                  </a:tcPr>
                </a:tc>
                <a:tc>
                  <a:txBody>
                    <a:bodyPr/>
                    <a:lstStyle>
                      <a:lvl1pPr marL="0" algn="l" defTabSz="914400" rtl="0" eaLnBrk="1" latinLnBrk="0" hangingPunct="1">
                        <a:defRPr sz="1800" b="1" kern="1200">
                          <a:solidFill>
                            <a:schemeClr val="dk1"/>
                          </a:solidFill>
                          <a:latin typeface="Arial"/>
                        </a:defRPr>
                      </a:lvl1pPr>
                      <a:lvl2pPr marL="457200" algn="l" defTabSz="914400" rtl="0" eaLnBrk="1" latinLnBrk="0" hangingPunct="1">
                        <a:defRPr sz="1800" b="1" kern="1200">
                          <a:solidFill>
                            <a:schemeClr val="dk1"/>
                          </a:solidFill>
                          <a:latin typeface="Arial"/>
                        </a:defRPr>
                      </a:lvl2pPr>
                      <a:lvl3pPr marL="914400" algn="l" defTabSz="914400" rtl="0" eaLnBrk="1" latinLnBrk="0" hangingPunct="1">
                        <a:defRPr sz="1800" b="1" kern="1200">
                          <a:solidFill>
                            <a:schemeClr val="dk1"/>
                          </a:solidFill>
                          <a:latin typeface="Arial"/>
                        </a:defRPr>
                      </a:lvl3pPr>
                      <a:lvl4pPr marL="1371600" algn="l" defTabSz="914400" rtl="0" eaLnBrk="1" latinLnBrk="0" hangingPunct="1">
                        <a:defRPr sz="1800" b="1" kern="1200">
                          <a:solidFill>
                            <a:schemeClr val="dk1"/>
                          </a:solidFill>
                          <a:latin typeface="Arial"/>
                        </a:defRPr>
                      </a:lvl4pPr>
                      <a:lvl5pPr marL="1828800" algn="l" defTabSz="914400" rtl="0" eaLnBrk="1" latinLnBrk="0" hangingPunct="1">
                        <a:defRPr sz="1800" b="1" kern="1200">
                          <a:solidFill>
                            <a:schemeClr val="dk1"/>
                          </a:solidFill>
                          <a:latin typeface="Arial"/>
                        </a:defRPr>
                      </a:lvl5pPr>
                      <a:lvl6pPr marL="2286000" algn="l" defTabSz="914400" rtl="0" eaLnBrk="1" latinLnBrk="0" hangingPunct="1">
                        <a:defRPr sz="1800" b="1" kern="1200">
                          <a:solidFill>
                            <a:schemeClr val="dk1"/>
                          </a:solidFill>
                          <a:latin typeface="Arial"/>
                        </a:defRPr>
                      </a:lvl6pPr>
                      <a:lvl7pPr marL="2743200" algn="l" defTabSz="914400" rtl="0" eaLnBrk="1" latinLnBrk="0" hangingPunct="1">
                        <a:defRPr sz="1800" b="1" kern="1200">
                          <a:solidFill>
                            <a:schemeClr val="dk1"/>
                          </a:solidFill>
                          <a:latin typeface="Arial"/>
                        </a:defRPr>
                      </a:lvl7pPr>
                      <a:lvl8pPr marL="3200400" algn="l" defTabSz="914400" rtl="0" eaLnBrk="1" latinLnBrk="0" hangingPunct="1">
                        <a:defRPr sz="1800" b="1" kern="1200">
                          <a:solidFill>
                            <a:schemeClr val="dk1"/>
                          </a:solidFill>
                          <a:latin typeface="Arial"/>
                        </a:defRPr>
                      </a:lvl8pPr>
                      <a:lvl9pPr marL="3657600" algn="l" defTabSz="914400" rtl="0" eaLnBrk="1" latinLnBrk="0" hangingPunct="1">
                        <a:defRPr sz="1800" b="1" kern="1200">
                          <a:solidFill>
                            <a:schemeClr val="dk1"/>
                          </a:solidFill>
                          <a:latin typeface="Arial"/>
                        </a:defRPr>
                      </a:lvl9pPr>
                    </a:lstStyle>
                    <a:p>
                      <a:pPr algn="ctr"/>
                      <a:r>
                        <a:rPr lang="nl-NL" sz="1200" dirty="0" smtClean="0"/>
                        <a:t># Training quench</a:t>
                      </a:r>
                      <a:endParaRPr lang="en-GB" sz="1200" dirty="0"/>
                    </a:p>
                  </a:txBody>
                  <a:tcPr marT="0" marB="0">
                    <a:lnL w="12700" cmpd="sng">
                      <a:solidFill>
                        <a:srgbClr val="0055A0"/>
                      </a:solidFill>
                    </a:lnL>
                    <a:lnR w="12700" cmpd="sng">
                      <a:solidFill>
                        <a:srgbClr val="0055A0"/>
                      </a:solidFill>
                    </a:lnR>
                    <a:lnT w="12700" cmpd="sng">
                      <a:solidFill>
                        <a:srgbClr val="0055A0"/>
                      </a:solidFill>
                    </a:lnT>
                    <a:lnB w="12700" cmpd="sng">
                      <a:solidFill>
                        <a:srgbClr val="0055A0"/>
                      </a:solidFill>
                    </a:lnB>
                    <a:lnTlToBr w="12700" cmpd="sng">
                      <a:noFill/>
                      <a:prstDash val="solid"/>
                    </a:lnTlToBr>
                    <a:lnBlToTr w="12700" cmpd="sng">
                      <a:noFill/>
                      <a:prstDash val="solid"/>
                    </a:lnBlToTr>
                    <a:solidFill>
                      <a:srgbClr val="0055A0">
                        <a:tint val="20000"/>
                      </a:srgbClr>
                    </a:solidFill>
                  </a:tcPr>
                </a:tc>
                <a:tc>
                  <a:txBody>
                    <a:bodyPr/>
                    <a:lstStyle>
                      <a:lvl1pPr marL="0" algn="l" defTabSz="914400" rtl="0" eaLnBrk="1" latinLnBrk="0" hangingPunct="1">
                        <a:defRPr sz="1800" b="1" kern="1200">
                          <a:solidFill>
                            <a:schemeClr val="dk1"/>
                          </a:solidFill>
                          <a:latin typeface="Arial"/>
                        </a:defRPr>
                      </a:lvl1pPr>
                      <a:lvl2pPr marL="457200" algn="l" defTabSz="914400" rtl="0" eaLnBrk="1" latinLnBrk="0" hangingPunct="1">
                        <a:defRPr sz="1800" b="1" kern="1200">
                          <a:solidFill>
                            <a:schemeClr val="dk1"/>
                          </a:solidFill>
                          <a:latin typeface="Arial"/>
                        </a:defRPr>
                      </a:lvl2pPr>
                      <a:lvl3pPr marL="914400" algn="l" defTabSz="914400" rtl="0" eaLnBrk="1" latinLnBrk="0" hangingPunct="1">
                        <a:defRPr sz="1800" b="1" kern="1200">
                          <a:solidFill>
                            <a:schemeClr val="dk1"/>
                          </a:solidFill>
                          <a:latin typeface="Arial"/>
                        </a:defRPr>
                      </a:lvl3pPr>
                      <a:lvl4pPr marL="1371600" algn="l" defTabSz="914400" rtl="0" eaLnBrk="1" latinLnBrk="0" hangingPunct="1">
                        <a:defRPr sz="1800" b="1" kern="1200">
                          <a:solidFill>
                            <a:schemeClr val="dk1"/>
                          </a:solidFill>
                          <a:latin typeface="Arial"/>
                        </a:defRPr>
                      </a:lvl4pPr>
                      <a:lvl5pPr marL="1828800" algn="l" defTabSz="914400" rtl="0" eaLnBrk="1" latinLnBrk="0" hangingPunct="1">
                        <a:defRPr sz="1800" b="1" kern="1200">
                          <a:solidFill>
                            <a:schemeClr val="dk1"/>
                          </a:solidFill>
                          <a:latin typeface="Arial"/>
                        </a:defRPr>
                      </a:lvl5pPr>
                      <a:lvl6pPr marL="2286000" algn="l" defTabSz="914400" rtl="0" eaLnBrk="1" latinLnBrk="0" hangingPunct="1">
                        <a:defRPr sz="1800" b="1" kern="1200">
                          <a:solidFill>
                            <a:schemeClr val="dk1"/>
                          </a:solidFill>
                          <a:latin typeface="Arial"/>
                        </a:defRPr>
                      </a:lvl6pPr>
                      <a:lvl7pPr marL="2743200" algn="l" defTabSz="914400" rtl="0" eaLnBrk="1" latinLnBrk="0" hangingPunct="1">
                        <a:defRPr sz="1800" b="1" kern="1200">
                          <a:solidFill>
                            <a:schemeClr val="dk1"/>
                          </a:solidFill>
                          <a:latin typeface="Arial"/>
                        </a:defRPr>
                      </a:lvl7pPr>
                      <a:lvl8pPr marL="3200400" algn="l" defTabSz="914400" rtl="0" eaLnBrk="1" latinLnBrk="0" hangingPunct="1">
                        <a:defRPr sz="1800" b="1" kern="1200">
                          <a:solidFill>
                            <a:schemeClr val="dk1"/>
                          </a:solidFill>
                          <a:latin typeface="Arial"/>
                        </a:defRPr>
                      </a:lvl8pPr>
                      <a:lvl9pPr marL="3657600" algn="l" defTabSz="914400" rtl="0" eaLnBrk="1" latinLnBrk="0" hangingPunct="1">
                        <a:defRPr sz="1800" b="1" kern="1200">
                          <a:solidFill>
                            <a:schemeClr val="dk1"/>
                          </a:solidFill>
                          <a:latin typeface="Arial"/>
                        </a:defRPr>
                      </a:lvl9pPr>
                    </a:lstStyle>
                    <a:p>
                      <a:pPr algn="ctr"/>
                      <a:r>
                        <a:rPr lang="nl-NL" sz="1200" dirty="0" smtClean="0"/>
                        <a:t>Flattop quenches</a:t>
                      </a:r>
                      <a:endParaRPr lang="en-GB" sz="1200" dirty="0"/>
                    </a:p>
                  </a:txBody>
                  <a:tcPr marT="0" marB="0">
                    <a:lnL w="12700" cmpd="sng">
                      <a:solidFill>
                        <a:srgbClr val="0055A0"/>
                      </a:solidFill>
                    </a:lnL>
                    <a:lnR w="12700" cmpd="sng">
                      <a:solidFill>
                        <a:srgbClr val="0055A0"/>
                      </a:solidFill>
                    </a:lnR>
                    <a:lnT w="12700" cmpd="sng">
                      <a:solidFill>
                        <a:srgbClr val="0055A0"/>
                      </a:solidFill>
                    </a:lnT>
                    <a:lnB w="12700" cmpd="sng">
                      <a:solidFill>
                        <a:srgbClr val="0055A0"/>
                      </a:solidFill>
                    </a:lnB>
                    <a:lnTlToBr w="12700" cmpd="sng">
                      <a:noFill/>
                      <a:prstDash val="solid"/>
                    </a:lnTlToBr>
                    <a:lnBlToTr w="12700" cmpd="sng">
                      <a:noFill/>
                      <a:prstDash val="solid"/>
                    </a:lnBlToTr>
                    <a:solidFill>
                      <a:srgbClr val="0055A0">
                        <a:tint val="20000"/>
                      </a:srgbClr>
                    </a:solidFill>
                  </a:tcPr>
                </a:tc>
              </a:tr>
              <a:tr h="19623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nl-NL" sz="1200" dirty="0" smtClean="0"/>
                        <a:t>S12</a:t>
                      </a:r>
                      <a:endParaRPr lang="en-GB" sz="1200" dirty="0"/>
                    </a:p>
                  </a:txBody>
                  <a:tcPr marT="0" marB="0">
                    <a:lnL w="12700" cmpd="sng">
                      <a:solidFill>
                        <a:srgbClr val="0055A0"/>
                      </a:solidFill>
                    </a:lnL>
                    <a:lnR w="12700" cmpd="sng">
                      <a:solidFill>
                        <a:srgbClr val="0055A0"/>
                      </a:solidFill>
                    </a:lnR>
                    <a:lnT w="12700" cmpd="sng">
                      <a:solidFill>
                        <a:srgbClr val="0055A0"/>
                      </a:solidFill>
                    </a:lnT>
                    <a:lnB w="12700" cmpd="sng">
                      <a:solidFill>
                        <a:srgbClr val="0055A0"/>
                      </a:solidFill>
                    </a:lnB>
                    <a:lnTlToBr w="12700" cmpd="sng">
                      <a:noFill/>
                      <a:prstDash val="solid"/>
                    </a:lnTlToBr>
                    <a:lnBlToTr w="12700" cmpd="sng">
                      <a:noFill/>
                      <a:prstDash val="solid"/>
                    </a:lnBlToTr>
                    <a:solidFill>
                      <a:srgbClr val="0055A0">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nl-NL" sz="1200" dirty="0" smtClean="0"/>
                        <a:t>7</a:t>
                      </a:r>
                    </a:p>
                  </a:txBody>
                  <a:tcPr marT="0" marB="0">
                    <a:lnL w="12700" cmpd="sng">
                      <a:solidFill>
                        <a:srgbClr val="0055A0"/>
                      </a:solidFill>
                    </a:lnL>
                    <a:lnR w="12700" cmpd="sng">
                      <a:solidFill>
                        <a:srgbClr val="0055A0"/>
                      </a:solidFill>
                    </a:lnR>
                    <a:lnT w="12700" cmpd="sng">
                      <a:solidFill>
                        <a:srgbClr val="0055A0"/>
                      </a:solidFill>
                    </a:lnT>
                    <a:lnB w="12700" cmpd="sng">
                      <a:solidFill>
                        <a:srgbClr val="0055A0"/>
                      </a:solidFill>
                    </a:lnB>
                    <a:lnTlToBr w="12700" cmpd="sng">
                      <a:noFill/>
                      <a:prstDash val="solid"/>
                    </a:lnTlToBr>
                    <a:lnBlToTr w="12700" cmpd="sng">
                      <a:noFill/>
                      <a:prstDash val="solid"/>
                    </a:lnBlToTr>
                    <a:solidFill>
                      <a:srgbClr val="0055A0">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nl-NL" sz="1200" dirty="0" smtClean="0"/>
                        <a:t>0</a:t>
                      </a:r>
                    </a:p>
                  </a:txBody>
                  <a:tcPr marT="0" marB="0">
                    <a:lnL w="12700" cmpd="sng">
                      <a:solidFill>
                        <a:srgbClr val="0055A0"/>
                      </a:solidFill>
                    </a:lnL>
                    <a:lnR w="12700" cmpd="sng">
                      <a:solidFill>
                        <a:srgbClr val="0055A0"/>
                      </a:solidFill>
                    </a:lnR>
                    <a:lnT w="12700" cmpd="sng">
                      <a:solidFill>
                        <a:srgbClr val="0055A0"/>
                      </a:solidFill>
                    </a:lnT>
                    <a:lnB w="12700" cmpd="sng">
                      <a:solidFill>
                        <a:srgbClr val="0055A0"/>
                      </a:solidFill>
                    </a:lnB>
                    <a:lnTlToBr w="12700" cmpd="sng">
                      <a:noFill/>
                      <a:prstDash val="solid"/>
                    </a:lnTlToBr>
                    <a:lnBlToTr w="12700" cmpd="sng">
                      <a:noFill/>
                      <a:prstDash val="solid"/>
                    </a:lnBlToTr>
                    <a:solidFill>
                      <a:srgbClr val="0055A0">
                        <a:tint val="40000"/>
                      </a:srgbClr>
                    </a:solidFill>
                  </a:tcPr>
                </a:tc>
              </a:tr>
              <a:tr h="19623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nl-NL" sz="1200" dirty="0" smtClean="0"/>
                        <a:t>S23</a:t>
                      </a:r>
                      <a:endParaRPr lang="en-GB" sz="1200" dirty="0"/>
                    </a:p>
                  </a:txBody>
                  <a:tcPr marT="0" marB="0">
                    <a:lnL w="12700" cmpd="sng">
                      <a:solidFill>
                        <a:srgbClr val="0055A0"/>
                      </a:solidFill>
                    </a:lnL>
                    <a:lnR w="12700" cmpd="sng">
                      <a:solidFill>
                        <a:srgbClr val="0055A0"/>
                      </a:solidFill>
                    </a:lnR>
                    <a:lnT w="12700" cmpd="sng">
                      <a:solidFill>
                        <a:srgbClr val="0055A0"/>
                      </a:solidFill>
                    </a:lnT>
                    <a:lnB w="12700" cmpd="sng">
                      <a:solidFill>
                        <a:srgbClr val="0055A0"/>
                      </a:solidFill>
                    </a:lnB>
                    <a:lnTlToBr w="12700" cmpd="sng">
                      <a:noFill/>
                      <a:prstDash val="solid"/>
                    </a:lnTlToBr>
                    <a:lnBlToTr w="12700" cmpd="sng">
                      <a:noFill/>
                      <a:prstDash val="solid"/>
                    </a:lnBlToTr>
                    <a:solidFill>
                      <a:srgbClr val="0055A0">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nl-NL" sz="1200" dirty="0" smtClean="0"/>
                        <a:t>17</a:t>
                      </a:r>
                      <a:endParaRPr lang="en-GB" sz="1200" dirty="0"/>
                    </a:p>
                  </a:txBody>
                  <a:tcPr marT="0" marB="0">
                    <a:lnL w="12700" cmpd="sng">
                      <a:solidFill>
                        <a:srgbClr val="0055A0"/>
                      </a:solidFill>
                    </a:lnL>
                    <a:lnR w="12700" cmpd="sng">
                      <a:solidFill>
                        <a:srgbClr val="0055A0"/>
                      </a:solidFill>
                    </a:lnR>
                    <a:lnT w="12700" cmpd="sng">
                      <a:solidFill>
                        <a:srgbClr val="0055A0"/>
                      </a:solidFill>
                    </a:lnT>
                    <a:lnB w="12700" cmpd="sng">
                      <a:solidFill>
                        <a:srgbClr val="0055A0"/>
                      </a:solidFill>
                    </a:lnB>
                    <a:lnTlToBr w="12700" cmpd="sng">
                      <a:noFill/>
                      <a:prstDash val="solid"/>
                    </a:lnTlToBr>
                    <a:lnBlToTr w="12700" cmpd="sng">
                      <a:noFill/>
                      <a:prstDash val="solid"/>
                    </a:lnBlToTr>
                    <a:solidFill>
                      <a:srgbClr val="0055A0">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nl-NL" sz="1200" dirty="0" smtClean="0"/>
                        <a:t>0</a:t>
                      </a:r>
                      <a:endParaRPr lang="en-GB" sz="1200" dirty="0"/>
                    </a:p>
                  </a:txBody>
                  <a:tcPr marT="0" marB="0">
                    <a:lnL w="12700" cmpd="sng">
                      <a:solidFill>
                        <a:srgbClr val="0055A0"/>
                      </a:solidFill>
                    </a:lnL>
                    <a:lnR w="12700" cmpd="sng">
                      <a:solidFill>
                        <a:srgbClr val="0055A0"/>
                      </a:solidFill>
                    </a:lnR>
                    <a:lnT w="12700" cmpd="sng">
                      <a:solidFill>
                        <a:srgbClr val="0055A0"/>
                      </a:solidFill>
                    </a:lnT>
                    <a:lnB w="12700" cmpd="sng">
                      <a:solidFill>
                        <a:srgbClr val="0055A0"/>
                      </a:solidFill>
                    </a:lnB>
                    <a:lnTlToBr w="12700" cmpd="sng">
                      <a:noFill/>
                      <a:prstDash val="solid"/>
                    </a:lnTlToBr>
                    <a:lnBlToTr w="12700" cmpd="sng">
                      <a:noFill/>
                      <a:prstDash val="solid"/>
                    </a:lnBlToTr>
                    <a:solidFill>
                      <a:srgbClr val="0055A0">
                        <a:tint val="20000"/>
                      </a:srgbClr>
                    </a:solidFill>
                  </a:tcPr>
                </a:tc>
              </a:tr>
              <a:tr h="219523">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nl-NL" sz="1200" dirty="0" smtClean="0"/>
                        <a:t>S34</a:t>
                      </a:r>
                      <a:endParaRPr lang="en-GB" sz="1200" dirty="0"/>
                    </a:p>
                  </a:txBody>
                  <a:tcPr marT="0" marB="0">
                    <a:lnL w="12700" cmpd="sng">
                      <a:solidFill>
                        <a:srgbClr val="0055A0"/>
                      </a:solidFill>
                    </a:lnL>
                    <a:lnR w="12700" cmpd="sng">
                      <a:solidFill>
                        <a:srgbClr val="0055A0"/>
                      </a:solidFill>
                    </a:lnR>
                    <a:lnT w="12700" cmpd="sng">
                      <a:solidFill>
                        <a:srgbClr val="0055A0"/>
                      </a:solidFill>
                    </a:lnT>
                    <a:lnB w="12700" cmpd="sng">
                      <a:solidFill>
                        <a:srgbClr val="0055A0"/>
                      </a:solidFill>
                    </a:lnB>
                    <a:lnTlToBr w="12700" cmpd="sng">
                      <a:noFill/>
                      <a:prstDash val="solid"/>
                    </a:lnTlToBr>
                    <a:lnBlToTr w="12700" cmpd="sng">
                      <a:noFill/>
                      <a:prstDash val="solid"/>
                    </a:lnBlToTr>
                    <a:solidFill>
                      <a:srgbClr val="0055A0">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nl-NL" sz="1200" dirty="0" smtClean="0"/>
                        <a:t>15</a:t>
                      </a:r>
                      <a:endParaRPr lang="en-GB" sz="1200" dirty="0"/>
                    </a:p>
                  </a:txBody>
                  <a:tcPr marT="0" marB="0">
                    <a:lnL w="12700" cmpd="sng">
                      <a:solidFill>
                        <a:srgbClr val="0055A0"/>
                      </a:solidFill>
                    </a:lnL>
                    <a:lnR w="12700" cmpd="sng">
                      <a:solidFill>
                        <a:srgbClr val="0055A0"/>
                      </a:solidFill>
                    </a:lnR>
                    <a:lnT w="12700" cmpd="sng">
                      <a:solidFill>
                        <a:srgbClr val="0055A0"/>
                      </a:solidFill>
                    </a:lnT>
                    <a:lnB w="12700" cmpd="sng">
                      <a:solidFill>
                        <a:srgbClr val="0055A0"/>
                      </a:solidFill>
                    </a:lnB>
                    <a:lnTlToBr w="12700" cmpd="sng">
                      <a:noFill/>
                      <a:prstDash val="solid"/>
                    </a:lnTlToBr>
                    <a:lnBlToTr w="12700" cmpd="sng">
                      <a:noFill/>
                      <a:prstDash val="solid"/>
                    </a:lnBlToTr>
                    <a:solidFill>
                      <a:srgbClr val="0055A0">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nl-NL" sz="1200" dirty="0" smtClean="0"/>
                        <a:t>1</a:t>
                      </a:r>
                      <a:endParaRPr lang="en-GB" sz="1200" dirty="0"/>
                    </a:p>
                  </a:txBody>
                  <a:tcPr marT="0" marB="0">
                    <a:lnL w="12700" cmpd="sng">
                      <a:solidFill>
                        <a:srgbClr val="0055A0"/>
                      </a:solidFill>
                    </a:lnL>
                    <a:lnR w="12700" cmpd="sng">
                      <a:solidFill>
                        <a:srgbClr val="0055A0"/>
                      </a:solidFill>
                    </a:lnR>
                    <a:lnT w="12700" cmpd="sng">
                      <a:solidFill>
                        <a:srgbClr val="0055A0"/>
                      </a:solidFill>
                    </a:lnT>
                    <a:lnB w="12700" cmpd="sng">
                      <a:solidFill>
                        <a:srgbClr val="0055A0"/>
                      </a:solidFill>
                    </a:lnB>
                    <a:lnTlToBr w="12700" cmpd="sng">
                      <a:noFill/>
                      <a:prstDash val="solid"/>
                    </a:lnTlToBr>
                    <a:lnBlToTr w="12700" cmpd="sng">
                      <a:noFill/>
                      <a:prstDash val="solid"/>
                    </a:lnBlToTr>
                    <a:solidFill>
                      <a:srgbClr val="0055A0">
                        <a:tint val="40000"/>
                      </a:srgbClr>
                    </a:solidFill>
                  </a:tcPr>
                </a:tc>
              </a:tr>
              <a:tr h="19623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nl-NL" sz="1200" dirty="0" smtClean="0"/>
                        <a:t>S45</a:t>
                      </a:r>
                      <a:endParaRPr lang="en-GB" sz="1200" dirty="0"/>
                    </a:p>
                  </a:txBody>
                  <a:tcPr marT="0" marB="0">
                    <a:lnL w="12700" cmpd="sng">
                      <a:solidFill>
                        <a:srgbClr val="0055A0"/>
                      </a:solidFill>
                    </a:lnL>
                    <a:lnR w="12700" cmpd="sng">
                      <a:solidFill>
                        <a:srgbClr val="0055A0"/>
                      </a:solidFill>
                    </a:lnR>
                    <a:lnT w="12700" cmpd="sng">
                      <a:solidFill>
                        <a:srgbClr val="0055A0"/>
                      </a:solidFill>
                    </a:lnT>
                    <a:lnB w="12700" cmpd="sng">
                      <a:solidFill>
                        <a:srgbClr val="0055A0"/>
                      </a:solidFill>
                    </a:lnB>
                    <a:lnTlToBr w="12700" cmpd="sng">
                      <a:noFill/>
                      <a:prstDash val="solid"/>
                    </a:lnTlToBr>
                    <a:lnBlToTr w="12700" cmpd="sng">
                      <a:noFill/>
                      <a:prstDash val="solid"/>
                    </a:lnBlToTr>
                    <a:solidFill>
                      <a:srgbClr val="0055A0">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nl-NL" sz="1200" b="0" dirty="0" smtClean="0">
                          <a:solidFill>
                            <a:schemeClr val="tx1"/>
                          </a:solidFill>
                        </a:rPr>
                        <a:t>51</a:t>
                      </a:r>
                      <a:endParaRPr lang="en-GB" sz="1200" b="0" dirty="0">
                        <a:solidFill>
                          <a:schemeClr val="tx1"/>
                        </a:solidFill>
                      </a:endParaRPr>
                    </a:p>
                  </a:txBody>
                  <a:tcPr marT="0" marB="0">
                    <a:lnL w="12700" cmpd="sng">
                      <a:solidFill>
                        <a:srgbClr val="0055A0"/>
                      </a:solidFill>
                    </a:lnL>
                    <a:lnR w="12700" cmpd="sng">
                      <a:solidFill>
                        <a:srgbClr val="0055A0"/>
                      </a:solidFill>
                    </a:lnR>
                    <a:lnT w="12700" cmpd="sng">
                      <a:solidFill>
                        <a:srgbClr val="0055A0"/>
                      </a:solidFill>
                    </a:lnT>
                    <a:lnB w="12700" cmpd="sng">
                      <a:solidFill>
                        <a:srgbClr val="0055A0"/>
                      </a:solidFill>
                    </a:lnB>
                    <a:lnTlToBr w="12700" cmpd="sng">
                      <a:noFill/>
                      <a:prstDash val="solid"/>
                    </a:lnTlToBr>
                    <a:lnBlToTr w="12700" cmpd="sng">
                      <a:noFill/>
                      <a:prstDash val="solid"/>
                    </a:lnBlToTr>
                    <a:solidFill>
                      <a:srgbClr val="0055A0">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nl-NL" sz="1200" b="0" dirty="0" smtClean="0">
                          <a:solidFill>
                            <a:schemeClr val="tx1"/>
                          </a:solidFill>
                        </a:rPr>
                        <a:t>0</a:t>
                      </a:r>
                      <a:endParaRPr lang="en-GB" sz="1200" b="0" dirty="0">
                        <a:solidFill>
                          <a:schemeClr val="tx1"/>
                        </a:solidFill>
                      </a:endParaRPr>
                    </a:p>
                  </a:txBody>
                  <a:tcPr marT="0" marB="0">
                    <a:lnL w="12700" cmpd="sng">
                      <a:solidFill>
                        <a:srgbClr val="0055A0"/>
                      </a:solidFill>
                    </a:lnL>
                    <a:lnR w="12700" cmpd="sng">
                      <a:solidFill>
                        <a:srgbClr val="0055A0"/>
                      </a:solidFill>
                    </a:lnR>
                    <a:lnT w="12700" cmpd="sng">
                      <a:solidFill>
                        <a:srgbClr val="0055A0"/>
                      </a:solidFill>
                    </a:lnT>
                    <a:lnB w="12700" cmpd="sng">
                      <a:solidFill>
                        <a:srgbClr val="0055A0"/>
                      </a:solidFill>
                    </a:lnB>
                    <a:lnTlToBr w="12700" cmpd="sng">
                      <a:noFill/>
                      <a:prstDash val="solid"/>
                    </a:lnTlToBr>
                    <a:lnBlToTr w="12700" cmpd="sng">
                      <a:noFill/>
                      <a:prstDash val="solid"/>
                    </a:lnBlToTr>
                    <a:solidFill>
                      <a:srgbClr val="0055A0">
                        <a:tint val="20000"/>
                      </a:srgbClr>
                    </a:solidFill>
                  </a:tcPr>
                </a:tc>
              </a:tr>
              <a:tr h="19623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nl-NL" sz="1200" dirty="0" smtClean="0"/>
                        <a:t>S56</a:t>
                      </a:r>
                      <a:endParaRPr lang="en-GB" sz="1200" dirty="0"/>
                    </a:p>
                  </a:txBody>
                  <a:tcPr marT="0" marB="0">
                    <a:lnL w="12700" cmpd="sng">
                      <a:solidFill>
                        <a:srgbClr val="0055A0"/>
                      </a:solidFill>
                    </a:lnL>
                    <a:lnR w="12700" cmpd="sng">
                      <a:solidFill>
                        <a:srgbClr val="0055A0"/>
                      </a:solidFill>
                    </a:lnR>
                    <a:lnT w="12700" cmpd="sng">
                      <a:solidFill>
                        <a:srgbClr val="0055A0"/>
                      </a:solidFill>
                    </a:lnT>
                    <a:lnB w="12700" cmpd="sng">
                      <a:solidFill>
                        <a:srgbClr val="0055A0"/>
                      </a:solidFill>
                    </a:lnB>
                    <a:lnTlToBr w="12700" cmpd="sng">
                      <a:noFill/>
                      <a:prstDash val="solid"/>
                    </a:lnTlToBr>
                    <a:lnBlToTr w="12700" cmpd="sng">
                      <a:noFill/>
                      <a:prstDash val="solid"/>
                    </a:lnBlToTr>
                    <a:solidFill>
                      <a:srgbClr val="0055A0">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nl-NL" sz="1200" dirty="0" smtClean="0"/>
                        <a:t>18</a:t>
                      </a:r>
                      <a:endParaRPr lang="en-GB" sz="1200" dirty="0"/>
                    </a:p>
                  </a:txBody>
                  <a:tcPr marT="0" marB="0">
                    <a:lnL w="12700" cmpd="sng">
                      <a:solidFill>
                        <a:srgbClr val="0055A0"/>
                      </a:solidFill>
                    </a:lnL>
                    <a:lnR w="12700" cmpd="sng">
                      <a:solidFill>
                        <a:srgbClr val="0055A0"/>
                      </a:solidFill>
                    </a:lnR>
                    <a:lnT w="12700" cmpd="sng">
                      <a:solidFill>
                        <a:srgbClr val="0055A0"/>
                      </a:solidFill>
                    </a:lnT>
                    <a:lnB w="12700" cmpd="sng">
                      <a:solidFill>
                        <a:srgbClr val="0055A0"/>
                      </a:solidFill>
                    </a:lnB>
                    <a:lnTlToBr w="12700" cmpd="sng">
                      <a:noFill/>
                      <a:prstDash val="solid"/>
                    </a:lnTlToBr>
                    <a:lnBlToTr w="12700" cmpd="sng">
                      <a:noFill/>
                      <a:prstDash val="solid"/>
                    </a:lnBlToTr>
                    <a:solidFill>
                      <a:srgbClr val="0055A0">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nl-NL" sz="1200" dirty="0" smtClean="0"/>
                        <a:t>3</a:t>
                      </a:r>
                      <a:endParaRPr lang="en-GB" sz="1200" dirty="0"/>
                    </a:p>
                  </a:txBody>
                  <a:tcPr marT="0" marB="0">
                    <a:lnL w="12700" cmpd="sng">
                      <a:solidFill>
                        <a:srgbClr val="0055A0"/>
                      </a:solidFill>
                    </a:lnL>
                    <a:lnR w="12700" cmpd="sng">
                      <a:solidFill>
                        <a:srgbClr val="0055A0"/>
                      </a:solidFill>
                    </a:lnR>
                    <a:lnT w="12700" cmpd="sng">
                      <a:solidFill>
                        <a:srgbClr val="0055A0"/>
                      </a:solidFill>
                    </a:lnT>
                    <a:lnB w="12700" cmpd="sng">
                      <a:solidFill>
                        <a:srgbClr val="0055A0"/>
                      </a:solidFill>
                    </a:lnB>
                    <a:lnTlToBr w="12700" cmpd="sng">
                      <a:noFill/>
                      <a:prstDash val="solid"/>
                    </a:lnTlToBr>
                    <a:lnBlToTr w="12700" cmpd="sng">
                      <a:noFill/>
                      <a:prstDash val="solid"/>
                    </a:lnBlToTr>
                    <a:solidFill>
                      <a:srgbClr val="0055A0">
                        <a:tint val="40000"/>
                      </a:srgbClr>
                    </a:solidFill>
                  </a:tcPr>
                </a:tc>
              </a:tr>
              <a:tr h="19623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nl-NL" sz="1200" dirty="0" smtClean="0"/>
                        <a:t>S67</a:t>
                      </a:r>
                      <a:endParaRPr lang="en-GB" sz="1200" dirty="0"/>
                    </a:p>
                  </a:txBody>
                  <a:tcPr marT="0" marB="0">
                    <a:lnL w="12700" cmpd="sng">
                      <a:solidFill>
                        <a:srgbClr val="0055A0"/>
                      </a:solidFill>
                    </a:lnL>
                    <a:lnR w="12700" cmpd="sng">
                      <a:solidFill>
                        <a:srgbClr val="0055A0"/>
                      </a:solidFill>
                    </a:lnR>
                    <a:lnT w="12700" cmpd="sng">
                      <a:solidFill>
                        <a:srgbClr val="0055A0"/>
                      </a:solidFill>
                    </a:lnT>
                    <a:lnB w="12700" cmpd="sng">
                      <a:solidFill>
                        <a:srgbClr val="0055A0"/>
                      </a:solidFill>
                    </a:lnB>
                    <a:lnTlToBr w="12700" cmpd="sng">
                      <a:noFill/>
                      <a:prstDash val="solid"/>
                    </a:lnTlToBr>
                    <a:lnBlToTr w="12700" cmpd="sng">
                      <a:noFill/>
                      <a:prstDash val="solid"/>
                    </a:lnBlToTr>
                    <a:solidFill>
                      <a:srgbClr val="0055A0">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nl-NL" sz="1200" dirty="0" smtClean="0"/>
                        <a:t>22</a:t>
                      </a:r>
                      <a:endParaRPr lang="en-GB" sz="1200" dirty="0"/>
                    </a:p>
                  </a:txBody>
                  <a:tcPr marT="0" marB="0">
                    <a:lnL w="12700" cmpd="sng">
                      <a:solidFill>
                        <a:srgbClr val="0055A0"/>
                      </a:solidFill>
                    </a:lnL>
                    <a:lnR w="12700" cmpd="sng">
                      <a:solidFill>
                        <a:srgbClr val="0055A0"/>
                      </a:solidFill>
                    </a:lnR>
                    <a:lnT w="12700" cmpd="sng">
                      <a:solidFill>
                        <a:srgbClr val="0055A0"/>
                      </a:solidFill>
                    </a:lnT>
                    <a:lnB w="12700" cmpd="sng">
                      <a:solidFill>
                        <a:srgbClr val="0055A0"/>
                      </a:solidFill>
                    </a:lnB>
                    <a:lnTlToBr w="12700" cmpd="sng">
                      <a:noFill/>
                      <a:prstDash val="solid"/>
                    </a:lnTlToBr>
                    <a:lnBlToTr w="12700" cmpd="sng">
                      <a:noFill/>
                      <a:prstDash val="solid"/>
                    </a:lnBlToTr>
                    <a:solidFill>
                      <a:srgbClr val="0055A0">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nl-NL" sz="1200" dirty="0" smtClean="0"/>
                        <a:t>1</a:t>
                      </a:r>
                      <a:endParaRPr lang="en-GB" sz="1200" dirty="0"/>
                    </a:p>
                  </a:txBody>
                  <a:tcPr marT="0" marB="0">
                    <a:lnL w="12700" cmpd="sng">
                      <a:solidFill>
                        <a:srgbClr val="0055A0"/>
                      </a:solidFill>
                    </a:lnL>
                    <a:lnR w="12700" cmpd="sng">
                      <a:solidFill>
                        <a:srgbClr val="0055A0"/>
                      </a:solidFill>
                    </a:lnR>
                    <a:lnT w="12700" cmpd="sng">
                      <a:solidFill>
                        <a:srgbClr val="0055A0"/>
                      </a:solidFill>
                    </a:lnT>
                    <a:lnB w="12700" cmpd="sng">
                      <a:solidFill>
                        <a:srgbClr val="0055A0"/>
                      </a:solidFill>
                    </a:lnB>
                    <a:lnTlToBr w="12700" cmpd="sng">
                      <a:noFill/>
                      <a:prstDash val="solid"/>
                    </a:lnTlToBr>
                    <a:lnBlToTr w="12700" cmpd="sng">
                      <a:noFill/>
                      <a:prstDash val="solid"/>
                    </a:lnBlToTr>
                    <a:solidFill>
                      <a:srgbClr val="0055A0">
                        <a:tint val="20000"/>
                      </a:srgbClr>
                    </a:solidFill>
                  </a:tcPr>
                </a:tc>
              </a:tr>
              <a:tr h="19623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nl-NL" sz="1200" dirty="0" smtClean="0"/>
                        <a:t>S78</a:t>
                      </a:r>
                      <a:endParaRPr lang="en-GB" sz="1200" dirty="0"/>
                    </a:p>
                  </a:txBody>
                  <a:tcPr marT="0" marB="0">
                    <a:lnL w="12700" cmpd="sng">
                      <a:solidFill>
                        <a:srgbClr val="0055A0"/>
                      </a:solidFill>
                    </a:lnL>
                    <a:lnR w="12700" cmpd="sng">
                      <a:solidFill>
                        <a:srgbClr val="0055A0"/>
                      </a:solidFill>
                    </a:lnR>
                    <a:lnT w="12700" cmpd="sng">
                      <a:solidFill>
                        <a:srgbClr val="0055A0"/>
                      </a:solidFill>
                    </a:lnT>
                    <a:lnB w="12700" cmpd="sng">
                      <a:solidFill>
                        <a:srgbClr val="0055A0"/>
                      </a:solidFill>
                    </a:lnB>
                    <a:lnTlToBr w="12700" cmpd="sng">
                      <a:noFill/>
                      <a:prstDash val="solid"/>
                    </a:lnTlToBr>
                    <a:lnBlToTr w="12700" cmpd="sng">
                      <a:noFill/>
                      <a:prstDash val="solid"/>
                    </a:lnBlToTr>
                    <a:solidFill>
                      <a:srgbClr val="0055A0">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nl-NL" sz="1200" dirty="0" smtClean="0"/>
                        <a:t>19</a:t>
                      </a:r>
                      <a:endParaRPr lang="en-GB" sz="1200" dirty="0"/>
                    </a:p>
                  </a:txBody>
                  <a:tcPr marT="0" marB="0">
                    <a:lnL w="12700" cmpd="sng">
                      <a:solidFill>
                        <a:srgbClr val="0055A0"/>
                      </a:solidFill>
                    </a:lnL>
                    <a:lnR w="12700" cmpd="sng">
                      <a:solidFill>
                        <a:srgbClr val="0055A0"/>
                      </a:solidFill>
                    </a:lnR>
                    <a:lnT w="12700" cmpd="sng">
                      <a:solidFill>
                        <a:srgbClr val="0055A0"/>
                      </a:solidFill>
                    </a:lnT>
                    <a:lnB w="12700" cmpd="sng">
                      <a:solidFill>
                        <a:srgbClr val="0055A0"/>
                      </a:solidFill>
                    </a:lnB>
                    <a:lnTlToBr w="12700" cmpd="sng">
                      <a:noFill/>
                      <a:prstDash val="solid"/>
                    </a:lnTlToBr>
                    <a:lnBlToTr w="12700" cmpd="sng">
                      <a:noFill/>
                      <a:prstDash val="solid"/>
                    </a:lnBlToTr>
                    <a:solidFill>
                      <a:srgbClr val="0055A0">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nl-NL" sz="1200" dirty="0" smtClean="0"/>
                        <a:t>3</a:t>
                      </a:r>
                      <a:endParaRPr lang="en-GB" sz="1200" dirty="0"/>
                    </a:p>
                  </a:txBody>
                  <a:tcPr marT="0" marB="0">
                    <a:lnL w="12700" cmpd="sng">
                      <a:solidFill>
                        <a:srgbClr val="0055A0"/>
                      </a:solidFill>
                    </a:lnL>
                    <a:lnR w="12700" cmpd="sng">
                      <a:solidFill>
                        <a:srgbClr val="0055A0"/>
                      </a:solidFill>
                    </a:lnR>
                    <a:lnT w="12700" cmpd="sng">
                      <a:solidFill>
                        <a:srgbClr val="0055A0"/>
                      </a:solidFill>
                    </a:lnT>
                    <a:lnB w="12700" cmpd="sng">
                      <a:solidFill>
                        <a:srgbClr val="0055A0"/>
                      </a:solidFill>
                    </a:lnB>
                    <a:lnTlToBr w="12700" cmpd="sng">
                      <a:noFill/>
                      <a:prstDash val="solid"/>
                    </a:lnTlToBr>
                    <a:lnBlToTr w="12700" cmpd="sng">
                      <a:noFill/>
                      <a:prstDash val="solid"/>
                    </a:lnBlToTr>
                    <a:solidFill>
                      <a:srgbClr val="0055A0">
                        <a:tint val="40000"/>
                      </a:srgbClr>
                    </a:solidFill>
                  </a:tcPr>
                </a:tc>
              </a:tr>
              <a:tr h="19623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nl-NL" sz="1200" dirty="0" smtClean="0"/>
                        <a:t>S81</a:t>
                      </a:r>
                      <a:endParaRPr lang="en-GB" sz="1200" dirty="0"/>
                    </a:p>
                  </a:txBody>
                  <a:tcPr marT="0" marB="0">
                    <a:lnL w="12700" cmpd="sng">
                      <a:solidFill>
                        <a:srgbClr val="0055A0"/>
                      </a:solidFill>
                    </a:lnL>
                    <a:lnR w="12700" cmpd="sng">
                      <a:solidFill>
                        <a:srgbClr val="0055A0"/>
                      </a:solidFill>
                    </a:lnR>
                    <a:lnT w="12700" cmpd="sng">
                      <a:solidFill>
                        <a:srgbClr val="0055A0"/>
                      </a:solidFill>
                    </a:lnT>
                    <a:lnB w="12700" cmpd="sng">
                      <a:solidFill>
                        <a:srgbClr val="0055A0"/>
                      </a:solidFill>
                    </a:lnB>
                    <a:lnTlToBr w="12700" cmpd="sng">
                      <a:noFill/>
                      <a:prstDash val="solid"/>
                    </a:lnTlToBr>
                    <a:lnBlToTr w="12700" cmpd="sng">
                      <a:noFill/>
                      <a:prstDash val="solid"/>
                    </a:lnBlToTr>
                    <a:solidFill>
                      <a:srgbClr val="0055A0">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nl-NL" sz="1200" dirty="0" smtClean="0"/>
                        <a:t>29</a:t>
                      </a:r>
                      <a:endParaRPr lang="en-GB" sz="1200" dirty="0"/>
                    </a:p>
                  </a:txBody>
                  <a:tcPr marT="0" marB="0">
                    <a:lnL w="12700" cmpd="sng">
                      <a:solidFill>
                        <a:srgbClr val="0055A0"/>
                      </a:solidFill>
                    </a:lnL>
                    <a:lnR w="12700" cmpd="sng">
                      <a:solidFill>
                        <a:srgbClr val="0055A0"/>
                      </a:solidFill>
                    </a:lnR>
                    <a:lnT w="12700" cmpd="sng">
                      <a:solidFill>
                        <a:srgbClr val="0055A0"/>
                      </a:solidFill>
                    </a:lnT>
                    <a:lnB w="12700" cmpd="sng">
                      <a:solidFill>
                        <a:srgbClr val="0055A0"/>
                      </a:solidFill>
                    </a:lnB>
                    <a:lnTlToBr w="12700" cmpd="sng">
                      <a:noFill/>
                      <a:prstDash val="solid"/>
                    </a:lnTlToBr>
                    <a:lnBlToTr w="12700" cmpd="sng">
                      <a:noFill/>
                      <a:prstDash val="solid"/>
                    </a:lnBlToTr>
                    <a:solidFill>
                      <a:srgbClr val="0055A0">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nl-NL" sz="1200" dirty="0" smtClean="0"/>
                        <a:t>0</a:t>
                      </a:r>
                      <a:endParaRPr lang="en-GB" sz="1200" dirty="0"/>
                    </a:p>
                  </a:txBody>
                  <a:tcPr marT="0" marB="0">
                    <a:lnL w="12700" cmpd="sng">
                      <a:solidFill>
                        <a:srgbClr val="0055A0"/>
                      </a:solidFill>
                    </a:lnL>
                    <a:lnR w="12700" cmpd="sng">
                      <a:solidFill>
                        <a:srgbClr val="0055A0"/>
                      </a:solidFill>
                    </a:lnR>
                    <a:lnT w="12700" cmpd="sng">
                      <a:solidFill>
                        <a:srgbClr val="0055A0"/>
                      </a:solidFill>
                    </a:lnT>
                    <a:lnB w="12700" cmpd="sng">
                      <a:solidFill>
                        <a:srgbClr val="0055A0"/>
                      </a:solidFill>
                    </a:lnB>
                    <a:lnTlToBr w="12700" cmpd="sng">
                      <a:noFill/>
                      <a:prstDash val="solid"/>
                    </a:lnTlToBr>
                    <a:lnBlToTr w="12700" cmpd="sng">
                      <a:noFill/>
                      <a:prstDash val="solid"/>
                    </a:lnBlToTr>
                    <a:solidFill>
                      <a:srgbClr val="0055A0">
                        <a:tint val="20000"/>
                      </a:srgbClr>
                    </a:solidFill>
                  </a:tcPr>
                </a:tc>
              </a:tr>
              <a:tr h="19623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nl-NL" sz="1200" dirty="0" smtClean="0"/>
                        <a:t>Total</a:t>
                      </a:r>
                      <a:endParaRPr lang="en-GB" sz="1200" dirty="0"/>
                    </a:p>
                  </a:txBody>
                  <a:tcPr marT="0" marB="0">
                    <a:lnL w="12700" cmpd="sng">
                      <a:solidFill>
                        <a:srgbClr val="0055A0"/>
                      </a:solidFill>
                    </a:lnL>
                    <a:lnR w="12700" cmpd="sng">
                      <a:solidFill>
                        <a:srgbClr val="0055A0"/>
                      </a:solidFill>
                    </a:lnR>
                    <a:lnT w="12700" cmpd="sng">
                      <a:solidFill>
                        <a:srgbClr val="0055A0"/>
                      </a:solidFill>
                    </a:lnT>
                    <a:lnB w="12700" cmpd="sng">
                      <a:solidFill>
                        <a:srgbClr val="0055A0"/>
                      </a:solidFill>
                    </a:lnB>
                    <a:lnTlToBr w="12700" cmpd="sng">
                      <a:noFill/>
                      <a:prstDash val="solid"/>
                    </a:lnTlToBr>
                    <a:lnBlToTr w="12700" cmpd="sng">
                      <a:noFill/>
                      <a:prstDash val="solid"/>
                    </a:lnBlToTr>
                    <a:solidFill>
                      <a:srgbClr val="0055A0">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nl-NL" sz="1200" dirty="0" smtClean="0"/>
                        <a:t>171</a:t>
                      </a:r>
                      <a:endParaRPr lang="en-GB" sz="1200" dirty="0"/>
                    </a:p>
                  </a:txBody>
                  <a:tcPr marT="0" marB="0">
                    <a:lnL w="12700" cmpd="sng">
                      <a:solidFill>
                        <a:srgbClr val="0055A0"/>
                      </a:solidFill>
                    </a:lnL>
                    <a:lnR w="12700" cmpd="sng">
                      <a:solidFill>
                        <a:srgbClr val="0055A0"/>
                      </a:solidFill>
                    </a:lnR>
                    <a:lnT w="12700" cmpd="sng">
                      <a:solidFill>
                        <a:srgbClr val="0055A0"/>
                      </a:solidFill>
                    </a:lnT>
                    <a:lnB w="12700" cmpd="sng">
                      <a:solidFill>
                        <a:srgbClr val="0055A0"/>
                      </a:solidFill>
                    </a:lnB>
                    <a:lnTlToBr w="12700" cmpd="sng">
                      <a:noFill/>
                      <a:prstDash val="solid"/>
                    </a:lnTlToBr>
                    <a:lnBlToTr w="12700" cmpd="sng">
                      <a:noFill/>
                      <a:prstDash val="solid"/>
                    </a:lnBlToTr>
                    <a:solidFill>
                      <a:srgbClr val="0055A0">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nl-NL" sz="1200" dirty="0" smtClean="0"/>
                        <a:t>8</a:t>
                      </a:r>
                      <a:endParaRPr lang="en-GB" sz="1200" dirty="0"/>
                    </a:p>
                  </a:txBody>
                  <a:tcPr marT="0" marB="0">
                    <a:lnL w="12700" cmpd="sng">
                      <a:solidFill>
                        <a:srgbClr val="0055A0"/>
                      </a:solidFill>
                    </a:lnL>
                    <a:lnR w="12700" cmpd="sng">
                      <a:solidFill>
                        <a:srgbClr val="0055A0"/>
                      </a:solidFill>
                    </a:lnR>
                    <a:lnT w="12700" cmpd="sng">
                      <a:solidFill>
                        <a:srgbClr val="0055A0"/>
                      </a:solidFill>
                    </a:lnT>
                    <a:lnB w="12700" cmpd="sng">
                      <a:solidFill>
                        <a:srgbClr val="0055A0"/>
                      </a:solidFill>
                    </a:lnB>
                    <a:lnTlToBr w="12700" cmpd="sng">
                      <a:noFill/>
                      <a:prstDash val="solid"/>
                    </a:lnTlToBr>
                    <a:lnBlToTr w="12700" cmpd="sng">
                      <a:noFill/>
                      <a:prstDash val="solid"/>
                    </a:lnBlToTr>
                    <a:solidFill>
                      <a:srgbClr val="0055A0">
                        <a:tint val="40000"/>
                      </a:srgbClr>
                    </a:solidFill>
                  </a:tcPr>
                </a:tc>
              </a:tr>
            </a:tbl>
          </a:graphicData>
        </a:graphic>
      </p:graphicFrame>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241" y="922528"/>
            <a:ext cx="5455924" cy="2722496"/>
          </a:xfrm>
          <a:prstGeom prst="rect">
            <a:avLst/>
          </a:prstGeom>
        </p:spPr>
      </p:pic>
      <p:sp>
        <p:nvSpPr>
          <p:cNvPr id="9" name="TextBox 8"/>
          <p:cNvSpPr txBox="1"/>
          <p:nvPr/>
        </p:nvSpPr>
        <p:spPr>
          <a:xfrm>
            <a:off x="5544165" y="1698382"/>
            <a:ext cx="3420323" cy="954107"/>
          </a:xfrm>
          <a:prstGeom prst="rect">
            <a:avLst/>
          </a:prstGeom>
          <a:solidFill>
            <a:srgbClr val="009900"/>
          </a:solidFill>
          <a:ln>
            <a:solidFill>
              <a:schemeClr val="tx2"/>
            </a:solidFill>
          </a:ln>
        </p:spPr>
        <p:txBody>
          <a:bodyPr wrap="square" lIns="36000" rIns="36000" rtlCol="0">
            <a:spAutoFit/>
          </a:bodyPr>
          <a:lstStyle/>
          <a:p>
            <a:pPr algn="ctr"/>
            <a:r>
              <a:rPr lang="en-GB" sz="2000" b="1" dirty="0" smtClean="0">
                <a:solidFill>
                  <a:schemeClr val="bg1"/>
                </a:solidFill>
                <a:effectLst/>
                <a:latin typeface="Arial Body"/>
                <a:cs typeface="Comic Sans MS"/>
              </a:rPr>
              <a:t>Each Sector Trained to          6.55TeV (11080A) </a:t>
            </a:r>
          </a:p>
          <a:p>
            <a:pPr algn="ctr"/>
            <a:r>
              <a:rPr lang="en-GB" sz="1600" b="1" dirty="0" smtClean="0">
                <a:solidFill>
                  <a:schemeClr val="bg1"/>
                </a:solidFill>
                <a:effectLst/>
                <a:latin typeface="+mn-lt"/>
              </a:rPr>
              <a:t>(100 A above the operational field)</a:t>
            </a:r>
          </a:p>
        </p:txBody>
      </p:sp>
      <p:sp>
        <p:nvSpPr>
          <p:cNvPr id="11" name="TextBox 10"/>
          <p:cNvSpPr txBox="1"/>
          <p:nvPr/>
        </p:nvSpPr>
        <p:spPr>
          <a:xfrm>
            <a:off x="4970852" y="3853497"/>
            <a:ext cx="3742543"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1" i="0" u="none" strike="noStrike" kern="0" cap="none" spc="0" normalizeH="0" baseline="0" noProof="0" dirty="0" smtClean="0">
                <a:ln>
                  <a:noFill/>
                </a:ln>
                <a:solidFill>
                  <a:sysClr val="windowText" lastClr="000000"/>
                </a:solidFill>
                <a:effectLst/>
                <a:uLnTx/>
                <a:uFillTx/>
                <a:latin typeface="+mn-lt"/>
              </a:rPr>
              <a:t>Large variation in number of training quenches per sector</a:t>
            </a:r>
            <a:endParaRPr kumimoji="0" lang="nl-NL" sz="2000" b="1" i="0" u="none" strike="noStrike" kern="0" cap="none" spc="0" normalizeH="0" baseline="0" noProof="0" dirty="0">
              <a:ln>
                <a:noFill/>
              </a:ln>
              <a:solidFill>
                <a:sysClr val="windowText" lastClr="000000"/>
              </a:solidFill>
              <a:effectLst/>
              <a:uLnTx/>
              <a:uFillTx/>
              <a:latin typeface="+mn-lt"/>
            </a:endParaRPr>
          </a:p>
        </p:txBody>
      </p:sp>
      <p:sp>
        <p:nvSpPr>
          <p:cNvPr id="17" name="Flowchart: Process 16"/>
          <p:cNvSpPr/>
          <p:nvPr/>
        </p:nvSpPr>
        <p:spPr>
          <a:xfrm>
            <a:off x="2695180" y="4151585"/>
            <a:ext cx="296562" cy="186572"/>
          </a:xfrm>
          <a:prstGeom prst="flowChartProcess">
            <a:avLst/>
          </a:prstGeom>
          <a:noFill/>
          <a:ln w="28575">
            <a:solidFill>
              <a:srgbClr val="00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Flowchart: Process 17"/>
          <p:cNvSpPr/>
          <p:nvPr/>
        </p:nvSpPr>
        <p:spPr>
          <a:xfrm>
            <a:off x="2695180" y="4753655"/>
            <a:ext cx="296562" cy="187513"/>
          </a:xfrm>
          <a:prstGeom prst="flowChartProcess">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Title 1"/>
          <p:cNvSpPr txBox="1">
            <a:spLocks/>
          </p:cNvSpPr>
          <p:nvPr/>
        </p:nvSpPr>
        <p:spPr>
          <a:xfrm>
            <a:off x="611560" y="115889"/>
            <a:ext cx="6230565" cy="576808"/>
          </a:xfrm>
          <a:prstGeom prst="rect">
            <a:avLst/>
          </a:prstGeom>
          <a:solidFill>
            <a:schemeClr val="tx2">
              <a:lumMod val="60000"/>
              <a:lumOff val="40000"/>
            </a:schemeClr>
          </a:solidFill>
        </p:spPr>
        <p:txBody>
          <a:bodyPr vert="horz" lIns="45720" rIns="45720" anchor="ctr">
            <a:normAutofit fontScale="97500"/>
          </a:bodyPr>
          <a:lstStyle>
            <a:lvl1pPr algn="l" rtl="0" eaLnBrk="1" latinLnBrk="0" hangingPunct="1">
              <a:spcBef>
                <a:spcPct val="0"/>
              </a:spcBef>
              <a:buNone/>
              <a:defRPr kumimoji="0" sz="3600" kern="1200">
                <a:solidFill>
                  <a:schemeClr val="tx1"/>
                </a:solidFill>
                <a:latin typeface="+mj-lt"/>
                <a:ea typeface="+mj-ea"/>
                <a:cs typeface="+mj-cs"/>
              </a:defRPr>
            </a:lvl1pPr>
          </a:lstStyle>
          <a:p>
            <a:pPr algn="ctr"/>
            <a:r>
              <a:rPr lang="en-GB" sz="3200" b="1" dirty="0">
                <a:solidFill>
                  <a:schemeClr val="bg1"/>
                </a:solidFill>
              </a:rPr>
              <a:t>Dipole Training Campaign</a:t>
            </a:r>
          </a:p>
        </p:txBody>
      </p:sp>
      <p:sp>
        <p:nvSpPr>
          <p:cNvPr id="22" name="TextBox 21"/>
          <p:cNvSpPr txBox="1"/>
          <p:nvPr/>
        </p:nvSpPr>
        <p:spPr>
          <a:xfrm>
            <a:off x="4970853" y="5157192"/>
            <a:ext cx="3742543" cy="830997"/>
          </a:xfrm>
          <a:prstGeom prst="rect">
            <a:avLst/>
          </a:prstGeom>
          <a:solidFill>
            <a:srgbClr val="FF5050"/>
          </a:solidFill>
          <a:ln>
            <a:noFill/>
          </a:ln>
        </p:spPr>
        <p:txBody>
          <a:bodyPr wrap="square" rtlCol="0">
            <a:spAutoFit/>
          </a:bodyPr>
          <a:lstStyle/>
          <a:p>
            <a:pPr algn="ctr"/>
            <a:r>
              <a:rPr lang="en-GB" sz="2400" b="1" dirty="0" smtClean="0">
                <a:solidFill>
                  <a:schemeClr val="bg1"/>
                </a:solidFill>
                <a:effectLst/>
                <a:latin typeface="Arial Body"/>
                <a:cs typeface="Comic Sans MS"/>
              </a:rPr>
              <a:t>Detailed Analysis in Progress!</a:t>
            </a:r>
          </a:p>
        </p:txBody>
      </p:sp>
      <p:sp>
        <p:nvSpPr>
          <p:cNvPr id="12" name="Flowchart: Process 11"/>
          <p:cNvSpPr/>
          <p:nvPr/>
        </p:nvSpPr>
        <p:spPr>
          <a:xfrm>
            <a:off x="2688092" y="5356666"/>
            <a:ext cx="303650" cy="216024"/>
          </a:xfrm>
          <a:prstGeom prst="flowChartProcess">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0815840"/>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5"/>
</p:tagLst>
</file>

<file path=ppt/theme/theme1.xml><?xml version="1.0" encoding="utf-8"?>
<a:theme xmlns:a="http://schemas.openxmlformats.org/drawingml/2006/main" name="FC5643-CERN3027 - Scale of contributions">
  <a:themeElements>
    <a:clrScheme name="Personnalisée 4">
      <a:dk1>
        <a:srgbClr val="0C377B"/>
      </a:dk1>
      <a:lt1>
        <a:srgbClr val="FFFFFF"/>
      </a:lt1>
      <a:dk2>
        <a:srgbClr val="0C377B"/>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NI Week 2012_Keynote template 2">
  <a:themeElements>
    <a:clrScheme name="NIWeek 2012">
      <a:dk1>
        <a:srgbClr val="092A55"/>
      </a:dk1>
      <a:lt1>
        <a:srgbClr val="F0F0F0"/>
      </a:lt1>
      <a:dk2>
        <a:srgbClr val="0067A3"/>
      </a:dk2>
      <a:lt2>
        <a:srgbClr val="FAF032"/>
      </a:lt2>
      <a:accent1>
        <a:srgbClr val="32AEBB"/>
      </a:accent1>
      <a:accent2>
        <a:srgbClr val="8AB442"/>
      </a:accent2>
      <a:accent3>
        <a:srgbClr val="E0A92C"/>
      </a:accent3>
      <a:accent4>
        <a:srgbClr val="CB6244"/>
      </a:accent4>
      <a:accent5>
        <a:srgbClr val="2C578E"/>
      </a:accent5>
      <a:accent6>
        <a:srgbClr val="A26B2D"/>
      </a:accent6>
      <a:hlink>
        <a:srgbClr val="8E5287"/>
      </a:hlink>
      <a:folHlink>
        <a:srgbClr val="5C335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lumMod val="75000"/>
            <a:alpha val="39000"/>
          </a:schemeClr>
        </a:solidFill>
        <a:ln>
          <a:solidFill>
            <a:schemeClr val="accent4">
              <a:lumMod val="60000"/>
              <a:lumOff val="40000"/>
            </a:schemeClr>
          </a:solidFill>
        </a:ln>
      </a:spPr>
      <a:bodyPr rtlCol="0" anchor="ctr"/>
      <a:lstStyle>
        <a:defPPr algn="ctr">
          <a:defRPr sz="2000" dirty="0" smtClean="0">
            <a:solidFill>
              <a:schemeClr val="bg1"/>
            </a:solidFill>
            <a:effectLst>
              <a:outerShdw blurRad="25400" dist="25400" dir="2700000" algn="tl" rotWithShape="0">
                <a:schemeClr val="tx2">
                  <a:lumMod val="75000"/>
                  <a:alpha val="45000"/>
                </a:schemeClr>
              </a:outerShdw>
            </a:effectLst>
            <a:latin typeface="Univers LT Std 45 Light"/>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FC5643-CERN3027 - Scale of contributions</Template>
  <TotalTime>9504</TotalTime>
  <Words>3655</Words>
  <Application>Microsoft Macintosh PowerPoint</Application>
  <PresentationFormat>Présentation à l'écran (4:3)</PresentationFormat>
  <Paragraphs>672</Paragraphs>
  <Slides>65</Slides>
  <Notes>12</Notes>
  <HiddenSlides>0</HiddenSlides>
  <MMClips>1</MMClips>
  <ScaleCrop>false</ScaleCrop>
  <HeadingPairs>
    <vt:vector size="6" baseType="variant">
      <vt:variant>
        <vt:lpstr>Thème</vt:lpstr>
      </vt:variant>
      <vt:variant>
        <vt:i4>2</vt:i4>
      </vt:variant>
      <vt:variant>
        <vt:lpstr>Serveurs OLE incorporés</vt:lpstr>
      </vt:variant>
      <vt:variant>
        <vt:i4>1</vt:i4>
      </vt:variant>
      <vt:variant>
        <vt:lpstr>Titres des diapositives</vt:lpstr>
      </vt:variant>
      <vt:variant>
        <vt:i4>65</vt:i4>
      </vt:variant>
    </vt:vector>
  </HeadingPairs>
  <TitlesOfParts>
    <vt:vector size="68" baseType="lpstr">
      <vt:lpstr>FC5643-CERN3027 - Scale of contributions</vt:lpstr>
      <vt:lpstr>2_NI Week 2012_Keynote template 2</vt:lpstr>
      <vt:lpstr>Equation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UFOs</vt:lpstr>
      <vt:lpstr>UFOs</vt:lpstr>
      <vt:lpstr>Présentation PowerPoint</vt:lpstr>
      <vt:lpstr>Présentation PowerPoint</vt:lpstr>
      <vt:lpstr>Présentation PowerPoint</vt:lpstr>
      <vt:lpstr>Présentation PowerPoint</vt:lpstr>
      <vt:lpstr>Scrubbing @ 25 ns bunch spacing</vt:lpstr>
      <vt:lpstr>Présentation PowerPoint</vt:lpstr>
      <vt:lpstr>Présentation PowerPoint</vt:lpstr>
      <vt:lpstr>Présentation PowerPoint</vt:lpstr>
      <vt:lpstr>Présentation PowerPoint</vt:lpstr>
      <vt:lpstr>Présentation PowerPoint</vt:lpstr>
      <vt:lpstr>Présentation PowerPoint</vt:lpstr>
      <vt:lpstr>Proton-Proton Plans for 2016</vt:lpstr>
      <vt:lpstr>Présentation PowerPoint</vt:lpstr>
      <vt:lpstr>Présentation PowerPoint</vt:lpstr>
      <vt:lpstr>Présentation PowerPoint</vt:lpstr>
      <vt:lpstr>Présentation PowerPoint</vt:lpstr>
      <vt:lpstr>Goals and means of the LHC Injectors Upgrade: LIU project</vt:lpstr>
      <vt:lpstr>Présentation PowerPoint</vt:lpstr>
      <vt:lpstr>Goal of High Luminosity LHC (HL-LHC):</vt:lpstr>
      <vt:lpstr>LHC Upgrade Goals: Performance optimization</vt:lpstr>
      <vt:lpstr>The HL-LHC Project</vt:lpstr>
      <vt:lpstr>Présentation PowerPoint</vt:lpstr>
      <vt:lpstr>Quadrupoles of LARP</vt:lpstr>
      <vt:lpstr>Présentation PowerPoint</vt:lpstr>
      <vt:lpstr>11 T Magnet – Nb3Sn technology Status on recent developments &amp;tests at CERN</vt:lpstr>
      <vt:lpstr>Présentation PowerPoint</vt:lpstr>
      <vt:lpstr>Présentation PowerPoint</vt:lpstr>
      <vt:lpstr>Présentation PowerPoint</vt:lpstr>
      <vt:lpstr>CLIC Multi-TeV Linear Collider</vt:lpstr>
      <vt:lpstr>Présentation PowerPoint</vt:lpstr>
      <vt:lpstr>Présentation PowerPoint</vt:lpstr>
      <vt:lpstr>Présentation PowerPoint</vt:lpstr>
      <vt:lpstr>Présentation PowerPoint</vt:lpstr>
      <vt:lpstr>Présentation PowerPoint</vt:lpstr>
      <vt:lpstr>Présentation PowerPoint</vt:lpstr>
      <vt:lpstr>MB4001: a “CERN” magnet</vt:lpstr>
      <vt:lpstr>MB4001: a “bonus” magnet</vt:lpstr>
      <vt:lpstr>Présentation PowerPoint</vt:lpstr>
      <vt:lpstr>Présentation PowerPoint</vt:lpstr>
    </vt:vector>
  </TitlesOfParts>
  <Company>CERN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LS1 presentation FC and Council</dc:title>
  <dc:creator>Frederick.Bordry@cern.ch</dc:creator>
  <cp:lastModifiedBy>SIST</cp:lastModifiedBy>
  <cp:revision>821</cp:revision>
  <cp:lastPrinted>2014-03-14T16:33:53Z</cp:lastPrinted>
  <dcterms:created xsi:type="dcterms:W3CDTF">2012-06-07T06:34:51Z</dcterms:created>
  <dcterms:modified xsi:type="dcterms:W3CDTF">2016-03-08T08:34:15Z</dcterms:modified>
</cp:coreProperties>
</file>