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3" r:id="rId5"/>
    <p:sldId id="265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A4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0" autoAdjust="0"/>
    <p:restoredTop sz="94656" autoAdjust="0"/>
  </p:normalViewPr>
  <p:slideViewPr>
    <p:cSldViewPr>
      <p:cViewPr>
        <p:scale>
          <a:sx n="100" d="100"/>
          <a:sy n="100" d="100"/>
        </p:scale>
        <p:origin x="-3824" y="-2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82D3E-CF7B-8343-89DD-D6D8D8C82FFF}" type="datetimeFigureOut">
              <a:rPr lang="en-US" smtClean="0"/>
              <a:t>26/10/15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B0C29-138B-5948-87F3-D2A9B523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1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26/10/15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rutambharayogi/Documents/presentation/seminarino%20schedule-tiara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Proposal to use ESS/AD Seminarino for TIARA e-learning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Rutambhara Yogi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(ESS/Accelerator Division)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3795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132856"/>
            <a:ext cx="7802136" cy="1754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Purpose: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increase technical interaction between different groups of ESS/AD</a:t>
            </a:r>
          </a:p>
          <a:p>
            <a:pPr marL="285750" indent="-285750">
              <a:buFontTx/>
              <a:buChar char="-"/>
            </a:pPr>
            <a:r>
              <a:rPr lang="en-US" dirty="0"/>
              <a:t>G</a:t>
            </a:r>
            <a:r>
              <a:rPr lang="en-US" dirty="0" smtClean="0"/>
              <a:t>ood source of information for new people joining ESS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use it for training technicians (as it shall contain basics of different systems)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So </a:t>
            </a:r>
            <a:r>
              <a:rPr lang="en-US" dirty="0"/>
              <a:t>it needs to be </a:t>
            </a:r>
            <a:r>
              <a:rPr lang="en-US" dirty="0" smtClean="0"/>
              <a:t>recorded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Technical Seminarino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4221088"/>
            <a:ext cx="698477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ESS proposal – As we are recording the technical ESS/AD seminarino,</a:t>
            </a:r>
          </a:p>
          <a:p>
            <a:r>
              <a:rPr lang="en-US" dirty="0" smtClean="0"/>
              <a:t>		to extend its use for e-learning (TIARA)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1484784"/>
            <a:ext cx="569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Seminarino – Short seminar with time duration 30 minutes</a:t>
            </a:r>
          </a:p>
          <a:p>
            <a:r>
              <a:rPr lang="en-US" dirty="0"/>
              <a:t>	</a:t>
            </a:r>
            <a:r>
              <a:rPr lang="en-US" dirty="0" smtClean="0"/>
              <a:t>	+ 15 minutes for discussions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013176"/>
            <a:ext cx="8352928" cy="10464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?</a:t>
            </a:r>
          </a:p>
          <a:p>
            <a:endParaRPr lang="en-US" sz="800" dirty="0" smtClean="0"/>
          </a:p>
          <a:p>
            <a:r>
              <a:rPr lang="en-US" dirty="0" smtClean="0"/>
              <a:t>	- Seminarino shall be put on ESS website</a:t>
            </a:r>
          </a:p>
          <a:p>
            <a:r>
              <a:rPr lang="en-US" dirty="0" smtClean="0"/>
              <a:t>	- Link can be included on TIARA web-site for e-learning: open to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481192" y="50602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14096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Day: Monday and Friday to be avoided </a:t>
            </a:r>
            <a:r>
              <a:rPr lang="en-US" dirty="0" smtClean="0"/>
              <a:t>as people take long week-ends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200" y="1988840"/>
            <a:ext cx="213603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Proposed frequency:</a:t>
            </a:r>
          </a:p>
          <a:p>
            <a:r>
              <a:rPr lang="en-US" dirty="0" smtClean="0"/>
              <a:t>after 3 weeks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3501008"/>
            <a:ext cx="25922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Proposed day: Tuesday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4653136"/>
            <a:ext cx="2376263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Time: Before or after </a:t>
            </a:r>
          </a:p>
          <a:p>
            <a:r>
              <a:rPr lang="en-US" dirty="0"/>
              <a:t> </a:t>
            </a:r>
            <a:r>
              <a:rPr lang="en-US" dirty="0" smtClean="0"/>
              <a:t>         AD Coffee break</a:t>
            </a:r>
          </a:p>
          <a:p>
            <a:r>
              <a:rPr lang="en-US" dirty="0" smtClean="0"/>
              <a:t>1445 – 1500 or</a:t>
            </a:r>
          </a:p>
          <a:p>
            <a:r>
              <a:rPr lang="en-US" dirty="0" smtClean="0"/>
              <a:t>1530 - 1615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005064"/>
            <a:ext cx="4173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duration : 30 minutes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15 minutes for discussions</a:t>
            </a:r>
            <a:endParaRPr lang="en-US" dirty="0"/>
          </a:p>
        </p:txBody>
      </p:sp>
      <p:sp>
        <p:nvSpPr>
          <p:cNvPr id="12" name="Content Placeholder 11"/>
          <p:cNvSpPr txBox="1">
            <a:spLocks noGrp="1"/>
          </p:cNvSpPr>
          <p:nvPr>
            <p:ph idx="1"/>
          </p:nvPr>
        </p:nvSpPr>
        <p:spPr>
          <a:xfrm>
            <a:off x="467544" y="1484784"/>
            <a:ext cx="8229600" cy="1188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Frequency of seminarino: After 2 weeks – very often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	            After 4 weeks – very late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528" y="522920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Depending </a:t>
            </a:r>
            <a:r>
              <a:rPr lang="en-US" dirty="0"/>
              <a:t>on the </a:t>
            </a:r>
            <a:r>
              <a:rPr lang="en-US" dirty="0" smtClean="0"/>
              <a:t>response, </a:t>
            </a:r>
            <a:r>
              <a:rPr lang="en-US" dirty="0"/>
              <a:t>time duration and </a:t>
            </a:r>
            <a:endParaRPr lang="en-US" dirty="0" smtClean="0"/>
          </a:p>
          <a:p>
            <a:r>
              <a:rPr lang="en-US" dirty="0" smtClean="0"/>
              <a:t>	frequency can </a:t>
            </a:r>
            <a:r>
              <a:rPr lang="en-US" dirty="0"/>
              <a:t>be adjusted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</a:t>
            </a:r>
            <a:r>
              <a:rPr lang="en-GB" dirty="0" err="1" smtClean="0"/>
              <a:t>Seminarino</a:t>
            </a:r>
            <a:r>
              <a:rPr lang="en-GB" dirty="0" smtClean="0"/>
              <a:t> Schedule</a:t>
            </a:r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1484784"/>
            <a:ext cx="355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According to ESS/AD Group leaders,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9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Seminarino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Talked to Group leaders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According to their suggestions,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Preliminary Seminarino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996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e-learning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Flexible learning </a:t>
            </a:r>
            <a:r>
              <a:rPr lang="en-US" sz="1800" dirty="0" smtClean="0">
                <a:solidFill>
                  <a:schemeClr val="tx1"/>
                </a:solidFill>
              </a:rPr>
              <a:t>times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Study with open mind without any fear </a:t>
            </a:r>
            <a:r>
              <a:rPr lang="en-US" sz="1800" dirty="0">
                <a:solidFill>
                  <a:schemeClr val="tx1"/>
                </a:solidFill>
              </a:rPr>
              <a:t>and shyness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he </a:t>
            </a:r>
            <a:r>
              <a:rPr lang="en-US" sz="1800" dirty="0">
                <a:solidFill>
                  <a:schemeClr val="tx1"/>
                </a:solidFill>
              </a:rPr>
              <a:t>same </a:t>
            </a:r>
            <a:r>
              <a:rPr lang="en-US" sz="1800" dirty="0" smtClean="0">
                <a:solidFill>
                  <a:schemeClr val="tx1"/>
                </a:solidFill>
              </a:rPr>
              <a:t>material can be studied </a:t>
            </a:r>
            <a:r>
              <a:rPr lang="en-US" sz="1800" dirty="0">
                <a:solidFill>
                  <a:schemeClr val="tx1"/>
                </a:solidFill>
              </a:rPr>
              <a:t>multiple </a:t>
            </a:r>
            <a:r>
              <a:rPr lang="en-US" sz="1800" dirty="0" smtClean="0">
                <a:solidFill>
                  <a:schemeClr val="tx1"/>
                </a:solidFill>
              </a:rPr>
              <a:t>times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No financial burden – no registration fees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No need of transportation or accommodation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80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179512" y="476672"/>
            <a:ext cx="586490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Seminarino: For TIARA e</a:t>
            </a:r>
            <a:r>
              <a:rPr lang="en-GB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-learning</a:t>
            </a: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323528" y="1412776"/>
            <a:ext cx="8568952" cy="50783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Language – English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Delivered </a:t>
            </a:r>
            <a:r>
              <a:rPr lang="en-US" dirty="0"/>
              <a:t>by the </a:t>
            </a:r>
            <a:r>
              <a:rPr lang="en-US" dirty="0" smtClean="0"/>
              <a:t>expert responsible </a:t>
            </a:r>
            <a:r>
              <a:rPr lang="en-US" dirty="0"/>
              <a:t>for that work in </a:t>
            </a:r>
            <a:r>
              <a:rPr lang="en-US" dirty="0" smtClean="0"/>
              <a:t>ESS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Thus </a:t>
            </a:r>
            <a:r>
              <a:rPr lang="en-US" dirty="0"/>
              <a:t>Seminarino will be a very good </a:t>
            </a:r>
            <a:r>
              <a:rPr lang="en-US" dirty="0" smtClean="0"/>
              <a:t>&amp; up-to-date source </a:t>
            </a:r>
            <a:r>
              <a:rPr lang="en-US" dirty="0"/>
              <a:t>of technical </a:t>
            </a:r>
            <a:r>
              <a:rPr lang="en-US" dirty="0" smtClean="0"/>
              <a:t>Information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 it shall have basic technical information, even a bachelor student shall be able to understand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Video recording of </a:t>
            </a:r>
            <a:r>
              <a:rPr lang="en-US" dirty="0"/>
              <a:t>Seminarino with presentation </a:t>
            </a:r>
            <a:r>
              <a:rPr lang="en-US" dirty="0" smtClean="0"/>
              <a:t>slides will be put on internet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shall also have description of videos – student will know what to </a:t>
            </a:r>
            <a:r>
              <a:rPr lang="en-US" dirty="0" smtClean="0"/>
              <a:t>expect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Duration – 30 minutes. Students will not have difficulty in focusing </a:t>
            </a:r>
            <a:r>
              <a:rPr lang="en-US" dirty="0" smtClean="0"/>
              <a:t>attention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It shall also include links </a:t>
            </a:r>
            <a:r>
              <a:rPr lang="en-US" dirty="0"/>
              <a:t>, reference </a:t>
            </a:r>
            <a:r>
              <a:rPr lang="en-US" dirty="0" smtClean="0"/>
              <a:t>material- possibility for students to enlarge knowledge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33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ESS/AD-seminarino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363272" cy="1975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Present status of </a:t>
            </a:r>
            <a:r>
              <a:rPr lang="en-US" sz="1800" dirty="0" smtClean="0">
                <a:solidFill>
                  <a:schemeClr val="tx1"/>
                </a:solidFill>
              </a:rPr>
              <a:t>ESS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AD-seminarino: 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Supported by </a:t>
            </a:r>
            <a:r>
              <a:rPr lang="en-US" sz="1800" dirty="0" smtClean="0">
                <a:solidFill>
                  <a:schemeClr val="tx1"/>
                </a:solidFill>
              </a:rPr>
              <a:t>AMB (Accelerator Management Board) of ESS</a:t>
            </a:r>
          </a:p>
          <a:p>
            <a:pPr marL="285750" indent="-285750"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Supported by </a:t>
            </a:r>
            <a:r>
              <a:rPr lang="en-US" sz="1800" dirty="0">
                <a:solidFill>
                  <a:schemeClr val="tx1"/>
                </a:solidFill>
              </a:rPr>
              <a:t>Supported by Coordinator of Nordic TIARA </a:t>
            </a:r>
            <a:r>
              <a:rPr lang="en-US" sz="1800" dirty="0" smtClean="0">
                <a:solidFill>
                  <a:schemeClr val="tx1"/>
                </a:solidFill>
              </a:rPr>
              <a:t>consortium (Tord </a:t>
            </a:r>
            <a:r>
              <a:rPr lang="en-US" sz="1800" dirty="0" err="1" smtClean="0">
                <a:solidFill>
                  <a:schemeClr val="tx1"/>
                </a:solidFill>
              </a:rPr>
              <a:t>Eklof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Bil</a:t>
            </a:r>
            <a:r>
              <a:rPr lang="en-US" sz="1800" dirty="0" smtClean="0">
                <a:solidFill>
                  <a:schemeClr val="tx1"/>
                </a:solidFill>
              </a:rPr>
              <a:t> Barletta (Director of USPAS) has said that ESS/AD-Seminarino can be put on 	their website </a:t>
            </a:r>
          </a:p>
          <a:p>
            <a:pPr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Presented proposal to Co-</a:t>
            </a:r>
            <a:r>
              <a:rPr lang="en-US" sz="1800" dirty="0" err="1" smtClean="0">
                <a:solidFill>
                  <a:schemeClr val="tx1"/>
                </a:solidFill>
              </a:rPr>
              <a:t>ordinator</a:t>
            </a:r>
            <a:r>
              <a:rPr lang="en-US" sz="1800" dirty="0" smtClean="0">
                <a:solidFill>
                  <a:schemeClr val="tx1"/>
                </a:solidFill>
              </a:rPr>
              <a:t> of TIARA collaboration board (Philip Burrows)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5856" y="5517232"/>
            <a:ext cx="190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Thank You !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89040"/>
            <a:ext cx="2646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Presently working on: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Recording seminarino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Choice of web platform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941168"/>
            <a:ext cx="825546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Preliminary Time schedule:  Seminarino shall start by beginning of Dec 2015 /Jan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5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Questions ?</a:t>
            </a:r>
            <a:endParaRPr lang="en-US" sz="20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What time scale is considered for TIARA e-learning ?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How to motivate students to make use of e-learning ? 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Next step ?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Good to know decisions about: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Organization </a:t>
            </a:r>
            <a:r>
              <a:rPr lang="en-US" sz="2000" dirty="0">
                <a:solidFill>
                  <a:schemeClr val="tx1"/>
                </a:solidFill>
              </a:rPr>
              <a:t>of examinations, getting course recognition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Chosen </a:t>
            </a:r>
            <a:r>
              <a:rPr lang="en-US" sz="2000" dirty="0">
                <a:solidFill>
                  <a:schemeClr val="tx1"/>
                </a:solidFill>
              </a:rPr>
              <a:t>web platform for e-learning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TIARA Meeting for e-learning (26 Oct 2015)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Rutambhara Yogi  (ESS/AD)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125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1252</TotalTime>
  <Words>601</Words>
  <Application>Microsoft Macintosh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 Core Powerpoint</vt:lpstr>
      <vt:lpstr>Proposal to use ESS/AD Seminarino for TIARA e-learning</vt:lpstr>
      <vt:lpstr>Purpose of Technical Seminarino </vt:lpstr>
      <vt:lpstr>Proposed Seminarino Schedule</vt:lpstr>
      <vt:lpstr>Preliminary Seminarino Schedule:</vt:lpstr>
      <vt:lpstr>Advantages of e-learning</vt:lpstr>
      <vt:lpstr>PowerPoint Presentation</vt:lpstr>
      <vt:lpstr>Status of ESS/AD-seminarino: 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Rutambhara Yogi</cp:lastModifiedBy>
  <cp:revision>76</cp:revision>
  <dcterms:created xsi:type="dcterms:W3CDTF">2013-10-29T16:05:10Z</dcterms:created>
  <dcterms:modified xsi:type="dcterms:W3CDTF">2015-10-26T11:00:36Z</dcterms:modified>
</cp:coreProperties>
</file>