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67" autoAdjust="0"/>
  </p:normalViewPr>
  <p:slideViewPr>
    <p:cSldViewPr snapToGrid="0" snapToObjects="1">
      <p:cViewPr varScale="1">
        <p:scale>
          <a:sx n="95" d="100"/>
          <a:sy n="95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 smtClean="0"/>
              <a:t> </a:t>
            </a:r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891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3499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15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439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9744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1599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900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890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858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508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9054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A34F7-7892-9C44-AFE8-A0839EFDD55D}" type="datetimeFigureOut">
              <a:rPr kumimoji="1" lang="zh-TW" altLang="en-US" smtClean="0"/>
              <a:t>15/12/17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4001-3206-054F-8272-B4B3049B97C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5090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smtClean="0"/>
              <a:t>LAB data and PAON4 new data</a:t>
            </a:r>
            <a:endParaRPr kumimoji="1" lang="zh-TW" altLang="en-US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 err="1" smtClean="0"/>
              <a:t>Qizhi</a:t>
            </a:r>
            <a:r>
              <a:rPr kumimoji="1" lang="en-US" altLang="zh-TW" dirty="0" smtClean="0"/>
              <a:t> Huang</a:t>
            </a:r>
          </a:p>
          <a:p>
            <a:r>
              <a:rPr kumimoji="1" lang="en-US" altLang="zh-TW" dirty="0" smtClean="0"/>
              <a:t>17 Dec. 2015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217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LAB data</a:t>
            </a:r>
            <a:endParaRPr kumimoji="1" lang="zh-TW" altLang="en-US" dirty="0"/>
          </a:p>
        </p:txBody>
      </p:sp>
      <p:pic>
        <p:nvPicPr>
          <p:cNvPr id="4" name="圖片 3" descr="屏幕快照 2015-12-17 下午2.2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" y="1711812"/>
            <a:ext cx="4693340" cy="2036011"/>
          </a:xfrm>
          <a:prstGeom prst="rect">
            <a:avLst/>
          </a:prstGeom>
        </p:spPr>
      </p:pic>
      <p:pic>
        <p:nvPicPr>
          <p:cNvPr id="8" name="圖片 7" descr="屏幕快照 2015-12-17 下午2.27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648"/>
            <a:ext cx="9144000" cy="157103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736" y="5178485"/>
            <a:ext cx="9117264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6736" y="5232783"/>
            <a:ext cx="8194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https://owncloud.lal.in2p3.fr/</a:t>
            </a:r>
            <a:r>
              <a:rPr lang="en-US" altLang="zh-TW" sz="1600" dirty="0" err="1"/>
              <a:t>public.php?service</a:t>
            </a:r>
            <a:r>
              <a:rPr lang="en-US" altLang="zh-TW" sz="1600" dirty="0"/>
              <a:t>=</a:t>
            </a:r>
            <a:r>
              <a:rPr lang="en-US" altLang="zh-TW" sz="1600" dirty="0" err="1"/>
              <a:t>files&amp;t</a:t>
            </a:r>
            <a:r>
              <a:rPr lang="en-US" altLang="zh-TW" sz="1600" dirty="0"/>
              <a:t>=7d33b86ded909f614e834c42d6b48849</a:t>
            </a:r>
            <a:endParaRPr kumimoji="1"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1750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6315" y="50043"/>
            <a:ext cx="4863432" cy="1143000"/>
          </a:xfrm>
        </p:spPr>
        <p:txBody>
          <a:bodyPr/>
          <a:lstStyle/>
          <a:p>
            <a:r>
              <a:rPr kumimoji="1" lang="en-US" altLang="zh-TW" dirty="0" smtClean="0"/>
              <a:t>Header of FITS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3" descr="屏幕快照 2015-12-17 下午2.28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2500" cy="5194300"/>
          </a:xfrm>
          <a:prstGeom prst="rect">
            <a:avLst/>
          </a:prstGeom>
        </p:spPr>
      </p:pic>
      <p:pic>
        <p:nvPicPr>
          <p:cNvPr id="5" name="圖片 4" descr="labh_healpix_Equatorial_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28" y="1185773"/>
            <a:ext cx="620237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2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屏幕快照 2015-12-17 下午2.28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372" cy="6858000"/>
          </a:xfrm>
          <a:prstGeom prst="rect">
            <a:avLst/>
          </a:prstGeom>
        </p:spPr>
      </p:pic>
      <p:pic>
        <p:nvPicPr>
          <p:cNvPr id="7" name="LAB_Galactic_50ms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93987" y="1270004"/>
            <a:ext cx="6650014" cy="4224419"/>
          </a:xfrm>
        </p:spPr>
      </p:pic>
      <p:sp>
        <p:nvSpPr>
          <p:cNvPr id="8" name="文字方塊 7"/>
          <p:cNvSpPr txBox="1"/>
          <p:nvPr/>
        </p:nvSpPr>
        <p:spPr>
          <a:xfrm>
            <a:off x="7299826" y="1082842"/>
            <a:ext cx="1844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 smtClean="0">
                <a:solidFill>
                  <a:srgbClr val="FF0000"/>
                </a:solidFill>
              </a:rPr>
              <a:t>GIF image</a:t>
            </a:r>
            <a:endParaRPr kumimoji="1"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PAON4 new data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88958"/>
          </a:xfrm>
        </p:spPr>
        <p:txBody>
          <a:bodyPr/>
          <a:lstStyle/>
          <a:p>
            <a:r>
              <a:rPr kumimoji="1" lang="tr-TR" altLang="zh-TW" sz="2800" dirty="0" smtClean="0"/>
              <a:t>CygA365S7dec15,   </a:t>
            </a:r>
            <a:r>
              <a:rPr kumimoji="1" lang="tr-TR" altLang="zh-TW" sz="2800" dirty="0" err="1" smtClean="0"/>
              <a:t>Cy</a:t>
            </a:r>
            <a:r>
              <a:rPr kumimoji="1" lang="tr-TR" altLang="zh-TW" sz="2800" dirty="0" smtClean="0"/>
              <a:t> gA465S5dec15, CygA565S2dec15,   CygA665S1dec15, CygA765S30nov15, CygA865S3dec15, CygA965S6dec15</a:t>
            </a:r>
          </a:p>
          <a:p>
            <a:endParaRPr kumimoji="1" lang="zh-TW" altLang="en-US" dirty="0"/>
          </a:p>
        </p:txBody>
      </p:sp>
      <p:pic>
        <p:nvPicPr>
          <p:cNvPr id="4" name="圖片 3" descr="aa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7131"/>
            <a:ext cx="9144000" cy="35226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751272" y="4348626"/>
            <a:ext cx="4923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Map produced from </a:t>
            </a:r>
            <a:r>
              <a:rPr kumimoji="1" lang="tr-TR" altLang="zh-TW" sz="2400" dirty="0" smtClean="0"/>
              <a:t>CygA665S1dec15</a:t>
            </a:r>
            <a:r>
              <a:rPr kumimoji="1" lang="en-US" altLang="zh-TW" sz="2400" dirty="0" smtClean="0"/>
              <a:t> </a:t>
            </a:r>
            <a:endParaRPr kumimoji="1"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37904" y="5338984"/>
            <a:ext cx="683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smtClean="0"/>
              <a:t>We can use the 7 data above to make a 7degree map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28662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69</Words>
  <Application>Microsoft Macintosh PowerPoint</Application>
  <PresentationFormat>如螢幕大小 (4:3)</PresentationFormat>
  <Paragraphs>11</Paragraphs>
  <Slides>5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LAB data and PAON4 new data</vt:lpstr>
      <vt:lpstr>LAB data</vt:lpstr>
      <vt:lpstr>Header of FITS</vt:lpstr>
      <vt:lpstr>PowerPoint 簡報</vt:lpstr>
      <vt:lpstr>PAON4 new data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jizhi huang</dc:creator>
  <cp:lastModifiedBy>jizhi huang</cp:lastModifiedBy>
  <cp:revision>10</cp:revision>
  <dcterms:created xsi:type="dcterms:W3CDTF">2015-12-17T14:25:01Z</dcterms:created>
  <dcterms:modified xsi:type="dcterms:W3CDTF">2015-12-17T15:32:45Z</dcterms:modified>
</cp:coreProperties>
</file>