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F2914-4A42-46E9-9863-1EEB9DC693F4}" type="datetimeFigureOut">
              <a:rPr lang="fr-FR" smtClean="0"/>
              <a:t>19/07/2016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758B-19BB-48C0-B441-C2273DAFA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307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F2914-4A42-46E9-9863-1EEB9DC693F4}" type="datetimeFigureOut">
              <a:rPr lang="fr-FR" smtClean="0"/>
              <a:t>19/07/2016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758B-19BB-48C0-B441-C2273DAFA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356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F2914-4A42-46E9-9863-1EEB9DC693F4}" type="datetimeFigureOut">
              <a:rPr lang="fr-FR" smtClean="0"/>
              <a:t>19/07/2016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758B-19BB-48C0-B441-C2273DAFA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1347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F2914-4A42-46E9-9863-1EEB9DC693F4}" type="datetimeFigureOut">
              <a:rPr lang="fr-FR" smtClean="0"/>
              <a:t>19/07/2016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758B-19BB-48C0-B441-C2273DAFA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11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F2914-4A42-46E9-9863-1EEB9DC693F4}" type="datetimeFigureOut">
              <a:rPr lang="fr-FR" smtClean="0"/>
              <a:t>19/07/2016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758B-19BB-48C0-B441-C2273DAFA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359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F2914-4A42-46E9-9863-1EEB9DC693F4}" type="datetimeFigureOut">
              <a:rPr lang="fr-FR" smtClean="0"/>
              <a:t>19/07/2016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758B-19BB-48C0-B441-C2273DAFA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2360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F2914-4A42-46E9-9863-1EEB9DC693F4}" type="datetimeFigureOut">
              <a:rPr lang="fr-FR" smtClean="0"/>
              <a:t>19/07/2016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758B-19BB-48C0-B441-C2273DAFA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8803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F2914-4A42-46E9-9863-1EEB9DC693F4}" type="datetimeFigureOut">
              <a:rPr lang="fr-FR" smtClean="0"/>
              <a:t>19/07/2016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758B-19BB-48C0-B441-C2273DAFA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674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F2914-4A42-46E9-9863-1EEB9DC693F4}" type="datetimeFigureOut">
              <a:rPr lang="fr-FR" smtClean="0"/>
              <a:t>19/07/2016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758B-19BB-48C0-B441-C2273DAFA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413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F2914-4A42-46E9-9863-1EEB9DC693F4}" type="datetimeFigureOut">
              <a:rPr lang="fr-FR" smtClean="0"/>
              <a:t>19/07/2016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758B-19BB-48C0-B441-C2273DAFA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660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F2914-4A42-46E9-9863-1EEB9DC693F4}" type="datetimeFigureOut">
              <a:rPr lang="fr-FR" smtClean="0"/>
              <a:t>19/07/2016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758B-19BB-48C0-B441-C2273DAFA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32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F2914-4A42-46E9-9863-1EEB9DC693F4}" type="datetimeFigureOut">
              <a:rPr lang="fr-FR" smtClean="0"/>
              <a:t>19/07/2016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7758B-19BB-48C0-B441-C2273DAFA1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4534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6" descr="Afficher l'image d'origin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4413" y="3205105"/>
            <a:ext cx="1947996" cy="53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929" y="2133022"/>
            <a:ext cx="2879988" cy="1439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861048"/>
            <a:ext cx="2879988" cy="1439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8623" y="2149871"/>
            <a:ext cx="2879988" cy="1439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61048"/>
            <a:ext cx="2879988" cy="1439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68" y="3861048"/>
            <a:ext cx="2879988" cy="1439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Connecteur droit 9"/>
          <p:cNvCxnSpPr/>
          <p:nvPr/>
        </p:nvCxnSpPr>
        <p:spPr>
          <a:xfrm flipH="1">
            <a:off x="1187626" y="3093578"/>
            <a:ext cx="794998" cy="1343534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2203169" y="3102123"/>
            <a:ext cx="1792767" cy="1262981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4551225" y="3093578"/>
            <a:ext cx="1800200" cy="1271526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596885" y="3093578"/>
            <a:ext cx="4207363" cy="1253224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6396176" y="3109314"/>
            <a:ext cx="954438" cy="1262981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H="1">
            <a:off x="1933583" y="3109314"/>
            <a:ext cx="4176132" cy="1317731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1245800" y="1402160"/>
            <a:ext cx="1616725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BAO8</a:t>
            </a:r>
          </a:p>
          <a:p>
            <a:r>
              <a:rPr lang="fr-FR" sz="1400" dirty="0" smtClean="0">
                <a:solidFill>
                  <a:schemeClr val="accent1"/>
                </a:solidFill>
              </a:rPr>
              <a:t>Eth1 192.168.1.8</a:t>
            </a:r>
          </a:p>
          <a:p>
            <a:r>
              <a:rPr lang="fr-FR" sz="1400" dirty="0" smtClean="0">
                <a:solidFill>
                  <a:schemeClr val="accent2">
                    <a:lumMod val="75000"/>
                  </a:schemeClr>
                </a:solidFill>
              </a:rPr>
              <a:t>Eth2 192.168.2.8</a:t>
            </a:r>
          </a:p>
          <a:p>
            <a:r>
              <a:rPr lang="fr-FR" sz="1400" dirty="0" smtClean="0">
                <a:solidFill>
                  <a:schemeClr val="accent3">
                    <a:lumMod val="75000"/>
                  </a:schemeClr>
                </a:solidFill>
              </a:rPr>
              <a:t>Eth3 </a:t>
            </a:r>
            <a:r>
              <a:rPr lang="fr-FR" sz="1400" dirty="0" smtClean="0">
                <a:solidFill>
                  <a:schemeClr val="accent3">
                    <a:lumMod val="75000"/>
                  </a:schemeClr>
                </a:solidFill>
              </a:rPr>
              <a:t>192.168.3.8</a:t>
            </a:r>
          </a:p>
          <a:p>
            <a:r>
              <a:rPr lang="fr-FR" sz="1400" b="1" dirty="0" smtClean="0"/>
              <a:t>Eth4 192.168.10.8*</a:t>
            </a:r>
            <a:endParaRPr lang="fr-FR" sz="1400" b="1" dirty="0"/>
          </a:p>
        </p:txBody>
      </p:sp>
      <p:sp>
        <p:nvSpPr>
          <p:cNvPr id="32" name="ZoneTexte 31"/>
          <p:cNvSpPr txBox="1"/>
          <p:nvPr/>
        </p:nvSpPr>
        <p:spPr>
          <a:xfrm>
            <a:off x="5505461" y="1405972"/>
            <a:ext cx="1616725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BAO9</a:t>
            </a:r>
          </a:p>
          <a:p>
            <a:r>
              <a:rPr lang="fr-FR" sz="1400" dirty="0" smtClean="0">
                <a:solidFill>
                  <a:schemeClr val="accent3">
                    <a:lumMod val="75000"/>
                  </a:schemeClr>
                </a:solidFill>
              </a:rPr>
              <a:t>Eth1 192.168.3.9</a:t>
            </a:r>
          </a:p>
          <a:p>
            <a:r>
              <a:rPr lang="fr-FR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Eth2 192.168.1.9</a:t>
            </a:r>
          </a:p>
          <a:p>
            <a:r>
              <a:rPr lang="fr-FR" sz="1400" dirty="0" smtClean="0">
                <a:solidFill>
                  <a:schemeClr val="accent2">
                    <a:lumMod val="75000"/>
                  </a:schemeClr>
                </a:solidFill>
              </a:rPr>
              <a:t>Eth3 </a:t>
            </a:r>
            <a:r>
              <a:rPr lang="fr-FR" sz="1400" dirty="0" smtClean="0">
                <a:solidFill>
                  <a:schemeClr val="accent2">
                    <a:lumMod val="75000"/>
                  </a:schemeClr>
                </a:solidFill>
              </a:rPr>
              <a:t>192.168.2.9</a:t>
            </a:r>
          </a:p>
          <a:p>
            <a:r>
              <a:rPr lang="fr-FR" sz="1400" b="1" dirty="0" smtClean="0"/>
              <a:t>Eth4 192.168.10.9*</a:t>
            </a:r>
            <a:endParaRPr lang="fr-FR" sz="1400" b="1" dirty="0"/>
          </a:p>
        </p:txBody>
      </p:sp>
      <p:sp>
        <p:nvSpPr>
          <p:cNvPr id="33" name="ZoneTexte 32"/>
          <p:cNvSpPr txBox="1"/>
          <p:nvPr/>
        </p:nvSpPr>
        <p:spPr>
          <a:xfrm>
            <a:off x="894167" y="5561992"/>
            <a:ext cx="1943994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BAO3</a:t>
            </a:r>
          </a:p>
          <a:p>
            <a:r>
              <a:rPr lang="fr-FR" sz="1400" dirty="0" smtClean="0">
                <a:solidFill>
                  <a:schemeClr val="accent6">
                    <a:lumMod val="75000"/>
                  </a:schemeClr>
                </a:solidFill>
              </a:rPr>
              <a:t>Eth0 bao3.obs-nancay.fr</a:t>
            </a:r>
          </a:p>
          <a:p>
            <a:r>
              <a:rPr lang="fr-FR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Eth1 192.168.1.3</a:t>
            </a:r>
          </a:p>
          <a:p>
            <a:r>
              <a:rPr lang="fr-FR" sz="1400" dirty="0" smtClean="0">
                <a:solidFill>
                  <a:schemeClr val="accent3">
                    <a:lumMod val="75000"/>
                  </a:schemeClr>
                </a:solidFill>
              </a:rPr>
              <a:t>Eth2 </a:t>
            </a:r>
            <a:r>
              <a:rPr lang="fr-FR" sz="1400" dirty="0" smtClean="0">
                <a:solidFill>
                  <a:schemeClr val="accent3">
                    <a:lumMod val="75000"/>
                  </a:schemeClr>
                </a:solidFill>
              </a:rPr>
              <a:t>192.168.3.3</a:t>
            </a:r>
          </a:p>
          <a:p>
            <a:r>
              <a:rPr lang="fr-FR" sz="1400" b="1" dirty="0" smtClean="0"/>
              <a:t>Eth4 192.168.10.3*</a:t>
            </a:r>
            <a:endParaRPr lang="fr-FR" sz="1400" b="1" dirty="0"/>
          </a:p>
        </p:txBody>
      </p:sp>
      <p:sp>
        <p:nvSpPr>
          <p:cNvPr id="34" name="ZoneTexte 33"/>
          <p:cNvSpPr txBox="1"/>
          <p:nvPr/>
        </p:nvSpPr>
        <p:spPr>
          <a:xfrm>
            <a:off x="3699449" y="5445224"/>
            <a:ext cx="1943994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BAO5</a:t>
            </a:r>
          </a:p>
          <a:p>
            <a:r>
              <a:rPr lang="fr-FR" sz="1400" dirty="0">
                <a:solidFill>
                  <a:schemeClr val="accent6">
                    <a:lumMod val="75000"/>
                  </a:schemeClr>
                </a:solidFill>
              </a:rPr>
              <a:t>Eth0 </a:t>
            </a:r>
            <a:r>
              <a:rPr lang="fr-FR" sz="1400" dirty="0" smtClean="0">
                <a:solidFill>
                  <a:schemeClr val="accent6">
                    <a:lumMod val="75000"/>
                  </a:schemeClr>
                </a:solidFill>
              </a:rPr>
              <a:t>bao5.obs-nancay.fr</a:t>
            </a:r>
            <a:endParaRPr lang="fr-FR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sz="1400" dirty="0" smtClean="0">
                <a:solidFill>
                  <a:schemeClr val="accent2">
                    <a:lumMod val="75000"/>
                  </a:schemeClr>
                </a:solidFill>
              </a:rPr>
              <a:t>Eth1 </a:t>
            </a:r>
            <a:r>
              <a:rPr lang="fr-FR" sz="1400" dirty="0" smtClean="0">
                <a:solidFill>
                  <a:schemeClr val="accent2">
                    <a:lumMod val="75000"/>
                  </a:schemeClr>
                </a:solidFill>
              </a:rPr>
              <a:t>192.168.2.5</a:t>
            </a:r>
            <a:endParaRPr lang="fr-FR" sz="14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fr-FR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Eth2 </a:t>
            </a:r>
            <a:r>
              <a:rPr lang="fr-FR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192.168.1.5</a:t>
            </a:r>
          </a:p>
          <a:p>
            <a:r>
              <a:rPr lang="fr-FR" sz="1400" b="1" dirty="0" smtClean="0"/>
              <a:t>Eth4 192.168.10.5*</a:t>
            </a:r>
            <a:endParaRPr lang="fr-FR" sz="1400" b="1" dirty="0"/>
          </a:p>
        </p:txBody>
      </p:sp>
      <p:sp>
        <p:nvSpPr>
          <p:cNvPr id="35" name="ZoneTexte 34"/>
          <p:cNvSpPr txBox="1"/>
          <p:nvPr/>
        </p:nvSpPr>
        <p:spPr>
          <a:xfrm>
            <a:off x="6378617" y="5116376"/>
            <a:ext cx="1943994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BAO6</a:t>
            </a:r>
          </a:p>
          <a:p>
            <a:r>
              <a:rPr lang="fr-FR" sz="1400" dirty="0" smtClean="0">
                <a:solidFill>
                  <a:schemeClr val="accent6">
                    <a:lumMod val="75000"/>
                  </a:schemeClr>
                </a:solidFill>
              </a:rPr>
              <a:t>Eth0 bao6.obs-nancay.fr</a:t>
            </a:r>
          </a:p>
          <a:p>
            <a:r>
              <a:rPr lang="fr-FR" sz="1400" dirty="0" smtClean="0">
                <a:solidFill>
                  <a:schemeClr val="accent3">
                    <a:lumMod val="75000"/>
                  </a:schemeClr>
                </a:solidFill>
              </a:rPr>
              <a:t>Eth1 192.168.3.6</a:t>
            </a:r>
          </a:p>
          <a:p>
            <a:r>
              <a:rPr lang="fr-FR" sz="1400" dirty="0" smtClean="0">
                <a:solidFill>
                  <a:schemeClr val="accent2">
                    <a:lumMod val="75000"/>
                  </a:schemeClr>
                </a:solidFill>
              </a:rPr>
              <a:t>Eth2 </a:t>
            </a:r>
            <a:r>
              <a:rPr lang="fr-FR" sz="1400" dirty="0" smtClean="0">
                <a:solidFill>
                  <a:schemeClr val="accent2">
                    <a:lumMod val="75000"/>
                  </a:schemeClr>
                </a:solidFill>
              </a:rPr>
              <a:t>192.168.2.6</a:t>
            </a:r>
          </a:p>
          <a:p>
            <a:r>
              <a:rPr lang="fr-FR" sz="1400" b="1" dirty="0" smtClean="0"/>
              <a:t>Eth4 192.168.10.6*</a:t>
            </a:r>
            <a:endParaRPr lang="fr-FR" sz="1400" b="1" dirty="0"/>
          </a:p>
        </p:txBody>
      </p:sp>
      <p:grpSp>
        <p:nvGrpSpPr>
          <p:cNvPr id="56" name="Groupe 55"/>
          <p:cNvGrpSpPr/>
          <p:nvPr/>
        </p:nvGrpSpPr>
        <p:grpSpPr>
          <a:xfrm>
            <a:off x="652684" y="3996906"/>
            <a:ext cx="2767188" cy="440206"/>
            <a:chOff x="827584" y="4149080"/>
            <a:chExt cx="360041" cy="216024"/>
          </a:xfrm>
        </p:grpSpPr>
        <p:cxnSp>
          <p:nvCxnSpPr>
            <p:cNvPr id="57" name="Connecteur droit 56"/>
            <p:cNvCxnSpPr/>
            <p:nvPr/>
          </p:nvCxnSpPr>
          <p:spPr>
            <a:xfrm flipV="1">
              <a:off x="1187625" y="4149080"/>
              <a:ext cx="0" cy="2160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/>
            <p:cNvCxnSpPr/>
            <p:nvPr/>
          </p:nvCxnSpPr>
          <p:spPr>
            <a:xfrm flipH="1">
              <a:off x="827584" y="4149080"/>
              <a:ext cx="36004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e 58"/>
          <p:cNvGrpSpPr/>
          <p:nvPr/>
        </p:nvGrpSpPr>
        <p:grpSpPr>
          <a:xfrm>
            <a:off x="760607" y="3775322"/>
            <a:ext cx="5407119" cy="571479"/>
            <a:chOff x="-2080142" y="4149080"/>
            <a:chExt cx="3267767" cy="216024"/>
          </a:xfrm>
        </p:grpSpPr>
        <p:cxnSp>
          <p:nvCxnSpPr>
            <p:cNvPr id="60" name="Connecteur droit 59"/>
            <p:cNvCxnSpPr/>
            <p:nvPr/>
          </p:nvCxnSpPr>
          <p:spPr>
            <a:xfrm flipV="1">
              <a:off x="1187625" y="4149080"/>
              <a:ext cx="0" cy="2160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60"/>
            <p:cNvCxnSpPr/>
            <p:nvPr/>
          </p:nvCxnSpPr>
          <p:spPr>
            <a:xfrm flipH="1">
              <a:off x="-2080142" y="4149080"/>
              <a:ext cx="326776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itre 6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Réseaux 1Gb et 10Gb dans salle informatique</a:t>
            </a:r>
            <a:endParaRPr lang="fr-FR" dirty="0"/>
          </a:p>
        </p:txBody>
      </p:sp>
      <p:grpSp>
        <p:nvGrpSpPr>
          <p:cNvPr id="39" name="Groupe 38"/>
          <p:cNvGrpSpPr/>
          <p:nvPr/>
        </p:nvGrpSpPr>
        <p:grpSpPr>
          <a:xfrm flipV="1">
            <a:off x="539552" y="3093575"/>
            <a:ext cx="4911774" cy="191407"/>
            <a:chOff x="-1562389" y="4149080"/>
            <a:chExt cx="2750014" cy="368204"/>
          </a:xfrm>
        </p:grpSpPr>
        <p:cxnSp>
          <p:nvCxnSpPr>
            <p:cNvPr id="40" name="Connecteur droit 39"/>
            <p:cNvCxnSpPr/>
            <p:nvPr/>
          </p:nvCxnSpPr>
          <p:spPr>
            <a:xfrm flipV="1">
              <a:off x="1187625" y="4149080"/>
              <a:ext cx="0" cy="3682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/>
            <p:nvPr/>
          </p:nvCxnSpPr>
          <p:spPr>
            <a:xfrm flipH="1" flipV="1">
              <a:off x="-1562389" y="4149080"/>
              <a:ext cx="275001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e 41"/>
          <p:cNvGrpSpPr/>
          <p:nvPr/>
        </p:nvGrpSpPr>
        <p:grpSpPr>
          <a:xfrm>
            <a:off x="323529" y="3068960"/>
            <a:ext cx="1141276" cy="487741"/>
            <a:chOff x="1007605" y="3093578"/>
            <a:chExt cx="457200" cy="371468"/>
          </a:xfrm>
        </p:grpSpPr>
        <p:cxnSp>
          <p:nvCxnSpPr>
            <p:cNvPr id="38" name="Connecteur droit 37"/>
            <p:cNvCxnSpPr/>
            <p:nvPr/>
          </p:nvCxnSpPr>
          <p:spPr>
            <a:xfrm>
              <a:off x="1007605" y="3222719"/>
              <a:ext cx="0" cy="2423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>
              <a:off x="1007605" y="3222719"/>
              <a:ext cx="457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/>
            <p:nvPr/>
          </p:nvCxnSpPr>
          <p:spPr>
            <a:xfrm flipV="1">
              <a:off x="1464805" y="3093578"/>
              <a:ext cx="0" cy="12914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Connecteur droit 48"/>
          <p:cNvCxnSpPr/>
          <p:nvPr/>
        </p:nvCxnSpPr>
        <p:spPr>
          <a:xfrm>
            <a:off x="395868" y="3581319"/>
            <a:ext cx="358350" cy="8721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 flipH="1">
            <a:off x="755576" y="3556701"/>
            <a:ext cx="5032" cy="2086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/>
          <p:cNvCxnSpPr/>
          <p:nvPr/>
        </p:nvCxnSpPr>
        <p:spPr>
          <a:xfrm>
            <a:off x="652684" y="3552713"/>
            <a:ext cx="0" cy="44419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>
            <a:off x="539552" y="3284982"/>
            <a:ext cx="0" cy="2516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Netgear-1GB-Smart-Ethernet-Switch-GS716T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14605"/>
            <a:ext cx="2148996" cy="1131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6" name="Connecteur droit 85"/>
          <p:cNvCxnSpPr/>
          <p:nvPr/>
        </p:nvCxnSpPr>
        <p:spPr>
          <a:xfrm flipV="1">
            <a:off x="1144835" y="4797152"/>
            <a:ext cx="0" cy="37756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9" name="Connecteur droit 88"/>
          <p:cNvCxnSpPr/>
          <p:nvPr/>
        </p:nvCxnSpPr>
        <p:spPr>
          <a:xfrm>
            <a:off x="1187624" y="5011999"/>
            <a:ext cx="2414984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2" name="Connecteur droit 91"/>
          <p:cNvCxnSpPr/>
          <p:nvPr/>
        </p:nvCxnSpPr>
        <p:spPr>
          <a:xfrm>
            <a:off x="1231172" y="5067658"/>
            <a:ext cx="4936555" cy="257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1" name="Connecteur droit 100"/>
          <p:cNvCxnSpPr/>
          <p:nvPr/>
        </p:nvCxnSpPr>
        <p:spPr>
          <a:xfrm flipV="1">
            <a:off x="1187624" y="5011999"/>
            <a:ext cx="5743" cy="16271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7" name="Connecteur droit 106"/>
          <p:cNvCxnSpPr/>
          <p:nvPr/>
        </p:nvCxnSpPr>
        <p:spPr>
          <a:xfrm flipV="1">
            <a:off x="1259632" y="5063123"/>
            <a:ext cx="0" cy="12195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4" name="Connecteur droit 113"/>
          <p:cNvCxnSpPr/>
          <p:nvPr/>
        </p:nvCxnSpPr>
        <p:spPr>
          <a:xfrm flipV="1">
            <a:off x="3591963" y="4823217"/>
            <a:ext cx="10645" cy="17887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5" name="Connecteur droit 114"/>
          <p:cNvCxnSpPr/>
          <p:nvPr/>
        </p:nvCxnSpPr>
        <p:spPr>
          <a:xfrm flipV="1">
            <a:off x="6134970" y="4823217"/>
            <a:ext cx="5743" cy="270141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53" name="ZoneTexte 1052"/>
          <p:cNvSpPr txBox="1"/>
          <p:nvPr/>
        </p:nvSpPr>
        <p:spPr>
          <a:xfrm>
            <a:off x="74544" y="4651045"/>
            <a:ext cx="642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1Gb/s</a:t>
            </a:r>
            <a:endParaRPr lang="fr-FR" sz="1200" b="1" dirty="0"/>
          </a:p>
        </p:txBody>
      </p:sp>
      <p:sp>
        <p:nvSpPr>
          <p:cNvPr id="130" name="ZoneTexte 129"/>
          <p:cNvSpPr txBox="1"/>
          <p:nvPr/>
        </p:nvSpPr>
        <p:spPr>
          <a:xfrm>
            <a:off x="265470" y="2869868"/>
            <a:ext cx="642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10Gb/s</a:t>
            </a:r>
            <a:endParaRPr lang="fr-FR" sz="1100" b="1" dirty="0"/>
          </a:p>
        </p:txBody>
      </p:sp>
      <p:sp>
        <p:nvSpPr>
          <p:cNvPr id="1054" name="ZoneTexte 1053"/>
          <p:cNvSpPr txBox="1"/>
          <p:nvPr/>
        </p:nvSpPr>
        <p:spPr>
          <a:xfrm>
            <a:off x="5622605" y="6423766"/>
            <a:ext cx="1551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[</a:t>
            </a:r>
            <a:r>
              <a:rPr lang="fr-FR" sz="1400" b="1" dirty="0" smtClean="0"/>
              <a:t>*</a:t>
            </a:r>
            <a:r>
              <a:rPr lang="fr-FR" b="1" dirty="0" smtClean="0"/>
              <a:t> </a:t>
            </a:r>
            <a:r>
              <a:rPr lang="fr-FR" sz="1400" b="1" dirty="0" smtClean="0"/>
              <a:t>Réseau 10Gb/s]</a:t>
            </a:r>
            <a:endParaRPr lang="fr-FR" sz="1400" b="1" dirty="0"/>
          </a:p>
        </p:txBody>
      </p:sp>
    </p:spTree>
    <p:extLst>
      <p:ext uri="{BB962C8B-B14F-4D97-AF65-F5344CB8AC3E}">
        <p14:creationId xmlns:p14="http://schemas.microsoft.com/office/powerpoint/2010/main" val="4007252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à coins arrondis 74"/>
          <p:cNvSpPr/>
          <p:nvPr/>
        </p:nvSpPr>
        <p:spPr>
          <a:xfrm>
            <a:off x="5828970" y="333827"/>
            <a:ext cx="2902084" cy="226928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555" y="1484784"/>
            <a:ext cx="1523842" cy="10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ectangle à coins arrondis 31"/>
          <p:cNvSpPr/>
          <p:nvPr/>
        </p:nvSpPr>
        <p:spPr>
          <a:xfrm>
            <a:off x="3719576" y="3024822"/>
            <a:ext cx="2504045" cy="293757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2795717"/>
            <a:ext cx="1301503" cy="8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060676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Connecteur en angle 16"/>
          <p:cNvCxnSpPr/>
          <p:nvPr/>
        </p:nvCxnSpPr>
        <p:spPr>
          <a:xfrm rot="5400000">
            <a:off x="4515320" y="2731525"/>
            <a:ext cx="2290439" cy="1126165"/>
          </a:xfrm>
          <a:prstGeom prst="bentConnector3">
            <a:avLst>
              <a:gd name="adj1" fmla="val 16263"/>
            </a:avLst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Connecteur en angle 7"/>
          <p:cNvCxnSpPr/>
          <p:nvPr/>
        </p:nvCxnSpPr>
        <p:spPr>
          <a:xfrm rot="16200000" flipH="1">
            <a:off x="3021900" y="2425910"/>
            <a:ext cx="2031823" cy="1625230"/>
          </a:xfrm>
          <a:prstGeom prst="bentConnector3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en angle 19"/>
          <p:cNvCxnSpPr/>
          <p:nvPr/>
        </p:nvCxnSpPr>
        <p:spPr>
          <a:xfrm>
            <a:off x="2489126" y="3371837"/>
            <a:ext cx="2149270" cy="878345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en angle 22"/>
          <p:cNvCxnSpPr/>
          <p:nvPr/>
        </p:nvCxnSpPr>
        <p:spPr>
          <a:xfrm>
            <a:off x="1841205" y="4366359"/>
            <a:ext cx="2718622" cy="81123"/>
          </a:xfrm>
          <a:prstGeom prst="bentConnector3">
            <a:avLst>
              <a:gd name="adj1" fmla="val 5062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811" y="3645024"/>
            <a:ext cx="20002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6670188" y="4693876"/>
            <a:ext cx="28083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ANTENNE=Marguerite </a:t>
            </a:r>
            <a:br>
              <a:rPr lang="fr-FR" dirty="0" smtClean="0"/>
            </a:br>
            <a:r>
              <a:rPr lang="fr-FR" dirty="0" smtClean="0"/>
              <a:t>ANTENNE=Violette </a:t>
            </a:r>
            <a:br>
              <a:rPr lang="fr-FR" dirty="0" smtClean="0"/>
            </a:br>
            <a:r>
              <a:rPr lang="fr-FR" dirty="0" smtClean="0"/>
              <a:t>ANTENNE=Tulipe </a:t>
            </a:r>
            <a:br>
              <a:rPr lang="fr-FR" dirty="0" smtClean="0"/>
            </a:br>
            <a:r>
              <a:rPr lang="fr-FR" dirty="0" smtClean="0"/>
              <a:t>ANTENNE=Tournesol 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1039" name="Picture 15" descr="http://www.transplanet.fr/image/914019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9031" y="3415662"/>
            <a:ext cx="11906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" name="Connecteur en angle 25"/>
          <p:cNvCxnSpPr/>
          <p:nvPr/>
        </p:nvCxnSpPr>
        <p:spPr>
          <a:xfrm flipV="1">
            <a:off x="1247582" y="4624297"/>
            <a:ext cx="3602845" cy="1338512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15" descr="http://www.transplanet.fr/image/914019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254" y="3147223"/>
            <a:ext cx="11906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15" descr="http://www.transplanet.fr/image/914019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6118" y="3433672"/>
            <a:ext cx="11906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5" descr="http://www.transplanet.fr/image/914019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7942" y="3005555"/>
            <a:ext cx="11906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8" name="Connecteur en angle 37"/>
          <p:cNvCxnSpPr/>
          <p:nvPr/>
        </p:nvCxnSpPr>
        <p:spPr>
          <a:xfrm rot="10800000">
            <a:off x="5752538" y="4196180"/>
            <a:ext cx="2321807" cy="116512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en angle 39"/>
          <p:cNvCxnSpPr/>
          <p:nvPr/>
        </p:nvCxnSpPr>
        <p:spPr>
          <a:xfrm rot="10800000">
            <a:off x="5508105" y="4254437"/>
            <a:ext cx="2566241" cy="182675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en angle 40"/>
          <p:cNvCxnSpPr/>
          <p:nvPr/>
        </p:nvCxnSpPr>
        <p:spPr>
          <a:xfrm rot="10800000">
            <a:off x="5140934" y="4376804"/>
            <a:ext cx="2490496" cy="269618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en angle 41"/>
          <p:cNvCxnSpPr/>
          <p:nvPr/>
        </p:nvCxnSpPr>
        <p:spPr>
          <a:xfrm rot="10800000">
            <a:off x="5436097" y="4312693"/>
            <a:ext cx="2212061" cy="247934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>
            <a:off x="323528" y="6134565"/>
            <a:ext cx="2661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Prise pilotage  châssis</a:t>
            </a:r>
            <a:r>
              <a:rPr lang="fr-FR" dirty="0" smtClean="0"/>
              <a:t> </a:t>
            </a:r>
            <a:r>
              <a:rPr lang="fr-FR" dirty="0" smtClean="0"/>
              <a:t>ADC</a:t>
            </a:r>
            <a:endParaRPr lang="fr-FR" dirty="0"/>
          </a:p>
        </p:txBody>
      </p:sp>
      <p:sp>
        <p:nvSpPr>
          <p:cNvPr id="59" name="ZoneTexte 58"/>
          <p:cNvSpPr txBox="1"/>
          <p:nvPr/>
        </p:nvSpPr>
        <p:spPr>
          <a:xfrm>
            <a:off x="395622" y="2149386"/>
            <a:ext cx="17591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GENE-RIGOL</a:t>
            </a:r>
          </a:p>
          <a:p>
            <a:r>
              <a:rPr lang="fr-FR" dirty="0" smtClean="0"/>
              <a:t>Trigger &amp; 50MHz</a:t>
            </a:r>
            <a:endParaRPr lang="fr-FR" dirty="0"/>
          </a:p>
        </p:txBody>
      </p:sp>
      <p:sp>
        <p:nvSpPr>
          <p:cNvPr id="60" name="ZoneTexte 59"/>
          <p:cNvSpPr txBox="1"/>
          <p:nvPr/>
        </p:nvSpPr>
        <p:spPr>
          <a:xfrm>
            <a:off x="1007533" y="4828510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PC-BAO2</a:t>
            </a:r>
            <a:endParaRPr lang="fr-FR" dirty="0"/>
          </a:p>
        </p:txBody>
      </p:sp>
      <p:pic>
        <p:nvPicPr>
          <p:cNvPr id="49" name="Picture 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969" y="476672"/>
            <a:ext cx="1788480" cy="1004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08" y="5280391"/>
            <a:ext cx="954340" cy="890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431" y="1340594"/>
            <a:ext cx="978792" cy="783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Connecteur droit 9"/>
          <p:cNvCxnSpPr/>
          <p:nvPr/>
        </p:nvCxnSpPr>
        <p:spPr>
          <a:xfrm>
            <a:off x="7009298" y="1052736"/>
            <a:ext cx="0" cy="8640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7009298" y="1916831"/>
            <a:ext cx="469733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4850427" y="4493608"/>
            <a:ext cx="0" cy="112679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ZoneTexte 73"/>
          <p:cNvSpPr txBox="1"/>
          <p:nvPr/>
        </p:nvSpPr>
        <p:spPr>
          <a:xfrm>
            <a:off x="1711196" y="822137"/>
            <a:ext cx="31586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PAPAGO</a:t>
            </a:r>
          </a:p>
          <a:p>
            <a:r>
              <a:rPr lang="fr-FR" dirty="0" smtClean="0"/>
              <a:t>Mesure température extérieure</a:t>
            </a:r>
            <a:endParaRPr lang="fr-FR" dirty="0"/>
          </a:p>
        </p:txBody>
      </p:sp>
      <p:sp>
        <p:nvSpPr>
          <p:cNvPr id="57" name="Forme libre 56"/>
          <p:cNvSpPr/>
          <p:nvPr/>
        </p:nvSpPr>
        <p:spPr>
          <a:xfrm>
            <a:off x="7367942" y="1064194"/>
            <a:ext cx="1058211" cy="667918"/>
          </a:xfrm>
          <a:custGeom>
            <a:avLst/>
            <a:gdLst>
              <a:gd name="connsiteX0" fmla="*/ 0 w 726392"/>
              <a:gd name="connsiteY0" fmla="*/ 764607 h 764607"/>
              <a:gd name="connsiteX1" fmla="*/ 145278 w 726392"/>
              <a:gd name="connsiteY1" fmla="*/ 29669 h 764607"/>
              <a:gd name="connsiteX2" fmla="*/ 410198 w 726392"/>
              <a:gd name="connsiteY2" fmla="*/ 209130 h 764607"/>
              <a:gd name="connsiteX3" fmla="*/ 504202 w 726392"/>
              <a:gd name="connsiteY3" fmla="*/ 21123 h 764607"/>
              <a:gd name="connsiteX4" fmla="*/ 726392 w 726392"/>
              <a:gd name="connsiteY4" fmla="*/ 12577 h 76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6392" h="764607">
                <a:moveTo>
                  <a:pt x="0" y="764607"/>
                </a:moveTo>
                <a:cubicBezTo>
                  <a:pt x="38456" y="443427"/>
                  <a:pt x="76912" y="122248"/>
                  <a:pt x="145278" y="29669"/>
                </a:cubicBezTo>
                <a:cubicBezTo>
                  <a:pt x="213644" y="-62910"/>
                  <a:pt x="350377" y="210554"/>
                  <a:pt x="410198" y="209130"/>
                </a:cubicBezTo>
                <a:cubicBezTo>
                  <a:pt x="470019" y="207706"/>
                  <a:pt x="451503" y="53882"/>
                  <a:pt x="504202" y="21123"/>
                </a:cubicBezTo>
                <a:cubicBezTo>
                  <a:pt x="556901" y="-11636"/>
                  <a:pt x="641646" y="470"/>
                  <a:pt x="726392" y="1257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ZoneTexte 77"/>
          <p:cNvSpPr txBox="1"/>
          <p:nvPr/>
        </p:nvSpPr>
        <p:spPr>
          <a:xfrm>
            <a:off x="7716827" y="702119"/>
            <a:ext cx="123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USB PLL OL</a:t>
            </a:r>
            <a:endParaRPr lang="fr-FR" dirty="0"/>
          </a:p>
        </p:txBody>
      </p:sp>
      <p:sp>
        <p:nvSpPr>
          <p:cNvPr id="79" name="ZoneTexte 78"/>
          <p:cNvSpPr txBox="1"/>
          <p:nvPr/>
        </p:nvSpPr>
        <p:spPr>
          <a:xfrm>
            <a:off x="6588772" y="2233776"/>
            <a:ext cx="215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Dans coffret antenne</a:t>
            </a:r>
            <a:endParaRPr lang="fr-FR" dirty="0"/>
          </a:p>
        </p:txBody>
      </p:sp>
      <p:sp>
        <p:nvSpPr>
          <p:cNvPr id="83" name="ZoneTexte 82"/>
          <p:cNvSpPr txBox="1"/>
          <p:nvPr/>
        </p:nvSpPr>
        <p:spPr>
          <a:xfrm>
            <a:off x="4037811" y="5319000"/>
            <a:ext cx="1950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Dans le châssis du container</a:t>
            </a:r>
            <a:endParaRPr lang="fr-FR" dirty="0"/>
          </a:p>
        </p:txBody>
      </p:sp>
      <p:sp>
        <p:nvSpPr>
          <p:cNvPr id="84" name="Titre 1"/>
          <p:cNvSpPr txBox="1">
            <a:spLocks/>
          </p:cNvSpPr>
          <p:nvPr/>
        </p:nvSpPr>
        <p:spPr>
          <a:xfrm>
            <a:off x="251520" y="188640"/>
            <a:ext cx="5256584" cy="51347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Réseau local du container</a:t>
            </a:r>
            <a:endParaRPr lang="fr-FR" dirty="0"/>
          </a:p>
        </p:txBody>
      </p:sp>
      <p:sp>
        <p:nvSpPr>
          <p:cNvPr id="2049" name="ZoneTexte 2048"/>
          <p:cNvSpPr txBox="1"/>
          <p:nvPr/>
        </p:nvSpPr>
        <p:spPr>
          <a:xfrm>
            <a:off x="4472708" y="2193543"/>
            <a:ext cx="1913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Fibre optique 50m</a:t>
            </a:r>
            <a:endParaRPr lang="fr-FR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566" y="1543308"/>
            <a:ext cx="747047" cy="747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9" name="Connecteur droit 88"/>
          <p:cNvCxnSpPr/>
          <p:nvPr/>
        </p:nvCxnSpPr>
        <p:spPr>
          <a:xfrm flipV="1">
            <a:off x="6542127" y="1145302"/>
            <a:ext cx="0" cy="8713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62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80920" cy="792088"/>
          </a:xfrm>
        </p:spPr>
        <p:txBody>
          <a:bodyPr/>
          <a:lstStyle/>
          <a:p>
            <a:r>
              <a:rPr lang="fr-FR" dirty="0" smtClean="0"/>
              <a:t>Réseau local </a:t>
            </a:r>
            <a:r>
              <a:rPr lang="fr-FR" dirty="0" smtClean="0"/>
              <a:t>du </a:t>
            </a:r>
            <a:r>
              <a:rPr lang="fr-FR" dirty="0" smtClean="0"/>
              <a:t>container</a:t>
            </a:r>
            <a:endParaRPr lang="fr-FR" dirty="0"/>
          </a:p>
        </p:txBody>
      </p:sp>
      <p:sp>
        <p:nvSpPr>
          <p:cNvPr id="4" name="Accolade fermante 3"/>
          <p:cNvSpPr/>
          <p:nvPr/>
        </p:nvSpPr>
        <p:spPr>
          <a:xfrm>
            <a:off x="6660232" y="4221088"/>
            <a:ext cx="216024" cy="1800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955458" y="4221088"/>
            <a:ext cx="1944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Motorisation des antennes à distance via </a:t>
            </a:r>
          </a:p>
          <a:p>
            <a:r>
              <a:rPr lang="fr-FR" dirty="0" smtClean="0"/>
              <a:t>une page web pour François Rigaud</a:t>
            </a:r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547999"/>
              </p:ext>
            </p:extLst>
          </p:nvPr>
        </p:nvGraphicFramePr>
        <p:xfrm>
          <a:off x="899592" y="980728"/>
          <a:ext cx="5544616" cy="5192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2308"/>
                <a:gridCol w="2772308"/>
              </a:tblGrid>
              <a:tr h="816841">
                <a:tc>
                  <a:txBody>
                    <a:bodyPr/>
                    <a:lstStyle/>
                    <a:p>
                      <a:r>
                        <a:rPr lang="fr-FR" dirty="0" smtClean="0"/>
                        <a:t>Appareil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Adresse IP</a:t>
                      </a:r>
                      <a:endParaRPr lang="fr-FR" dirty="0"/>
                    </a:p>
                  </a:txBody>
                  <a:tcPr/>
                </a:tc>
              </a:tr>
              <a:tr h="501196">
                <a:tc>
                  <a:txBody>
                    <a:bodyPr/>
                    <a:lstStyle/>
                    <a:p>
                      <a:r>
                        <a:rPr lang="fr-FR" dirty="0" smtClean="0"/>
                        <a:t>GENE-RIGOL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192.168.1.102</a:t>
                      </a:r>
                    </a:p>
                  </a:txBody>
                  <a:tcPr/>
                </a:tc>
              </a:tr>
              <a:tr h="361074">
                <a:tc>
                  <a:txBody>
                    <a:bodyPr/>
                    <a:lstStyle/>
                    <a:p>
                      <a:r>
                        <a:rPr lang="fr-FR" dirty="0" smtClean="0"/>
                        <a:t>Prise Secteur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192.168.1.100</a:t>
                      </a:r>
                    </a:p>
                  </a:txBody>
                  <a:tcPr/>
                </a:tc>
              </a:tr>
              <a:tr h="501196">
                <a:tc>
                  <a:txBody>
                    <a:bodyPr/>
                    <a:lstStyle/>
                    <a:p>
                      <a:r>
                        <a:rPr lang="fr-FR" dirty="0" smtClean="0"/>
                        <a:t>PC-BAO2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192.168.1.2</a:t>
                      </a:r>
                    </a:p>
                  </a:txBody>
                  <a:tcPr/>
                </a:tc>
              </a:tr>
              <a:tr h="501196">
                <a:tc>
                  <a:txBody>
                    <a:bodyPr/>
                    <a:lstStyle/>
                    <a:p>
                      <a:r>
                        <a:rPr lang="fr-FR" dirty="0" smtClean="0"/>
                        <a:t>PAPAGO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192.168.1.254</a:t>
                      </a:r>
                    </a:p>
                  </a:txBody>
                  <a:tcPr/>
                </a:tc>
              </a:tr>
              <a:tr h="501196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TPLink</a:t>
                      </a:r>
                      <a:r>
                        <a:rPr lang="fr-FR" dirty="0" smtClean="0"/>
                        <a:t>-USB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192.168.1.10</a:t>
                      </a:r>
                    </a:p>
                  </a:txBody>
                  <a:tcPr/>
                </a:tc>
              </a:tr>
              <a:tr h="501196">
                <a:tc>
                  <a:txBody>
                    <a:bodyPr/>
                    <a:lstStyle/>
                    <a:p>
                      <a:r>
                        <a:rPr lang="fr-FR" dirty="0" smtClean="0"/>
                        <a:t>MARGUERITE (1 centre)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192.168.1.20</a:t>
                      </a:r>
                    </a:p>
                  </a:txBody>
                  <a:tcPr/>
                </a:tc>
              </a:tr>
              <a:tr h="501196">
                <a:tc>
                  <a:txBody>
                    <a:bodyPr/>
                    <a:lstStyle/>
                    <a:p>
                      <a:r>
                        <a:rPr lang="fr-FR" dirty="0" smtClean="0"/>
                        <a:t>VIOLETTE (3  Sud)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192.168.1.21</a:t>
                      </a:r>
                    </a:p>
                  </a:txBody>
                  <a:tcPr/>
                </a:tc>
              </a:tr>
              <a:tr h="501196">
                <a:tc>
                  <a:txBody>
                    <a:bodyPr/>
                    <a:lstStyle/>
                    <a:p>
                      <a:r>
                        <a:rPr lang="fr-FR" dirty="0" smtClean="0"/>
                        <a:t>TULIPE (4 Nord)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192.168.1.22</a:t>
                      </a:r>
                    </a:p>
                  </a:txBody>
                  <a:tcPr/>
                </a:tc>
              </a:tr>
              <a:tr h="501196">
                <a:tc>
                  <a:txBody>
                    <a:bodyPr/>
                    <a:lstStyle/>
                    <a:p>
                      <a:r>
                        <a:rPr lang="fr-FR" dirty="0" smtClean="0"/>
                        <a:t>TOURNESOL(2 ouest)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192.168.1.23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778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147</Words>
  <Application>Microsoft Office PowerPoint</Application>
  <PresentationFormat>Affichage à l'écran (4:3)</PresentationFormat>
  <Paragraphs>64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Réseaux 1Gb et 10Gb dans salle informatique</vt:lpstr>
      <vt:lpstr>Présentation PowerPoint</vt:lpstr>
      <vt:lpstr>Réseau local du container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Monique Taurigna</dc:creator>
  <cp:lastModifiedBy>Monique Taurigna</cp:lastModifiedBy>
  <cp:revision>23</cp:revision>
  <dcterms:created xsi:type="dcterms:W3CDTF">2014-09-12T11:03:03Z</dcterms:created>
  <dcterms:modified xsi:type="dcterms:W3CDTF">2016-07-19T12:26:52Z</dcterms:modified>
</cp:coreProperties>
</file>