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3" r:id="rId4"/>
    <p:sldId id="261" r:id="rId5"/>
    <p:sldId id="264" r:id="rId6"/>
    <p:sldId id="265" r:id="rId7"/>
    <p:sldId id="266" r:id="rId8"/>
    <p:sldId id="267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73" autoAdjust="0"/>
  </p:normalViewPr>
  <p:slideViewPr>
    <p:cSldViewPr snapToObjects="1" showGuides="1">
      <p:cViewPr>
        <p:scale>
          <a:sx n="105" d="100"/>
          <a:sy n="105" d="100"/>
        </p:scale>
        <p:origin x="-1304" y="-120"/>
      </p:cViewPr>
      <p:guideLst>
        <p:guide orient="horz" pos="22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81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80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67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88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42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99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4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8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93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88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55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C46BA-B8AD-3E46-A120-9F77842B735E}" type="datetimeFigureOut">
              <a:rPr lang="fr-FR" smtClean="0"/>
              <a:t>13/09/16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82DB-AE1C-5D43-B8D2-EDE5BF786B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9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Effects</a:t>
            </a:r>
            <a:r>
              <a:rPr lang="fr-FR" b="1" dirty="0"/>
              <a:t> of </a:t>
            </a:r>
            <a:r>
              <a:rPr lang="fr-FR" b="1" dirty="0" err="1"/>
              <a:t>correlated</a:t>
            </a:r>
            <a:r>
              <a:rPr lang="fr-FR" b="1" dirty="0"/>
              <a:t> thermal vibrations of </a:t>
            </a:r>
            <a:r>
              <a:rPr lang="fr-FR" b="1" dirty="0" err="1"/>
              <a:t>crystal</a:t>
            </a:r>
            <a:r>
              <a:rPr lang="fr-FR" b="1" dirty="0"/>
              <a:t> </a:t>
            </a:r>
            <a:r>
              <a:rPr lang="fr-FR" b="1" dirty="0" err="1"/>
              <a:t>atoms</a:t>
            </a:r>
            <a:r>
              <a:rPr lang="fr-FR" b="1" dirty="0"/>
              <a:t> on </a:t>
            </a:r>
            <a:r>
              <a:rPr lang="fr-FR" b="1" dirty="0" err="1"/>
              <a:t>bremsstrahlung</a:t>
            </a:r>
            <a:r>
              <a:rPr lang="fr-FR" b="1" dirty="0"/>
              <a:t> and </a:t>
            </a:r>
            <a:r>
              <a:rPr lang="fr-FR" b="1" dirty="0" err="1"/>
              <a:t>dechanneling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56176" y="49632"/>
            <a:ext cx="25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POSIPOL 2016</a:t>
            </a:r>
          </a:p>
          <a:p>
            <a:pPr algn="ctr"/>
            <a:r>
              <a:rPr lang="fr-FR" dirty="0"/>
              <a:t>Orsay </a:t>
            </a:r>
            <a:r>
              <a:rPr lang="fr-FR" dirty="0" smtClean="0"/>
              <a:t>, 14-16 Septembre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55776" y="4365104"/>
            <a:ext cx="3776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X. </a:t>
            </a:r>
            <a:r>
              <a:rPr lang="fr-FR" dirty="0" err="1" smtClean="0"/>
              <a:t>Artru</a:t>
            </a:r>
            <a:endParaRPr lang="fr-FR" dirty="0" smtClean="0"/>
          </a:p>
          <a:p>
            <a:pPr algn="ctr"/>
            <a:r>
              <a:rPr lang="fr-FR" dirty="0" smtClean="0"/>
              <a:t>Institut de Physique Nucléaire de Lyon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775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707088" cy="77809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Quantum </a:t>
            </a:r>
            <a:r>
              <a:rPr lang="fr-FR" sz="3600" dirty="0" err="1" smtClean="0"/>
              <a:t>approach</a:t>
            </a:r>
            <a:endParaRPr lang="fr-FR" sz="3600" dirty="0"/>
          </a:p>
        </p:txBody>
      </p:sp>
      <p:grpSp>
        <p:nvGrpSpPr>
          <p:cNvPr id="9" name="Grouper 8"/>
          <p:cNvGrpSpPr/>
          <p:nvPr/>
        </p:nvGrpSpPr>
        <p:grpSpPr>
          <a:xfrm>
            <a:off x="179512" y="1105867"/>
            <a:ext cx="8784976" cy="5632312"/>
            <a:chOff x="179512" y="1105867"/>
            <a:chExt cx="8784976" cy="5632312"/>
          </a:xfrm>
        </p:grpSpPr>
        <p:sp>
          <p:nvSpPr>
            <p:cNvPr id="4" name="ZoneTexte 3"/>
            <p:cNvSpPr txBox="1"/>
            <p:nvPr/>
          </p:nvSpPr>
          <p:spPr>
            <a:xfrm>
              <a:off x="179512" y="1105867"/>
              <a:ext cx="8784976" cy="5632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Consider</a:t>
              </a:r>
              <a:r>
                <a:rPr lang="fr-FR" dirty="0" smtClean="0"/>
                <a:t> a</a:t>
              </a:r>
              <a:r>
                <a:rPr lang="fr-FR" dirty="0" smtClean="0"/>
                <a:t> </a:t>
              </a:r>
              <a:r>
                <a:rPr lang="fr-FR" dirty="0" smtClean="0"/>
                <a:t>group of N successive </a:t>
              </a:r>
              <a:r>
                <a:rPr lang="fr-FR" dirty="0" err="1" smtClean="0"/>
                <a:t>atomic</a:t>
              </a:r>
              <a:r>
                <a:rPr lang="fr-FR" dirty="0" smtClean="0"/>
                <a:t> </a:t>
              </a:r>
              <a:r>
                <a:rPr lang="fr-FR" dirty="0" err="1" smtClean="0"/>
                <a:t>nuclei</a:t>
              </a:r>
              <a:r>
                <a:rPr lang="fr-FR" dirty="0" smtClean="0"/>
                <a:t> </a:t>
              </a:r>
              <a:r>
                <a:rPr lang="fr-FR" dirty="0" smtClean="0"/>
                <a:t>of transverse </a:t>
              </a:r>
              <a:r>
                <a:rPr lang="fr-FR" dirty="0" smtClean="0"/>
                <a:t>positions </a:t>
              </a:r>
              <a:r>
                <a:rPr lang="fr-FR" b="1" dirty="0"/>
                <a:t>u</a:t>
              </a:r>
              <a:r>
                <a:rPr lang="fr-FR" baseline="-25000" dirty="0" smtClean="0"/>
                <a:t>n</a:t>
              </a:r>
              <a:r>
                <a:rPr lang="fr-FR" dirty="0" smtClean="0"/>
                <a:t> </a:t>
              </a:r>
              <a:r>
                <a:rPr lang="fr-FR" dirty="0"/>
                <a:t>,</a:t>
              </a:r>
              <a:r>
                <a:rPr lang="fr-FR" dirty="0" smtClean="0"/>
                <a:t> </a:t>
              </a:r>
              <a:r>
                <a:rPr lang="fr-FR" b="1" dirty="0"/>
                <a:t>u</a:t>
              </a:r>
              <a:r>
                <a:rPr lang="fr-FR" baseline="-25000" dirty="0" smtClean="0"/>
                <a:t>n+1</a:t>
              </a:r>
              <a:r>
                <a:rPr lang="fr-FR" dirty="0" smtClean="0"/>
                <a:t> </a:t>
              </a:r>
              <a:r>
                <a:rPr lang="fr-FR" dirty="0" smtClean="0"/>
                <a:t>, </a:t>
              </a:r>
              <a:r>
                <a:rPr lang="is-IS" b="1" dirty="0"/>
                <a:t>….</a:t>
              </a:r>
              <a:r>
                <a:rPr lang="fr-FR" dirty="0"/>
                <a:t> ,</a:t>
              </a:r>
              <a:r>
                <a:rPr lang="fr-FR" b="1" dirty="0"/>
                <a:t>  </a:t>
              </a:r>
              <a:r>
                <a:rPr lang="fr-FR" b="1" dirty="0" err="1"/>
                <a:t>u</a:t>
              </a:r>
              <a:r>
                <a:rPr lang="fr-FR" baseline="-25000" dirty="0" err="1" smtClean="0"/>
                <a:t>n+N</a:t>
              </a:r>
              <a:r>
                <a:rPr lang="fr-FR" dirty="0" smtClean="0"/>
                <a:t> </a:t>
              </a:r>
              <a:endParaRPr lang="fr-FR" dirty="0"/>
            </a:p>
            <a:p>
              <a:endParaRPr lang="fr-FR" dirty="0" smtClean="0"/>
            </a:p>
            <a:p>
              <a:r>
                <a:rPr lang="fr-FR" dirty="0" smtClean="0"/>
                <a:t>In the Born approximation, the </a:t>
              </a:r>
              <a:r>
                <a:rPr lang="fr-FR" dirty="0" err="1" smtClean="0"/>
                <a:t>scattering</a:t>
              </a:r>
              <a:r>
                <a:rPr lang="fr-FR" dirty="0"/>
                <a:t> </a:t>
              </a:r>
              <a:r>
                <a:rPr lang="fr-FR" dirty="0" smtClean="0"/>
                <a:t>cross section by </a:t>
              </a:r>
              <a:r>
                <a:rPr lang="fr-FR" dirty="0" err="1" smtClean="0"/>
                <a:t>this</a:t>
              </a:r>
              <a:r>
                <a:rPr lang="fr-FR" dirty="0" smtClean="0"/>
                <a:t> group </a:t>
              </a:r>
              <a:r>
                <a:rPr lang="fr-FR" dirty="0" err="1" smtClean="0"/>
                <a:t>is</a:t>
              </a:r>
              <a:endParaRPr lang="fr-FR" dirty="0" smtClean="0"/>
            </a:p>
            <a:p>
              <a:endParaRPr lang="fr-FR" dirty="0"/>
            </a:p>
            <a:p>
              <a:r>
                <a:rPr lang="fr-FR" dirty="0" smtClean="0"/>
                <a:t>                             (</a:t>
              </a:r>
              <a:r>
                <a:rPr lang="fr-FR" dirty="0" err="1" smtClean="0"/>
                <a:t>dσ</a:t>
              </a:r>
              <a:r>
                <a:rPr lang="fr-FR" dirty="0" smtClean="0"/>
                <a:t> /d</a:t>
              </a:r>
              <a:r>
                <a:rPr lang="fr-FR" baseline="30000" dirty="0" smtClean="0"/>
                <a:t>2</a:t>
              </a:r>
              <a:r>
                <a:rPr lang="fr-FR" b="1" dirty="0" smtClean="0"/>
                <a:t>q</a:t>
              </a:r>
              <a:r>
                <a:rPr lang="fr-FR" dirty="0" smtClean="0"/>
                <a:t>)</a:t>
              </a:r>
              <a:r>
                <a:rPr lang="fr-FR" baseline="-25000" dirty="0" smtClean="0"/>
                <a:t>group</a:t>
              </a:r>
              <a:r>
                <a:rPr lang="fr-FR" dirty="0" smtClean="0"/>
                <a:t>= (</a:t>
              </a:r>
              <a:r>
                <a:rPr lang="fr-FR" dirty="0" err="1" smtClean="0"/>
                <a:t>dσ</a:t>
              </a:r>
              <a:r>
                <a:rPr lang="fr-FR" dirty="0" smtClean="0"/>
                <a:t>/d</a:t>
              </a:r>
              <a:r>
                <a:rPr lang="fr-FR" baseline="30000" dirty="0" smtClean="0"/>
                <a:t>2</a:t>
              </a:r>
              <a:r>
                <a:rPr lang="fr-FR" b="1" dirty="0" smtClean="0"/>
                <a:t>q</a:t>
              </a:r>
              <a:r>
                <a:rPr lang="fr-FR" dirty="0" smtClean="0"/>
                <a:t>)</a:t>
              </a:r>
              <a:r>
                <a:rPr lang="fr-FR" baseline="-25000" dirty="0" smtClean="0"/>
                <a:t>1</a:t>
              </a:r>
              <a:r>
                <a:rPr lang="fr-FR" baseline="-25000" dirty="0"/>
                <a:t>-atom</a:t>
              </a:r>
              <a:r>
                <a:rPr lang="fr-FR" dirty="0"/>
                <a:t> </a:t>
              </a:r>
              <a:r>
                <a:rPr lang="fr-FR" dirty="0" smtClean="0"/>
                <a:t>  × |F(</a:t>
              </a:r>
              <a:r>
                <a:rPr lang="fr-FR" b="1" dirty="0" smtClean="0"/>
                <a:t>q</a:t>
              </a:r>
              <a:r>
                <a:rPr lang="fr-FR" dirty="0" smtClean="0"/>
                <a:t>)|</a:t>
              </a:r>
              <a:r>
                <a:rPr lang="fr-FR" baseline="30000" dirty="0" smtClean="0"/>
                <a:t>2</a:t>
              </a:r>
              <a:r>
                <a:rPr lang="fr-FR" dirty="0" smtClean="0"/>
                <a:t>   </a:t>
              </a:r>
            </a:p>
            <a:p>
              <a:endParaRPr lang="fr-FR" dirty="0"/>
            </a:p>
            <a:p>
              <a:r>
                <a:rPr lang="fr-FR" dirty="0" err="1"/>
                <a:t>w</a:t>
              </a:r>
              <a:r>
                <a:rPr lang="fr-FR" dirty="0" err="1" smtClean="0"/>
                <a:t>ith</a:t>
              </a:r>
              <a:r>
                <a:rPr lang="fr-FR" dirty="0" smtClean="0"/>
                <a:t> F</a:t>
              </a:r>
              <a:r>
                <a:rPr lang="fr-FR" dirty="0"/>
                <a:t>(</a:t>
              </a:r>
              <a:r>
                <a:rPr lang="fr-FR" b="1" dirty="0"/>
                <a:t>q</a:t>
              </a:r>
              <a:r>
                <a:rPr lang="fr-FR" dirty="0" smtClean="0"/>
                <a:t>) = </a:t>
              </a:r>
              <a:r>
                <a:rPr lang="fr-FR" sz="2400" dirty="0" smtClean="0"/>
                <a:t>Σ</a:t>
              </a:r>
              <a:r>
                <a:rPr lang="fr-FR" baseline="-25000" dirty="0" smtClean="0"/>
                <a:t>1</a:t>
              </a:r>
              <a:r>
                <a:rPr lang="fr-FR" baseline="30000" dirty="0" smtClean="0"/>
                <a:t>N</a:t>
              </a:r>
              <a:r>
                <a:rPr lang="fr-FR" dirty="0" smtClean="0"/>
                <a:t>  </a:t>
              </a:r>
              <a:r>
                <a:rPr lang="fr-FR" dirty="0" err="1" smtClean="0"/>
                <a:t>exp</a:t>
              </a:r>
              <a:r>
                <a:rPr lang="fr-FR" dirty="0" smtClean="0"/>
                <a:t>(i </a:t>
              </a:r>
              <a:r>
                <a:rPr lang="fr-FR" b="1" dirty="0" err="1" smtClean="0"/>
                <a:t>q.r</a:t>
              </a:r>
              <a:r>
                <a:rPr lang="fr-FR" baseline="-25000" dirty="0" err="1" smtClean="0"/>
                <a:t>n</a:t>
              </a:r>
              <a:r>
                <a:rPr lang="fr-FR" dirty="0" smtClean="0"/>
                <a:t>) </a:t>
              </a:r>
            </a:p>
            <a:p>
              <a:endParaRPr lang="fr-FR" dirty="0"/>
            </a:p>
            <a:p>
              <a:r>
                <a:rPr lang="fr-FR" dirty="0" smtClean="0"/>
                <a:t>|</a:t>
              </a:r>
              <a:r>
                <a:rPr lang="fr-FR" dirty="0"/>
                <a:t>F(</a:t>
              </a:r>
              <a:r>
                <a:rPr lang="fr-FR" b="1" dirty="0"/>
                <a:t>q</a:t>
              </a:r>
              <a:r>
                <a:rPr lang="fr-FR" dirty="0"/>
                <a:t>)|</a:t>
              </a:r>
              <a:r>
                <a:rPr lang="fr-FR" baseline="30000" dirty="0" smtClean="0"/>
                <a:t>2 </a:t>
              </a:r>
              <a:r>
                <a:rPr lang="fr-FR" dirty="0" smtClean="0"/>
                <a:t>= N  +  </a:t>
              </a:r>
              <a:r>
                <a:rPr lang="fr-FR" sz="2400" dirty="0" err="1" smtClean="0"/>
                <a:t>Σ</a:t>
              </a:r>
              <a:r>
                <a:rPr lang="fr-FR" baseline="-25000" dirty="0" err="1" smtClean="0"/>
                <a:t>n,m</a:t>
              </a:r>
              <a:r>
                <a:rPr lang="fr-FR" dirty="0" smtClean="0"/>
                <a:t>  </a:t>
              </a:r>
              <a:r>
                <a:rPr lang="fr-FR" dirty="0" err="1" smtClean="0"/>
                <a:t>exp</a:t>
              </a:r>
              <a:r>
                <a:rPr lang="fr-FR" dirty="0" smtClean="0"/>
                <a:t>[i </a:t>
              </a:r>
              <a:r>
                <a:rPr lang="fr-FR" b="1" dirty="0"/>
                <a:t>q</a:t>
              </a:r>
              <a:r>
                <a:rPr lang="fr-FR" b="1" dirty="0" smtClean="0"/>
                <a:t>.</a:t>
              </a:r>
              <a:r>
                <a:rPr lang="fr-FR" dirty="0" smtClean="0"/>
                <a:t>(</a:t>
              </a:r>
              <a:r>
                <a:rPr lang="fr-FR" b="1" dirty="0" smtClean="0"/>
                <a:t>r</a:t>
              </a:r>
              <a:r>
                <a:rPr lang="fr-FR" baseline="-25000" dirty="0" smtClean="0"/>
                <a:t>n</a:t>
              </a:r>
              <a:r>
                <a:rPr lang="fr-FR" dirty="0" smtClean="0"/>
                <a:t>-</a:t>
              </a:r>
              <a:r>
                <a:rPr lang="fr-FR" b="1" dirty="0" err="1" smtClean="0"/>
                <a:t>r</a:t>
              </a:r>
              <a:r>
                <a:rPr lang="fr-FR" baseline="-25000" dirty="0" err="1" smtClean="0"/>
                <a:t>m</a:t>
              </a:r>
              <a:r>
                <a:rPr lang="fr-FR" dirty="0" smtClean="0"/>
                <a:t>)] </a:t>
              </a:r>
            </a:p>
            <a:p>
              <a:endParaRPr lang="fr-FR" dirty="0"/>
            </a:p>
            <a:p>
              <a:r>
                <a:rPr lang="fr-FR" dirty="0" smtClean="0"/>
                <a:t>The </a:t>
              </a:r>
              <a:r>
                <a:rPr lang="fr-FR" dirty="0" err="1" smtClean="0"/>
                <a:t>interference</a:t>
              </a:r>
              <a:r>
                <a:rPr lang="fr-FR" dirty="0" smtClean="0"/>
                <a:t> </a:t>
              </a:r>
              <a:r>
                <a:rPr lang="fr-FR" dirty="0" err="1" smtClean="0"/>
                <a:t>term</a:t>
              </a:r>
              <a:r>
                <a:rPr lang="fr-FR" dirty="0" smtClean="0"/>
                <a:t> </a:t>
              </a:r>
              <a:r>
                <a:rPr lang="fr-FR" dirty="0" err="1" smtClean="0"/>
                <a:t>is</a:t>
              </a:r>
              <a:r>
                <a:rPr lang="fr-FR" dirty="0" smtClean="0"/>
                <a:t> positive </a:t>
              </a:r>
              <a:r>
                <a:rPr lang="fr-FR" dirty="0" err="1" smtClean="0"/>
                <a:t>when</a:t>
              </a:r>
              <a:r>
                <a:rPr lang="fr-FR" dirty="0" smtClean="0"/>
                <a:t> |</a:t>
              </a:r>
              <a:r>
                <a:rPr lang="fr-FR" b="1" dirty="0" smtClean="0"/>
                <a:t>r</a:t>
              </a:r>
              <a:r>
                <a:rPr lang="fr-FR" baseline="-25000" dirty="0" smtClean="0"/>
                <a:t>n</a:t>
              </a:r>
              <a:r>
                <a:rPr lang="fr-FR" dirty="0"/>
                <a:t>-</a:t>
              </a:r>
              <a:r>
                <a:rPr lang="fr-FR" b="1" dirty="0" err="1" smtClean="0"/>
                <a:t>r</a:t>
              </a:r>
              <a:r>
                <a:rPr lang="fr-FR" baseline="-25000" dirty="0" err="1" smtClean="0"/>
                <a:t>m</a:t>
              </a:r>
              <a:r>
                <a:rPr lang="fr-FR" dirty="0" smtClean="0"/>
                <a:t>| </a:t>
              </a:r>
              <a:r>
                <a:rPr lang="fr-FR" dirty="0" err="1" smtClean="0"/>
                <a:t>is</a:t>
              </a:r>
              <a:r>
                <a:rPr lang="fr-FR" dirty="0" smtClean="0"/>
                <a:t> </a:t>
              </a:r>
              <a:r>
                <a:rPr lang="fr-FR" dirty="0" err="1" smtClean="0"/>
                <a:t>smaller</a:t>
              </a:r>
              <a:r>
                <a:rPr lang="fr-FR" dirty="0" smtClean="0"/>
                <a:t> </a:t>
              </a:r>
              <a:r>
                <a:rPr lang="fr-FR" dirty="0" err="1" smtClean="0"/>
                <a:t>than</a:t>
              </a:r>
              <a:r>
                <a:rPr lang="fr-FR" dirty="0" smtClean="0"/>
                <a:t> 1/q</a:t>
              </a:r>
            </a:p>
            <a:p>
              <a:endParaRPr lang="fr-FR" dirty="0"/>
            </a:p>
            <a:p>
              <a:r>
                <a:rPr lang="fr-FR" dirty="0" smtClean="0"/>
                <a:t>In </a:t>
              </a:r>
              <a:r>
                <a:rPr lang="fr-FR" dirty="0" err="1" smtClean="0"/>
                <a:t>our</a:t>
              </a:r>
              <a:r>
                <a:rPr lang="fr-FR" dirty="0" smtClean="0"/>
                <a:t> </a:t>
              </a:r>
              <a:r>
                <a:rPr lang="fr-FR" dirty="0" err="1"/>
                <a:t>G</a:t>
              </a:r>
              <a:r>
                <a:rPr lang="fr-FR" dirty="0" err="1" smtClean="0"/>
                <a:t>aussian</a:t>
              </a:r>
              <a:r>
                <a:rPr lang="fr-FR" dirty="0" smtClean="0"/>
                <a:t> Monte-Carlo model </a:t>
              </a:r>
              <a:r>
                <a:rPr lang="fr-FR" dirty="0" err="1" smtClean="0"/>
                <a:t>we</a:t>
              </a:r>
              <a:r>
                <a:rPr lang="fr-FR" dirty="0" smtClean="0"/>
                <a:t> </a:t>
              </a:r>
              <a:r>
                <a:rPr lang="fr-FR" dirty="0" err="1" smtClean="0"/>
                <a:t>obtain</a:t>
              </a:r>
              <a:r>
                <a:rPr lang="fr-FR" dirty="0" smtClean="0"/>
                <a:t>  </a:t>
              </a:r>
            </a:p>
            <a:p>
              <a:endParaRPr lang="fr-FR" dirty="0"/>
            </a:p>
            <a:p>
              <a:r>
                <a:rPr lang="fr-FR" dirty="0" smtClean="0"/>
                <a:t>                                         &lt;|</a:t>
              </a:r>
              <a:r>
                <a:rPr lang="fr-FR" b="1" dirty="0"/>
                <a:t>r</a:t>
              </a:r>
              <a:r>
                <a:rPr lang="fr-FR" baseline="-25000" dirty="0"/>
                <a:t>n</a:t>
              </a:r>
              <a:r>
                <a:rPr lang="fr-FR" dirty="0"/>
                <a:t>-</a:t>
              </a:r>
              <a:r>
                <a:rPr lang="fr-FR" b="1" dirty="0"/>
                <a:t>r</a:t>
              </a:r>
              <a:r>
                <a:rPr lang="fr-FR" baseline="-25000" dirty="0"/>
                <a:t>m</a:t>
              </a:r>
              <a:r>
                <a:rPr lang="fr-FR" dirty="0" smtClean="0"/>
                <a:t>|</a:t>
              </a:r>
              <a:r>
                <a:rPr lang="fr-FR" baseline="30000" dirty="0" smtClean="0"/>
                <a:t>2</a:t>
              </a:r>
              <a:r>
                <a:rPr lang="fr-FR" dirty="0" smtClean="0"/>
                <a:t>&gt;  =  2 </a:t>
              </a:r>
              <a:r>
                <a:rPr lang="fr-FR" dirty="0"/>
                <a:t>&lt;</a:t>
              </a:r>
              <a:r>
                <a:rPr lang="fr-FR" b="1" dirty="0"/>
                <a:t>u</a:t>
              </a:r>
              <a:r>
                <a:rPr lang="fr-FR" baseline="30000" dirty="0"/>
                <a:t>2</a:t>
              </a:r>
              <a:r>
                <a:rPr lang="fr-FR" dirty="0"/>
                <a:t>&gt;</a:t>
              </a:r>
              <a:r>
                <a:rPr lang="fr-FR" baseline="-25000" dirty="0"/>
                <a:t>th  </a:t>
              </a:r>
              <a:r>
                <a:rPr lang="fr-FR" dirty="0" smtClean="0"/>
                <a:t> × </a:t>
              </a:r>
              <a:r>
                <a:rPr lang="fr-FR" dirty="0"/>
                <a:t>(1-β</a:t>
              </a:r>
              <a:r>
                <a:rPr lang="fr-FR" baseline="30000" dirty="0"/>
                <a:t>|</a:t>
              </a:r>
              <a:r>
                <a:rPr lang="fr-FR" baseline="30000" dirty="0" err="1"/>
                <a:t>n-m</a:t>
              </a:r>
              <a:r>
                <a:rPr lang="fr-FR" baseline="30000" dirty="0"/>
                <a:t>|</a:t>
              </a:r>
              <a:r>
                <a:rPr lang="fr-FR" dirty="0"/>
                <a:t>) </a:t>
              </a:r>
            </a:p>
            <a:p>
              <a:r>
                <a:rPr lang="fr-FR" dirty="0"/>
                <a:t>a</a:t>
              </a:r>
              <a:r>
                <a:rPr lang="fr-FR" dirty="0" smtClean="0"/>
                <a:t>nd </a:t>
              </a:r>
            </a:p>
            <a:p>
              <a:r>
                <a:rPr lang="fr-FR" dirty="0" smtClean="0"/>
                <a:t>                                   |</a:t>
              </a:r>
              <a:r>
                <a:rPr lang="fr-FR" dirty="0"/>
                <a:t>F(</a:t>
              </a:r>
              <a:r>
                <a:rPr lang="fr-FR" b="1" dirty="0"/>
                <a:t>q</a:t>
              </a:r>
              <a:r>
                <a:rPr lang="fr-FR" dirty="0"/>
                <a:t>)|</a:t>
              </a:r>
              <a:r>
                <a:rPr lang="fr-FR" baseline="30000" dirty="0"/>
                <a:t>2 </a:t>
              </a:r>
              <a:r>
                <a:rPr lang="fr-FR" dirty="0" smtClean="0"/>
                <a:t>=  </a:t>
              </a:r>
              <a:r>
                <a:rPr lang="fr-FR" sz="2400" dirty="0" err="1"/>
                <a:t>Σ</a:t>
              </a:r>
              <a:r>
                <a:rPr lang="fr-FR" baseline="-25000" dirty="0" err="1"/>
                <a:t>n,m</a:t>
              </a:r>
              <a:r>
                <a:rPr lang="fr-FR" dirty="0"/>
                <a:t>  </a:t>
              </a:r>
              <a:r>
                <a:rPr lang="fr-FR" dirty="0" err="1" smtClean="0"/>
                <a:t>exp</a:t>
              </a:r>
              <a:r>
                <a:rPr lang="fr-FR" dirty="0" smtClean="0"/>
                <a:t>{ - (1-β</a:t>
              </a:r>
              <a:r>
                <a:rPr lang="fr-FR" baseline="30000" dirty="0" smtClean="0"/>
                <a:t>|</a:t>
              </a:r>
              <a:r>
                <a:rPr lang="fr-FR" baseline="30000" dirty="0" err="1" smtClean="0"/>
                <a:t>n-m</a:t>
              </a:r>
              <a:r>
                <a:rPr lang="fr-FR" baseline="30000" dirty="0" smtClean="0"/>
                <a:t>|</a:t>
              </a:r>
              <a:r>
                <a:rPr lang="fr-FR" dirty="0" smtClean="0"/>
                <a:t>) &lt;</a:t>
              </a:r>
              <a:r>
                <a:rPr lang="fr-FR" b="1" dirty="0"/>
                <a:t>u</a:t>
              </a:r>
              <a:r>
                <a:rPr lang="fr-FR" baseline="30000" dirty="0"/>
                <a:t>2</a:t>
              </a:r>
              <a:r>
                <a:rPr lang="fr-FR" dirty="0"/>
                <a:t>&gt;</a:t>
              </a:r>
              <a:r>
                <a:rPr lang="fr-FR" baseline="-25000" dirty="0" smtClean="0"/>
                <a:t>th  </a:t>
              </a:r>
              <a:r>
                <a:rPr lang="fr-FR" b="1" dirty="0" smtClean="0"/>
                <a:t>q</a:t>
              </a:r>
              <a:r>
                <a:rPr lang="fr-FR" baseline="30000" dirty="0" smtClean="0"/>
                <a:t>2</a:t>
              </a:r>
              <a:r>
                <a:rPr lang="fr-FR" dirty="0" smtClean="0"/>
                <a:t> }  </a:t>
              </a:r>
            </a:p>
            <a:p>
              <a:endParaRPr lang="fr-FR" dirty="0"/>
            </a:p>
            <a:p>
              <a:r>
                <a:rPr lang="fr-FR" dirty="0" smtClean="0"/>
                <a:t>-&gt;  The </a:t>
              </a:r>
              <a:r>
                <a:rPr lang="fr-FR" dirty="0" err="1" smtClean="0"/>
                <a:t>larger</a:t>
              </a:r>
              <a:r>
                <a:rPr lang="fr-FR" dirty="0" smtClean="0"/>
                <a:t> </a:t>
              </a:r>
              <a:r>
                <a:rPr lang="fr-FR" dirty="0" err="1" smtClean="0"/>
                <a:t>is</a:t>
              </a:r>
              <a:r>
                <a:rPr lang="fr-FR" dirty="0" smtClean="0"/>
                <a:t> β, the </a:t>
              </a:r>
              <a:r>
                <a:rPr lang="fr-FR" dirty="0" err="1" smtClean="0"/>
                <a:t>stronger</a:t>
              </a:r>
              <a:r>
                <a:rPr lang="fr-FR" dirty="0" smtClean="0"/>
                <a:t> </a:t>
              </a:r>
              <a:r>
                <a:rPr lang="fr-FR" dirty="0" err="1" smtClean="0"/>
                <a:t>is</a:t>
              </a:r>
              <a:r>
                <a:rPr lang="fr-FR" dirty="0" smtClean="0"/>
                <a:t> </a:t>
              </a:r>
              <a:r>
                <a:rPr lang="fr-FR" dirty="0" err="1" smtClean="0"/>
                <a:t>scattering</a:t>
              </a:r>
              <a:r>
                <a:rPr lang="fr-FR" dirty="0" smtClean="0"/>
                <a:t>. </a:t>
              </a:r>
              <a:endParaRPr lang="fr-FR" dirty="0" smtClean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563888" y="2982176"/>
              <a:ext cx="1345929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interference</a:t>
              </a:r>
              <a:endParaRPr lang="fr-FR" dirty="0"/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 flipH="1">
              <a:off x="2843808" y="3284984"/>
              <a:ext cx="1008112" cy="2465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831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correlations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vibration of </a:t>
            </a:r>
            <a:r>
              <a:rPr lang="fr-FR" dirty="0" err="1" smtClean="0"/>
              <a:t>neighbouring</a:t>
            </a:r>
            <a:r>
              <a:rPr lang="fr-FR" dirty="0" smtClean="0"/>
              <a:t> </a:t>
            </a:r>
            <a:r>
              <a:rPr lang="fr-FR" dirty="0" err="1" smtClean="0"/>
              <a:t>atoms</a:t>
            </a:r>
            <a:r>
              <a:rPr lang="fr-FR" baseline="30000" dirty="0"/>
              <a:t>[</a:t>
            </a:r>
            <a:r>
              <a:rPr lang="fr-FR" baseline="30000" dirty="0" smtClean="0"/>
              <a:t>*</a:t>
            </a:r>
            <a:r>
              <a:rPr lang="fr-FR" baseline="30000" dirty="0"/>
              <a:t>]</a:t>
            </a:r>
            <a:r>
              <a:rPr lang="fr-FR" dirty="0" smtClean="0"/>
              <a:t> </a:t>
            </a:r>
            <a:r>
              <a:rPr lang="fr-FR" dirty="0" err="1" smtClean="0"/>
              <a:t>decreases</a:t>
            </a:r>
            <a:r>
              <a:rPr lang="fr-FR" dirty="0" smtClean="0"/>
              <a:t> the </a:t>
            </a:r>
            <a:r>
              <a:rPr lang="fr-FR" dirty="0" err="1" smtClean="0"/>
              <a:t>dechanneling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sz="2600" dirty="0" smtClean="0"/>
              <a:t>This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shown</a:t>
            </a:r>
            <a:r>
              <a:rPr lang="fr-FR" sz="2600" dirty="0" smtClean="0"/>
              <a:t> </a:t>
            </a:r>
            <a:r>
              <a:rPr lang="fr-FR" sz="2600" dirty="0" err="1" smtClean="0"/>
              <a:t>both</a:t>
            </a:r>
            <a:r>
              <a:rPr lang="fr-FR" sz="2600" dirty="0" smtClean="0"/>
              <a:t> in </a:t>
            </a:r>
            <a:r>
              <a:rPr lang="fr-FR" sz="2600" dirty="0" err="1" smtClean="0"/>
              <a:t>classical</a:t>
            </a:r>
            <a:r>
              <a:rPr lang="fr-FR" sz="2600" dirty="0" smtClean="0"/>
              <a:t> </a:t>
            </a:r>
            <a:r>
              <a:rPr lang="fr-FR" sz="2600" dirty="0" err="1" smtClean="0"/>
              <a:t>approach</a:t>
            </a:r>
            <a:r>
              <a:rPr lang="fr-FR" sz="2600" dirty="0" smtClean="0"/>
              <a:t> (</a:t>
            </a:r>
            <a:r>
              <a:rPr lang="fr-FR" sz="2600" dirty="0" err="1" smtClean="0"/>
              <a:t>binary</a:t>
            </a:r>
            <a:r>
              <a:rPr lang="fr-FR" sz="2600" dirty="0" smtClean="0"/>
              <a:t> collision model) and in the quantum Born approximation.</a:t>
            </a:r>
          </a:p>
          <a:p>
            <a:r>
              <a:rPr lang="fr-FR" dirty="0" smtClean="0"/>
              <a:t> </a:t>
            </a:r>
            <a:r>
              <a:rPr lang="fr-FR" dirty="0"/>
              <a:t>An </a:t>
            </a:r>
            <a:r>
              <a:rPr lang="fr-FR" dirty="0" err="1"/>
              <a:t>effect</a:t>
            </a:r>
            <a:r>
              <a:rPr lang="fr-FR" dirty="0"/>
              <a:t> of ~ 30%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 smtClean="0"/>
              <a:t>occur</a:t>
            </a:r>
            <a:r>
              <a:rPr lang="fr-FR" dirty="0" smtClean="0"/>
              <a:t>. It </a:t>
            </a:r>
            <a:r>
              <a:rPr lang="fr-FR" dirty="0" err="1" smtClean="0"/>
              <a:t>depends</a:t>
            </a:r>
            <a:r>
              <a:rPr lang="fr-FR" dirty="0" smtClean="0"/>
              <a:t> on the phonon </a:t>
            </a:r>
            <a:r>
              <a:rPr lang="fr-FR" dirty="0" err="1" smtClean="0"/>
              <a:t>spectrum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Since</a:t>
            </a:r>
            <a:r>
              <a:rPr lang="fr-FR" dirty="0" smtClean="0"/>
              <a:t> the </a:t>
            </a:r>
            <a:r>
              <a:rPr lang="fr-FR" dirty="0" err="1" smtClean="0"/>
              <a:t>scattering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stronger</a:t>
            </a:r>
            <a:r>
              <a:rPr lang="fr-FR" dirty="0" smtClean="0"/>
              <a:t>, the </a:t>
            </a:r>
            <a:r>
              <a:rPr lang="fr-FR" b="1" i="1" dirty="0" err="1" smtClean="0"/>
              <a:t>Incoherent</a:t>
            </a:r>
            <a:r>
              <a:rPr lang="fr-FR" b="1" i="1" dirty="0" smtClean="0"/>
              <a:t> </a:t>
            </a:r>
            <a:r>
              <a:rPr lang="fr-FR" b="1" i="1" dirty="0" err="1" smtClean="0"/>
              <a:t>Bremsstrahlung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more </a:t>
            </a:r>
            <a:r>
              <a:rPr lang="fr-FR" dirty="0" err="1" smtClean="0"/>
              <a:t>powerfull</a:t>
            </a:r>
            <a:r>
              <a:rPr lang="fr-FR" dirty="0"/>
              <a:t> </a:t>
            </a:r>
            <a:r>
              <a:rPr lang="fr-FR" sz="2800" dirty="0" smtClean="0"/>
              <a:t>(</a:t>
            </a:r>
            <a:r>
              <a:rPr lang="fr-FR" sz="2800" dirty="0" err="1" smtClean="0"/>
              <a:t>compared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simulation </a:t>
            </a:r>
            <a:r>
              <a:rPr lang="fr-FR" sz="2800" dirty="0" err="1" smtClean="0"/>
              <a:t>without</a:t>
            </a:r>
            <a:r>
              <a:rPr lang="fr-FR" sz="2800" dirty="0" smtClean="0"/>
              <a:t> </a:t>
            </a:r>
            <a:r>
              <a:rPr lang="fr-FR" sz="2800" dirty="0" err="1" smtClean="0"/>
              <a:t>correlation</a:t>
            </a:r>
            <a:r>
              <a:rPr lang="fr-FR" sz="2800" dirty="0" smtClean="0"/>
              <a:t>) </a:t>
            </a:r>
          </a:p>
          <a:p>
            <a:pPr marL="0" indent="0">
              <a:buNone/>
            </a:pP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[*] for a </a:t>
            </a:r>
            <a:r>
              <a:rPr lang="fr-FR" sz="2400" i="1" dirty="0" err="1" smtClean="0"/>
              <a:t>fixed</a:t>
            </a:r>
            <a:r>
              <a:rPr lang="fr-FR" sz="2400" i="1" dirty="0" smtClean="0"/>
              <a:t> value </a:t>
            </a:r>
            <a:r>
              <a:rPr lang="fr-FR" sz="2400" dirty="0" smtClean="0"/>
              <a:t>of </a:t>
            </a:r>
            <a:r>
              <a:rPr lang="fr-FR" sz="2400" dirty="0"/>
              <a:t>&lt;</a:t>
            </a:r>
            <a:r>
              <a:rPr lang="fr-FR" sz="2400" b="1" dirty="0"/>
              <a:t>u</a:t>
            </a:r>
            <a:r>
              <a:rPr lang="fr-FR" sz="2400" baseline="30000" dirty="0"/>
              <a:t>2</a:t>
            </a:r>
            <a:r>
              <a:rPr lang="fr-FR" sz="2400" dirty="0"/>
              <a:t>&gt;</a:t>
            </a:r>
            <a:r>
              <a:rPr lang="fr-FR" sz="2400" baseline="-25000" dirty="0" smtClean="0"/>
              <a:t>th</a:t>
            </a:r>
            <a:r>
              <a:rPr lang="fr-FR" sz="2400" dirty="0" smtClean="0"/>
              <a:t> 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803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r 25"/>
          <p:cNvGrpSpPr/>
          <p:nvPr/>
        </p:nvGrpSpPr>
        <p:grpSpPr>
          <a:xfrm>
            <a:off x="25400" y="620688"/>
            <a:ext cx="9144000" cy="4995451"/>
            <a:chOff x="25400" y="607988"/>
            <a:chExt cx="9144000" cy="4995451"/>
          </a:xfrm>
        </p:grpSpPr>
        <p:pic>
          <p:nvPicPr>
            <p:cNvPr id="4" name="Image 3" descr="graf3-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25400" y="1244600"/>
              <a:ext cx="9144000" cy="4358839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</p:pic>
        <p:grpSp>
          <p:nvGrpSpPr>
            <p:cNvPr id="18" name="Grouper 17"/>
            <p:cNvGrpSpPr/>
            <p:nvPr/>
          </p:nvGrpSpPr>
          <p:grpSpPr>
            <a:xfrm>
              <a:off x="76188" y="1633876"/>
              <a:ext cx="858933" cy="2922220"/>
              <a:chOff x="76188" y="1633876"/>
              <a:chExt cx="858933" cy="2922220"/>
            </a:xfrm>
          </p:grpSpPr>
          <p:sp>
            <p:nvSpPr>
              <p:cNvPr id="5" name="ZoneTexte 4"/>
              <p:cNvSpPr txBox="1"/>
              <p:nvPr/>
            </p:nvSpPr>
            <p:spPr>
              <a:xfrm>
                <a:off x="93116" y="4186764"/>
                <a:ext cx="816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Symbol" charset="2"/>
                    <a:cs typeface="Symbol" charset="2"/>
                  </a:rPr>
                  <a:t>b</a:t>
                </a:r>
                <a:r>
                  <a:rPr lang="fr-FR" dirty="0" smtClean="0"/>
                  <a:t>=-0.9</a:t>
                </a:r>
                <a:endParaRPr lang="fr-FR" dirty="0"/>
              </a:p>
            </p:txBody>
          </p:sp>
          <p:sp>
            <p:nvSpPr>
              <p:cNvPr id="6" name="ZoneTexte 5"/>
              <p:cNvSpPr txBox="1"/>
              <p:nvPr/>
            </p:nvSpPr>
            <p:spPr>
              <a:xfrm>
                <a:off x="76188" y="1633876"/>
                <a:ext cx="833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Symbol" charset="2"/>
                    <a:cs typeface="Symbol" charset="2"/>
                  </a:rPr>
                  <a:t>b</a:t>
                </a:r>
                <a:r>
                  <a:rPr lang="fr-FR" dirty="0" smtClean="0"/>
                  <a:t>=+0.0</a:t>
                </a:r>
                <a:endParaRPr lang="fr-FR" dirty="0"/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84649" y="2531372"/>
                <a:ext cx="833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Symbol" charset="2"/>
                    <a:cs typeface="Symbol" charset="2"/>
                  </a:rPr>
                  <a:t>b</a:t>
                </a:r>
                <a:r>
                  <a:rPr lang="fr-FR" dirty="0" smtClean="0"/>
                  <a:t>=+0.5</a:t>
                </a:r>
                <a:endParaRPr lang="fr-FR" dirty="0"/>
              </a:p>
            </p:txBody>
          </p:sp>
          <p:sp>
            <p:nvSpPr>
              <p:cNvPr id="8" name="ZoneTexte 7"/>
              <p:cNvSpPr txBox="1"/>
              <p:nvPr/>
            </p:nvSpPr>
            <p:spPr>
              <a:xfrm>
                <a:off x="101577" y="3378066"/>
                <a:ext cx="8335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Symbol" charset="2"/>
                    <a:cs typeface="Symbol" charset="2"/>
                  </a:rPr>
                  <a:t>b</a:t>
                </a:r>
                <a:r>
                  <a:rPr lang="fr-FR" dirty="0" smtClean="0"/>
                  <a:t>=+0.9</a:t>
                </a:r>
                <a:endParaRPr lang="fr-FR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769627" y="4543373"/>
              <a:ext cx="7611534" cy="200014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31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7727" y="2904908"/>
              <a:ext cx="7611534" cy="200014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3175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2327" y="3730408"/>
              <a:ext cx="7611534" cy="200014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31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9627" y="2079408"/>
              <a:ext cx="7611534" cy="200014"/>
            </a:xfrm>
            <a:prstGeom prst="rect">
              <a:avLst/>
            </a:prstGeom>
            <a:solidFill>
              <a:schemeClr val="bg1">
                <a:lumMod val="85000"/>
                <a:alpha val="18000"/>
              </a:schemeClr>
            </a:solidFill>
            <a:ln w="31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699792" y="607988"/>
              <a:ext cx="4107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How do </a:t>
              </a:r>
              <a:r>
                <a:rPr lang="fr-FR" sz="2400" dirty="0" err="1" smtClean="0"/>
                <a:t>atomic</a:t>
              </a:r>
              <a:r>
                <a:rPr lang="fr-FR" sz="2400" dirty="0" smtClean="0"/>
                <a:t> </a:t>
              </a:r>
              <a:r>
                <a:rPr lang="fr-FR" sz="2400" dirty="0" err="1" smtClean="0"/>
                <a:t>chains</a:t>
              </a:r>
              <a:r>
                <a:rPr lang="fr-FR" sz="2400" dirty="0" smtClean="0"/>
                <a:t> </a:t>
              </a:r>
              <a:r>
                <a:rPr lang="fr-FR" sz="2400" dirty="0" err="1" smtClean="0"/>
                <a:t>vibrate</a:t>
              </a:r>
              <a:r>
                <a:rPr lang="fr-FR" sz="2400" dirty="0" smtClean="0"/>
                <a:t> ?</a:t>
              </a:r>
              <a:endParaRPr lang="fr-F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5709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11384" cy="706090"/>
          </a:xfrm>
        </p:spPr>
        <p:txBody>
          <a:bodyPr>
            <a:normAutofit fontScale="90000"/>
          </a:bodyPr>
          <a:lstStyle/>
          <a:p>
            <a:r>
              <a:rPr lang="fr-FR" sz="3200" dirty="0" err="1" smtClean="0"/>
              <a:t>S</a:t>
            </a:r>
            <a:r>
              <a:rPr lang="fr-FR" sz="3200" b="1" dirty="0" err="1" smtClean="0"/>
              <a:t>p</a:t>
            </a:r>
            <a:r>
              <a:rPr lang="fr-FR" sz="3200" dirty="0" err="1" smtClean="0"/>
              <a:t>ring</a:t>
            </a:r>
            <a:r>
              <a:rPr lang="fr-FR" sz="3200" dirty="0" smtClean="0"/>
              <a:t> </a:t>
            </a:r>
            <a:r>
              <a:rPr lang="fr-FR" sz="3200" dirty="0" smtClean="0"/>
              <a:t>model </a:t>
            </a:r>
            <a:r>
              <a:rPr lang="fr-FR" sz="3200" dirty="0"/>
              <a:t>for the </a:t>
            </a:r>
            <a:r>
              <a:rPr lang="fr-FR" sz="3200" dirty="0" err="1" smtClean="0"/>
              <a:t>atomic</a:t>
            </a:r>
            <a:r>
              <a:rPr lang="fr-FR" sz="3200" dirty="0" smtClean="0"/>
              <a:t> </a:t>
            </a:r>
            <a:r>
              <a:rPr lang="fr-FR" sz="3200" dirty="0"/>
              <a:t>s</a:t>
            </a:r>
            <a:r>
              <a:rPr lang="fr-FR" sz="3200" b="1" dirty="0"/>
              <a:t>t</a:t>
            </a:r>
            <a:r>
              <a:rPr lang="fr-FR" sz="3200" dirty="0"/>
              <a:t>ring </a:t>
            </a:r>
            <a:r>
              <a:rPr lang="fr-FR" sz="3200" dirty="0" smtClean="0"/>
              <a:t>vibration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 </a:t>
            </a:r>
            <a:endParaRPr lang="fr-FR" sz="3200" dirty="0"/>
          </a:p>
        </p:txBody>
      </p:sp>
      <p:grpSp>
        <p:nvGrpSpPr>
          <p:cNvPr id="4" name="Grouper 3"/>
          <p:cNvGrpSpPr/>
          <p:nvPr/>
        </p:nvGrpSpPr>
        <p:grpSpPr>
          <a:xfrm>
            <a:off x="107504" y="1085917"/>
            <a:ext cx="8928992" cy="4820972"/>
            <a:chOff x="107504" y="1085917"/>
            <a:chExt cx="8928992" cy="4820972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107504" y="5445224"/>
              <a:ext cx="892899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er 38"/>
            <p:cNvGrpSpPr/>
            <p:nvPr/>
          </p:nvGrpSpPr>
          <p:grpSpPr>
            <a:xfrm>
              <a:off x="768978" y="2243725"/>
              <a:ext cx="7629790" cy="3201499"/>
              <a:chOff x="-897550" y="1421160"/>
              <a:chExt cx="12584450" cy="4965588"/>
            </a:xfrm>
          </p:grpSpPr>
          <p:sp>
            <p:nvSpPr>
              <p:cNvPr id="5" name="Forme libre 4"/>
              <p:cNvSpPr/>
              <p:nvPr/>
            </p:nvSpPr>
            <p:spPr>
              <a:xfrm>
                <a:off x="1886548" y="3061404"/>
                <a:ext cx="1087033" cy="3325344"/>
              </a:xfrm>
              <a:custGeom>
                <a:avLst/>
                <a:gdLst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08479 w 1068083"/>
                  <a:gd name="connsiteY35" fmla="*/ 52451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13179 w 1068083"/>
                  <a:gd name="connsiteY3" fmla="*/ 7239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46579 w 1068083"/>
                  <a:gd name="connsiteY0" fmla="*/ 0 h 5372100"/>
                  <a:gd name="connsiteX1" fmla="*/ 381479 w 1068083"/>
                  <a:gd name="connsiteY1" fmla="*/ 469900 h 5372100"/>
                  <a:gd name="connsiteX2" fmla="*/ 13179 w 1068083"/>
                  <a:gd name="connsiteY2" fmla="*/ 342900 h 5372100"/>
                  <a:gd name="connsiteX3" fmla="*/ 381479 w 1068083"/>
                  <a:gd name="connsiteY3" fmla="*/ 127000 h 5372100"/>
                  <a:gd name="connsiteX4" fmla="*/ 1054579 w 1068083"/>
                  <a:gd name="connsiteY4" fmla="*/ 596900 h 5372100"/>
                  <a:gd name="connsiteX5" fmla="*/ 546579 w 1068083"/>
                  <a:gd name="connsiteY5" fmla="*/ 749300 h 5372100"/>
                  <a:gd name="connsiteX6" fmla="*/ 13179 w 1068083"/>
                  <a:gd name="connsiteY6" fmla="*/ 647700 h 5372100"/>
                  <a:gd name="connsiteX7" fmla="*/ 533879 w 1068083"/>
                  <a:gd name="connsiteY7" fmla="*/ 457200 h 5372100"/>
                  <a:gd name="connsiteX8" fmla="*/ 1054579 w 1068083"/>
                  <a:gd name="connsiteY8" fmla="*/ 939800 h 5372100"/>
                  <a:gd name="connsiteX9" fmla="*/ 546579 w 1068083"/>
                  <a:gd name="connsiteY9" fmla="*/ 1397000 h 5372100"/>
                  <a:gd name="connsiteX10" fmla="*/ 13179 w 1068083"/>
                  <a:gd name="connsiteY10" fmla="*/ 1257300 h 5372100"/>
                  <a:gd name="connsiteX11" fmla="*/ 483079 w 1068083"/>
                  <a:gd name="connsiteY11" fmla="*/ 1066800 h 5372100"/>
                  <a:gd name="connsiteX12" fmla="*/ 1054579 w 1068083"/>
                  <a:gd name="connsiteY12" fmla="*/ 1511300 h 5372100"/>
                  <a:gd name="connsiteX13" fmla="*/ 546579 w 1068083"/>
                  <a:gd name="connsiteY13" fmla="*/ 1981200 h 5372100"/>
                  <a:gd name="connsiteX14" fmla="*/ 479 w 1068083"/>
                  <a:gd name="connsiteY14" fmla="*/ 1866900 h 5372100"/>
                  <a:gd name="connsiteX15" fmla="*/ 495779 w 1068083"/>
                  <a:gd name="connsiteY15" fmla="*/ 1651000 h 5372100"/>
                  <a:gd name="connsiteX16" fmla="*/ 1054579 w 1068083"/>
                  <a:gd name="connsiteY16" fmla="*/ 2146300 h 5372100"/>
                  <a:gd name="connsiteX17" fmla="*/ 546579 w 1068083"/>
                  <a:gd name="connsiteY17" fmla="*/ 2616200 h 5372100"/>
                  <a:gd name="connsiteX18" fmla="*/ 25879 w 1068083"/>
                  <a:gd name="connsiteY18" fmla="*/ 2438400 h 5372100"/>
                  <a:gd name="connsiteX19" fmla="*/ 470379 w 1068083"/>
                  <a:gd name="connsiteY19" fmla="*/ 2260600 h 5372100"/>
                  <a:gd name="connsiteX20" fmla="*/ 1067279 w 1068083"/>
                  <a:gd name="connsiteY20" fmla="*/ 2755900 h 5372100"/>
                  <a:gd name="connsiteX21" fmla="*/ 584679 w 1068083"/>
                  <a:gd name="connsiteY21" fmla="*/ 3200400 h 5372100"/>
                  <a:gd name="connsiteX22" fmla="*/ 479 w 1068083"/>
                  <a:gd name="connsiteY22" fmla="*/ 3073400 h 5372100"/>
                  <a:gd name="connsiteX23" fmla="*/ 495779 w 1068083"/>
                  <a:gd name="connsiteY23" fmla="*/ 2857500 h 5372100"/>
                  <a:gd name="connsiteX24" fmla="*/ 1067279 w 1068083"/>
                  <a:gd name="connsiteY24" fmla="*/ 3378200 h 5372100"/>
                  <a:gd name="connsiteX25" fmla="*/ 546579 w 1068083"/>
                  <a:gd name="connsiteY25" fmla="*/ 3822700 h 5372100"/>
                  <a:gd name="connsiteX26" fmla="*/ 479 w 1068083"/>
                  <a:gd name="connsiteY26" fmla="*/ 3670300 h 5372100"/>
                  <a:gd name="connsiteX27" fmla="*/ 521179 w 1068083"/>
                  <a:gd name="connsiteY27" fmla="*/ 3517900 h 5372100"/>
                  <a:gd name="connsiteX28" fmla="*/ 1067279 w 1068083"/>
                  <a:gd name="connsiteY28" fmla="*/ 3975100 h 5372100"/>
                  <a:gd name="connsiteX29" fmla="*/ 546579 w 1068083"/>
                  <a:gd name="connsiteY29" fmla="*/ 4419600 h 5372100"/>
                  <a:gd name="connsiteX30" fmla="*/ 479 w 1068083"/>
                  <a:gd name="connsiteY30" fmla="*/ 4241800 h 5372100"/>
                  <a:gd name="connsiteX31" fmla="*/ 470379 w 1068083"/>
                  <a:gd name="connsiteY31" fmla="*/ 4089400 h 5372100"/>
                  <a:gd name="connsiteX32" fmla="*/ 1054579 w 1068083"/>
                  <a:gd name="connsiteY32" fmla="*/ 4572000 h 5372100"/>
                  <a:gd name="connsiteX33" fmla="*/ 584679 w 1068083"/>
                  <a:gd name="connsiteY33" fmla="*/ 4851400 h 5372100"/>
                  <a:gd name="connsiteX34" fmla="*/ 533879 w 1068083"/>
                  <a:gd name="connsiteY34" fmla="*/ 4978400 h 5372100"/>
                  <a:gd name="connsiteX35" fmla="*/ 546579 w 1068083"/>
                  <a:gd name="connsiteY35" fmla="*/ 5372100 h 5372100"/>
                  <a:gd name="connsiteX0" fmla="*/ 381479 w 1068083"/>
                  <a:gd name="connsiteY0" fmla="*/ 348708 h 5250908"/>
                  <a:gd name="connsiteX1" fmla="*/ 13179 w 1068083"/>
                  <a:gd name="connsiteY1" fmla="*/ 221708 h 5250908"/>
                  <a:gd name="connsiteX2" fmla="*/ 381479 w 1068083"/>
                  <a:gd name="connsiteY2" fmla="*/ 5808 h 5250908"/>
                  <a:gd name="connsiteX3" fmla="*/ 1054579 w 1068083"/>
                  <a:gd name="connsiteY3" fmla="*/ 475708 h 5250908"/>
                  <a:gd name="connsiteX4" fmla="*/ 546579 w 1068083"/>
                  <a:gd name="connsiteY4" fmla="*/ 628108 h 5250908"/>
                  <a:gd name="connsiteX5" fmla="*/ 13179 w 1068083"/>
                  <a:gd name="connsiteY5" fmla="*/ 526508 h 5250908"/>
                  <a:gd name="connsiteX6" fmla="*/ 533879 w 1068083"/>
                  <a:gd name="connsiteY6" fmla="*/ 336008 h 5250908"/>
                  <a:gd name="connsiteX7" fmla="*/ 1054579 w 1068083"/>
                  <a:gd name="connsiteY7" fmla="*/ 818608 h 5250908"/>
                  <a:gd name="connsiteX8" fmla="*/ 546579 w 1068083"/>
                  <a:gd name="connsiteY8" fmla="*/ 1275808 h 5250908"/>
                  <a:gd name="connsiteX9" fmla="*/ 13179 w 1068083"/>
                  <a:gd name="connsiteY9" fmla="*/ 1136108 h 5250908"/>
                  <a:gd name="connsiteX10" fmla="*/ 483079 w 1068083"/>
                  <a:gd name="connsiteY10" fmla="*/ 945608 h 5250908"/>
                  <a:gd name="connsiteX11" fmla="*/ 1054579 w 1068083"/>
                  <a:gd name="connsiteY11" fmla="*/ 1390108 h 5250908"/>
                  <a:gd name="connsiteX12" fmla="*/ 546579 w 1068083"/>
                  <a:gd name="connsiteY12" fmla="*/ 1860008 h 5250908"/>
                  <a:gd name="connsiteX13" fmla="*/ 479 w 1068083"/>
                  <a:gd name="connsiteY13" fmla="*/ 1745708 h 5250908"/>
                  <a:gd name="connsiteX14" fmla="*/ 495779 w 1068083"/>
                  <a:gd name="connsiteY14" fmla="*/ 1529808 h 5250908"/>
                  <a:gd name="connsiteX15" fmla="*/ 1054579 w 1068083"/>
                  <a:gd name="connsiteY15" fmla="*/ 2025108 h 5250908"/>
                  <a:gd name="connsiteX16" fmla="*/ 546579 w 1068083"/>
                  <a:gd name="connsiteY16" fmla="*/ 2495008 h 5250908"/>
                  <a:gd name="connsiteX17" fmla="*/ 25879 w 1068083"/>
                  <a:gd name="connsiteY17" fmla="*/ 2317208 h 5250908"/>
                  <a:gd name="connsiteX18" fmla="*/ 470379 w 1068083"/>
                  <a:gd name="connsiteY18" fmla="*/ 2139408 h 5250908"/>
                  <a:gd name="connsiteX19" fmla="*/ 1067279 w 1068083"/>
                  <a:gd name="connsiteY19" fmla="*/ 2634708 h 5250908"/>
                  <a:gd name="connsiteX20" fmla="*/ 584679 w 1068083"/>
                  <a:gd name="connsiteY20" fmla="*/ 3079208 h 5250908"/>
                  <a:gd name="connsiteX21" fmla="*/ 479 w 1068083"/>
                  <a:gd name="connsiteY21" fmla="*/ 2952208 h 5250908"/>
                  <a:gd name="connsiteX22" fmla="*/ 495779 w 1068083"/>
                  <a:gd name="connsiteY22" fmla="*/ 2736308 h 5250908"/>
                  <a:gd name="connsiteX23" fmla="*/ 1067279 w 1068083"/>
                  <a:gd name="connsiteY23" fmla="*/ 3257008 h 5250908"/>
                  <a:gd name="connsiteX24" fmla="*/ 546579 w 1068083"/>
                  <a:gd name="connsiteY24" fmla="*/ 3701508 h 5250908"/>
                  <a:gd name="connsiteX25" fmla="*/ 479 w 1068083"/>
                  <a:gd name="connsiteY25" fmla="*/ 3549108 h 5250908"/>
                  <a:gd name="connsiteX26" fmla="*/ 521179 w 1068083"/>
                  <a:gd name="connsiteY26" fmla="*/ 3396708 h 5250908"/>
                  <a:gd name="connsiteX27" fmla="*/ 1067279 w 1068083"/>
                  <a:gd name="connsiteY27" fmla="*/ 3853908 h 5250908"/>
                  <a:gd name="connsiteX28" fmla="*/ 546579 w 1068083"/>
                  <a:gd name="connsiteY28" fmla="*/ 4298408 h 5250908"/>
                  <a:gd name="connsiteX29" fmla="*/ 479 w 1068083"/>
                  <a:gd name="connsiteY29" fmla="*/ 4120608 h 5250908"/>
                  <a:gd name="connsiteX30" fmla="*/ 470379 w 1068083"/>
                  <a:gd name="connsiteY30" fmla="*/ 3968208 h 5250908"/>
                  <a:gd name="connsiteX31" fmla="*/ 1054579 w 1068083"/>
                  <a:gd name="connsiteY31" fmla="*/ 4450808 h 5250908"/>
                  <a:gd name="connsiteX32" fmla="*/ 584679 w 1068083"/>
                  <a:gd name="connsiteY32" fmla="*/ 4730208 h 5250908"/>
                  <a:gd name="connsiteX33" fmla="*/ 533879 w 1068083"/>
                  <a:gd name="connsiteY33" fmla="*/ 4857208 h 5250908"/>
                  <a:gd name="connsiteX34" fmla="*/ 546579 w 1068083"/>
                  <a:gd name="connsiteY34" fmla="*/ 5250908 h 5250908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381479 w 1068083"/>
                  <a:gd name="connsiteY2" fmla="*/ 4826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83079 w 1068083"/>
                  <a:gd name="connsiteY1" fmla="*/ 3048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13179 w 1068083"/>
                  <a:gd name="connsiteY13" fmla="*/ 21844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338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84679 w 1067538"/>
                  <a:gd name="connsiteY10" fmla="*/ 14351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773"/>
                  <a:gd name="connsiteY0" fmla="*/ 0 h 5727700"/>
                  <a:gd name="connsiteX1" fmla="*/ 444979 w 1067773"/>
                  <a:gd name="connsiteY1" fmla="*/ 330200 h 5727700"/>
                  <a:gd name="connsiteX2" fmla="*/ 495779 w 1067773"/>
                  <a:gd name="connsiteY2" fmla="*/ 546100 h 5727700"/>
                  <a:gd name="connsiteX3" fmla="*/ 1067279 w 1067773"/>
                  <a:gd name="connsiteY3" fmla="*/ 673100 h 5727700"/>
                  <a:gd name="connsiteX4" fmla="*/ 584679 w 1067773"/>
                  <a:gd name="connsiteY4" fmla="*/ 1130300 h 5727700"/>
                  <a:gd name="connsiteX5" fmla="*/ 13179 w 1067773"/>
                  <a:gd name="connsiteY5" fmla="*/ 1003300 h 5727700"/>
                  <a:gd name="connsiteX6" fmla="*/ 584679 w 1067773"/>
                  <a:gd name="connsiteY6" fmla="*/ 812800 h 5727700"/>
                  <a:gd name="connsiteX7" fmla="*/ 1054579 w 1067773"/>
                  <a:gd name="connsiteY7" fmla="*/ 1295400 h 5727700"/>
                  <a:gd name="connsiteX8" fmla="*/ 546579 w 1067773"/>
                  <a:gd name="connsiteY8" fmla="*/ 1752600 h 5727700"/>
                  <a:gd name="connsiteX9" fmla="*/ 13179 w 1067773"/>
                  <a:gd name="connsiteY9" fmla="*/ 1612900 h 5727700"/>
                  <a:gd name="connsiteX10" fmla="*/ 533879 w 1067773"/>
                  <a:gd name="connsiteY10" fmla="*/ 1422400 h 5727700"/>
                  <a:gd name="connsiteX11" fmla="*/ 1054579 w 1067773"/>
                  <a:gd name="connsiteY11" fmla="*/ 1866900 h 5727700"/>
                  <a:gd name="connsiteX12" fmla="*/ 546579 w 1067773"/>
                  <a:gd name="connsiteY12" fmla="*/ 2336800 h 5727700"/>
                  <a:gd name="connsiteX13" fmla="*/ 13179 w 1067773"/>
                  <a:gd name="connsiteY13" fmla="*/ 2184400 h 5727700"/>
                  <a:gd name="connsiteX14" fmla="*/ 495779 w 1067773"/>
                  <a:gd name="connsiteY14" fmla="*/ 2006600 h 5727700"/>
                  <a:gd name="connsiteX15" fmla="*/ 1054579 w 1067773"/>
                  <a:gd name="connsiteY15" fmla="*/ 2501900 h 5727700"/>
                  <a:gd name="connsiteX16" fmla="*/ 546579 w 1067773"/>
                  <a:gd name="connsiteY16" fmla="*/ 2971800 h 5727700"/>
                  <a:gd name="connsiteX17" fmla="*/ 25879 w 1067773"/>
                  <a:gd name="connsiteY17" fmla="*/ 2794000 h 5727700"/>
                  <a:gd name="connsiteX18" fmla="*/ 521179 w 1067773"/>
                  <a:gd name="connsiteY18" fmla="*/ 2616200 h 5727700"/>
                  <a:gd name="connsiteX19" fmla="*/ 1067279 w 1067773"/>
                  <a:gd name="connsiteY19" fmla="*/ 3111500 h 5727700"/>
                  <a:gd name="connsiteX20" fmla="*/ 584679 w 1067773"/>
                  <a:gd name="connsiteY20" fmla="*/ 3556000 h 5727700"/>
                  <a:gd name="connsiteX21" fmla="*/ 479 w 1067773"/>
                  <a:gd name="connsiteY21" fmla="*/ 3429000 h 5727700"/>
                  <a:gd name="connsiteX22" fmla="*/ 495779 w 1067773"/>
                  <a:gd name="connsiteY22" fmla="*/ 3213100 h 5727700"/>
                  <a:gd name="connsiteX23" fmla="*/ 1067279 w 1067773"/>
                  <a:gd name="connsiteY23" fmla="*/ 3733800 h 5727700"/>
                  <a:gd name="connsiteX24" fmla="*/ 483079 w 1067773"/>
                  <a:gd name="connsiteY24" fmla="*/ 4191000 h 5727700"/>
                  <a:gd name="connsiteX25" fmla="*/ 479 w 1067773"/>
                  <a:gd name="connsiteY25" fmla="*/ 4025900 h 5727700"/>
                  <a:gd name="connsiteX26" fmla="*/ 521179 w 1067773"/>
                  <a:gd name="connsiteY26" fmla="*/ 3873500 h 5727700"/>
                  <a:gd name="connsiteX27" fmla="*/ 1067279 w 1067773"/>
                  <a:gd name="connsiteY27" fmla="*/ 4330700 h 5727700"/>
                  <a:gd name="connsiteX28" fmla="*/ 508479 w 1067773"/>
                  <a:gd name="connsiteY28" fmla="*/ 4800600 h 5727700"/>
                  <a:gd name="connsiteX29" fmla="*/ 479 w 1067773"/>
                  <a:gd name="connsiteY29" fmla="*/ 4597400 h 5727700"/>
                  <a:gd name="connsiteX30" fmla="*/ 533879 w 1067773"/>
                  <a:gd name="connsiteY30" fmla="*/ 4445000 h 5727700"/>
                  <a:gd name="connsiteX31" fmla="*/ 1054579 w 1067773"/>
                  <a:gd name="connsiteY31" fmla="*/ 4927600 h 5727700"/>
                  <a:gd name="connsiteX32" fmla="*/ 584679 w 1067773"/>
                  <a:gd name="connsiteY32" fmla="*/ 5207000 h 5727700"/>
                  <a:gd name="connsiteX33" fmla="*/ 533879 w 1067773"/>
                  <a:gd name="connsiteY33" fmla="*/ 5334000 h 5727700"/>
                  <a:gd name="connsiteX34" fmla="*/ 546579 w 106777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7620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98540"/>
                  <a:gd name="connsiteY0" fmla="*/ 0 h 5727700"/>
                  <a:gd name="connsiteX1" fmla="*/ 483079 w 1098540"/>
                  <a:gd name="connsiteY1" fmla="*/ 330200 h 5727700"/>
                  <a:gd name="connsiteX2" fmla="*/ 597379 w 1098540"/>
                  <a:gd name="connsiteY2" fmla="*/ 457200 h 5727700"/>
                  <a:gd name="connsiteX3" fmla="*/ 1067279 w 1098540"/>
                  <a:gd name="connsiteY3" fmla="*/ 762000 h 5727700"/>
                  <a:gd name="connsiteX4" fmla="*/ 584679 w 1098540"/>
                  <a:gd name="connsiteY4" fmla="*/ 1130300 h 5727700"/>
                  <a:gd name="connsiteX5" fmla="*/ 13179 w 1098540"/>
                  <a:gd name="connsiteY5" fmla="*/ 1003300 h 5727700"/>
                  <a:gd name="connsiteX6" fmla="*/ 584679 w 1098540"/>
                  <a:gd name="connsiteY6" fmla="*/ 812800 h 5727700"/>
                  <a:gd name="connsiteX7" fmla="*/ 1054579 w 1098540"/>
                  <a:gd name="connsiteY7" fmla="*/ 1295400 h 5727700"/>
                  <a:gd name="connsiteX8" fmla="*/ 546579 w 1098540"/>
                  <a:gd name="connsiteY8" fmla="*/ 1752600 h 5727700"/>
                  <a:gd name="connsiteX9" fmla="*/ 13179 w 1098540"/>
                  <a:gd name="connsiteY9" fmla="*/ 1612900 h 5727700"/>
                  <a:gd name="connsiteX10" fmla="*/ 533879 w 1098540"/>
                  <a:gd name="connsiteY10" fmla="*/ 1422400 h 5727700"/>
                  <a:gd name="connsiteX11" fmla="*/ 1054579 w 1098540"/>
                  <a:gd name="connsiteY11" fmla="*/ 1866900 h 5727700"/>
                  <a:gd name="connsiteX12" fmla="*/ 546579 w 1098540"/>
                  <a:gd name="connsiteY12" fmla="*/ 2336800 h 5727700"/>
                  <a:gd name="connsiteX13" fmla="*/ 13179 w 1098540"/>
                  <a:gd name="connsiteY13" fmla="*/ 2184400 h 5727700"/>
                  <a:gd name="connsiteX14" fmla="*/ 495779 w 1098540"/>
                  <a:gd name="connsiteY14" fmla="*/ 2006600 h 5727700"/>
                  <a:gd name="connsiteX15" fmla="*/ 1054579 w 1098540"/>
                  <a:gd name="connsiteY15" fmla="*/ 2501900 h 5727700"/>
                  <a:gd name="connsiteX16" fmla="*/ 546579 w 1098540"/>
                  <a:gd name="connsiteY16" fmla="*/ 2971800 h 5727700"/>
                  <a:gd name="connsiteX17" fmla="*/ 25879 w 1098540"/>
                  <a:gd name="connsiteY17" fmla="*/ 2794000 h 5727700"/>
                  <a:gd name="connsiteX18" fmla="*/ 521179 w 1098540"/>
                  <a:gd name="connsiteY18" fmla="*/ 2616200 h 5727700"/>
                  <a:gd name="connsiteX19" fmla="*/ 1067279 w 1098540"/>
                  <a:gd name="connsiteY19" fmla="*/ 3111500 h 5727700"/>
                  <a:gd name="connsiteX20" fmla="*/ 584679 w 1098540"/>
                  <a:gd name="connsiteY20" fmla="*/ 3556000 h 5727700"/>
                  <a:gd name="connsiteX21" fmla="*/ 479 w 1098540"/>
                  <a:gd name="connsiteY21" fmla="*/ 3429000 h 5727700"/>
                  <a:gd name="connsiteX22" fmla="*/ 495779 w 1098540"/>
                  <a:gd name="connsiteY22" fmla="*/ 3213100 h 5727700"/>
                  <a:gd name="connsiteX23" fmla="*/ 1067279 w 1098540"/>
                  <a:gd name="connsiteY23" fmla="*/ 3733800 h 5727700"/>
                  <a:gd name="connsiteX24" fmla="*/ 483079 w 1098540"/>
                  <a:gd name="connsiteY24" fmla="*/ 4191000 h 5727700"/>
                  <a:gd name="connsiteX25" fmla="*/ 479 w 1098540"/>
                  <a:gd name="connsiteY25" fmla="*/ 4025900 h 5727700"/>
                  <a:gd name="connsiteX26" fmla="*/ 521179 w 1098540"/>
                  <a:gd name="connsiteY26" fmla="*/ 3873500 h 5727700"/>
                  <a:gd name="connsiteX27" fmla="*/ 1067279 w 1098540"/>
                  <a:gd name="connsiteY27" fmla="*/ 4330700 h 5727700"/>
                  <a:gd name="connsiteX28" fmla="*/ 508479 w 1098540"/>
                  <a:gd name="connsiteY28" fmla="*/ 4800600 h 5727700"/>
                  <a:gd name="connsiteX29" fmla="*/ 479 w 1098540"/>
                  <a:gd name="connsiteY29" fmla="*/ 4597400 h 5727700"/>
                  <a:gd name="connsiteX30" fmla="*/ 533879 w 1098540"/>
                  <a:gd name="connsiteY30" fmla="*/ 4445000 h 5727700"/>
                  <a:gd name="connsiteX31" fmla="*/ 1054579 w 1098540"/>
                  <a:gd name="connsiteY31" fmla="*/ 4927600 h 5727700"/>
                  <a:gd name="connsiteX32" fmla="*/ 1016479 w 1098540"/>
                  <a:gd name="connsiteY32" fmla="*/ 4914900 h 5727700"/>
                  <a:gd name="connsiteX33" fmla="*/ 584679 w 1098540"/>
                  <a:gd name="connsiteY33" fmla="*/ 5207000 h 5727700"/>
                  <a:gd name="connsiteX34" fmla="*/ 533879 w 1098540"/>
                  <a:gd name="connsiteY34" fmla="*/ 5334000 h 5727700"/>
                  <a:gd name="connsiteX35" fmla="*/ 546579 w 1098540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533879 w 1087033"/>
                  <a:gd name="connsiteY1" fmla="*/ 3175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95779 w 1087033"/>
                  <a:gd name="connsiteY1" fmla="*/ 3429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5973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2540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7033" h="5715000">
                    <a:moveTo>
                      <a:pt x="533879" y="0"/>
                    </a:moveTo>
                    <a:cubicBezTo>
                      <a:pt x="533879" y="158750"/>
                      <a:pt x="519062" y="182033"/>
                      <a:pt x="533879" y="247650"/>
                    </a:cubicBezTo>
                    <a:cubicBezTo>
                      <a:pt x="548696" y="313267"/>
                      <a:pt x="535996" y="324908"/>
                      <a:pt x="622779" y="393700"/>
                    </a:cubicBezTo>
                    <a:cubicBezTo>
                      <a:pt x="709562" y="462492"/>
                      <a:pt x="1060929" y="539750"/>
                      <a:pt x="1054579" y="660400"/>
                    </a:cubicBezTo>
                    <a:cubicBezTo>
                      <a:pt x="1048229" y="781050"/>
                      <a:pt x="751896" y="1068917"/>
                      <a:pt x="584679" y="1117600"/>
                    </a:cubicBezTo>
                    <a:cubicBezTo>
                      <a:pt x="417462" y="1166283"/>
                      <a:pt x="51279" y="1005417"/>
                      <a:pt x="51279" y="952500"/>
                    </a:cubicBezTo>
                    <a:cubicBezTo>
                      <a:pt x="51279" y="899583"/>
                      <a:pt x="417462" y="745067"/>
                      <a:pt x="584679" y="800100"/>
                    </a:cubicBezTo>
                    <a:cubicBezTo>
                      <a:pt x="751896" y="855133"/>
                      <a:pt x="1060929" y="1126067"/>
                      <a:pt x="1054579" y="1282700"/>
                    </a:cubicBezTo>
                    <a:cubicBezTo>
                      <a:pt x="1048229" y="1439333"/>
                      <a:pt x="720146" y="1686983"/>
                      <a:pt x="546579" y="1739900"/>
                    </a:cubicBezTo>
                    <a:cubicBezTo>
                      <a:pt x="373012" y="1792817"/>
                      <a:pt x="15296" y="1655233"/>
                      <a:pt x="13179" y="1600200"/>
                    </a:cubicBezTo>
                    <a:cubicBezTo>
                      <a:pt x="11062" y="1545167"/>
                      <a:pt x="360312" y="1367367"/>
                      <a:pt x="533879" y="1409700"/>
                    </a:cubicBezTo>
                    <a:cubicBezTo>
                      <a:pt x="707446" y="1452033"/>
                      <a:pt x="1052462" y="1701800"/>
                      <a:pt x="1054579" y="1854200"/>
                    </a:cubicBezTo>
                    <a:cubicBezTo>
                      <a:pt x="1056696" y="2006600"/>
                      <a:pt x="720146" y="2271183"/>
                      <a:pt x="546579" y="2324100"/>
                    </a:cubicBezTo>
                    <a:cubicBezTo>
                      <a:pt x="373012" y="2377017"/>
                      <a:pt x="21646" y="2226733"/>
                      <a:pt x="13179" y="2171700"/>
                    </a:cubicBezTo>
                    <a:cubicBezTo>
                      <a:pt x="4712" y="2116667"/>
                      <a:pt x="322212" y="1940983"/>
                      <a:pt x="495779" y="1993900"/>
                    </a:cubicBezTo>
                    <a:cubicBezTo>
                      <a:pt x="669346" y="2046817"/>
                      <a:pt x="1046112" y="2328333"/>
                      <a:pt x="1054579" y="2489200"/>
                    </a:cubicBezTo>
                    <a:cubicBezTo>
                      <a:pt x="1063046" y="2650067"/>
                      <a:pt x="718029" y="2910417"/>
                      <a:pt x="546579" y="2959100"/>
                    </a:cubicBezTo>
                    <a:cubicBezTo>
                      <a:pt x="375129" y="3007783"/>
                      <a:pt x="30112" y="2840567"/>
                      <a:pt x="25879" y="2781300"/>
                    </a:cubicBezTo>
                    <a:cubicBezTo>
                      <a:pt x="21646" y="2722033"/>
                      <a:pt x="347612" y="2550583"/>
                      <a:pt x="521179" y="2603500"/>
                    </a:cubicBezTo>
                    <a:cubicBezTo>
                      <a:pt x="694746" y="2656417"/>
                      <a:pt x="1056696" y="2942167"/>
                      <a:pt x="1067279" y="3098800"/>
                    </a:cubicBezTo>
                    <a:cubicBezTo>
                      <a:pt x="1077862" y="3255433"/>
                      <a:pt x="762479" y="3490383"/>
                      <a:pt x="584679" y="3543300"/>
                    </a:cubicBezTo>
                    <a:cubicBezTo>
                      <a:pt x="406879" y="3596217"/>
                      <a:pt x="15296" y="3473450"/>
                      <a:pt x="479" y="3416300"/>
                    </a:cubicBezTo>
                    <a:cubicBezTo>
                      <a:pt x="-14338" y="3359150"/>
                      <a:pt x="317979" y="3149600"/>
                      <a:pt x="495779" y="3200400"/>
                    </a:cubicBezTo>
                    <a:cubicBezTo>
                      <a:pt x="673579" y="3251200"/>
                      <a:pt x="1069396" y="3558117"/>
                      <a:pt x="1067279" y="3721100"/>
                    </a:cubicBezTo>
                    <a:cubicBezTo>
                      <a:pt x="1065162" y="3884083"/>
                      <a:pt x="660879" y="4129617"/>
                      <a:pt x="483079" y="4178300"/>
                    </a:cubicBezTo>
                    <a:cubicBezTo>
                      <a:pt x="305279" y="4226983"/>
                      <a:pt x="-5871" y="4066117"/>
                      <a:pt x="479" y="4013200"/>
                    </a:cubicBezTo>
                    <a:cubicBezTo>
                      <a:pt x="6829" y="3960283"/>
                      <a:pt x="343379" y="3810000"/>
                      <a:pt x="521179" y="3860800"/>
                    </a:cubicBezTo>
                    <a:cubicBezTo>
                      <a:pt x="698979" y="3911600"/>
                      <a:pt x="1069396" y="4163483"/>
                      <a:pt x="1067279" y="4318000"/>
                    </a:cubicBezTo>
                    <a:cubicBezTo>
                      <a:pt x="1065162" y="4472517"/>
                      <a:pt x="686279" y="4743450"/>
                      <a:pt x="508479" y="4787900"/>
                    </a:cubicBezTo>
                    <a:cubicBezTo>
                      <a:pt x="330679" y="4832350"/>
                      <a:pt x="-3754" y="4643967"/>
                      <a:pt x="479" y="4584700"/>
                    </a:cubicBezTo>
                    <a:cubicBezTo>
                      <a:pt x="4712" y="4525433"/>
                      <a:pt x="358196" y="4377267"/>
                      <a:pt x="533879" y="4432300"/>
                    </a:cubicBezTo>
                    <a:cubicBezTo>
                      <a:pt x="709562" y="4487333"/>
                      <a:pt x="974146" y="4836583"/>
                      <a:pt x="1054579" y="4914900"/>
                    </a:cubicBezTo>
                    <a:cubicBezTo>
                      <a:pt x="1135012" y="4993217"/>
                      <a:pt x="1043996" y="4779433"/>
                      <a:pt x="1016479" y="4902200"/>
                    </a:cubicBezTo>
                    <a:cubicBezTo>
                      <a:pt x="1065162" y="5101167"/>
                      <a:pt x="713796" y="5143500"/>
                      <a:pt x="635479" y="5219700"/>
                    </a:cubicBezTo>
                    <a:cubicBezTo>
                      <a:pt x="557162" y="5295900"/>
                      <a:pt x="561396" y="5276850"/>
                      <a:pt x="546579" y="5359400"/>
                    </a:cubicBezTo>
                    <a:cubicBezTo>
                      <a:pt x="531762" y="5441950"/>
                      <a:pt x="546579" y="5715000"/>
                      <a:pt x="546579" y="57150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8349164" y="4075667"/>
                <a:ext cx="544347" cy="5124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Forme libre 30"/>
              <p:cNvSpPr/>
              <p:nvPr/>
            </p:nvSpPr>
            <p:spPr>
              <a:xfrm rot="14820000">
                <a:off x="3793679" y="687814"/>
                <a:ext cx="366953" cy="3170560"/>
              </a:xfrm>
              <a:custGeom>
                <a:avLst/>
                <a:gdLst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08479 w 1068083"/>
                  <a:gd name="connsiteY35" fmla="*/ 52451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13179 w 1068083"/>
                  <a:gd name="connsiteY3" fmla="*/ 7239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46579 w 1068083"/>
                  <a:gd name="connsiteY0" fmla="*/ 0 h 5372100"/>
                  <a:gd name="connsiteX1" fmla="*/ 381479 w 1068083"/>
                  <a:gd name="connsiteY1" fmla="*/ 469900 h 5372100"/>
                  <a:gd name="connsiteX2" fmla="*/ 13179 w 1068083"/>
                  <a:gd name="connsiteY2" fmla="*/ 342900 h 5372100"/>
                  <a:gd name="connsiteX3" fmla="*/ 381479 w 1068083"/>
                  <a:gd name="connsiteY3" fmla="*/ 127000 h 5372100"/>
                  <a:gd name="connsiteX4" fmla="*/ 1054579 w 1068083"/>
                  <a:gd name="connsiteY4" fmla="*/ 596900 h 5372100"/>
                  <a:gd name="connsiteX5" fmla="*/ 546579 w 1068083"/>
                  <a:gd name="connsiteY5" fmla="*/ 749300 h 5372100"/>
                  <a:gd name="connsiteX6" fmla="*/ 13179 w 1068083"/>
                  <a:gd name="connsiteY6" fmla="*/ 647700 h 5372100"/>
                  <a:gd name="connsiteX7" fmla="*/ 533879 w 1068083"/>
                  <a:gd name="connsiteY7" fmla="*/ 457200 h 5372100"/>
                  <a:gd name="connsiteX8" fmla="*/ 1054579 w 1068083"/>
                  <a:gd name="connsiteY8" fmla="*/ 939800 h 5372100"/>
                  <a:gd name="connsiteX9" fmla="*/ 546579 w 1068083"/>
                  <a:gd name="connsiteY9" fmla="*/ 1397000 h 5372100"/>
                  <a:gd name="connsiteX10" fmla="*/ 13179 w 1068083"/>
                  <a:gd name="connsiteY10" fmla="*/ 1257300 h 5372100"/>
                  <a:gd name="connsiteX11" fmla="*/ 483079 w 1068083"/>
                  <a:gd name="connsiteY11" fmla="*/ 1066800 h 5372100"/>
                  <a:gd name="connsiteX12" fmla="*/ 1054579 w 1068083"/>
                  <a:gd name="connsiteY12" fmla="*/ 1511300 h 5372100"/>
                  <a:gd name="connsiteX13" fmla="*/ 546579 w 1068083"/>
                  <a:gd name="connsiteY13" fmla="*/ 1981200 h 5372100"/>
                  <a:gd name="connsiteX14" fmla="*/ 479 w 1068083"/>
                  <a:gd name="connsiteY14" fmla="*/ 1866900 h 5372100"/>
                  <a:gd name="connsiteX15" fmla="*/ 495779 w 1068083"/>
                  <a:gd name="connsiteY15" fmla="*/ 1651000 h 5372100"/>
                  <a:gd name="connsiteX16" fmla="*/ 1054579 w 1068083"/>
                  <a:gd name="connsiteY16" fmla="*/ 2146300 h 5372100"/>
                  <a:gd name="connsiteX17" fmla="*/ 546579 w 1068083"/>
                  <a:gd name="connsiteY17" fmla="*/ 2616200 h 5372100"/>
                  <a:gd name="connsiteX18" fmla="*/ 25879 w 1068083"/>
                  <a:gd name="connsiteY18" fmla="*/ 2438400 h 5372100"/>
                  <a:gd name="connsiteX19" fmla="*/ 470379 w 1068083"/>
                  <a:gd name="connsiteY19" fmla="*/ 2260600 h 5372100"/>
                  <a:gd name="connsiteX20" fmla="*/ 1067279 w 1068083"/>
                  <a:gd name="connsiteY20" fmla="*/ 2755900 h 5372100"/>
                  <a:gd name="connsiteX21" fmla="*/ 584679 w 1068083"/>
                  <a:gd name="connsiteY21" fmla="*/ 3200400 h 5372100"/>
                  <a:gd name="connsiteX22" fmla="*/ 479 w 1068083"/>
                  <a:gd name="connsiteY22" fmla="*/ 3073400 h 5372100"/>
                  <a:gd name="connsiteX23" fmla="*/ 495779 w 1068083"/>
                  <a:gd name="connsiteY23" fmla="*/ 2857500 h 5372100"/>
                  <a:gd name="connsiteX24" fmla="*/ 1067279 w 1068083"/>
                  <a:gd name="connsiteY24" fmla="*/ 3378200 h 5372100"/>
                  <a:gd name="connsiteX25" fmla="*/ 546579 w 1068083"/>
                  <a:gd name="connsiteY25" fmla="*/ 3822700 h 5372100"/>
                  <a:gd name="connsiteX26" fmla="*/ 479 w 1068083"/>
                  <a:gd name="connsiteY26" fmla="*/ 3670300 h 5372100"/>
                  <a:gd name="connsiteX27" fmla="*/ 521179 w 1068083"/>
                  <a:gd name="connsiteY27" fmla="*/ 3517900 h 5372100"/>
                  <a:gd name="connsiteX28" fmla="*/ 1067279 w 1068083"/>
                  <a:gd name="connsiteY28" fmla="*/ 3975100 h 5372100"/>
                  <a:gd name="connsiteX29" fmla="*/ 546579 w 1068083"/>
                  <a:gd name="connsiteY29" fmla="*/ 4419600 h 5372100"/>
                  <a:gd name="connsiteX30" fmla="*/ 479 w 1068083"/>
                  <a:gd name="connsiteY30" fmla="*/ 4241800 h 5372100"/>
                  <a:gd name="connsiteX31" fmla="*/ 470379 w 1068083"/>
                  <a:gd name="connsiteY31" fmla="*/ 4089400 h 5372100"/>
                  <a:gd name="connsiteX32" fmla="*/ 1054579 w 1068083"/>
                  <a:gd name="connsiteY32" fmla="*/ 4572000 h 5372100"/>
                  <a:gd name="connsiteX33" fmla="*/ 584679 w 1068083"/>
                  <a:gd name="connsiteY33" fmla="*/ 4851400 h 5372100"/>
                  <a:gd name="connsiteX34" fmla="*/ 533879 w 1068083"/>
                  <a:gd name="connsiteY34" fmla="*/ 4978400 h 5372100"/>
                  <a:gd name="connsiteX35" fmla="*/ 546579 w 1068083"/>
                  <a:gd name="connsiteY35" fmla="*/ 5372100 h 5372100"/>
                  <a:gd name="connsiteX0" fmla="*/ 381479 w 1068083"/>
                  <a:gd name="connsiteY0" fmla="*/ 348708 h 5250908"/>
                  <a:gd name="connsiteX1" fmla="*/ 13179 w 1068083"/>
                  <a:gd name="connsiteY1" fmla="*/ 221708 h 5250908"/>
                  <a:gd name="connsiteX2" fmla="*/ 381479 w 1068083"/>
                  <a:gd name="connsiteY2" fmla="*/ 5808 h 5250908"/>
                  <a:gd name="connsiteX3" fmla="*/ 1054579 w 1068083"/>
                  <a:gd name="connsiteY3" fmla="*/ 475708 h 5250908"/>
                  <a:gd name="connsiteX4" fmla="*/ 546579 w 1068083"/>
                  <a:gd name="connsiteY4" fmla="*/ 628108 h 5250908"/>
                  <a:gd name="connsiteX5" fmla="*/ 13179 w 1068083"/>
                  <a:gd name="connsiteY5" fmla="*/ 526508 h 5250908"/>
                  <a:gd name="connsiteX6" fmla="*/ 533879 w 1068083"/>
                  <a:gd name="connsiteY6" fmla="*/ 336008 h 5250908"/>
                  <a:gd name="connsiteX7" fmla="*/ 1054579 w 1068083"/>
                  <a:gd name="connsiteY7" fmla="*/ 818608 h 5250908"/>
                  <a:gd name="connsiteX8" fmla="*/ 546579 w 1068083"/>
                  <a:gd name="connsiteY8" fmla="*/ 1275808 h 5250908"/>
                  <a:gd name="connsiteX9" fmla="*/ 13179 w 1068083"/>
                  <a:gd name="connsiteY9" fmla="*/ 1136108 h 5250908"/>
                  <a:gd name="connsiteX10" fmla="*/ 483079 w 1068083"/>
                  <a:gd name="connsiteY10" fmla="*/ 945608 h 5250908"/>
                  <a:gd name="connsiteX11" fmla="*/ 1054579 w 1068083"/>
                  <a:gd name="connsiteY11" fmla="*/ 1390108 h 5250908"/>
                  <a:gd name="connsiteX12" fmla="*/ 546579 w 1068083"/>
                  <a:gd name="connsiteY12" fmla="*/ 1860008 h 5250908"/>
                  <a:gd name="connsiteX13" fmla="*/ 479 w 1068083"/>
                  <a:gd name="connsiteY13" fmla="*/ 1745708 h 5250908"/>
                  <a:gd name="connsiteX14" fmla="*/ 495779 w 1068083"/>
                  <a:gd name="connsiteY14" fmla="*/ 1529808 h 5250908"/>
                  <a:gd name="connsiteX15" fmla="*/ 1054579 w 1068083"/>
                  <a:gd name="connsiteY15" fmla="*/ 2025108 h 5250908"/>
                  <a:gd name="connsiteX16" fmla="*/ 546579 w 1068083"/>
                  <a:gd name="connsiteY16" fmla="*/ 2495008 h 5250908"/>
                  <a:gd name="connsiteX17" fmla="*/ 25879 w 1068083"/>
                  <a:gd name="connsiteY17" fmla="*/ 2317208 h 5250908"/>
                  <a:gd name="connsiteX18" fmla="*/ 470379 w 1068083"/>
                  <a:gd name="connsiteY18" fmla="*/ 2139408 h 5250908"/>
                  <a:gd name="connsiteX19" fmla="*/ 1067279 w 1068083"/>
                  <a:gd name="connsiteY19" fmla="*/ 2634708 h 5250908"/>
                  <a:gd name="connsiteX20" fmla="*/ 584679 w 1068083"/>
                  <a:gd name="connsiteY20" fmla="*/ 3079208 h 5250908"/>
                  <a:gd name="connsiteX21" fmla="*/ 479 w 1068083"/>
                  <a:gd name="connsiteY21" fmla="*/ 2952208 h 5250908"/>
                  <a:gd name="connsiteX22" fmla="*/ 495779 w 1068083"/>
                  <a:gd name="connsiteY22" fmla="*/ 2736308 h 5250908"/>
                  <a:gd name="connsiteX23" fmla="*/ 1067279 w 1068083"/>
                  <a:gd name="connsiteY23" fmla="*/ 3257008 h 5250908"/>
                  <a:gd name="connsiteX24" fmla="*/ 546579 w 1068083"/>
                  <a:gd name="connsiteY24" fmla="*/ 3701508 h 5250908"/>
                  <a:gd name="connsiteX25" fmla="*/ 479 w 1068083"/>
                  <a:gd name="connsiteY25" fmla="*/ 3549108 h 5250908"/>
                  <a:gd name="connsiteX26" fmla="*/ 521179 w 1068083"/>
                  <a:gd name="connsiteY26" fmla="*/ 3396708 h 5250908"/>
                  <a:gd name="connsiteX27" fmla="*/ 1067279 w 1068083"/>
                  <a:gd name="connsiteY27" fmla="*/ 3853908 h 5250908"/>
                  <a:gd name="connsiteX28" fmla="*/ 546579 w 1068083"/>
                  <a:gd name="connsiteY28" fmla="*/ 4298408 h 5250908"/>
                  <a:gd name="connsiteX29" fmla="*/ 479 w 1068083"/>
                  <a:gd name="connsiteY29" fmla="*/ 4120608 h 5250908"/>
                  <a:gd name="connsiteX30" fmla="*/ 470379 w 1068083"/>
                  <a:gd name="connsiteY30" fmla="*/ 3968208 h 5250908"/>
                  <a:gd name="connsiteX31" fmla="*/ 1054579 w 1068083"/>
                  <a:gd name="connsiteY31" fmla="*/ 4450808 h 5250908"/>
                  <a:gd name="connsiteX32" fmla="*/ 584679 w 1068083"/>
                  <a:gd name="connsiteY32" fmla="*/ 4730208 h 5250908"/>
                  <a:gd name="connsiteX33" fmla="*/ 533879 w 1068083"/>
                  <a:gd name="connsiteY33" fmla="*/ 4857208 h 5250908"/>
                  <a:gd name="connsiteX34" fmla="*/ 546579 w 1068083"/>
                  <a:gd name="connsiteY34" fmla="*/ 5250908 h 5250908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381479 w 1068083"/>
                  <a:gd name="connsiteY2" fmla="*/ 4826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83079 w 1068083"/>
                  <a:gd name="connsiteY1" fmla="*/ 3048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13179 w 1068083"/>
                  <a:gd name="connsiteY13" fmla="*/ 21844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338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84679 w 1067538"/>
                  <a:gd name="connsiteY10" fmla="*/ 14351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773"/>
                  <a:gd name="connsiteY0" fmla="*/ 0 h 5727700"/>
                  <a:gd name="connsiteX1" fmla="*/ 444979 w 1067773"/>
                  <a:gd name="connsiteY1" fmla="*/ 330200 h 5727700"/>
                  <a:gd name="connsiteX2" fmla="*/ 495779 w 1067773"/>
                  <a:gd name="connsiteY2" fmla="*/ 546100 h 5727700"/>
                  <a:gd name="connsiteX3" fmla="*/ 1067279 w 1067773"/>
                  <a:gd name="connsiteY3" fmla="*/ 673100 h 5727700"/>
                  <a:gd name="connsiteX4" fmla="*/ 584679 w 1067773"/>
                  <a:gd name="connsiteY4" fmla="*/ 1130300 h 5727700"/>
                  <a:gd name="connsiteX5" fmla="*/ 13179 w 1067773"/>
                  <a:gd name="connsiteY5" fmla="*/ 1003300 h 5727700"/>
                  <a:gd name="connsiteX6" fmla="*/ 584679 w 1067773"/>
                  <a:gd name="connsiteY6" fmla="*/ 812800 h 5727700"/>
                  <a:gd name="connsiteX7" fmla="*/ 1054579 w 1067773"/>
                  <a:gd name="connsiteY7" fmla="*/ 1295400 h 5727700"/>
                  <a:gd name="connsiteX8" fmla="*/ 546579 w 1067773"/>
                  <a:gd name="connsiteY8" fmla="*/ 1752600 h 5727700"/>
                  <a:gd name="connsiteX9" fmla="*/ 13179 w 1067773"/>
                  <a:gd name="connsiteY9" fmla="*/ 1612900 h 5727700"/>
                  <a:gd name="connsiteX10" fmla="*/ 533879 w 1067773"/>
                  <a:gd name="connsiteY10" fmla="*/ 1422400 h 5727700"/>
                  <a:gd name="connsiteX11" fmla="*/ 1054579 w 1067773"/>
                  <a:gd name="connsiteY11" fmla="*/ 1866900 h 5727700"/>
                  <a:gd name="connsiteX12" fmla="*/ 546579 w 1067773"/>
                  <a:gd name="connsiteY12" fmla="*/ 2336800 h 5727700"/>
                  <a:gd name="connsiteX13" fmla="*/ 13179 w 1067773"/>
                  <a:gd name="connsiteY13" fmla="*/ 2184400 h 5727700"/>
                  <a:gd name="connsiteX14" fmla="*/ 495779 w 1067773"/>
                  <a:gd name="connsiteY14" fmla="*/ 2006600 h 5727700"/>
                  <a:gd name="connsiteX15" fmla="*/ 1054579 w 1067773"/>
                  <a:gd name="connsiteY15" fmla="*/ 2501900 h 5727700"/>
                  <a:gd name="connsiteX16" fmla="*/ 546579 w 1067773"/>
                  <a:gd name="connsiteY16" fmla="*/ 2971800 h 5727700"/>
                  <a:gd name="connsiteX17" fmla="*/ 25879 w 1067773"/>
                  <a:gd name="connsiteY17" fmla="*/ 2794000 h 5727700"/>
                  <a:gd name="connsiteX18" fmla="*/ 521179 w 1067773"/>
                  <a:gd name="connsiteY18" fmla="*/ 2616200 h 5727700"/>
                  <a:gd name="connsiteX19" fmla="*/ 1067279 w 1067773"/>
                  <a:gd name="connsiteY19" fmla="*/ 3111500 h 5727700"/>
                  <a:gd name="connsiteX20" fmla="*/ 584679 w 1067773"/>
                  <a:gd name="connsiteY20" fmla="*/ 3556000 h 5727700"/>
                  <a:gd name="connsiteX21" fmla="*/ 479 w 1067773"/>
                  <a:gd name="connsiteY21" fmla="*/ 3429000 h 5727700"/>
                  <a:gd name="connsiteX22" fmla="*/ 495779 w 1067773"/>
                  <a:gd name="connsiteY22" fmla="*/ 3213100 h 5727700"/>
                  <a:gd name="connsiteX23" fmla="*/ 1067279 w 1067773"/>
                  <a:gd name="connsiteY23" fmla="*/ 3733800 h 5727700"/>
                  <a:gd name="connsiteX24" fmla="*/ 483079 w 1067773"/>
                  <a:gd name="connsiteY24" fmla="*/ 4191000 h 5727700"/>
                  <a:gd name="connsiteX25" fmla="*/ 479 w 1067773"/>
                  <a:gd name="connsiteY25" fmla="*/ 4025900 h 5727700"/>
                  <a:gd name="connsiteX26" fmla="*/ 521179 w 1067773"/>
                  <a:gd name="connsiteY26" fmla="*/ 3873500 h 5727700"/>
                  <a:gd name="connsiteX27" fmla="*/ 1067279 w 1067773"/>
                  <a:gd name="connsiteY27" fmla="*/ 4330700 h 5727700"/>
                  <a:gd name="connsiteX28" fmla="*/ 508479 w 1067773"/>
                  <a:gd name="connsiteY28" fmla="*/ 4800600 h 5727700"/>
                  <a:gd name="connsiteX29" fmla="*/ 479 w 1067773"/>
                  <a:gd name="connsiteY29" fmla="*/ 4597400 h 5727700"/>
                  <a:gd name="connsiteX30" fmla="*/ 533879 w 1067773"/>
                  <a:gd name="connsiteY30" fmla="*/ 4445000 h 5727700"/>
                  <a:gd name="connsiteX31" fmla="*/ 1054579 w 1067773"/>
                  <a:gd name="connsiteY31" fmla="*/ 4927600 h 5727700"/>
                  <a:gd name="connsiteX32" fmla="*/ 584679 w 1067773"/>
                  <a:gd name="connsiteY32" fmla="*/ 5207000 h 5727700"/>
                  <a:gd name="connsiteX33" fmla="*/ 533879 w 1067773"/>
                  <a:gd name="connsiteY33" fmla="*/ 5334000 h 5727700"/>
                  <a:gd name="connsiteX34" fmla="*/ 546579 w 106777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7620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98540"/>
                  <a:gd name="connsiteY0" fmla="*/ 0 h 5727700"/>
                  <a:gd name="connsiteX1" fmla="*/ 483079 w 1098540"/>
                  <a:gd name="connsiteY1" fmla="*/ 330200 h 5727700"/>
                  <a:gd name="connsiteX2" fmla="*/ 597379 w 1098540"/>
                  <a:gd name="connsiteY2" fmla="*/ 457200 h 5727700"/>
                  <a:gd name="connsiteX3" fmla="*/ 1067279 w 1098540"/>
                  <a:gd name="connsiteY3" fmla="*/ 762000 h 5727700"/>
                  <a:gd name="connsiteX4" fmla="*/ 584679 w 1098540"/>
                  <a:gd name="connsiteY4" fmla="*/ 1130300 h 5727700"/>
                  <a:gd name="connsiteX5" fmla="*/ 13179 w 1098540"/>
                  <a:gd name="connsiteY5" fmla="*/ 1003300 h 5727700"/>
                  <a:gd name="connsiteX6" fmla="*/ 584679 w 1098540"/>
                  <a:gd name="connsiteY6" fmla="*/ 812800 h 5727700"/>
                  <a:gd name="connsiteX7" fmla="*/ 1054579 w 1098540"/>
                  <a:gd name="connsiteY7" fmla="*/ 1295400 h 5727700"/>
                  <a:gd name="connsiteX8" fmla="*/ 546579 w 1098540"/>
                  <a:gd name="connsiteY8" fmla="*/ 1752600 h 5727700"/>
                  <a:gd name="connsiteX9" fmla="*/ 13179 w 1098540"/>
                  <a:gd name="connsiteY9" fmla="*/ 1612900 h 5727700"/>
                  <a:gd name="connsiteX10" fmla="*/ 533879 w 1098540"/>
                  <a:gd name="connsiteY10" fmla="*/ 1422400 h 5727700"/>
                  <a:gd name="connsiteX11" fmla="*/ 1054579 w 1098540"/>
                  <a:gd name="connsiteY11" fmla="*/ 1866900 h 5727700"/>
                  <a:gd name="connsiteX12" fmla="*/ 546579 w 1098540"/>
                  <a:gd name="connsiteY12" fmla="*/ 2336800 h 5727700"/>
                  <a:gd name="connsiteX13" fmla="*/ 13179 w 1098540"/>
                  <a:gd name="connsiteY13" fmla="*/ 2184400 h 5727700"/>
                  <a:gd name="connsiteX14" fmla="*/ 495779 w 1098540"/>
                  <a:gd name="connsiteY14" fmla="*/ 2006600 h 5727700"/>
                  <a:gd name="connsiteX15" fmla="*/ 1054579 w 1098540"/>
                  <a:gd name="connsiteY15" fmla="*/ 2501900 h 5727700"/>
                  <a:gd name="connsiteX16" fmla="*/ 546579 w 1098540"/>
                  <a:gd name="connsiteY16" fmla="*/ 2971800 h 5727700"/>
                  <a:gd name="connsiteX17" fmla="*/ 25879 w 1098540"/>
                  <a:gd name="connsiteY17" fmla="*/ 2794000 h 5727700"/>
                  <a:gd name="connsiteX18" fmla="*/ 521179 w 1098540"/>
                  <a:gd name="connsiteY18" fmla="*/ 2616200 h 5727700"/>
                  <a:gd name="connsiteX19" fmla="*/ 1067279 w 1098540"/>
                  <a:gd name="connsiteY19" fmla="*/ 3111500 h 5727700"/>
                  <a:gd name="connsiteX20" fmla="*/ 584679 w 1098540"/>
                  <a:gd name="connsiteY20" fmla="*/ 3556000 h 5727700"/>
                  <a:gd name="connsiteX21" fmla="*/ 479 w 1098540"/>
                  <a:gd name="connsiteY21" fmla="*/ 3429000 h 5727700"/>
                  <a:gd name="connsiteX22" fmla="*/ 495779 w 1098540"/>
                  <a:gd name="connsiteY22" fmla="*/ 3213100 h 5727700"/>
                  <a:gd name="connsiteX23" fmla="*/ 1067279 w 1098540"/>
                  <a:gd name="connsiteY23" fmla="*/ 3733800 h 5727700"/>
                  <a:gd name="connsiteX24" fmla="*/ 483079 w 1098540"/>
                  <a:gd name="connsiteY24" fmla="*/ 4191000 h 5727700"/>
                  <a:gd name="connsiteX25" fmla="*/ 479 w 1098540"/>
                  <a:gd name="connsiteY25" fmla="*/ 4025900 h 5727700"/>
                  <a:gd name="connsiteX26" fmla="*/ 521179 w 1098540"/>
                  <a:gd name="connsiteY26" fmla="*/ 3873500 h 5727700"/>
                  <a:gd name="connsiteX27" fmla="*/ 1067279 w 1098540"/>
                  <a:gd name="connsiteY27" fmla="*/ 4330700 h 5727700"/>
                  <a:gd name="connsiteX28" fmla="*/ 508479 w 1098540"/>
                  <a:gd name="connsiteY28" fmla="*/ 4800600 h 5727700"/>
                  <a:gd name="connsiteX29" fmla="*/ 479 w 1098540"/>
                  <a:gd name="connsiteY29" fmla="*/ 4597400 h 5727700"/>
                  <a:gd name="connsiteX30" fmla="*/ 533879 w 1098540"/>
                  <a:gd name="connsiteY30" fmla="*/ 4445000 h 5727700"/>
                  <a:gd name="connsiteX31" fmla="*/ 1054579 w 1098540"/>
                  <a:gd name="connsiteY31" fmla="*/ 4927600 h 5727700"/>
                  <a:gd name="connsiteX32" fmla="*/ 1016479 w 1098540"/>
                  <a:gd name="connsiteY32" fmla="*/ 4914900 h 5727700"/>
                  <a:gd name="connsiteX33" fmla="*/ 584679 w 1098540"/>
                  <a:gd name="connsiteY33" fmla="*/ 5207000 h 5727700"/>
                  <a:gd name="connsiteX34" fmla="*/ 533879 w 1098540"/>
                  <a:gd name="connsiteY34" fmla="*/ 5334000 h 5727700"/>
                  <a:gd name="connsiteX35" fmla="*/ 546579 w 1098540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533879 w 1087033"/>
                  <a:gd name="connsiteY1" fmla="*/ 3175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95779 w 1087033"/>
                  <a:gd name="connsiteY1" fmla="*/ 3429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5973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2540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7033" h="5715000">
                    <a:moveTo>
                      <a:pt x="533879" y="0"/>
                    </a:moveTo>
                    <a:cubicBezTo>
                      <a:pt x="533879" y="158750"/>
                      <a:pt x="519062" y="182033"/>
                      <a:pt x="533879" y="247650"/>
                    </a:cubicBezTo>
                    <a:cubicBezTo>
                      <a:pt x="548696" y="313267"/>
                      <a:pt x="535996" y="324908"/>
                      <a:pt x="622779" y="393700"/>
                    </a:cubicBezTo>
                    <a:cubicBezTo>
                      <a:pt x="709562" y="462492"/>
                      <a:pt x="1060929" y="539750"/>
                      <a:pt x="1054579" y="660400"/>
                    </a:cubicBezTo>
                    <a:cubicBezTo>
                      <a:pt x="1048229" y="781050"/>
                      <a:pt x="751896" y="1068917"/>
                      <a:pt x="584679" y="1117600"/>
                    </a:cubicBezTo>
                    <a:cubicBezTo>
                      <a:pt x="417462" y="1166283"/>
                      <a:pt x="51279" y="1005417"/>
                      <a:pt x="51279" y="952500"/>
                    </a:cubicBezTo>
                    <a:cubicBezTo>
                      <a:pt x="51279" y="899583"/>
                      <a:pt x="417462" y="745067"/>
                      <a:pt x="584679" y="800100"/>
                    </a:cubicBezTo>
                    <a:cubicBezTo>
                      <a:pt x="751896" y="855133"/>
                      <a:pt x="1060929" y="1126067"/>
                      <a:pt x="1054579" y="1282700"/>
                    </a:cubicBezTo>
                    <a:cubicBezTo>
                      <a:pt x="1048229" y="1439333"/>
                      <a:pt x="720146" y="1686983"/>
                      <a:pt x="546579" y="1739900"/>
                    </a:cubicBezTo>
                    <a:cubicBezTo>
                      <a:pt x="373012" y="1792817"/>
                      <a:pt x="15296" y="1655233"/>
                      <a:pt x="13179" y="1600200"/>
                    </a:cubicBezTo>
                    <a:cubicBezTo>
                      <a:pt x="11062" y="1545167"/>
                      <a:pt x="360312" y="1367367"/>
                      <a:pt x="533879" y="1409700"/>
                    </a:cubicBezTo>
                    <a:cubicBezTo>
                      <a:pt x="707446" y="1452033"/>
                      <a:pt x="1052462" y="1701800"/>
                      <a:pt x="1054579" y="1854200"/>
                    </a:cubicBezTo>
                    <a:cubicBezTo>
                      <a:pt x="1056696" y="2006600"/>
                      <a:pt x="720146" y="2271183"/>
                      <a:pt x="546579" y="2324100"/>
                    </a:cubicBezTo>
                    <a:cubicBezTo>
                      <a:pt x="373012" y="2377017"/>
                      <a:pt x="21646" y="2226733"/>
                      <a:pt x="13179" y="2171700"/>
                    </a:cubicBezTo>
                    <a:cubicBezTo>
                      <a:pt x="4712" y="2116667"/>
                      <a:pt x="322212" y="1940983"/>
                      <a:pt x="495779" y="1993900"/>
                    </a:cubicBezTo>
                    <a:cubicBezTo>
                      <a:pt x="669346" y="2046817"/>
                      <a:pt x="1046112" y="2328333"/>
                      <a:pt x="1054579" y="2489200"/>
                    </a:cubicBezTo>
                    <a:cubicBezTo>
                      <a:pt x="1063046" y="2650067"/>
                      <a:pt x="718029" y="2910417"/>
                      <a:pt x="546579" y="2959100"/>
                    </a:cubicBezTo>
                    <a:cubicBezTo>
                      <a:pt x="375129" y="3007783"/>
                      <a:pt x="30112" y="2840567"/>
                      <a:pt x="25879" y="2781300"/>
                    </a:cubicBezTo>
                    <a:cubicBezTo>
                      <a:pt x="21646" y="2722033"/>
                      <a:pt x="347612" y="2550583"/>
                      <a:pt x="521179" y="2603500"/>
                    </a:cubicBezTo>
                    <a:cubicBezTo>
                      <a:pt x="694746" y="2656417"/>
                      <a:pt x="1056696" y="2942167"/>
                      <a:pt x="1067279" y="3098800"/>
                    </a:cubicBezTo>
                    <a:cubicBezTo>
                      <a:pt x="1077862" y="3255433"/>
                      <a:pt x="762479" y="3490383"/>
                      <a:pt x="584679" y="3543300"/>
                    </a:cubicBezTo>
                    <a:cubicBezTo>
                      <a:pt x="406879" y="3596217"/>
                      <a:pt x="15296" y="3473450"/>
                      <a:pt x="479" y="3416300"/>
                    </a:cubicBezTo>
                    <a:cubicBezTo>
                      <a:pt x="-14338" y="3359150"/>
                      <a:pt x="317979" y="3149600"/>
                      <a:pt x="495779" y="3200400"/>
                    </a:cubicBezTo>
                    <a:cubicBezTo>
                      <a:pt x="673579" y="3251200"/>
                      <a:pt x="1069396" y="3558117"/>
                      <a:pt x="1067279" y="3721100"/>
                    </a:cubicBezTo>
                    <a:cubicBezTo>
                      <a:pt x="1065162" y="3884083"/>
                      <a:pt x="660879" y="4129617"/>
                      <a:pt x="483079" y="4178300"/>
                    </a:cubicBezTo>
                    <a:cubicBezTo>
                      <a:pt x="305279" y="4226983"/>
                      <a:pt x="-5871" y="4066117"/>
                      <a:pt x="479" y="4013200"/>
                    </a:cubicBezTo>
                    <a:cubicBezTo>
                      <a:pt x="6829" y="3960283"/>
                      <a:pt x="343379" y="3810000"/>
                      <a:pt x="521179" y="3860800"/>
                    </a:cubicBezTo>
                    <a:cubicBezTo>
                      <a:pt x="698979" y="3911600"/>
                      <a:pt x="1069396" y="4163483"/>
                      <a:pt x="1067279" y="4318000"/>
                    </a:cubicBezTo>
                    <a:cubicBezTo>
                      <a:pt x="1065162" y="4472517"/>
                      <a:pt x="686279" y="4743450"/>
                      <a:pt x="508479" y="4787900"/>
                    </a:cubicBezTo>
                    <a:cubicBezTo>
                      <a:pt x="330679" y="4832350"/>
                      <a:pt x="-3754" y="4643967"/>
                      <a:pt x="479" y="4584700"/>
                    </a:cubicBezTo>
                    <a:cubicBezTo>
                      <a:pt x="4712" y="4525433"/>
                      <a:pt x="358196" y="4377267"/>
                      <a:pt x="533879" y="4432300"/>
                    </a:cubicBezTo>
                    <a:cubicBezTo>
                      <a:pt x="709562" y="4487333"/>
                      <a:pt x="974146" y="4836583"/>
                      <a:pt x="1054579" y="4914900"/>
                    </a:cubicBezTo>
                    <a:cubicBezTo>
                      <a:pt x="1135012" y="4993217"/>
                      <a:pt x="1043996" y="4779433"/>
                      <a:pt x="1016479" y="4902200"/>
                    </a:cubicBezTo>
                    <a:cubicBezTo>
                      <a:pt x="1065162" y="5101167"/>
                      <a:pt x="713796" y="5143500"/>
                      <a:pt x="635479" y="5219700"/>
                    </a:cubicBezTo>
                    <a:cubicBezTo>
                      <a:pt x="557162" y="5295900"/>
                      <a:pt x="561396" y="5276850"/>
                      <a:pt x="546579" y="5359400"/>
                    </a:cubicBezTo>
                    <a:cubicBezTo>
                      <a:pt x="531762" y="5441950"/>
                      <a:pt x="546579" y="5715000"/>
                      <a:pt x="546579" y="57150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5235930" y="1421160"/>
                <a:ext cx="544347" cy="5124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Forme libre 32"/>
              <p:cNvSpPr/>
              <p:nvPr/>
            </p:nvSpPr>
            <p:spPr>
              <a:xfrm rot="7800000">
                <a:off x="6955981" y="1050214"/>
                <a:ext cx="335831" cy="3959647"/>
              </a:xfrm>
              <a:custGeom>
                <a:avLst/>
                <a:gdLst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08479 w 1068083"/>
                  <a:gd name="connsiteY35" fmla="*/ 52451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13179 w 1068083"/>
                  <a:gd name="connsiteY3" fmla="*/ 7239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46579 w 1068083"/>
                  <a:gd name="connsiteY0" fmla="*/ 0 h 5372100"/>
                  <a:gd name="connsiteX1" fmla="*/ 381479 w 1068083"/>
                  <a:gd name="connsiteY1" fmla="*/ 469900 h 5372100"/>
                  <a:gd name="connsiteX2" fmla="*/ 13179 w 1068083"/>
                  <a:gd name="connsiteY2" fmla="*/ 342900 h 5372100"/>
                  <a:gd name="connsiteX3" fmla="*/ 381479 w 1068083"/>
                  <a:gd name="connsiteY3" fmla="*/ 127000 h 5372100"/>
                  <a:gd name="connsiteX4" fmla="*/ 1054579 w 1068083"/>
                  <a:gd name="connsiteY4" fmla="*/ 596900 h 5372100"/>
                  <a:gd name="connsiteX5" fmla="*/ 546579 w 1068083"/>
                  <a:gd name="connsiteY5" fmla="*/ 749300 h 5372100"/>
                  <a:gd name="connsiteX6" fmla="*/ 13179 w 1068083"/>
                  <a:gd name="connsiteY6" fmla="*/ 647700 h 5372100"/>
                  <a:gd name="connsiteX7" fmla="*/ 533879 w 1068083"/>
                  <a:gd name="connsiteY7" fmla="*/ 457200 h 5372100"/>
                  <a:gd name="connsiteX8" fmla="*/ 1054579 w 1068083"/>
                  <a:gd name="connsiteY8" fmla="*/ 939800 h 5372100"/>
                  <a:gd name="connsiteX9" fmla="*/ 546579 w 1068083"/>
                  <a:gd name="connsiteY9" fmla="*/ 1397000 h 5372100"/>
                  <a:gd name="connsiteX10" fmla="*/ 13179 w 1068083"/>
                  <a:gd name="connsiteY10" fmla="*/ 1257300 h 5372100"/>
                  <a:gd name="connsiteX11" fmla="*/ 483079 w 1068083"/>
                  <a:gd name="connsiteY11" fmla="*/ 1066800 h 5372100"/>
                  <a:gd name="connsiteX12" fmla="*/ 1054579 w 1068083"/>
                  <a:gd name="connsiteY12" fmla="*/ 1511300 h 5372100"/>
                  <a:gd name="connsiteX13" fmla="*/ 546579 w 1068083"/>
                  <a:gd name="connsiteY13" fmla="*/ 1981200 h 5372100"/>
                  <a:gd name="connsiteX14" fmla="*/ 479 w 1068083"/>
                  <a:gd name="connsiteY14" fmla="*/ 1866900 h 5372100"/>
                  <a:gd name="connsiteX15" fmla="*/ 495779 w 1068083"/>
                  <a:gd name="connsiteY15" fmla="*/ 1651000 h 5372100"/>
                  <a:gd name="connsiteX16" fmla="*/ 1054579 w 1068083"/>
                  <a:gd name="connsiteY16" fmla="*/ 2146300 h 5372100"/>
                  <a:gd name="connsiteX17" fmla="*/ 546579 w 1068083"/>
                  <a:gd name="connsiteY17" fmla="*/ 2616200 h 5372100"/>
                  <a:gd name="connsiteX18" fmla="*/ 25879 w 1068083"/>
                  <a:gd name="connsiteY18" fmla="*/ 2438400 h 5372100"/>
                  <a:gd name="connsiteX19" fmla="*/ 470379 w 1068083"/>
                  <a:gd name="connsiteY19" fmla="*/ 2260600 h 5372100"/>
                  <a:gd name="connsiteX20" fmla="*/ 1067279 w 1068083"/>
                  <a:gd name="connsiteY20" fmla="*/ 2755900 h 5372100"/>
                  <a:gd name="connsiteX21" fmla="*/ 584679 w 1068083"/>
                  <a:gd name="connsiteY21" fmla="*/ 3200400 h 5372100"/>
                  <a:gd name="connsiteX22" fmla="*/ 479 w 1068083"/>
                  <a:gd name="connsiteY22" fmla="*/ 3073400 h 5372100"/>
                  <a:gd name="connsiteX23" fmla="*/ 495779 w 1068083"/>
                  <a:gd name="connsiteY23" fmla="*/ 2857500 h 5372100"/>
                  <a:gd name="connsiteX24" fmla="*/ 1067279 w 1068083"/>
                  <a:gd name="connsiteY24" fmla="*/ 3378200 h 5372100"/>
                  <a:gd name="connsiteX25" fmla="*/ 546579 w 1068083"/>
                  <a:gd name="connsiteY25" fmla="*/ 3822700 h 5372100"/>
                  <a:gd name="connsiteX26" fmla="*/ 479 w 1068083"/>
                  <a:gd name="connsiteY26" fmla="*/ 3670300 h 5372100"/>
                  <a:gd name="connsiteX27" fmla="*/ 521179 w 1068083"/>
                  <a:gd name="connsiteY27" fmla="*/ 3517900 h 5372100"/>
                  <a:gd name="connsiteX28" fmla="*/ 1067279 w 1068083"/>
                  <a:gd name="connsiteY28" fmla="*/ 3975100 h 5372100"/>
                  <a:gd name="connsiteX29" fmla="*/ 546579 w 1068083"/>
                  <a:gd name="connsiteY29" fmla="*/ 4419600 h 5372100"/>
                  <a:gd name="connsiteX30" fmla="*/ 479 w 1068083"/>
                  <a:gd name="connsiteY30" fmla="*/ 4241800 h 5372100"/>
                  <a:gd name="connsiteX31" fmla="*/ 470379 w 1068083"/>
                  <a:gd name="connsiteY31" fmla="*/ 4089400 h 5372100"/>
                  <a:gd name="connsiteX32" fmla="*/ 1054579 w 1068083"/>
                  <a:gd name="connsiteY32" fmla="*/ 4572000 h 5372100"/>
                  <a:gd name="connsiteX33" fmla="*/ 584679 w 1068083"/>
                  <a:gd name="connsiteY33" fmla="*/ 4851400 h 5372100"/>
                  <a:gd name="connsiteX34" fmla="*/ 533879 w 1068083"/>
                  <a:gd name="connsiteY34" fmla="*/ 4978400 h 5372100"/>
                  <a:gd name="connsiteX35" fmla="*/ 546579 w 1068083"/>
                  <a:gd name="connsiteY35" fmla="*/ 5372100 h 5372100"/>
                  <a:gd name="connsiteX0" fmla="*/ 381479 w 1068083"/>
                  <a:gd name="connsiteY0" fmla="*/ 348708 h 5250908"/>
                  <a:gd name="connsiteX1" fmla="*/ 13179 w 1068083"/>
                  <a:gd name="connsiteY1" fmla="*/ 221708 h 5250908"/>
                  <a:gd name="connsiteX2" fmla="*/ 381479 w 1068083"/>
                  <a:gd name="connsiteY2" fmla="*/ 5808 h 5250908"/>
                  <a:gd name="connsiteX3" fmla="*/ 1054579 w 1068083"/>
                  <a:gd name="connsiteY3" fmla="*/ 475708 h 5250908"/>
                  <a:gd name="connsiteX4" fmla="*/ 546579 w 1068083"/>
                  <a:gd name="connsiteY4" fmla="*/ 628108 h 5250908"/>
                  <a:gd name="connsiteX5" fmla="*/ 13179 w 1068083"/>
                  <a:gd name="connsiteY5" fmla="*/ 526508 h 5250908"/>
                  <a:gd name="connsiteX6" fmla="*/ 533879 w 1068083"/>
                  <a:gd name="connsiteY6" fmla="*/ 336008 h 5250908"/>
                  <a:gd name="connsiteX7" fmla="*/ 1054579 w 1068083"/>
                  <a:gd name="connsiteY7" fmla="*/ 818608 h 5250908"/>
                  <a:gd name="connsiteX8" fmla="*/ 546579 w 1068083"/>
                  <a:gd name="connsiteY8" fmla="*/ 1275808 h 5250908"/>
                  <a:gd name="connsiteX9" fmla="*/ 13179 w 1068083"/>
                  <a:gd name="connsiteY9" fmla="*/ 1136108 h 5250908"/>
                  <a:gd name="connsiteX10" fmla="*/ 483079 w 1068083"/>
                  <a:gd name="connsiteY10" fmla="*/ 945608 h 5250908"/>
                  <a:gd name="connsiteX11" fmla="*/ 1054579 w 1068083"/>
                  <a:gd name="connsiteY11" fmla="*/ 1390108 h 5250908"/>
                  <a:gd name="connsiteX12" fmla="*/ 546579 w 1068083"/>
                  <a:gd name="connsiteY12" fmla="*/ 1860008 h 5250908"/>
                  <a:gd name="connsiteX13" fmla="*/ 479 w 1068083"/>
                  <a:gd name="connsiteY13" fmla="*/ 1745708 h 5250908"/>
                  <a:gd name="connsiteX14" fmla="*/ 495779 w 1068083"/>
                  <a:gd name="connsiteY14" fmla="*/ 1529808 h 5250908"/>
                  <a:gd name="connsiteX15" fmla="*/ 1054579 w 1068083"/>
                  <a:gd name="connsiteY15" fmla="*/ 2025108 h 5250908"/>
                  <a:gd name="connsiteX16" fmla="*/ 546579 w 1068083"/>
                  <a:gd name="connsiteY16" fmla="*/ 2495008 h 5250908"/>
                  <a:gd name="connsiteX17" fmla="*/ 25879 w 1068083"/>
                  <a:gd name="connsiteY17" fmla="*/ 2317208 h 5250908"/>
                  <a:gd name="connsiteX18" fmla="*/ 470379 w 1068083"/>
                  <a:gd name="connsiteY18" fmla="*/ 2139408 h 5250908"/>
                  <a:gd name="connsiteX19" fmla="*/ 1067279 w 1068083"/>
                  <a:gd name="connsiteY19" fmla="*/ 2634708 h 5250908"/>
                  <a:gd name="connsiteX20" fmla="*/ 584679 w 1068083"/>
                  <a:gd name="connsiteY20" fmla="*/ 3079208 h 5250908"/>
                  <a:gd name="connsiteX21" fmla="*/ 479 w 1068083"/>
                  <a:gd name="connsiteY21" fmla="*/ 2952208 h 5250908"/>
                  <a:gd name="connsiteX22" fmla="*/ 495779 w 1068083"/>
                  <a:gd name="connsiteY22" fmla="*/ 2736308 h 5250908"/>
                  <a:gd name="connsiteX23" fmla="*/ 1067279 w 1068083"/>
                  <a:gd name="connsiteY23" fmla="*/ 3257008 h 5250908"/>
                  <a:gd name="connsiteX24" fmla="*/ 546579 w 1068083"/>
                  <a:gd name="connsiteY24" fmla="*/ 3701508 h 5250908"/>
                  <a:gd name="connsiteX25" fmla="*/ 479 w 1068083"/>
                  <a:gd name="connsiteY25" fmla="*/ 3549108 h 5250908"/>
                  <a:gd name="connsiteX26" fmla="*/ 521179 w 1068083"/>
                  <a:gd name="connsiteY26" fmla="*/ 3396708 h 5250908"/>
                  <a:gd name="connsiteX27" fmla="*/ 1067279 w 1068083"/>
                  <a:gd name="connsiteY27" fmla="*/ 3853908 h 5250908"/>
                  <a:gd name="connsiteX28" fmla="*/ 546579 w 1068083"/>
                  <a:gd name="connsiteY28" fmla="*/ 4298408 h 5250908"/>
                  <a:gd name="connsiteX29" fmla="*/ 479 w 1068083"/>
                  <a:gd name="connsiteY29" fmla="*/ 4120608 h 5250908"/>
                  <a:gd name="connsiteX30" fmla="*/ 470379 w 1068083"/>
                  <a:gd name="connsiteY30" fmla="*/ 3968208 h 5250908"/>
                  <a:gd name="connsiteX31" fmla="*/ 1054579 w 1068083"/>
                  <a:gd name="connsiteY31" fmla="*/ 4450808 h 5250908"/>
                  <a:gd name="connsiteX32" fmla="*/ 584679 w 1068083"/>
                  <a:gd name="connsiteY32" fmla="*/ 4730208 h 5250908"/>
                  <a:gd name="connsiteX33" fmla="*/ 533879 w 1068083"/>
                  <a:gd name="connsiteY33" fmla="*/ 4857208 h 5250908"/>
                  <a:gd name="connsiteX34" fmla="*/ 546579 w 1068083"/>
                  <a:gd name="connsiteY34" fmla="*/ 5250908 h 5250908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381479 w 1068083"/>
                  <a:gd name="connsiteY2" fmla="*/ 4826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83079 w 1068083"/>
                  <a:gd name="connsiteY1" fmla="*/ 3048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13179 w 1068083"/>
                  <a:gd name="connsiteY13" fmla="*/ 21844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338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84679 w 1067538"/>
                  <a:gd name="connsiteY10" fmla="*/ 14351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773"/>
                  <a:gd name="connsiteY0" fmla="*/ 0 h 5727700"/>
                  <a:gd name="connsiteX1" fmla="*/ 444979 w 1067773"/>
                  <a:gd name="connsiteY1" fmla="*/ 330200 h 5727700"/>
                  <a:gd name="connsiteX2" fmla="*/ 495779 w 1067773"/>
                  <a:gd name="connsiteY2" fmla="*/ 546100 h 5727700"/>
                  <a:gd name="connsiteX3" fmla="*/ 1067279 w 1067773"/>
                  <a:gd name="connsiteY3" fmla="*/ 673100 h 5727700"/>
                  <a:gd name="connsiteX4" fmla="*/ 584679 w 1067773"/>
                  <a:gd name="connsiteY4" fmla="*/ 1130300 h 5727700"/>
                  <a:gd name="connsiteX5" fmla="*/ 13179 w 1067773"/>
                  <a:gd name="connsiteY5" fmla="*/ 1003300 h 5727700"/>
                  <a:gd name="connsiteX6" fmla="*/ 584679 w 1067773"/>
                  <a:gd name="connsiteY6" fmla="*/ 812800 h 5727700"/>
                  <a:gd name="connsiteX7" fmla="*/ 1054579 w 1067773"/>
                  <a:gd name="connsiteY7" fmla="*/ 1295400 h 5727700"/>
                  <a:gd name="connsiteX8" fmla="*/ 546579 w 1067773"/>
                  <a:gd name="connsiteY8" fmla="*/ 1752600 h 5727700"/>
                  <a:gd name="connsiteX9" fmla="*/ 13179 w 1067773"/>
                  <a:gd name="connsiteY9" fmla="*/ 1612900 h 5727700"/>
                  <a:gd name="connsiteX10" fmla="*/ 533879 w 1067773"/>
                  <a:gd name="connsiteY10" fmla="*/ 1422400 h 5727700"/>
                  <a:gd name="connsiteX11" fmla="*/ 1054579 w 1067773"/>
                  <a:gd name="connsiteY11" fmla="*/ 1866900 h 5727700"/>
                  <a:gd name="connsiteX12" fmla="*/ 546579 w 1067773"/>
                  <a:gd name="connsiteY12" fmla="*/ 2336800 h 5727700"/>
                  <a:gd name="connsiteX13" fmla="*/ 13179 w 1067773"/>
                  <a:gd name="connsiteY13" fmla="*/ 2184400 h 5727700"/>
                  <a:gd name="connsiteX14" fmla="*/ 495779 w 1067773"/>
                  <a:gd name="connsiteY14" fmla="*/ 2006600 h 5727700"/>
                  <a:gd name="connsiteX15" fmla="*/ 1054579 w 1067773"/>
                  <a:gd name="connsiteY15" fmla="*/ 2501900 h 5727700"/>
                  <a:gd name="connsiteX16" fmla="*/ 546579 w 1067773"/>
                  <a:gd name="connsiteY16" fmla="*/ 2971800 h 5727700"/>
                  <a:gd name="connsiteX17" fmla="*/ 25879 w 1067773"/>
                  <a:gd name="connsiteY17" fmla="*/ 2794000 h 5727700"/>
                  <a:gd name="connsiteX18" fmla="*/ 521179 w 1067773"/>
                  <a:gd name="connsiteY18" fmla="*/ 2616200 h 5727700"/>
                  <a:gd name="connsiteX19" fmla="*/ 1067279 w 1067773"/>
                  <a:gd name="connsiteY19" fmla="*/ 3111500 h 5727700"/>
                  <a:gd name="connsiteX20" fmla="*/ 584679 w 1067773"/>
                  <a:gd name="connsiteY20" fmla="*/ 3556000 h 5727700"/>
                  <a:gd name="connsiteX21" fmla="*/ 479 w 1067773"/>
                  <a:gd name="connsiteY21" fmla="*/ 3429000 h 5727700"/>
                  <a:gd name="connsiteX22" fmla="*/ 495779 w 1067773"/>
                  <a:gd name="connsiteY22" fmla="*/ 3213100 h 5727700"/>
                  <a:gd name="connsiteX23" fmla="*/ 1067279 w 1067773"/>
                  <a:gd name="connsiteY23" fmla="*/ 3733800 h 5727700"/>
                  <a:gd name="connsiteX24" fmla="*/ 483079 w 1067773"/>
                  <a:gd name="connsiteY24" fmla="*/ 4191000 h 5727700"/>
                  <a:gd name="connsiteX25" fmla="*/ 479 w 1067773"/>
                  <a:gd name="connsiteY25" fmla="*/ 4025900 h 5727700"/>
                  <a:gd name="connsiteX26" fmla="*/ 521179 w 1067773"/>
                  <a:gd name="connsiteY26" fmla="*/ 3873500 h 5727700"/>
                  <a:gd name="connsiteX27" fmla="*/ 1067279 w 1067773"/>
                  <a:gd name="connsiteY27" fmla="*/ 4330700 h 5727700"/>
                  <a:gd name="connsiteX28" fmla="*/ 508479 w 1067773"/>
                  <a:gd name="connsiteY28" fmla="*/ 4800600 h 5727700"/>
                  <a:gd name="connsiteX29" fmla="*/ 479 w 1067773"/>
                  <a:gd name="connsiteY29" fmla="*/ 4597400 h 5727700"/>
                  <a:gd name="connsiteX30" fmla="*/ 533879 w 1067773"/>
                  <a:gd name="connsiteY30" fmla="*/ 4445000 h 5727700"/>
                  <a:gd name="connsiteX31" fmla="*/ 1054579 w 1067773"/>
                  <a:gd name="connsiteY31" fmla="*/ 4927600 h 5727700"/>
                  <a:gd name="connsiteX32" fmla="*/ 584679 w 1067773"/>
                  <a:gd name="connsiteY32" fmla="*/ 5207000 h 5727700"/>
                  <a:gd name="connsiteX33" fmla="*/ 533879 w 1067773"/>
                  <a:gd name="connsiteY33" fmla="*/ 5334000 h 5727700"/>
                  <a:gd name="connsiteX34" fmla="*/ 546579 w 106777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7620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98540"/>
                  <a:gd name="connsiteY0" fmla="*/ 0 h 5727700"/>
                  <a:gd name="connsiteX1" fmla="*/ 483079 w 1098540"/>
                  <a:gd name="connsiteY1" fmla="*/ 330200 h 5727700"/>
                  <a:gd name="connsiteX2" fmla="*/ 597379 w 1098540"/>
                  <a:gd name="connsiteY2" fmla="*/ 457200 h 5727700"/>
                  <a:gd name="connsiteX3" fmla="*/ 1067279 w 1098540"/>
                  <a:gd name="connsiteY3" fmla="*/ 762000 h 5727700"/>
                  <a:gd name="connsiteX4" fmla="*/ 584679 w 1098540"/>
                  <a:gd name="connsiteY4" fmla="*/ 1130300 h 5727700"/>
                  <a:gd name="connsiteX5" fmla="*/ 13179 w 1098540"/>
                  <a:gd name="connsiteY5" fmla="*/ 1003300 h 5727700"/>
                  <a:gd name="connsiteX6" fmla="*/ 584679 w 1098540"/>
                  <a:gd name="connsiteY6" fmla="*/ 812800 h 5727700"/>
                  <a:gd name="connsiteX7" fmla="*/ 1054579 w 1098540"/>
                  <a:gd name="connsiteY7" fmla="*/ 1295400 h 5727700"/>
                  <a:gd name="connsiteX8" fmla="*/ 546579 w 1098540"/>
                  <a:gd name="connsiteY8" fmla="*/ 1752600 h 5727700"/>
                  <a:gd name="connsiteX9" fmla="*/ 13179 w 1098540"/>
                  <a:gd name="connsiteY9" fmla="*/ 1612900 h 5727700"/>
                  <a:gd name="connsiteX10" fmla="*/ 533879 w 1098540"/>
                  <a:gd name="connsiteY10" fmla="*/ 1422400 h 5727700"/>
                  <a:gd name="connsiteX11" fmla="*/ 1054579 w 1098540"/>
                  <a:gd name="connsiteY11" fmla="*/ 1866900 h 5727700"/>
                  <a:gd name="connsiteX12" fmla="*/ 546579 w 1098540"/>
                  <a:gd name="connsiteY12" fmla="*/ 2336800 h 5727700"/>
                  <a:gd name="connsiteX13" fmla="*/ 13179 w 1098540"/>
                  <a:gd name="connsiteY13" fmla="*/ 2184400 h 5727700"/>
                  <a:gd name="connsiteX14" fmla="*/ 495779 w 1098540"/>
                  <a:gd name="connsiteY14" fmla="*/ 2006600 h 5727700"/>
                  <a:gd name="connsiteX15" fmla="*/ 1054579 w 1098540"/>
                  <a:gd name="connsiteY15" fmla="*/ 2501900 h 5727700"/>
                  <a:gd name="connsiteX16" fmla="*/ 546579 w 1098540"/>
                  <a:gd name="connsiteY16" fmla="*/ 2971800 h 5727700"/>
                  <a:gd name="connsiteX17" fmla="*/ 25879 w 1098540"/>
                  <a:gd name="connsiteY17" fmla="*/ 2794000 h 5727700"/>
                  <a:gd name="connsiteX18" fmla="*/ 521179 w 1098540"/>
                  <a:gd name="connsiteY18" fmla="*/ 2616200 h 5727700"/>
                  <a:gd name="connsiteX19" fmla="*/ 1067279 w 1098540"/>
                  <a:gd name="connsiteY19" fmla="*/ 3111500 h 5727700"/>
                  <a:gd name="connsiteX20" fmla="*/ 584679 w 1098540"/>
                  <a:gd name="connsiteY20" fmla="*/ 3556000 h 5727700"/>
                  <a:gd name="connsiteX21" fmla="*/ 479 w 1098540"/>
                  <a:gd name="connsiteY21" fmla="*/ 3429000 h 5727700"/>
                  <a:gd name="connsiteX22" fmla="*/ 495779 w 1098540"/>
                  <a:gd name="connsiteY22" fmla="*/ 3213100 h 5727700"/>
                  <a:gd name="connsiteX23" fmla="*/ 1067279 w 1098540"/>
                  <a:gd name="connsiteY23" fmla="*/ 3733800 h 5727700"/>
                  <a:gd name="connsiteX24" fmla="*/ 483079 w 1098540"/>
                  <a:gd name="connsiteY24" fmla="*/ 4191000 h 5727700"/>
                  <a:gd name="connsiteX25" fmla="*/ 479 w 1098540"/>
                  <a:gd name="connsiteY25" fmla="*/ 4025900 h 5727700"/>
                  <a:gd name="connsiteX26" fmla="*/ 521179 w 1098540"/>
                  <a:gd name="connsiteY26" fmla="*/ 3873500 h 5727700"/>
                  <a:gd name="connsiteX27" fmla="*/ 1067279 w 1098540"/>
                  <a:gd name="connsiteY27" fmla="*/ 4330700 h 5727700"/>
                  <a:gd name="connsiteX28" fmla="*/ 508479 w 1098540"/>
                  <a:gd name="connsiteY28" fmla="*/ 4800600 h 5727700"/>
                  <a:gd name="connsiteX29" fmla="*/ 479 w 1098540"/>
                  <a:gd name="connsiteY29" fmla="*/ 4597400 h 5727700"/>
                  <a:gd name="connsiteX30" fmla="*/ 533879 w 1098540"/>
                  <a:gd name="connsiteY30" fmla="*/ 4445000 h 5727700"/>
                  <a:gd name="connsiteX31" fmla="*/ 1054579 w 1098540"/>
                  <a:gd name="connsiteY31" fmla="*/ 4927600 h 5727700"/>
                  <a:gd name="connsiteX32" fmla="*/ 1016479 w 1098540"/>
                  <a:gd name="connsiteY32" fmla="*/ 4914900 h 5727700"/>
                  <a:gd name="connsiteX33" fmla="*/ 584679 w 1098540"/>
                  <a:gd name="connsiteY33" fmla="*/ 5207000 h 5727700"/>
                  <a:gd name="connsiteX34" fmla="*/ 533879 w 1098540"/>
                  <a:gd name="connsiteY34" fmla="*/ 5334000 h 5727700"/>
                  <a:gd name="connsiteX35" fmla="*/ 546579 w 1098540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533879 w 1087033"/>
                  <a:gd name="connsiteY1" fmla="*/ 3175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95779 w 1087033"/>
                  <a:gd name="connsiteY1" fmla="*/ 3429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5973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2540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7033" h="5715000">
                    <a:moveTo>
                      <a:pt x="533879" y="0"/>
                    </a:moveTo>
                    <a:cubicBezTo>
                      <a:pt x="533879" y="158750"/>
                      <a:pt x="519062" y="182033"/>
                      <a:pt x="533879" y="247650"/>
                    </a:cubicBezTo>
                    <a:cubicBezTo>
                      <a:pt x="548696" y="313267"/>
                      <a:pt x="535996" y="324908"/>
                      <a:pt x="622779" y="393700"/>
                    </a:cubicBezTo>
                    <a:cubicBezTo>
                      <a:pt x="709562" y="462492"/>
                      <a:pt x="1060929" y="539750"/>
                      <a:pt x="1054579" y="660400"/>
                    </a:cubicBezTo>
                    <a:cubicBezTo>
                      <a:pt x="1048229" y="781050"/>
                      <a:pt x="751896" y="1068917"/>
                      <a:pt x="584679" y="1117600"/>
                    </a:cubicBezTo>
                    <a:cubicBezTo>
                      <a:pt x="417462" y="1166283"/>
                      <a:pt x="51279" y="1005417"/>
                      <a:pt x="51279" y="952500"/>
                    </a:cubicBezTo>
                    <a:cubicBezTo>
                      <a:pt x="51279" y="899583"/>
                      <a:pt x="417462" y="745067"/>
                      <a:pt x="584679" y="800100"/>
                    </a:cubicBezTo>
                    <a:cubicBezTo>
                      <a:pt x="751896" y="855133"/>
                      <a:pt x="1060929" y="1126067"/>
                      <a:pt x="1054579" y="1282700"/>
                    </a:cubicBezTo>
                    <a:cubicBezTo>
                      <a:pt x="1048229" y="1439333"/>
                      <a:pt x="720146" y="1686983"/>
                      <a:pt x="546579" y="1739900"/>
                    </a:cubicBezTo>
                    <a:cubicBezTo>
                      <a:pt x="373012" y="1792817"/>
                      <a:pt x="15296" y="1655233"/>
                      <a:pt x="13179" y="1600200"/>
                    </a:cubicBezTo>
                    <a:cubicBezTo>
                      <a:pt x="11062" y="1545167"/>
                      <a:pt x="360312" y="1367367"/>
                      <a:pt x="533879" y="1409700"/>
                    </a:cubicBezTo>
                    <a:cubicBezTo>
                      <a:pt x="707446" y="1452033"/>
                      <a:pt x="1052462" y="1701800"/>
                      <a:pt x="1054579" y="1854200"/>
                    </a:cubicBezTo>
                    <a:cubicBezTo>
                      <a:pt x="1056696" y="2006600"/>
                      <a:pt x="720146" y="2271183"/>
                      <a:pt x="546579" y="2324100"/>
                    </a:cubicBezTo>
                    <a:cubicBezTo>
                      <a:pt x="373012" y="2377017"/>
                      <a:pt x="21646" y="2226733"/>
                      <a:pt x="13179" y="2171700"/>
                    </a:cubicBezTo>
                    <a:cubicBezTo>
                      <a:pt x="4712" y="2116667"/>
                      <a:pt x="322212" y="1940983"/>
                      <a:pt x="495779" y="1993900"/>
                    </a:cubicBezTo>
                    <a:cubicBezTo>
                      <a:pt x="669346" y="2046817"/>
                      <a:pt x="1046112" y="2328333"/>
                      <a:pt x="1054579" y="2489200"/>
                    </a:cubicBezTo>
                    <a:cubicBezTo>
                      <a:pt x="1063046" y="2650067"/>
                      <a:pt x="718029" y="2910417"/>
                      <a:pt x="546579" y="2959100"/>
                    </a:cubicBezTo>
                    <a:cubicBezTo>
                      <a:pt x="375129" y="3007783"/>
                      <a:pt x="30112" y="2840567"/>
                      <a:pt x="25879" y="2781300"/>
                    </a:cubicBezTo>
                    <a:cubicBezTo>
                      <a:pt x="21646" y="2722033"/>
                      <a:pt x="347612" y="2550583"/>
                      <a:pt x="521179" y="2603500"/>
                    </a:cubicBezTo>
                    <a:cubicBezTo>
                      <a:pt x="694746" y="2656417"/>
                      <a:pt x="1056696" y="2942167"/>
                      <a:pt x="1067279" y="3098800"/>
                    </a:cubicBezTo>
                    <a:cubicBezTo>
                      <a:pt x="1077862" y="3255433"/>
                      <a:pt x="762479" y="3490383"/>
                      <a:pt x="584679" y="3543300"/>
                    </a:cubicBezTo>
                    <a:cubicBezTo>
                      <a:pt x="406879" y="3596217"/>
                      <a:pt x="15296" y="3473450"/>
                      <a:pt x="479" y="3416300"/>
                    </a:cubicBezTo>
                    <a:cubicBezTo>
                      <a:pt x="-14338" y="3359150"/>
                      <a:pt x="317979" y="3149600"/>
                      <a:pt x="495779" y="3200400"/>
                    </a:cubicBezTo>
                    <a:cubicBezTo>
                      <a:pt x="673579" y="3251200"/>
                      <a:pt x="1069396" y="3558117"/>
                      <a:pt x="1067279" y="3721100"/>
                    </a:cubicBezTo>
                    <a:cubicBezTo>
                      <a:pt x="1065162" y="3884083"/>
                      <a:pt x="660879" y="4129617"/>
                      <a:pt x="483079" y="4178300"/>
                    </a:cubicBezTo>
                    <a:cubicBezTo>
                      <a:pt x="305279" y="4226983"/>
                      <a:pt x="-5871" y="4066117"/>
                      <a:pt x="479" y="4013200"/>
                    </a:cubicBezTo>
                    <a:cubicBezTo>
                      <a:pt x="6829" y="3960283"/>
                      <a:pt x="343379" y="3810000"/>
                      <a:pt x="521179" y="3860800"/>
                    </a:cubicBezTo>
                    <a:cubicBezTo>
                      <a:pt x="698979" y="3911600"/>
                      <a:pt x="1069396" y="4163483"/>
                      <a:pt x="1067279" y="4318000"/>
                    </a:cubicBezTo>
                    <a:cubicBezTo>
                      <a:pt x="1065162" y="4472517"/>
                      <a:pt x="686279" y="4743450"/>
                      <a:pt x="508479" y="4787900"/>
                    </a:cubicBezTo>
                    <a:cubicBezTo>
                      <a:pt x="330679" y="4832350"/>
                      <a:pt x="-3754" y="4643967"/>
                      <a:pt x="479" y="4584700"/>
                    </a:cubicBezTo>
                    <a:cubicBezTo>
                      <a:pt x="4712" y="4525433"/>
                      <a:pt x="358196" y="4377267"/>
                      <a:pt x="533879" y="4432300"/>
                    </a:cubicBezTo>
                    <a:cubicBezTo>
                      <a:pt x="709562" y="4487333"/>
                      <a:pt x="974146" y="4836583"/>
                      <a:pt x="1054579" y="4914900"/>
                    </a:cubicBezTo>
                    <a:cubicBezTo>
                      <a:pt x="1135012" y="4993217"/>
                      <a:pt x="1043996" y="4779433"/>
                      <a:pt x="1016479" y="4902200"/>
                    </a:cubicBezTo>
                    <a:cubicBezTo>
                      <a:pt x="1065162" y="5101167"/>
                      <a:pt x="713796" y="5143500"/>
                      <a:pt x="635479" y="5219700"/>
                    </a:cubicBezTo>
                    <a:cubicBezTo>
                      <a:pt x="557162" y="5295900"/>
                      <a:pt x="561396" y="5276850"/>
                      <a:pt x="546579" y="5359400"/>
                    </a:cubicBezTo>
                    <a:cubicBezTo>
                      <a:pt x="531762" y="5441950"/>
                      <a:pt x="546579" y="5715000"/>
                      <a:pt x="546579" y="57150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2157891" y="2653680"/>
                <a:ext cx="544347" cy="5124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Forme libre 34"/>
              <p:cNvSpPr/>
              <p:nvPr/>
            </p:nvSpPr>
            <p:spPr>
              <a:xfrm>
                <a:off x="4955812" y="1628800"/>
                <a:ext cx="1087033" cy="4757948"/>
              </a:xfrm>
              <a:custGeom>
                <a:avLst/>
                <a:gdLst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08479 w 1068083"/>
                  <a:gd name="connsiteY35" fmla="*/ 52451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13179 w 1068083"/>
                  <a:gd name="connsiteY3" fmla="*/ 7239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46579 w 1068083"/>
                  <a:gd name="connsiteY0" fmla="*/ 0 h 5372100"/>
                  <a:gd name="connsiteX1" fmla="*/ 381479 w 1068083"/>
                  <a:gd name="connsiteY1" fmla="*/ 469900 h 5372100"/>
                  <a:gd name="connsiteX2" fmla="*/ 13179 w 1068083"/>
                  <a:gd name="connsiteY2" fmla="*/ 342900 h 5372100"/>
                  <a:gd name="connsiteX3" fmla="*/ 381479 w 1068083"/>
                  <a:gd name="connsiteY3" fmla="*/ 127000 h 5372100"/>
                  <a:gd name="connsiteX4" fmla="*/ 1054579 w 1068083"/>
                  <a:gd name="connsiteY4" fmla="*/ 596900 h 5372100"/>
                  <a:gd name="connsiteX5" fmla="*/ 546579 w 1068083"/>
                  <a:gd name="connsiteY5" fmla="*/ 749300 h 5372100"/>
                  <a:gd name="connsiteX6" fmla="*/ 13179 w 1068083"/>
                  <a:gd name="connsiteY6" fmla="*/ 647700 h 5372100"/>
                  <a:gd name="connsiteX7" fmla="*/ 533879 w 1068083"/>
                  <a:gd name="connsiteY7" fmla="*/ 457200 h 5372100"/>
                  <a:gd name="connsiteX8" fmla="*/ 1054579 w 1068083"/>
                  <a:gd name="connsiteY8" fmla="*/ 939800 h 5372100"/>
                  <a:gd name="connsiteX9" fmla="*/ 546579 w 1068083"/>
                  <a:gd name="connsiteY9" fmla="*/ 1397000 h 5372100"/>
                  <a:gd name="connsiteX10" fmla="*/ 13179 w 1068083"/>
                  <a:gd name="connsiteY10" fmla="*/ 1257300 h 5372100"/>
                  <a:gd name="connsiteX11" fmla="*/ 483079 w 1068083"/>
                  <a:gd name="connsiteY11" fmla="*/ 1066800 h 5372100"/>
                  <a:gd name="connsiteX12" fmla="*/ 1054579 w 1068083"/>
                  <a:gd name="connsiteY12" fmla="*/ 1511300 h 5372100"/>
                  <a:gd name="connsiteX13" fmla="*/ 546579 w 1068083"/>
                  <a:gd name="connsiteY13" fmla="*/ 1981200 h 5372100"/>
                  <a:gd name="connsiteX14" fmla="*/ 479 w 1068083"/>
                  <a:gd name="connsiteY14" fmla="*/ 1866900 h 5372100"/>
                  <a:gd name="connsiteX15" fmla="*/ 495779 w 1068083"/>
                  <a:gd name="connsiteY15" fmla="*/ 1651000 h 5372100"/>
                  <a:gd name="connsiteX16" fmla="*/ 1054579 w 1068083"/>
                  <a:gd name="connsiteY16" fmla="*/ 2146300 h 5372100"/>
                  <a:gd name="connsiteX17" fmla="*/ 546579 w 1068083"/>
                  <a:gd name="connsiteY17" fmla="*/ 2616200 h 5372100"/>
                  <a:gd name="connsiteX18" fmla="*/ 25879 w 1068083"/>
                  <a:gd name="connsiteY18" fmla="*/ 2438400 h 5372100"/>
                  <a:gd name="connsiteX19" fmla="*/ 470379 w 1068083"/>
                  <a:gd name="connsiteY19" fmla="*/ 2260600 h 5372100"/>
                  <a:gd name="connsiteX20" fmla="*/ 1067279 w 1068083"/>
                  <a:gd name="connsiteY20" fmla="*/ 2755900 h 5372100"/>
                  <a:gd name="connsiteX21" fmla="*/ 584679 w 1068083"/>
                  <a:gd name="connsiteY21" fmla="*/ 3200400 h 5372100"/>
                  <a:gd name="connsiteX22" fmla="*/ 479 w 1068083"/>
                  <a:gd name="connsiteY22" fmla="*/ 3073400 h 5372100"/>
                  <a:gd name="connsiteX23" fmla="*/ 495779 w 1068083"/>
                  <a:gd name="connsiteY23" fmla="*/ 2857500 h 5372100"/>
                  <a:gd name="connsiteX24" fmla="*/ 1067279 w 1068083"/>
                  <a:gd name="connsiteY24" fmla="*/ 3378200 h 5372100"/>
                  <a:gd name="connsiteX25" fmla="*/ 546579 w 1068083"/>
                  <a:gd name="connsiteY25" fmla="*/ 3822700 h 5372100"/>
                  <a:gd name="connsiteX26" fmla="*/ 479 w 1068083"/>
                  <a:gd name="connsiteY26" fmla="*/ 3670300 h 5372100"/>
                  <a:gd name="connsiteX27" fmla="*/ 521179 w 1068083"/>
                  <a:gd name="connsiteY27" fmla="*/ 3517900 h 5372100"/>
                  <a:gd name="connsiteX28" fmla="*/ 1067279 w 1068083"/>
                  <a:gd name="connsiteY28" fmla="*/ 3975100 h 5372100"/>
                  <a:gd name="connsiteX29" fmla="*/ 546579 w 1068083"/>
                  <a:gd name="connsiteY29" fmla="*/ 4419600 h 5372100"/>
                  <a:gd name="connsiteX30" fmla="*/ 479 w 1068083"/>
                  <a:gd name="connsiteY30" fmla="*/ 4241800 h 5372100"/>
                  <a:gd name="connsiteX31" fmla="*/ 470379 w 1068083"/>
                  <a:gd name="connsiteY31" fmla="*/ 4089400 h 5372100"/>
                  <a:gd name="connsiteX32" fmla="*/ 1054579 w 1068083"/>
                  <a:gd name="connsiteY32" fmla="*/ 4572000 h 5372100"/>
                  <a:gd name="connsiteX33" fmla="*/ 584679 w 1068083"/>
                  <a:gd name="connsiteY33" fmla="*/ 4851400 h 5372100"/>
                  <a:gd name="connsiteX34" fmla="*/ 533879 w 1068083"/>
                  <a:gd name="connsiteY34" fmla="*/ 4978400 h 5372100"/>
                  <a:gd name="connsiteX35" fmla="*/ 546579 w 1068083"/>
                  <a:gd name="connsiteY35" fmla="*/ 5372100 h 5372100"/>
                  <a:gd name="connsiteX0" fmla="*/ 381479 w 1068083"/>
                  <a:gd name="connsiteY0" fmla="*/ 348708 h 5250908"/>
                  <a:gd name="connsiteX1" fmla="*/ 13179 w 1068083"/>
                  <a:gd name="connsiteY1" fmla="*/ 221708 h 5250908"/>
                  <a:gd name="connsiteX2" fmla="*/ 381479 w 1068083"/>
                  <a:gd name="connsiteY2" fmla="*/ 5808 h 5250908"/>
                  <a:gd name="connsiteX3" fmla="*/ 1054579 w 1068083"/>
                  <a:gd name="connsiteY3" fmla="*/ 475708 h 5250908"/>
                  <a:gd name="connsiteX4" fmla="*/ 546579 w 1068083"/>
                  <a:gd name="connsiteY4" fmla="*/ 628108 h 5250908"/>
                  <a:gd name="connsiteX5" fmla="*/ 13179 w 1068083"/>
                  <a:gd name="connsiteY5" fmla="*/ 526508 h 5250908"/>
                  <a:gd name="connsiteX6" fmla="*/ 533879 w 1068083"/>
                  <a:gd name="connsiteY6" fmla="*/ 336008 h 5250908"/>
                  <a:gd name="connsiteX7" fmla="*/ 1054579 w 1068083"/>
                  <a:gd name="connsiteY7" fmla="*/ 818608 h 5250908"/>
                  <a:gd name="connsiteX8" fmla="*/ 546579 w 1068083"/>
                  <a:gd name="connsiteY8" fmla="*/ 1275808 h 5250908"/>
                  <a:gd name="connsiteX9" fmla="*/ 13179 w 1068083"/>
                  <a:gd name="connsiteY9" fmla="*/ 1136108 h 5250908"/>
                  <a:gd name="connsiteX10" fmla="*/ 483079 w 1068083"/>
                  <a:gd name="connsiteY10" fmla="*/ 945608 h 5250908"/>
                  <a:gd name="connsiteX11" fmla="*/ 1054579 w 1068083"/>
                  <a:gd name="connsiteY11" fmla="*/ 1390108 h 5250908"/>
                  <a:gd name="connsiteX12" fmla="*/ 546579 w 1068083"/>
                  <a:gd name="connsiteY12" fmla="*/ 1860008 h 5250908"/>
                  <a:gd name="connsiteX13" fmla="*/ 479 w 1068083"/>
                  <a:gd name="connsiteY13" fmla="*/ 1745708 h 5250908"/>
                  <a:gd name="connsiteX14" fmla="*/ 495779 w 1068083"/>
                  <a:gd name="connsiteY14" fmla="*/ 1529808 h 5250908"/>
                  <a:gd name="connsiteX15" fmla="*/ 1054579 w 1068083"/>
                  <a:gd name="connsiteY15" fmla="*/ 2025108 h 5250908"/>
                  <a:gd name="connsiteX16" fmla="*/ 546579 w 1068083"/>
                  <a:gd name="connsiteY16" fmla="*/ 2495008 h 5250908"/>
                  <a:gd name="connsiteX17" fmla="*/ 25879 w 1068083"/>
                  <a:gd name="connsiteY17" fmla="*/ 2317208 h 5250908"/>
                  <a:gd name="connsiteX18" fmla="*/ 470379 w 1068083"/>
                  <a:gd name="connsiteY18" fmla="*/ 2139408 h 5250908"/>
                  <a:gd name="connsiteX19" fmla="*/ 1067279 w 1068083"/>
                  <a:gd name="connsiteY19" fmla="*/ 2634708 h 5250908"/>
                  <a:gd name="connsiteX20" fmla="*/ 584679 w 1068083"/>
                  <a:gd name="connsiteY20" fmla="*/ 3079208 h 5250908"/>
                  <a:gd name="connsiteX21" fmla="*/ 479 w 1068083"/>
                  <a:gd name="connsiteY21" fmla="*/ 2952208 h 5250908"/>
                  <a:gd name="connsiteX22" fmla="*/ 495779 w 1068083"/>
                  <a:gd name="connsiteY22" fmla="*/ 2736308 h 5250908"/>
                  <a:gd name="connsiteX23" fmla="*/ 1067279 w 1068083"/>
                  <a:gd name="connsiteY23" fmla="*/ 3257008 h 5250908"/>
                  <a:gd name="connsiteX24" fmla="*/ 546579 w 1068083"/>
                  <a:gd name="connsiteY24" fmla="*/ 3701508 h 5250908"/>
                  <a:gd name="connsiteX25" fmla="*/ 479 w 1068083"/>
                  <a:gd name="connsiteY25" fmla="*/ 3549108 h 5250908"/>
                  <a:gd name="connsiteX26" fmla="*/ 521179 w 1068083"/>
                  <a:gd name="connsiteY26" fmla="*/ 3396708 h 5250908"/>
                  <a:gd name="connsiteX27" fmla="*/ 1067279 w 1068083"/>
                  <a:gd name="connsiteY27" fmla="*/ 3853908 h 5250908"/>
                  <a:gd name="connsiteX28" fmla="*/ 546579 w 1068083"/>
                  <a:gd name="connsiteY28" fmla="*/ 4298408 h 5250908"/>
                  <a:gd name="connsiteX29" fmla="*/ 479 w 1068083"/>
                  <a:gd name="connsiteY29" fmla="*/ 4120608 h 5250908"/>
                  <a:gd name="connsiteX30" fmla="*/ 470379 w 1068083"/>
                  <a:gd name="connsiteY30" fmla="*/ 3968208 h 5250908"/>
                  <a:gd name="connsiteX31" fmla="*/ 1054579 w 1068083"/>
                  <a:gd name="connsiteY31" fmla="*/ 4450808 h 5250908"/>
                  <a:gd name="connsiteX32" fmla="*/ 584679 w 1068083"/>
                  <a:gd name="connsiteY32" fmla="*/ 4730208 h 5250908"/>
                  <a:gd name="connsiteX33" fmla="*/ 533879 w 1068083"/>
                  <a:gd name="connsiteY33" fmla="*/ 4857208 h 5250908"/>
                  <a:gd name="connsiteX34" fmla="*/ 546579 w 1068083"/>
                  <a:gd name="connsiteY34" fmla="*/ 5250908 h 5250908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381479 w 1068083"/>
                  <a:gd name="connsiteY2" fmla="*/ 4826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83079 w 1068083"/>
                  <a:gd name="connsiteY1" fmla="*/ 3048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13179 w 1068083"/>
                  <a:gd name="connsiteY13" fmla="*/ 21844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338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84679 w 1067538"/>
                  <a:gd name="connsiteY10" fmla="*/ 14351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773"/>
                  <a:gd name="connsiteY0" fmla="*/ 0 h 5727700"/>
                  <a:gd name="connsiteX1" fmla="*/ 444979 w 1067773"/>
                  <a:gd name="connsiteY1" fmla="*/ 330200 h 5727700"/>
                  <a:gd name="connsiteX2" fmla="*/ 495779 w 1067773"/>
                  <a:gd name="connsiteY2" fmla="*/ 546100 h 5727700"/>
                  <a:gd name="connsiteX3" fmla="*/ 1067279 w 1067773"/>
                  <a:gd name="connsiteY3" fmla="*/ 673100 h 5727700"/>
                  <a:gd name="connsiteX4" fmla="*/ 584679 w 1067773"/>
                  <a:gd name="connsiteY4" fmla="*/ 1130300 h 5727700"/>
                  <a:gd name="connsiteX5" fmla="*/ 13179 w 1067773"/>
                  <a:gd name="connsiteY5" fmla="*/ 1003300 h 5727700"/>
                  <a:gd name="connsiteX6" fmla="*/ 584679 w 1067773"/>
                  <a:gd name="connsiteY6" fmla="*/ 812800 h 5727700"/>
                  <a:gd name="connsiteX7" fmla="*/ 1054579 w 1067773"/>
                  <a:gd name="connsiteY7" fmla="*/ 1295400 h 5727700"/>
                  <a:gd name="connsiteX8" fmla="*/ 546579 w 1067773"/>
                  <a:gd name="connsiteY8" fmla="*/ 1752600 h 5727700"/>
                  <a:gd name="connsiteX9" fmla="*/ 13179 w 1067773"/>
                  <a:gd name="connsiteY9" fmla="*/ 1612900 h 5727700"/>
                  <a:gd name="connsiteX10" fmla="*/ 533879 w 1067773"/>
                  <a:gd name="connsiteY10" fmla="*/ 1422400 h 5727700"/>
                  <a:gd name="connsiteX11" fmla="*/ 1054579 w 1067773"/>
                  <a:gd name="connsiteY11" fmla="*/ 1866900 h 5727700"/>
                  <a:gd name="connsiteX12" fmla="*/ 546579 w 1067773"/>
                  <a:gd name="connsiteY12" fmla="*/ 2336800 h 5727700"/>
                  <a:gd name="connsiteX13" fmla="*/ 13179 w 1067773"/>
                  <a:gd name="connsiteY13" fmla="*/ 2184400 h 5727700"/>
                  <a:gd name="connsiteX14" fmla="*/ 495779 w 1067773"/>
                  <a:gd name="connsiteY14" fmla="*/ 2006600 h 5727700"/>
                  <a:gd name="connsiteX15" fmla="*/ 1054579 w 1067773"/>
                  <a:gd name="connsiteY15" fmla="*/ 2501900 h 5727700"/>
                  <a:gd name="connsiteX16" fmla="*/ 546579 w 1067773"/>
                  <a:gd name="connsiteY16" fmla="*/ 2971800 h 5727700"/>
                  <a:gd name="connsiteX17" fmla="*/ 25879 w 1067773"/>
                  <a:gd name="connsiteY17" fmla="*/ 2794000 h 5727700"/>
                  <a:gd name="connsiteX18" fmla="*/ 521179 w 1067773"/>
                  <a:gd name="connsiteY18" fmla="*/ 2616200 h 5727700"/>
                  <a:gd name="connsiteX19" fmla="*/ 1067279 w 1067773"/>
                  <a:gd name="connsiteY19" fmla="*/ 3111500 h 5727700"/>
                  <a:gd name="connsiteX20" fmla="*/ 584679 w 1067773"/>
                  <a:gd name="connsiteY20" fmla="*/ 3556000 h 5727700"/>
                  <a:gd name="connsiteX21" fmla="*/ 479 w 1067773"/>
                  <a:gd name="connsiteY21" fmla="*/ 3429000 h 5727700"/>
                  <a:gd name="connsiteX22" fmla="*/ 495779 w 1067773"/>
                  <a:gd name="connsiteY22" fmla="*/ 3213100 h 5727700"/>
                  <a:gd name="connsiteX23" fmla="*/ 1067279 w 1067773"/>
                  <a:gd name="connsiteY23" fmla="*/ 3733800 h 5727700"/>
                  <a:gd name="connsiteX24" fmla="*/ 483079 w 1067773"/>
                  <a:gd name="connsiteY24" fmla="*/ 4191000 h 5727700"/>
                  <a:gd name="connsiteX25" fmla="*/ 479 w 1067773"/>
                  <a:gd name="connsiteY25" fmla="*/ 4025900 h 5727700"/>
                  <a:gd name="connsiteX26" fmla="*/ 521179 w 1067773"/>
                  <a:gd name="connsiteY26" fmla="*/ 3873500 h 5727700"/>
                  <a:gd name="connsiteX27" fmla="*/ 1067279 w 1067773"/>
                  <a:gd name="connsiteY27" fmla="*/ 4330700 h 5727700"/>
                  <a:gd name="connsiteX28" fmla="*/ 508479 w 1067773"/>
                  <a:gd name="connsiteY28" fmla="*/ 4800600 h 5727700"/>
                  <a:gd name="connsiteX29" fmla="*/ 479 w 1067773"/>
                  <a:gd name="connsiteY29" fmla="*/ 4597400 h 5727700"/>
                  <a:gd name="connsiteX30" fmla="*/ 533879 w 1067773"/>
                  <a:gd name="connsiteY30" fmla="*/ 4445000 h 5727700"/>
                  <a:gd name="connsiteX31" fmla="*/ 1054579 w 1067773"/>
                  <a:gd name="connsiteY31" fmla="*/ 4927600 h 5727700"/>
                  <a:gd name="connsiteX32" fmla="*/ 584679 w 1067773"/>
                  <a:gd name="connsiteY32" fmla="*/ 5207000 h 5727700"/>
                  <a:gd name="connsiteX33" fmla="*/ 533879 w 1067773"/>
                  <a:gd name="connsiteY33" fmla="*/ 5334000 h 5727700"/>
                  <a:gd name="connsiteX34" fmla="*/ 546579 w 106777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7620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98540"/>
                  <a:gd name="connsiteY0" fmla="*/ 0 h 5727700"/>
                  <a:gd name="connsiteX1" fmla="*/ 483079 w 1098540"/>
                  <a:gd name="connsiteY1" fmla="*/ 330200 h 5727700"/>
                  <a:gd name="connsiteX2" fmla="*/ 597379 w 1098540"/>
                  <a:gd name="connsiteY2" fmla="*/ 457200 h 5727700"/>
                  <a:gd name="connsiteX3" fmla="*/ 1067279 w 1098540"/>
                  <a:gd name="connsiteY3" fmla="*/ 762000 h 5727700"/>
                  <a:gd name="connsiteX4" fmla="*/ 584679 w 1098540"/>
                  <a:gd name="connsiteY4" fmla="*/ 1130300 h 5727700"/>
                  <a:gd name="connsiteX5" fmla="*/ 13179 w 1098540"/>
                  <a:gd name="connsiteY5" fmla="*/ 1003300 h 5727700"/>
                  <a:gd name="connsiteX6" fmla="*/ 584679 w 1098540"/>
                  <a:gd name="connsiteY6" fmla="*/ 812800 h 5727700"/>
                  <a:gd name="connsiteX7" fmla="*/ 1054579 w 1098540"/>
                  <a:gd name="connsiteY7" fmla="*/ 1295400 h 5727700"/>
                  <a:gd name="connsiteX8" fmla="*/ 546579 w 1098540"/>
                  <a:gd name="connsiteY8" fmla="*/ 1752600 h 5727700"/>
                  <a:gd name="connsiteX9" fmla="*/ 13179 w 1098540"/>
                  <a:gd name="connsiteY9" fmla="*/ 1612900 h 5727700"/>
                  <a:gd name="connsiteX10" fmla="*/ 533879 w 1098540"/>
                  <a:gd name="connsiteY10" fmla="*/ 1422400 h 5727700"/>
                  <a:gd name="connsiteX11" fmla="*/ 1054579 w 1098540"/>
                  <a:gd name="connsiteY11" fmla="*/ 1866900 h 5727700"/>
                  <a:gd name="connsiteX12" fmla="*/ 546579 w 1098540"/>
                  <a:gd name="connsiteY12" fmla="*/ 2336800 h 5727700"/>
                  <a:gd name="connsiteX13" fmla="*/ 13179 w 1098540"/>
                  <a:gd name="connsiteY13" fmla="*/ 2184400 h 5727700"/>
                  <a:gd name="connsiteX14" fmla="*/ 495779 w 1098540"/>
                  <a:gd name="connsiteY14" fmla="*/ 2006600 h 5727700"/>
                  <a:gd name="connsiteX15" fmla="*/ 1054579 w 1098540"/>
                  <a:gd name="connsiteY15" fmla="*/ 2501900 h 5727700"/>
                  <a:gd name="connsiteX16" fmla="*/ 546579 w 1098540"/>
                  <a:gd name="connsiteY16" fmla="*/ 2971800 h 5727700"/>
                  <a:gd name="connsiteX17" fmla="*/ 25879 w 1098540"/>
                  <a:gd name="connsiteY17" fmla="*/ 2794000 h 5727700"/>
                  <a:gd name="connsiteX18" fmla="*/ 521179 w 1098540"/>
                  <a:gd name="connsiteY18" fmla="*/ 2616200 h 5727700"/>
                  <a:gd name="connsiteX19" fmla="*/ 1067279 w 1098540"/>
                  <a:gd name="connsiteY19" fmla="*/ 3111500 h 5727700"/>
                  <a:gd name="connsiteX20" fmla="*/ 584679 w 1098540"/>
                  <a:gd name="connsiteY20" fmla="*/ 3556000 h 5727700"/>
                  <a:gd name="connsiteX21" fmla="*/ 479 w 1098540"/>
                  <a:gd name="connsiteY21" fmla="*/ 3429000 h 5727700"/>
                  <a:gd name="connsiteX22" fmla="*/ 495779 w 1098540"/>
                  <a:gd name="connsiteY22" fmla="*/ 3213100 h 5727700"/>
                  <a:gd name="connsiteX23" fmla="*/ 1067279 w 1098540"/>
                  <a:gd name="connsiteY23" fmla="*/ 3733800 h 5727700"/>
                  <a:gd name="connsiteX24" fmla="*/ 483079 w 1098540"/>
                  <a:gd name="connsiteY24" fmla="*/ 4191000 h 5727700"/>
                  <a:gd name="connsiteX25" fmla="*/ 479 w 1098540"/>
                  <a:gd name="connsiteY25" fmla="*/ 4025900 h 5727700"/>
                  <a:gd name="connsiteX26" fmla="*/ 521179 w 1098540"/>
                  <a:gd name="connsiteY26" fmla="*/ 3873500 h 5727700"/>
                  <a:gd name="connsiteX27" fmla="*/ 1067279 w 1098540"/>
                  <a:gd name="connsiteY27" fmla="*/ 4330700 h 5727700"/>
                  <a:gd name="connsiteX28" fmla="*/ 508479 w 1098540"/>
                  <a:gd name="connsiteY28" fmla="*/ 4800600 h 5727700"/>
                  <a:gd name="connsiteX29" fmla="*/ 479 w 1098540"/>
                  <a:gd name="connsiteY29" fmla="*/ 4597400 h 5727700"/>
                  <a:gd name="connsiteX30" fmla="*/ 533879 w 1098540"/>
                  <a:gd name="connsiteY30" fmla="*/ 4445000 h 5727700"/>
                  <a:gd name="connsiteX31" fmla="*/ 1054579 w 1098540"/>
                  <a:gd name="connsiteY31" fmla="*/ 4927600 h 5727700"/>
                  <a:gd name="connsiteX32" fmla="*/ 1016479 w 1098540"/>
                  <a:gd name="connsiteY32" fmla="*/ 4914900 h 5727700"/>
                  <a:gd name="connsiteX33" fmla="*/ 584679 w 1098540"/>
                  <a:gd name="connsiteY33" fmla="*/ 5207000 h 5727700"/>
                  <a:gd name="connsiteX34" fmla="*/ 533879 w 1098540"/>
                  <a:gd name="connsiteY34" fmla="*/ 5334000 h 5727700"/>
                  <a:gd name="connsiteX35" fmla="*/ 546579 w 1098540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533879 w 1087033"/>
                  <a:gd name="connsiteY1" fmla="*/ 3175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95779 w 1087033"/>
                  <a:gd name="connsiteY1" fmla="*/ 3429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5973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2540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7033" h="5715000">
                    <a:moveTo>
                      <a:pt x="533879" y="0"/>
                    </a:moveTo>
                    <a:cubicBezTo>
                      <a:pt x="533879" y="158750"/>
                      <a:pt x="519062" y="182033"/>
                      <a:pt x="533879" y="247650"/>
                    </a:cubicBezTo>
                    <a:cubicBezTo>
                      <a:pt x="548696" y="313267"/>
                      <a:pt x="535996" y="324908"/>
                      <a:pt x="622779" y="393700"/>
                    </a:cubicBezTo>
                    <a:cubicBezTo>
                      <a:pt x="709562" y="462492"/>
                      <a:pt x="1060929" y="539750"/>
                      <a:pt x="1054579" y="660400"/>
                    </a:cubicBezTo>
                    <a:cubicBezTo>
                      <a:pt x="1048229" y="781050"/>
                      <a:pt x="751896" y="1068917"/>
                      <a:pt x="584679" y="1117600"/>
                    </a:cubicBezTo>
                    <a:cubicBezTo>
                      <a:pt x="417462" y="1166283"/>
                      <a:pt x="51279" y="1005417"/>
                      <a:pt x="51279" y="952500"/>
                    </a:cubicBezTo>
                    <a:cubicBezTo>
                      <a:pt x="51279" y="899583"/>
                      <a:pt x="417462" y="745067"/>
                      <a:pt x="584679" y="800100"/>
                    </a:cubicBezTo>
                    <a:cubicBezTo>
                      <a:pt x="751896" y="855133"/>
                      <a:pt x="1060929" y="1126067"/>
                      <a:pt x="1054579" y="1282700"/>
                    </a:cubicBezTo>
                    <a:cubicBezTo>
                      <a:pt x="1048229" y="1439333"/>
                      <a:pt x="720146" y="1686983"/>
                      <a:pt x="546579" y="1739900"/>
                    </a:cubicBezTo>
                    <a:cubicBezTo>
                      <a:pt x="373012" y="1792817"/>
                      <a:pt x="15296" y="1655233"/>
                      <a:pt x="13179" y="1600200"/>
                    </a:cubicBezTo>
                    <a:cubicBezTo>
                      <a:pt x="11062" y="1545167"/>
                      <a:pt x="360312" y="1367367"/>
                      <a:pt x="533879" y="1409700"/>
                    </a:cubicBezTo>
                    <a:cubicBezTo>
                      <a:pt x="707446" y="1452033"/>
                      <a:pt x="1052462" y="1701800"/>
                      <a:pt x="1054579" y="1854200"/>
                    </a:cubicBezTo>
                    <a:cubicBezTo>
                      <a:pt x="1056696" y="2006600"/>
                      <a:pt x="720146" y="2271183"/>
                      <a:pt x="546579" y="2324100"/>
                    </a:cubicBezTo>
                    <a:cubicBezTo>
                      <a:pt x="373012" y="2377017"/>
                      <a:pt x="21646" y="2226733"/>
                      <a:pt x="13179" y="2171700"/>
                    </a:cubicBezTo>
                    <a:cubicBezTo>
                      <a:pt x="4712" y="2116667"/>
                      <a:pt x="322212" y="1940983"/>
                      <a:pt x="495779" y="1993900"/>
                    </a:cubicBezTo>
                    <a:cubicBezTo>
                      <a:pt x="669346" y="2046817"/>
                      <a:pt x="1046112" y="2328333"/>
                      <a:pt x="1054579" y="2489200"/>
                    </a:cubicBezTo>
                    <a:cubicBezTo>
                      <a:pt x="1063046" y="2650067"/>
                      <a:pt x="718029" y="2910417"/>
                      <a:pt x="546579" y="2959100"/>
                    </a:cubicBezTo>
                    <a:cubicBezTo>
                      <a:pt x="375129" y="3007783"/>
                      <a:pt x="30112" y="2840567"/>
                      <a:pt x="25879" y="2781300"/>
                    </a:cubicBezTo>
                    <a:cubicBezTo>
                      <a:pt x="21646" y="2722033"/>
                      <a:pt x="347612" y="2550583"/>
                      <a:pt x="521179" y="2603500"/>
                    </a:cubicBezTo>
                    <a:cubicBezTo>
                      <a:pt x="694746" y="2656417"/>
                      <a:pt x="1056696" y="2942167"/>
                      <a:pt x="1067279" y="3098800"/>
                    </a:cubicBezTo>
                    <a:cubicBezTo>
                      <a:pt x="1077862" y="3255433"/>
                      <a:pt x="762479" y="3490383"/>
                      <a:pt x="584679" y="3543300"/>
                    </a:cubicBezTo>
                    <a:cubicBezTo>
                      <a:pt x="406879" y="3596217"/>
                      <a:pt x="15296" y="3473450"/>
                      <a:pt x="479" y="3416300"/>
                    </a:cubicBezTo>
                    <a:cubicBezTo>
                      <a:pt x="-14338" y="3359150"/>
                      <a:pt x="317979" y="3149600"/>
                      <a:pt x="495779" y="3200400"/>
                    </a:cubicBezTo>
                    <a:cubicBezTo>
                      <a:pt x="673579" y="3251200"/>
                      <a:pt x="1069396" y="3558117"/>
                      <a:pt x="1067279" y="3721100"/>
                    </a:cubicBezTo>
                    <a:cubicBezTo>
                      <a:pt x="1065162" y="3884083"/>
                      <a:pt x="660879" y="4129617"/>
                      <a:pt x="483079" y="4178300"/>
                    </a:cubicBezTo>
                    <a:cubicBezTo>
                      <a:pt x="305279" y="4226983"/>
                      <a:pt x="-5871" y="4066117"/>
                      <a:pt x="479" y="4013200"/>
                    </a:cubicBezTo>
                    <a:cubicBezTo>
                      <a:pt x="6829" y="3960283"/>
                      <a:pt x="343379" y="3810000"/>
                      <a:pt x="521179" y="3860800"/>
                    </a:cubicBezTo>
                    <a:cubicBezTo>
                      <a:pt x="698979" y="3911600"/>
                      <a:pt x="1069396" y="4163483"/>
                      <a:pt x="1067279" y="4318000"/>
                    </a:cubicBezTo>
                    <a:cubicBezTo>
                      <a:pt x="1065162" y="4472517"/>
                      <a:pt x="686279" y="4743450"/>
                      <a:pt x="508479" y="4787900"/>
                    </a:cubicBezTo>
                    <a:cubicBezTo>
                      <a:pt x="330679" y="4832350"/>
                      <a:pt x="-3754" y="4643967"/>
                      <a:pt x="479" y="4584700"/>
                    </a:cubicBezTo>
                    <a:cubicBezTo>
                      <a:pt x="4712" y="4525433"/>
                      <a:pt x="358196" y="4377267"/>
                      <a:pt x="533879" y="4432300"/>
                    </a:cubicBezTo>
                    <a:cubicBezTo>
                      <a:pt x="709562" y="4487333"/>
                      <a:pt x="974146" y="4836583"/>
                      <a:pt x="1054579" y="4914900"/>
                    </a:cubicBezTo>
                    <a:cubicBezTo>
                      <a:pt x="1135012" y="4993217"/>
                      <a:pt x="1043996" y="4779433"/>
                      <a:pt x="1016479" y="4902200"/>
                    </a:cubicBezTo>
                    <a:cubicBezTo>
                      <a:pt x="1065162" y="5101167"/>
                      <a:pt x="713796" y="5143500"/>
                      <a:pt x="635479" y="5219700"/>
                    </a:cubicBezTo>
                    <a:cubicBezTo>
                      <a:pt x="557162" y="5295900"/>
                      <a:pt x="561396" y="5276850"/>
                      <a:pt x="546579" y="5359400"/>
                    </a:cubicBezTo>
                    <a:cubicBezTo>
                      <a:pt x="531762" y="5441950"/>
                      <a:pt x="546579" y="5715000"/>
                      <a:pt x="546579" y="57150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Forme libre 35"/>
              <p:cNvSpPr/>
              <p:nvPr/>
            </p:nvSpPr>
            <p:spPr>
              <a:xfrm>
                <a:off x="8021471" y="4431274"/>
                <a:ext cx="1087033" cy="1955474"/>
              </a:xfrm>
              <a:custGeom>
                <a:avLst/>
                <a:gdLst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08479 w 1068083"/>
                  <a:gd name="connsiteY35" fmla="*/ 52451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13179 w 1068083"/>
                  <a:gd name="connsiteY3" fmla="*/ 7239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46579 w 1068083"/>
                  <a:gd name="connsiteY0" fmla="*/ 0 h 5372100"/>
                  <a:gd name="connsiteX1" fmla="*/ 381479 w 1068083"/>
                  <a:gd name="connsiteY1" fmla="*/ 469900 h 5372100"/>
                  <a:gd name="connsiteX2" fmla="*/ 13179 w 1068083"/>
                  <a:gd name="connsiteY2" fmla="*/ 342900 h 5372100"/>
                  <a:gd name="connsiteX3" fmla="*/ 381479 w 1068083"/>
                  <a:gd name="connsiteY3" fmla="*/ 127000 h 5372100"/>
                  <a:gd name="connsiteX4" fmla="*/ 1054579 w 1068083"/>
                  <a:gd name="connsiteY4" fmla="*/ 596900 h 5372100"/>
                  <a:gd name="connsiteX5" fmla="*/ 546579 w 1068083"/>
                  <a:gd name="connsiteY5" fmla="*/ 749300 h 5372100"/>
                  <a:gd name="connsiteX6" fmla="*/ 13179 w 1068083"/>
                  <a:gd name="connsiteY6" fmla="*/ 647700 h 5372100"/>
                  <a:gd name="connsiteX7" fmla="*/ 533879 w 1068083"/>
                  <a:gd name="connsiteY7" fmla="*/ 457200 h 5372100"/>
                  <a:gd name="connsiteX8" fmla="*/ 1054579 w 1068083"/>
                  <a:gd name="connsiteY8" fmla="*/ 939800 h 5372100"/>
                  <a:gd name="connsiteX9" fmla="*/ 546579 w 1068083"/>
                  <a:gd name="connsiteY9" fmla="*/ 1397000 h 5372100"/>
                  <a:gd name="connsiteX10" fmla="*/ 13179 w 1068083"/>
                  <a:gd name="connsiteY10" fmla="*/ 1257300 h 5372100"/>
                  <a:gd name="connsiteX11" fmla="*/ 483079 w 1068083"/>
                  <a:gd name="connsiteY11" fmla="*/ 1066800 h 5372100"/>
                  <a:gd name="connsiteX12" fmla="*/ 1054579 w 1068083"/>
                  <a:gd name="connsiteY12" fmla="*/ 1511300 h 5372100"/>
                  <a:gd name="connsiteX13" fmla="*/ 546579 w 1068083"/>
                  <a:gd name="connsiteY13" fmla="*/ 1981200 h 5372100"/>
                  <a:gd name="connsiteX14" fmla="*/ 479 w 1068083"/>
                  <a:gd name="connsiteY14" fmla="*/ 1866900 h 5372100"/>
                  <a:gd name="connsiteX15" fmla="*/ 495779 w 1068083"/>
                  <a:gd name="connsiteY15" fmla="*/ 1651000 h 5372100"/>
                  <a:gd name="connsiteX16" fmla="*/ 1054579 w 1068083"/>
                  <a:gd name="connsiteY16" fmla="*/ 2146300 h 5372100"/>
                  <a:gd name="connsiteX17" fmla="*/ 546579 w 1068083"/>
                  <a:gd name="connsiteY17" fmla="*/ 2616200 h 5372100"/>
                  <a:gd name="connsiteX18" fmla="*/ 25879 w 1068083"/>
                  <a:gd name="connsiteY18" fmla="*/ 2438400 h 5372100"/>
                  <a:gd name="connsiteX19" fmla="*/ 470379 w 1068083"/>
                  <a:gd name="connsiteY19" fmla="*/ 2260600 h 5372100"/>
                  <a:gd name="connsiteX20" fmla="*/ 1067279 w 1068083"/>
                  <a:gd name="connsiteY20" fmla="*/ 2755900 h 5372100"/>
                  <a:gd name="connsiteX21" fmla="*/ 584679 w 1068083"/>
                  <a:gd name="connsiteY21" fmla="*/ 3200400 h 5372100"/>
                  <a:gd name="connsiteX22" fmla="*/ 479 w 1068083"/>
                  <a:gd name="connsiteY22" fmla="*/ 3073400 h 5372100"/>
                  <a:gd name="connsiteX23" fmla="*/ 495779 w 1068083"/>
                  <a:gd name="connsiteY23" fmla="*/ 2857500 h 5372100"/>
                  <a:gd name="connsiteX24" fmla="*/ 1067279 w 1068083"/>
                  <a:gd name="connsiteY24" fmla="*/ 3378200 h 5372100"/>
                  <a:gd name="connsiteX25" fmla="*/ 546579 w 1068083"/>
                  <a:gd name="connsiteY25" fmla="*/ 3822700 h 5372100"/>
                  <a:gd name="connsiteX26" fmla="*/ 479 w 1068083"/>
                  <a:gd name="connsiteY26" fmla="*/ 3670300 h 5372100"/>
                  <a:gd name="connsiteX27" fmla="*/ 521179 w 1068083"/>
                  <a:gd name="connsiteY27" fmla="*/ 3517900 h 5372100"/>
                  <a:gd name="connsiteX28" fmla="*/ 1067279 w 1068083"/>
                  <a:gd name="connsiteY28" fmla="*/ 3975100 h 5372100"/>
                  <a:gd name="connsiteX29" fmla="*/ 546579 w 1068083"/>
                  <a:gd name="connsiteY29" fmla="*/ 4419600 h 5372100"/>
                  <a:gd name="connsiteX30" fmla="*/ 479 w 1068083"/>
                  <a:gd name="connsiteY30" fmla="*/ 4241800 h 5372100"/>
                  <a:gd name="connsiteX31" fmla="*/ 470379 w 1068083"/>
                  <a:gd name="connsiteY31" fmla="*/ 4089400 h 5372100"/>
                  <a:gd name="connsiteX32" fmla="*/ 1054579 w 1068083"/>
                  <a:gd name="connsiteY32" fmla="*/ 4572000 h 5372100"/>
                  <a:gd name="connsiteX33" fmla="*/ 584679 w 1068083"/>
                  <a:gd name="connsiteY33" fmla="*/ 4851400 h 5372100"/>
                  <a:gd name="connsiteX34" fmla="*/ 533879 w 1068083"/>
                  <a:gd name="connsiteY34" fmla="*/ 4978400 h 5372100"/>
                  <a:gd name="connsiteX35" fmla="*/ 546579 w 1068083"/>
                  <a:gd name="connsiteY35" fmla="*/ 5372100 h 5372100"/>
                  <a:gd name="connsiteX0" fmla="*/ 381479 w 1068083"/>
                  <a:gd name="connsiteY0" fmla="*/ 348708 h 5250908"/>
                  <a:gd name="connsiteX1" fmla="*/ 13179 w 1068083"/>
                  <a:gd name="connsiteY1" fmla="*/ 221708 h 5250908"/>
                  <a:gd name="connsiteX2" fmla="*/ 381479 w 1068083"/>
                  <a:gd name="connsiteY2" fmla="*/ 5808 h 5250908"/>
                  <a:gd name="connsiteX3" fmla="*/ 1054579 w 1068083"/>
                  <a:gd name="connsiteY3" fmla="*/ 475708 h 5250908"/>
                  <a:gd name="connsiteX4" fmla="*/ 546579 w 1068083"/>
                  <a:gd name="connsiteY4" fmla="*/ 628108 h 5250908"/>
                  <a:gd name="connsiteX5" fmla="*/ 13179 w 1068083"/>
                  <a:gd name="connsiteY5" fmla="*/ 526508 h 5250908"/>
                  <a:gd name="connsiteX6" fmla="*/ 533879 w 1068083"/>
                  <a:gd name="connsiteY6" fmla="*/ 336008 h 5250908"/>
                  <a:gd name="connsiteX7" fmla="*/ 1054579 w 1068083"/>
                  <a:gd name="connsiteY7" fmla="*/ 818608 h 5250908"/>
                  <a:gd name="connsiteX8" fmla="*/ 546579 w 1068083"/>
                  <a:gd name="connsiteY8" fmla="*/ 1275808 h 5250908"/>
                  <a:gd name="connsiteX9" fmla="*/ 13179 w 1068083"/>
                  <a:gd name="connsiteY9" fmla="*/ 1136108 h 5250908"/>
                  <a:gd name="connsiteX10" fmla="*/ 483079 w 1068083"/>
                  <a:gd name="connsiteY10" fmla="*/ 945608 h 5250908"/>
                  <a:gd name="connsiteX11" fmla="*/ 1054579 w 1068083"/>
                  <a:gd name="connsiteY11" fmla="*/ 1390108 h 5250908"/>
                  <a:gd name="connsiteX12" fmla="*/ 546579 w 1068083"/>
                  <a:gd name="connsiteY12" fmla="*/ 1860008 h 5250908"/>
                  <a:gd name="connsiteX13" fmla="*/ 479 w 1068083"/>
                  <a:gd name="connsiteY13" fmla="*/ 1745708 h 5250908"/>
                  <a:gd name="connsiteX14" fmla="*/ 495779 w 1068083"/>
                  <a:gd name="connsiteY14" fmla="*/ 1529808 h 5250908"/>
                  <a:gd name="connsiteX15" fmla="*/ 1054579 w 1068083"/>
                  <a:gd name="connsiteY15" fmla="*/ 2025108 h 5250908"/>
                  <a:gd name="connsiteX16" fmla="*/ 546579 w 1068083"/>
                  <a:gd name="connsiteY16" fmla="*/ 2495008 h 5250908"/>
                  <a:gd name="connsiteX17" fmla="*/ 25879 w 1068083"/>
                  <a:gd name="connsiteY17" fmla="*/ 2317208 h 5250908"/>
                  <a:gd name="connsiteX18" fmla="*/ 470379 w 1068083"/>
                  <a:gd name="connsiteY18" fmla="*/ 2139408 h 5250908"/>
                  <a:gd name="connsiteX19" fmla="*/ 1067279 w 1068083"/>
                  <a:gd name="connsiteY19" fmla="*/ 2634708 h 5250908"/>
                  <a:gd name="connsiteX20" fmla="*/ 584679 w 1068083"/>
                  <a:gd name="connsiteY20" fmla="*/ 3079208 h 5250908"/>
                  <a:gd name="connsiteX21" fmla="*/ 479 w 1068083"/>
                  <a:gd name="connsiteY21" fmla="*/ 2952208 h 5250908"/>
                  <a:gd name="connsiteX22" fmla="*/ 495779 w 1068083"/>
                  <a:gd name="connsiteY22" fmla="*/ 2736308 h 5250908"/>
                  <a:gd name="connsiteX23" fmla="*/ 1067279 w 1068083"/>
                  <a:gd name="connsiteY23" fmla="*/ 3257008 h 5250908"/>
                  <a:gd name="connsiteX24" fmla="*/ 546579 w 1068083"/>
                  <a:gd name="connsiteY24" fmla="*/ 3701508 h 5250908"/>
                  <a:gd name="connsiteX25" fmla="*/ 479 w 1068083"/>
                  <a:gd name="connsiteY25" fmla="*/ 3549108 h 5250908"/>
                  <a:gd name="connsiteX26" fmla="*/ 521179 w 1068083"/>
                  <a:gd name="connsiteY26" fmla="*/ 3396708 h 5250908"/>
                  <a:gd name="connsiteX27" fmla="*/ 1067279 w 1068083"/>
                  <a:gd name="connsiteY27" fmla="*/ 3853908 h 5250908"/>
                  <a:gd name="connsiteX28" fmla="*/ 546579 w 1068083"/>
                  <a:gd name="connsiteY28" fmla="*/ 4298408 h 5250908"/>
                  <a:gd name="connsiteX29" fmla="*/ 479 w 1068083"/>
                  <a:gd name="connsiteY29" fmla="*/ 4120608 h 5250908"/>
                  <a:gd name="connsiteX30" fmla="*/ 470379 w 1068083"/>
                  <a:gd name="connsiteY30" fmla="*/ 3968208 h 5250908"/>
                  <a:gd name="connsiteX31" fmla="*/ 1054579 w 1068083"/>
                  <a:gd name="connsiteY31" fmla="*/ 4450808 h 5250908"/>
                  <a:gd name="connsiteX32" fmla="*/ 584679 w 1068083"/>
                  <a:gd name="connsiteY32" fmla="*/ 4730208 h 5250908"/>
                  <a:gd name="connsiteX33" fmla="*/ 533879 w 1068083"/>
                  <a:gd name="connsiteY33" fmla="*/ 4857208 h 5250908"/>
                  <a:gd name="connsiteX34" fmla="*/ 546579 w 1068083"/>
                  <a:gd name="connsiteY34" fmla="*/ 5250908 h 5250908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381479 w 1068083"/>
                  <a:gd name="connsiteY2" fmla="*/ 4826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83079 w 1068083"/>
                  <a:gd name="connsiteY1" fmla="*/ 3048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13179 w 1068083"/>
                  <a:gd name="connsiteY13" fmla="*/ 21844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338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84679 w 1067538"/>
                  <a:gd name="connsiteY10" fmla="*/ 14351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773"/>
                  <a:gd name="connsiteY0" fmla="*/ 0 h 5727700"/>
                  <a:gd name="connsiteX1" fmla="*/ 444979 w 1067773"/>
                  <a:gd name="connsiteY1" fmla="*/ 330200 h 5727700"/>
                  <a:gd name="connsiteX2" fmla="*/ 495779 w 1067773"/>
                  <a:gd name="connsiteY2" fmla="*/ 546100 h 5727700"/>
                  <a:gd name="connsiteX3" fmla="*/ 1067279 w 1067773"/>
                  <a:gd name="connsiteY3" fmla="*/ 673100 h 5727700"/>
                  <a:gd name="connsiteX4" fmla="*/ 584679 w 1067773"/>
                  <a:gd name="connsiteY4" fmla="*/ 1130300 h 5727700"/>
                  <a:gd name="connsiteX5" fmla="*/ 13179 w 1067773"/>
                  <a:gd name="connsiteY5" fmla="*/ 1003300 h 5727700"/>
                  <a:gd name="connsiteX6" fmla="*/ 584679 w 1067773"/>
                  <a:gd name="connsiteY6" fmla="*/ 812800 h 5727700"/>
                  <a:gd name="connsiteX7" fmla="*/ 1054579 w 1067773"/>
                  <a:gd name="connsiteY7" fmla="*/ 1295400 h 5727700"/>
                  <a:gd name="connsiteX8" fmla="*/ 546579 w 1067773"/>
                  <a:gd name="connsiteY8" fmla="*/ 1752600 h 5727700"/>
                  <a:gd name="connsiteX9" fmla="*/ 13179 w 1067773"/>
                  <a:gd name="connsiteY9" fmla="*/ 1612900 h 5727700"/>
                  <a:gd name="connsiteX10" fmla="*/ 533879 w 1067773"/>
                  <a:gd name="connsiteY10" fmla="*/ 1422400 h 5727700"/>
                  <a:gd name="connsiteX11" fmla="*/ 1054579 w 1067773"/>
                  <a:gd name="connsiteY11" fmla="*/ 1866900 h 5727700"/>
                  <a:gd name="connsiteX12" fmla="*/ 546579 w 1067773"/>
                  <a:gd name="connsiteY12" fmla="*/ 2336800 h 5727700"/>
                  <a:gd name="connsiteX13" fmla="*/ 13179 w 1067773"/>
                  <a:gd name="connsiteY13" fmla="*/ 2184400 h 5727700"/>
                  <a:gd name="connsiteX14" fmla="*/ 495779 w 1067773"/>
                  <a:gd name="connsiteY14" fmla="*/ 2006600 h 5727700"/>
                  <a:gd name="connsiteX15" fmla="*/ 1054579 w 1067773"/>
                  <a:gd name="connsiteY15" fmla="*/ 2501900 h 5727700"/>
                  <a:gd name="connsiteX16" fmla="*/ 546579 w 1067773"/>
                  <a:gd name="connsiteY16" fmla="*/ 2971800 h 5727700"/>
                  <a:gd name="connsiteX17" fmla="*/ 25879 w 1067773"/>
                  <a:gd name="connsiteY17" fmla="*/ 2794000 h 5727700"/>
                  <a:gd name="connsiteX18" fmla="*/ 521179 w 1067773"/>
                  <a:gd name="connsiteY18" fmla="*/ 2616200 h 5727700"/>
                  <a:gd name="connsiteX19" fmla="*/ 1067279 w 1067773"/>
                  <a:gd name="connsiteY19" fmla="*/ 3111500 h 5727700"/>
                  <a:gd name="connsiteX20" fmla="*/ 584679 w 1067773"/>
                  <a:gd name="connsiteY20" fmla="*/ 3556000 h 5727700"/>
                  <a:gd name="connsiteX21" fmla="*/ 479 w 1067773"/>
                  <a:gd name="connsiteY21" fmla="*/ 3429000 h 5727700"/>
                  <a:gd name="connsiteX22" fmla="*/ 495779 w 1067773"/>
                  <a:gd name="connsiteY22" fmla="*/ 3213100 h 5727700"/>
                  <a:gd name="connsiteX23" fmla="*/ 1067279 w 1067773"/>
                  <a:gd name="connsiteY23" fmla="*/ 3733800 h 5727700"/>
                  <a:gd name="connsiteX24" fmla="*/ 483079 w 1067773"/>
                  <a:gd name="connsiteY24" fmla="*/ 4191000 h 5727700"/>
                  <a:gd name="connsiteX25" fmla="*/ 479 w 1067773"/>
                  <a:gd name="connsiteY25" fmla="*/ 4025900 h 5727700"/>
                  <a:gd name="connsiteX26" fmla="*/ 521179 w 1067773"/>
                  <a:gd name="connsiteY26" fmla="*/ 3873500 h 5727700"/>
                  <a:gd name="connsiteX27" fmla="*/ 1067279 w 1067773"/>
                  <a:gd name="connsiteY27" fmla="*/ 4330700 h 5727700"/>
                  <a:gd name="connsiteX28" fmla="*/ 508479 w 1067773"/>
                  <a:gd name="connsiteY28" fmla="*/ 4800600 h 5727700"/>
                  <a:gd name="connsiteX29" fmla="*/ 479 w 1067773"/>
                  <a:gd name="connsiteY29" fmla="*/ 4597400 h 5727700"/>
                  <a:gd name="connsiteX30" fmla="*/ 533879 w 1067773"/>
                  <a:gd name="connsiteY30" fmla="*/ 4445000 h 5727700"/>
                  <a:gd name="connsiteX31" fmla="*/ 1054579 w 1067773"/>
                  <a:gd name="connsiteY31" fmla="*/ 4927600 h 5727700"/>
                  <a:gd name="connsiteX32" fmla="*/ 584679 w 1067773"/>
                  <a:gd name="connsiteY32" fmla="*/ 5207000 h 5727700"/>
                  <a:gd name="connsiteX33" fmla="*/ 533879 w 1067773"/>
                  <a:gd name="connsiteY33" fmla="*/ 5334000 h 5727700"/>
                  <a:gd name="connsiteX34" fmla="*/ 546579 w 106777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7620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98540"/>
                  <a:gd name="connsiteY0" fmla="*/ 0 h 5727700"/>
                  <a:gd name="connsiteX1" fmla="*/ 483079 w 1098540"/>
                  <a:gd name="connsiteY1" fmla="*/ 330200 h 5727700"/>
                  <a:gd name="connsiteX2" fmla="*/ 597379 w 1098540"/>
                  <a:gd name="connsiteY2" fmla="*/ 457200 h 5727700"/>
                  <a:gd name="connsiteX3" fmla="*/ 1067279 w 1098540"/>
                  <a:gd name="connsiteY3" fmla="*/ 762000 h 5727700"/>
                  <a:gd name="connsiteX4" fmla="*/ 584679 w 1098540"/>
                  <a:gd name="connsiteY4" fmla="*/ 1130300 h 5727700"/>
                  <a:gd name="connsiteX5" fmla="*/ 13179 w 1098540"/>
                  <a:gd name="connsiteY5" fmla="*/ 1003300 h 5727700"/>
                  <a:gd name="connsiteX6" fmla="*/ 584679 w 1098540"/>
                  <a:gd name="connsiteY6" fmla="*/ 812800 h 5727700"/>
                  <a:gd name="connsiteX7" fmla="*/ 1054579 w 1098540"/>
                  <a:gd name="connsiteY7" fmla="*/ 1295400 h 5727700"/>
                  <a:gd name="connsiteX8" fmla="*/ 546579 w 1098540"/>
                  <a:gd name="connsiteY8" fmla="*/ 1752600 h 5727700"/>
                  <a:gd name="connsiteX9" fmla="*/ 13179 w 1098540"/>
                  <a:gd name="connsiteY9" fmla="*/ 1612900 h 5727700"/>
                  <a:gd name="connsiteX10" fmla="*/ 533879 w 1098540"/>
                  <a:gd name="connsiteY10" fmla="*/ 1422400 h 5727700"/>
                  <a:gd name="connsiteX11" fmla="*/ 1054579 w 1098540"/>
                  <a:gd name="connsiteY11" fmla="*/ 1866900 h 5727700"/>
                  <a:gd name="connsiteX12" fmla="*/ 546579 w 1098540"/>
                  <a:gd name="connsiteY12" fmla="*/ 2336800 h 5727700"/>
                  <a:gd name="connsiteX13" fmla="*/ 13179 w 1098540"/>
                  <a:gd name="connsiteY13" fmla="*/ 2184400 h 5727700"/>
                  <a:gd name="connsiteX14" fmla="*/ 495779 w 1098540"/>
                  <a:gd name="connsiteY14" fmla="*/ 2006600 h 5727700"/>
                  <a:gd name="connsiteX15" fmla="*/ 1054579 w 1098540"/>
                  <a:gd name="connsiteY15" fmla="*/ 2501900 h 5727700"/>
                  <a:gd name="connsiteX16" fmla="*/ 546579 w 1098540"/>
                  <a:gd name="connsiteY16" fmla="*/ 2971800 h 5727700"/>
                  <a:gd name="connsiteX17" fmla="*/ 25879 w 1098540"/>
                  <a:gd name="connsiteY17" fmla="*/ 2794000 h 5727700"/>
                  <a:gd name="connsiteX18" fmla="*/ 521179 w 1098540"/>
                  <a:gd name="connsiteY18" fmla="*/ 2616200 h 5727700"/>
                  <a:gd name="connsiteX19" fmla="*/ 1067279 w 1098540"/>
                  <a:gd name="connsiteY19" fmla="*/ 3111500 h 5727700"/>
                  <a:gd name="connsiteX20" fmla="*/ 584679 w 1098540"/>
                  <a:gd name="connsiteY20" fmla="*/ 3556000 h 5727700"/>
                  <a:gd name="connsiteX21" fmla="*/ 479 w 1098540"/>
                  <a:gd name="connsiteY21" fmla="*/ 3429000 h 5727700"/>
                  <a:gd name="connsiteX22" fmla="*/ 495779 w 1098540"/>
                  <a:gd name="connsiteY22" fmla="*/ 3213100 h 5727700"/>
                  <a:gd name="connsiteX23" fmla="*/ 1067279 w 1098540"/>
                  <a:gd name="connsiteY23" fmla="*/ 3733800 h 5727700"/>
                  <a:gd name="connsiteX24" fmla="*/ 483079 w 1098540"/>
                  <a:gd name="connsiteY24" fmla="*/ 4191000 h 5727700"/>
                  <a:gd name="connsiteX25" fmla="*/ 479 w 1098540"/>
                  <a:gd name="connsiteY25" fmla="*/ 4025900 h 5727700"/>
                  <a:gd name="connsiteX26" fmla="*/ 521179 w 1098540"/>
                  <a:gd name="connsiteY26" fmla="*/ 3873500 h 5727700"/>
                  <a:gd name="connsiteX27" fmla="*/ 1067279 w 1098540"/>
                  <a:gd name="connsiteY27" fmla="*/ 4330700 h 5727700"/>
                  <a:gd name="connsiteX28" fmla="*/ 508479 w 1098540"/>
                  <a:gd name="connsiteY28" fmla="*/ 4800600 h 5727700"/>
                  <a:gd name="connsiteX29" fmla="*/ 479 w 1098540"/>
                  <a:gd name="connsiteY29" fmla="*/ 4597400 h 5727700"/>
                  <a:gd name="connsiteX30" fmla="*/ 533879 w 1098540"/>
                  <a:gd name="connsiteY30" fmla="*/ 4445000 h 5727700"/>
                  <a:gd name="connsiteX31" fmla="*/ 1054579 w 1098540"/>
                  <a:gd name="connsiteY31" fmla="*/ 4927600 h 5727700"/>
                  <a:gd name="connsiteX32" fmla="*/ 1016479 w 1098540"/>
                  <a:gd name="connsiteY32" fmla="*/ 4914900 h 5727700"/>
                  <a:gd name="connsiteX33" fmla="*/ 584679 w 1098540"/>
                  <a:gd name="connsiteY33" fmla="*/ 5207000 h 5727700"/>
                  <a:gd name="connsiteX34" fmla="*/ 533879 w 1098540"/>
                  <a:gd name="connsiteY34" fmla="*/ 5334000 h 5727700"/>
                  <a:gd name="connsiteX35" fmla="*/ 546579 w 1098540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533879 w 1087033"/>
                  <a:gd name="connsiteY1" fmla="*/ 3175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95779 w 1087033"/>
                  <a:gd name="connsiteY1" fmla="*/ 3429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5973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2540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7033" h="5715000">
                    <a:moveTo>
                      <a:pt x="533879" y="0"/>
                    </a:moveTo>
                    <a:cubicBezTo>
                      <a:pt x="533879" y="158750"/>
                      <a:pt x="519062" y="182033"/>
                      <a:pt x="533879" y="247650"/>
                    </a:cubicBezTo>
                    <a:cubicBezTo>
                      <a:pt x="548696" y="313267"/>
                      <a:pt x="535996" y="324908"/>
                      <a:pt x="622779" y="393700"/>
                    </a:cubicBezTo>
                    <a:cubicBezTo>
                      <a:pt x="709562" y="462492"/>
                      <a:pt x="1060929" y="539750"/>
                      <a:pt x="1054579" y="660400"/>
                    </a:cubicBezTo>
                    <a:cubicBezTo>
                      <a:pt x="1048229" y="781050"/>
                      <a:pt x="751896" y="1068917"/>
                      <a:pt x="584679" y="1117600"/>
                    </a:cubicBezTo>
                    <a:cubicBezTo>
                      <a:pt x="417462" y="1166283"/>
                      <a:pt x="51279" y="1005417"/>
                      <a:pt x="51279" y="952500"/>
                    </a:cubicBezTo>
                    <a:cubicBezTo>
                      <a:pt x="51279" y="899583"/>
                      <a:pt x="417462" y="745067"/>
                      <a:pt x="584679" y="800100"/>
                    </a:cubicBezTo>
                    <a:cubicBezTo>
                      <a:pt x="751896" y="855133"/>
                      <a:pt x="1060929" y="1126067"/>
                      <a:pt x="1054579" y="1282700"/>
                    </a:cubicBezTo>
                    <a:cubicBezTo>
                      <a:pt x="1048229" y="1439333"/>
                      <a:pt x="720146" y="1686983"/>
                      <a:pt x="546579" y="1739900"/>
                    </a:cubicBezTo>
                    <a:cubicBezTo>
                      <a:pt x="373012" y="1792817"/>
                      <a:pt x="15296" y="1655233"/>
                      <a:pt x="13179" y="1600200"/>
                    </a:cubicBezTo>
                    <a:cubicBezTo>
                      <a:pt x="11062" y="1545167"/>
                      <a:pt x="360312" y="1367367"/>
                      <a:pt x="533879" y="1409700"/>
                    </a:cubicBezTo>
                    <a:cubicBezTo>
                      <a:pt x="707446" y="1452033"/>
                      <a:pt x="1052462" y="1701800"/>
                      <a:pt x="1054579" y="1854200"/>
                    </a:cubicBezTo>
                    <a:cubicBezTo>
                      <a:pt x="1056696" y="2006600"/>
                      <a:pt x="720146" y="2271183"/>
                      <a:pt x="546579" y="2324100"/>
                    </a:cubicBezTo>
                    <a:cubicBezTo>
                      <a:pt x="373012" y="2377017"/>
                      <a:pt x="21646" y="2226733"/>
                      <a:pt x="13179" y="2171700"/>
                    </a:cubicBezTo>
                    <a:cubicBezTo>
                      <a:pt x="4712" y="2116667"/>
                      <a:pt x="322212" y="1940983"/>
                      <a:pt x="495779" y="1993900"/>
                    </a:cubicBezTo>
                    <a:cubicBezTo>
                      <a:pt x="669346" y="2046817"/>
                      <a:pt x="1046112" y="2328333"/>
                      <a:pt x="1054579" y="2489200"/>
                    </a:cubicBezTo>
                    <a:cubicBezTo>
                      <a:pt x="1063046" y="2650067"/>
                      <a:pt x="718029" y="2910417"/>
                      <a:pt x="546579" y="2959100"/>
                    </a:cubicBezTo>
                    <a:cubicBezTo>
                      <a:pt x="375129" y="3007783"/>
                      <a:pt x="30112" y="2840567"/>
                      <a:pt x="25879" y="2781300"/>
                    </a:cubicBezTo>
                    <a:cubicBezTo>
                      <a:pt x="21646" y="2722033"/>
                      <a:pt x="347612" y="2550583"/>
                      <a:pt x="521179" y="2603500"/>
                    </a:cubicBezTo>
                    <a:cubicBezTo>
                      <a:pt x="694746" y="2656417"/>
                      <a:pt x="1056696" y="2942167"/>
                      <a:pt x="1067279" y="3098800"/>
                    </a:cubicBezTo>
                    <a:cubicBezTo>
                      <a:pt x="1077862" y="3255433"/>
                      <a:pt x="762479" y="3490383"/>
                      <a:pt x="584679" y="3543300"/>
                    </a:cubicBezTo>
                    <a:cubicBezTo>
                      <a:pt x="406879" y="3596217"/>
                      <a:pt x="15296" y="3473450"/>
                      <a:pt x="479" y="3416300"/>
                    </a:cubicBezTo>
                    <a:cubicBezTo>
                      <a:pt x="-14338" y="3359150"/>
                      <a:pt x="317979" y="3149600"/>
                      <a:pt x="495779" y="3200400"/>
                    </a:cubicBezTo>
                    <a:cubicBezTo>
                      <a:pt x="673579" y="3251200"/>
                      <a:pt x="1069396" y="3558117"/>
                      <a:pt x="1067279" y="3721100"/>
                    </a:cubicBezTo>
                    <a:cubicBezTo>
                      <a:pt x="1065162" y="3884083"/>
                      <a:pt x="660879" y="4129617"/>
                      <a:pt x="483079" y="4178300"/>
                    </a:cubicBezTo>
                    <a:cubicBezTo>
                      <a:pt x="305279" y="4226983"/>
                      <a:pt x="-5871" y="4066117"/>
                      <a:pt x="479" y="4013200"/>
                    </a:cubicBezTo>
                    <a:cubicBezTo>
                      <a:pt x="6829" y="3960283"/>
                      <a:pt x="343379" y="3810000"/>
                      <a:pt x="521179" y="3860800"/>
                    </a:cubicBezTo>
                    <a:cubicBezTo>
                      <a:pt x="698979" y="3911600"/>
                      <a:pt x="1069396" y="4163483"/>
                      <a:pt x="1067279" y="4318000"/>
                    </a:cubicBezTo>
                    <a:cubicBezTo>
                      <a:pt x="1065162" y="4472517"/>
                      <a:pt x="686279" y="4743450"/>
                      <a:pt x="508479" y="4787900"/>
                    </a:cubicBezTo>
                    <a:cubicBezTo>
                      <a:pt x="330679" y="4832350"/>
                      <a:pt x="-3754" y="4643967"/>
                      <a:pt x="479" y="4584700"/>
                    </a:cubicBezTo>
                    <a:cubicBezTo>
                      <a:pt x="4712" y="4525433"/>
                      <a:pt x="358196" y="4377267"/>
                      <a:pt x="533879" y="4432300"/>
                    </a:cubicBezTo>
                    <a:cubicBezTo>
                      <a:pt x="709562" y="4487333"/>
                      <a:pt x="974146" y="4836583"/>
                      <a:pt x="1054579" y="4914900"/>
                    </a:cubicBezTo>
                    <a:cubicBezTo>
                      <a:pt x="1135012" y="4993217"/>
                      <a:pt x="1043996" y="4779433"/>
                      <a:pt x="1016479" y="4902200"/>
                    </a:cubicBezTo>
                    <a:cubicBezTo>
                      <a:pt x="1065162" y="5101167"/>
                      <a:pt x="713796" y="5143500"/>
                      <a:pt x="635479" y="5219700"/>
                    </a:cubicBezTo>
                    <a:cubicBezTo>
                      <a:pt x="557162" y="5295900"/>
                      <a:pt x="561396" y="5276850"/>
                      <a:pt x="546579" y="5359400"/>
                    </a:cubicBezTo>
                    <a:cubicBezTo>
                      <a:pt x="531762" y="5441950"/>
                      <a:pt x="546579" y="5715000"/>
                      <a:pt x="546579" y="57150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Forme libre 36"/>
              <p:cNvSpPr/>
              <p:nvPr/>
            </p:nvSpPr>
            <p:spPr>
              <a:xfrm rot="16980000">
                <a:off x="489661" y="943665"/>
                <a:ext cx="387441" cy="3161864"/>
              </a:xfrm>
              <a:custGeom>
                <a:avLst/>
                <a:gdLst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08479 w 1068083"/>
                  <a:gd name="connsiteY35" fmla="*/ 52451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13179 w 1068083"/>
                  <a:gd name="connsiteY3" fmla="*/ 7239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46579 w 1068083"/>
                  <a:gd name="connsiteY0" fmla="*/ 0 h 5372100"/>
                  <a:gd name="connsiteX1" fmla="*/ 381479 w 1068083"/>
                  <a:gd name="connsiteY1" fmla="*/ 469900 h 5372100"/>
                  <a:gd name="connsiteX2" fmla="*/ 13179 w 1068083"/>
                  <a:gd name="connsiteY2" fmla="*/ 342900 h 5372100"/>
                  <a:gd name="connsiteX3" fmla="*/ 381479 w 1068083"/>
                  <a:gd name="connsiteY3" fmla="*/ 127000 h 5372100"/>
                  <a:gd name="connsiteX4" fmla="*/ 1054579 w 1068083"/>
                  <a:gd name="connsiteY4" fmla="*/ 596900 h 5372100"/>
                  <a:gd name="connsiteX5" fmla="*/ 546579 w 1068083"/>
                  <a:gd name="connsiteY5" fmla="*/ 749300 h 5372100"/>
                  <a:gd name="connsiteX6" fmla="*/ 13179 w 1068083"/>
                  <a:gd name="connsiteY6" fmla="*/ 647700 h 5372100"/>
                  <a:gd name="connsiteX7" fmla="*/ 533879 w 1068083"/>
                  <a:gd name="connsiteY7" fmla="*/ 457200 h 5372100"/>
                  <a:gd name="connsiteX8" fmla="*/ 1054579 w 1068083"/>
                  <a:gd name="connsiteY8" fmla="*/ 939800 h 5372100"/>
                  <a:gd name="connsiteX9" fmla="*/ 546579 w 1068083"/>
                  <a:gd name="connsiteY9" fmla="*/ 1397000 h 5372100"/>
                  <a:gd name="connsiteX10" fmla="*/ 13179 w 1068083"/>
                  <a:gd name="connsiteY10" fmla="*/ 1257300 h 5372100"/>
                  <a:gd name="connsiteX11" fmla="*/ 483079 w 1068083"/>
                  <a:gd name="connsiteY11" fmla="*/ 1066800 h 5372100"/>
                  <a:gd name="connsiteX12" fmla="*/ 1054579 w 1068083"/>
                  <a:gd name="connsiteY12" fmla="*/ 1511300 h 5372100"/>
                  <a:gd name="connsiteX13" fmla="*/ 546579 w 1068083"/>
                  <a:gd name="connsiteY13" fmla="*/ 1981200 h 5372100"/>
                  <a:gd name="connsiteX14" fmla="*/ 479 w 1068083"/>
                  <a:gd name="connsiteY14" fmla="*/ 1866900 h 5372100"/>
                  <a:gd name="connsiteX15" fmla="*/ 495779 w 1068083"/>
                  <a:gd name="connsiteY15" fmla="*/ 1651000 h 5372100"/>
                  <a:gd name="connsiteX16" fmla="*/ 1054579 w 1068083"/>
                  <a:gd name="connsiteY16" fmla="*/ 2146300 h 5372100"/>
                  <a:gd name="connsiteX17" fmla="*/ 546579 w 1068083"/>
                  <a:gd name="connsiteY17" fmla="*/ 2616200 h 5372100"/>
                  <a:gd name="connsiteX18" fmla="*/ 25879 w 1068083"/>
                  <a:gd name="connsiteY18" fmla="*/ 2438400 h 5372100"/>
                  <a:gd name="connsiteX19" fmla="*/ 470379 w 1068083"/>
                  <a:gd name="connsiteY19" fmla="*/ 2260600 h 5372100"/>
                  <a:gd name="connsiteX20" fmla="*/ 1067279 w 1068083"/>
                  <a:gd name="connsiteY20" fmla="*/ 2755900 h 5372100"/>
                  <a:gd name="connsiteX21" fmla="*/ 584679 w 1068083"/>
                  <a:gd name="connsiteY21" fmla="*/ 3200400 h 5372100"/>
                  <a:gd name="connsiteX22" fmla="*/ 479 w 1068083"/>
                  <a:gd name="connsiteY22" fmla="*/ 3073400 h 5372100"/>
                  <a:gd name="connsiteX23" fmla="*/ 495779 w 1068083"/>
                  <a:gd name="connsiteY23" fmla="*/ 2857500 h 5372100"/>
                  <a:gd name="connsiteX24" fmla="*/ 1067279 w 1068083"/>
                  <a:gd name="connsiteY24" fmla="*/ 3378200 h 5372100"/>
                  <a:gd name="connsiteX25" fmla="*/ 546579 w 1068083"/>
                  <a:gd name="connsiteY25" fmla="*/ 3822700 h 5372100"/>
                  <a:gd name="connsiteX26" fmla="*/ 479 w 1068083"/>
                  <a:gd name="connsiteY26" fmla="*/ 3670300 h 5372100"/>
                  <a:gd name="connsiteX27" fmla="*/ 521179 w 1068083"/>
                  <a:gd name="connsiteY27" fmla="*/ 3517900 h 5372100"/>
                  <a:gd name="connsiteX28" fmla="*/ 1067279 w 1068083"/>
                  <a:gd name="connsiteY28" fmla="*/ 3975100 h 5372100"/>
                  <a:gd name="connsiteX29" fmla="*/ 546579 w 1068083"/>
                  <a:gd name="connsiteY29" fmla="*/ 4419600 h 5372100"/>
                  <a:gd name="connsiteX30" fmla="*/ 479 w 1068083"/>
                  <a:gd name="connsiteY30" fmla="*/ 4241800 h 5372100"/>
                  <a:gd name="connsiteX31" fmla="*/ 470379 w 1068083"/>
                  <a:gd name="connsiteY31" fmla="*/ 4089400 h 5372100"/>
                  <a:gd name="connsiteX32" fmla="*/ 1054579 w 1068083"/>
                  <a:gd name="connsiteY32" fmla="*/ 4572000 h 5372100"/>
                  <a:gd name="connsiteX33" fmla="*/ 584679 w 1068083"/>
                  <a:gd name="connsiteY33" fmla="*/ 4851400 h 5372100"/>
                  <a:gd name="connsiteX34" fmla="*/ 533879 w 1068083"/>
                  <a:gd name="connsiteY34" fmla="*/ 4978400 h 5372100"/>
                  <a:gd name="connsiteX35" fmla="*/ 546579 w 1068083"/>
                  <a:gd name="connsiteY35" fmla="*/ 5372100 h 5372100"/>
                  <a:gd name="connsiteX0" fmla="*/ 381479 w 1068083"/>
                  <a:gd name="connsiteY0" fmla="*/ 348708 h 5250908"/>
                  <a:gd name="connsiteX1" fmla="*/ 13179 w 1068083"/>
                  <a:gd name="connsiteY1" fmla="*/ 221708 h 5250908"/>
                  <a:gd name="connsiteX2" fmla="*/ 381479 w 1068083"/>
                  <a:gd name="connsiteY2" fmla="*/ 5808 h 5250908"/>
                  <a:gd name="connsiteX3" fmla="*/ 1054579 w 1068083"/>
                  <a:gd name="connsiteY3" fmla="*/ 475708 h 5250908"/>
                  <a:gd name="connsiteX4" fmla="*/ 546579 w 1068083"/>
                  <a:gd name="connsiteY4" fmla="*/ 628108 h 5250908"/>
                  <a:gd name="connsiteX5" fmla="*/ 13179 w 1068083"/>
                  <a:gd name="connsiteY5" fmla="*/ 526508 h 5250908"/>
                  <a:gd name="connsiteX6" fmla="*/ 533879 w 1068083"/>
                  <a:gd name="connsiteY6" fmla="*/ 336008 h 5250908"/>
                  <a:gd name="connsiteX7" fmla="*/ 1054579 w 1068083"/>
                  <a:gd name="connsiteY7" fmla="*/ 818608 h 5250908"/>
                  <a:gd name="connsiteX8" fmla="*/ 546579 w 1068083"/>
                  <a:gd name="connsiteY8" fmla="*/ 1275808 h 5250908"/>
                  <a:gd name="connsiteX9" fmla="*/ 13179 w 1068083"/>
                  <a:gd name="connsiteY9" fmla="*/ 1136108 h 5250908"/>
                  <a:gd name="connsiteX10" fmla="*/ 483079 w 1068083"/>
                  <a:gd name="connsiteY10" fmla="*/ 945608 h 5250908"/>
                  <a:gd name="connsiteX11" fmla="*/ 1054579 w 1068083"/>
                  <a:gd name="connsiteY11" fmla="*/ 1390108 h 5250908"/>
                  <a:gd name="connsiteX12" fmla="*/ 546579 w 1068083"/>
                  <a:gd name="connsiteY12" fmla="*/ 1860008 h 5250908"/>
                  <a:gd name="connsiteX13" fmla="*/ 479 w 1068083"/>
                  <a:gd name="connsiteY13" fmla="*/ 1745708 h 5250908"/>
                  <a:gd name="connsiteX14" fmla="*/ 495779 w 1068083"/>
                  <a:gd name="connsiteY14" fmla="*/ 1529808 h 5250908"/>
                  <a:gd name="connsiteX15" fmla="*/ 1054579 w 1068083"/>
                  <a:gd name="connsiteY15" fmla="*/ 2025108 h 5250908"/>
                  <a:gd name="connsiteX16" fmla="*/ 546579 w 1068083"/>
                  <a:gd name="connsiteY16" fmla="*/ 2495008 h 5250908"/>
                  <a:gd name="connsiteX17" fmla="*/ 25879 w 1068083"/>
                  <a:gd name="connsiteY17" fmla="*/ 2317208 h 5250908"/>
                  <a:gd name="connsiteX18" fmla="*/ 470379 w 1068083"/>
                  <a:gd name="connsiteY18" fmla="*/ 2139408 h 5250908"/>
                  <a:gd name="connsiteX19" fmla="*/ 1067279 w 1068083"/>
                  <a:gd name="connsiteY19" fmla="*/ 2634708 h 5250908"/>
                  <a:gd name="connsiteX20" fmla="*/ 584679 w 1068083"/>
                  <a:gd name="connsiteY20" fmla="*/ 3079208 h 5250908"/>
                  <a:gd name="connsiteX21" fmla="*/ 479 w 1068083"/>
                  <a:gd name="connsiteY21" fmla="*/ 2952208 h 5250908"/>
                  <a:gd name="connsiteX22" fmla="*/ 495779 w 1068083"/>
                  <a:gd name="connsiteY22" fmla="*/ 2736308 h 5250908"/>
                  <a:gd name="connsiteX23" fmla="*/ 1067279 w 1068083"/>
                  <a:gd name="connsiteY23" fmla="*/ 3257008 h 5250908"/>
                  <a:gd name="connsiteX24" fmla="*/ 546579 w 1068083"/>
                  <a:gd name="connsiteY24" fmla="*/ 3701508 h 5250908"/>
                  <a:gd name="connsiteX25" fmla="*/ 479 w 1068083"/>
                  <a:gd name="connsiteY25" fmla="*/ 3549108 h 5250908"/>
                  <a:gd name="connsiteX26" fmla="*/ 521179 w 1068083"/>
                  <a:gd name="connsiteY26" fmla="*/ 3396708 h 5250908"/>
                  <a:gd name="connsiteX27" fmla="*/ 1067279 w 1068083"/>
                  <a:gd name="connsiteY27" fmla="*/ 3853908 h 5250908"/>
                  <a:gd name="connsiteX28" fmla="*/ 546579 w 1068083"/>
                  <a:gd name="connsiteY28" fmla="*/ 4298408 h 5250908"/>
                  <a:gd name="connsiteX29" fmla="*/ 479 w 1068083"/>
                  <a:gd name="connsiteY29" fmla="*/ 4120608 h 5250908"/>
                  <a:gd name="connsiteX30" fmla="*/ 470379 w 1068083"/>
                  <a:gd name="connsiteY30" fmla="*/ 3968208 h 5250908"/>
                  <a:gd name="connsiteX31" fmla="*/ 1054579 w 1068083"/>
                  <a:gd name="connsiteY31" fmla="*/ 4450808 h 5250908"/>
                  <a:gd name="connsiteX32" fmla="*/ 584679 w 1068083"/>
                  <a:gd name="connsiteY32" fmla="*/ 4730208 h 5250908"/>
                  <a:gd name="connsiteX33" fmla="*/ 533879 w 1068083"/>
                  <a:gd name="connsiteY33" fmla="*/ 4857208 h 5250908"/>
                  <a:gd name="connsiteX34" fmla="*/ 546579 w 1068083"/>
                  <a:gd name="connsiteY34" fmla="*/ 5250908 h 5250908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381479 w 1068083"/>
                  <a:gd name="connsiteY2" fmla="*/ 4826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83079 w 1068083"/>
                  <a:gd name="connsiteY1" fmla="*/ 3048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13179 w 1068083"/>
                  <a:gd name="connsiteY13" fmla="*/ 21844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338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84679 w 1067538"/>
                  <a:gd name="connsiteY10" fmla="*/ 14351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773"/>
                  <a:gd name="connsiteY0" fmla="*/ 0 h 5727700"/>
                  <a:gd name="connsiteX1" fmla="*/ 444979 w 1067773"/>
                  <a:gd name="connsiteY1" fmla="*/ 330200 h 5727700"/>
                  <a:gd name="connsiteX2" fmla="*/ 495779 w 1067773"/>
                  <a:gd name="connsiteY2" fmla="*/ 546100 h 5727700"/>
                  <a:gd name="connsiteX3" fmla="*/ 1067279 w 1067773"/>
                  <a:gd name="connsiteY3" fmla="*/ 673100 h 5727700"/>
                  <a:gd name="connsiteX4" fmla="*/ 584679 w 1067773"/>
                  <a:gd name="connsiteY4" fmla="*/ 1130300 h 5727700"/>
                  <a:gd name="connsiteX5" fmla="*/ 13179 w 1067773"/>
                  <a:gd name="connsiteY5" fmla="*/ 1003300 h 5727700"/>
                  <a:gd name="connsiteX6" fmla="*/ 584679 w 1067773"/>
                  <a:gd name="connsiteY6" fmla="*/ 812800 h 5727700"/>
                  <a:gd name="connsiteX7" fmla="*/ 1054579 w 1067773"/>
                  <a:gd name="connsiteY7" fmla="*/ 1295400 h 5727700"/>
                  <a:gd name="connsiteX8" fmla="*/ 546579 w 1067773"/>
                  <a:gd name="connsiteY8" fmla="*/ 1752600 h 5727700"/>
                  <a:gd name="connsiteX9" fmla="*/ 13179 w 1067773"/>
                  <a:gd name="connsiteY9" fmla="*/ 1612900 h 5727700"/>
                  <a:gd name="connsiteX10" fmla="*/ 533879 w 1067773"/>
                  <a:gd name="connsiteY10" fmla="*/ 1422400 h 5727700"/>
                  <a:gd name="connsiteX11" fmla="*/ 1054579 w 1067773"/>
                  <a:gd name="connsiteY11" fmla="*/ 1866900 h 5727700"/>
                  <a:gd name="connsiteX12" fmla="*/ 546579 w 1067773"/>
                  <a:gd name="connsiteY12" fmla="*/ 2336800 h 5727700"/>
                  <a:gd name="connsiteX13" fmla="*/ 13179 w 1067773"/>
                  <a:gd name="connsiteY13" fmla="*/ 2184400 h 5727700"/>
                  <a:gd name="connsiteX14" fmla="*/ 495779 w 1067773"/>
                  <a:gd name="connsiteY14" fmla="*/ 2006600 h 5727700"/>
                  <a:gd name="connsiteX15" fmla="*/ 1054579 w 1067773"/>
                  <a:gd name="connsiteY15" fmla="*/ 2501900 h 5727700"/>
                  <a:gd name="connsiteX16" fmla="*/ 546579 w 1067773"/>
                  <a:gd name="connsiteY16" fmla="*/ 2971800 h 5727700"/>
                  <a:gd name="connsiteX17" fmla="*/ 25879 w 1067773"/>
                  <a:gd name="connsiteY17" fmla="*/ 2794000 h 5727700"/>
                  <a:gd name="connsiteX18" fmla="*/ 521179 w 1067773"/>
                  <a:gd name="connsiteY18" fmla="*/ 2616200 h 5727700"/>
                  <a:gd name="connsiteX19" fmla="*/ 1067279 w 1067773"/>
                  <a:gd name="connsiteY19" fmla="*/ 3111500 h 5727700"/>
                  <a:gd name="connsiteX20" fmla="*/ 584679 w 1067773"/>
                  <a:gd name="connsiteY20" fmla="*/ 3556000 h 5727700"/>
                  <a:gd name="connsiteX21" fmla="*/ 479 w 1067773"/>
                  <a:gd name="connsiteY21" fmla="*/ 3429000 h 5727700"/>
                  <a:gd name="connsiteX22" fmla="*/ 495779 w 1067773"/>
                  <a:gd name="connsiteY22" fmla="*/ 3213100 h 5727700"/>
                  <a:gd name="connsiteX23" fmla="*/ 1067279 w 1067773"/>
                  <a:gd name="connsiteY23" fmla="*/ 3733800 h 5727700"/>
                  <a:gd name="connsiteX24" fmla="*/ 483079 w 1067773"/>
                  <a:gd name="connsiteY24" fmla="*/ 4191000 h 5727700"/>
                  <a:gd name="connsiteX25" fmla="*/ 479 w 1067773"/>
                  <a:gd name="connsiteY25" fmla="*/ 4025900 h 5727700"/>
                  <a:gd name="connsiteX26" fmla="*/ 521179 w 1067773"/>
                  <a:gd name="connsiteY26" fmla="*/ 3873500 h 5727700"/>
                  <a:gd name="connsiteX27" fmla="*/ 1067279 w 1067773"/>
                  <a:gd name="connsiteY27" fmla="*/ 4330700 h 5727700"/>
                  <a:gd name="connsiteX28" fmla="*/ 508479 w 1067773"/>
                  <a:gd name="connsiteY28" fmla="*/ 4800600 h 5727700"/>
                  <a:gd name="connsiteX29" fmla="*/ 479 w 1067773"/>
                  <a:gd name="connsiteY29" fmla="*/ 4597400 h 5727700"/>
                  <a:gd name="connsiteX30" fmla="*/ 533879 w 1067773"/>
                  <a:gd name="connsiteY30" fmla="*/ 4445000 h 5727700"/>
                  <a:gd name="connsiteX31" fmla="*/ 1054579 w 1067773"/>
                  <a:gd name="connsiteY31" fmla="*/ 4927600 h 5727700"/>
                  <a:gd name="connsiteX32" fmla="*/ 584679 w 1067773"/>
                  <a:gd name="connsiteY32" fmla="*/ 5207000 h 5727700"/>
                  <a:gd name="connsiteX33" fmla="*/ 533879 w 1067773"/>
                  <a:gd name="connsiteY33" fmla="*/ 5334000 h 5727700"/>
                  <a:gd name="connsiteX34" fmla="*/ 546579 w 106777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7620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98540"/>
                  <a:gd name="connsiteY0" fmla="*/ 0 h 5727700"/>
                  <a:gd name="connsiteX1" fmla="*/ 483079 w 1098540"/>
                  <a:gd name="connsiteY1" fmla="*/ 330200 h 5727700"/>
                  <a:gd name="connsiteX2" fmla="*/ 597379 w 1098540"/>
                  <a:gd name="connsiteY2" fmla="*/ 457200 h 5727700"/>
                  <a:gd name="connsiteX3" fmla="*/ 1067279 w 1098540"/>
                  <a:gd name="connsiteY3" fmla="*/ 762000 h 5727700"/>
                  <a:gd name="connsiteX4" fmla="*/ 584679 w 1098540"/>
                  <a:gd name="connsiteY4" fmla="*/ 1130300 h 5727700"/>
                  <a:gd name="connsiteX5" fmla="*/ 13179 w 1098540"/>
                  <a:gd name="connsiteY5" fmla="*/ 1003300 h 5727700"/>
                  <a:gd name="connsiteX6" fmla="*/ 584679 w 1098540"/>
                  <a:gd name="connsiteY6" fmla="*/ 812800 h 5727700"/>
                  <a:gd name="connsiteX7" fmla="*/ 1054579 w 1098540"/>
                  <a:gd name="connsiteY7" fmla="*/ 1295400 h 5727700"/>
                  <a:gd name="connsiteX8" fmla="*/ 546579 w 1098540"/>
                  <a:gd name="connsiteY8" fmla="*/ 1752600 h 5727700"/>
                  <a:gd name="connsiteX9" fmla="*/ 13179 w 1098540"/>
                  <a:gd name="connsiteY9" fmla="*/ 1612900 h 5727700"/>
                  <a:gd name="connsiteX10" fmla="*/ 533879 w 1098540"/>
                  <a:gd name="connsiteY10" fmla="*/ 1422400 h 5727700"/>
                  <a:gd name="connsiteX11" fmla="*/ 1054579 w 1098540"/>
                  <a:gd name="connsiteY11" fmla="*/ 1866900 h 5727700"/>
                  <a:gd name="connsiteX12" fmla="*/ 546579 w 1098540"/>
                  <a:gd name="connsiteY12" fmla="*/ 2336800 h 5727700"/>
                  <a:gd name="connsiteX13" fmla="*/ 13179 w 1098540"/>
                  <a:gd name="connsiteY13" fmla="*/ 2184400 h 5727700"/>
                  <a:gd name="connsiteX14" fmla="*/ 495779 w 1098540"/>
                  <a:gd name="connsiteY14" fmla="*/ 2006600 h 5727700"/>
                  <a:gd name="connsiteX15" fmla="*/ 1054579 w 1098540"/>
                  <a:gd name="connsiteY15" fmla="*/ 2501900 h 5727700"/>
                  <a:gd name="connsiteX16" fmla="*/ 546579 w 1098540"/>
                  <a:gd name="connsiteY16" fmla="*/ 2971800 h 5727700"/>
                  <a:gd name="connsiteX17" fmla="*/ 25879 w 1098540"/>
                  <a:gd name="connsiteY17" fmla="*/ 2794000 h 5727700"/>
                  <a:gd name="connsiteX18" fmla="*/ 521179 w 1098540"/>
                  <a:gd name="connsiteY18" fmla="*/ 2616200 h 5727700"/>
                  <a:gd name="connsiteX19" fmla="*/ 1067279 w 1098540"/>
                  <a:gd name="connsiteY19" fmla="*/ 3111500 h 5727700"/>
                  <a:gd name="connsiteX20" fmla="*/ 584679 w 1098540"/>
                  <a:gd name="connsiteY20" fmla="*/ 3556000 h 5727700"/>
                  <a:gd name="connsiteX21" fmla="*/ 479 w 1098540"/>
                  <a:gd name="connsiteY21" fmla="*/ 3429000 h 5727700"/>
                  <a:gd name="connsiteX22" fmla="*/ 495779 w 1098540"/>
                  <a:gd name="connsiteY22" fmla="*/ 3213100 h 5727700"/>
                  <a:gd name="connsiteX23" fmla="*/ 1067279 w 1098540"/>
                  <a:gd name="connsiteY23" fmla="*/ 3733800 h 5727700"/>
                  <a:gd name="connsiteX24" fmla="*/ 483079 w 1098540"/>
                  <a:gd name="connsiteY24" fmla="*/ 4191000 h 5727700"/>
                  <a:gd name="connsiteX25" fmla="*/ 479 w 1098540"/>
                  <a:gd name="connsiteY25" fmla="*/ 4025900 h 5727700"/>
                  <a:gd name="connsiteX26" fmla="*/ 521179 w 1098540"/>
                  <a:gd name="connsiteY26" fmla="*/ 3873500 h 5727700"/>
                  <a:gd name="connsiteX27" fmla="*/ 1067279 w 1098540"/>
                  <a:gd name="connsiteY27" fmla="*/ 4330700 h 5727700"/>
                  <a:gd name="connsiteX28" fmla="*/ 508479 w 1098540"/>
                  <a:gd name="connsiteY28" fmla="*/ 4800600 h 5727700"/>
                  <a:gd name="connsiteX29" fmla="*/ 479 w 1098540"/>
                  <a:gd name="connsiteY29" fmla="*/ 4597400 h 5727700"/>
                  <a:gd name="connsiteX30" fmla="*/ 533879 w 1098540"/>
                  <a:gd name="connsiteY30" fmla="*/ 4445000 h 5727700"/>
                  <a:gd name="connsiteX31" fmla="*/ 1054579 w 1098540"/>
                  <a:gd name="connsiteY31" fmla="*/ 4927600 h 5727700"/>
                  <a:gd name="connsiteX32" fmla="*/ 1016479 w 1098540"/>
                  <a:gd name="connsiteY32" fmla="*/ 4914900 h 5727700"/>
                  <a:gd name="connsiteX33" fmla="*/ 584679 w 1098540"/>
                  <a:gd name="connsiteY33" fmla="*/ 5207000 h 5727700"/>
                  <a:gd name="connsiteX34" fmla="*/ 533879 w 1098540"/>
                  <a:gd name="connsiteY34" fmla="*/ 5334000 h 5727700"/>
                  <a:gd name="connsiteX35" fmla="*/ 546579 w 1098540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533879 w 1087033"/>
                  <a:gd name="connsiteY1" fmla="*/ 3175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95779 w 1087033"/>
                  <a:gd name="connsiteY1" fmla="*/ 3429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5973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2540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7033" h="5715000">
                    <a:moveTo>
                      <a:pt x="533879" y="0"/>
                    </a:moveTo>
                    <a:cubicBezTo>
                      <a:pt x="533879" y="158750"/>
                      <a:pt x="519062" y="182033"/>
                      <a:pt x="533879" y="247650"/>
                    </a:cubicBezTo>
                    <a:cubicBezTo>
                      <a:pt x="548696" y="313267"/>
                      <a:pt x="535996" y="324908"/>
                      <a:pt x="622779" y="393700"/>
                    </a:cubicBezTo>
                    <a:cubicBezTo>
                      <a:pt x="709562" y="462492"/>
                      <a:pt x="1060929" y="539750"/>
                      <a:pt x="1054579" y="660400"/>
                    </a:cubicBezTo>
                    <a:cubicBezTo>
                      <a:pt x="1048229" y="781050"/>
                      <a:pt x="751896" y="1068917"/>
                      <a:pt x="584679" y="1117600"/>
                    </a:cubicBezTo>
                    <a:cubicBezTo>
                      <a:pt x="417462" y="1166283"/>
                      <a:pt x="51279" y="1005417"/>
                      <a:pt x="51279" y="952500"/>
                    </a:cubicBezTo>
                    <a:cubicBezTo>
                      <a:pt x="51279" y="899583"/>
                      <a:pt x="417462" y="745067"/>
                      <a:pt x="584679" y="800100"/>
                    </a:cubicBezTo>
                    <a:cubicBezTo>
                      <a:pt x="751896" y="855133"/>
                      <a:pt x="1060929" y="1126067"/>
                      <a:pt x="1054579" y="1282700"/>
                    </a:cubicBezTo>
                    <a:cubicBezTo>
                      <a:pt x="1048229" y="1439333"/>
                      <a:pt x="720146" y="1686983"/>
                      <a:pt x="546579" y="1739900"/>
                    </a:cubicBezTo>
                    <a:cubicBezTo>
                      <a:pt x="373012" y="1792817"/>
                      <a:pt x="15296" y="1655233"/>
                      <a:pt x="13179" y="1600200"/>
                    </a:cubicBezTo>
                    <a:cubicBezTo>
                      <a:pt x="11062" y="1545167"/>
                      <a:pt x="360312" y="1367367"/>
                      <a:pt x="533879" y="1409700"/>
                    </a:cubicBezTo>
                    <a:cubicBezTo>
                      <a:pt x="707446" y="1452033"/>
                      <a:pt x="1052462" y="1701800"/>
                      <a:pt x="1054579" y="1854200"/>
                    </a:cubicBezTo>
                    <a:cubicBezTo>
                      <a:pt x="1056696" y="2006600"/>
                      <a:pt x="720146" y="2271183"/>
                      <a:pt x="546579" y="2324100"/>
                    </a:cubicBezTo>
                    <a:cubicBezTo>
                      <a:pt x="373012" y="2377017"/>
                      <a:pt x="21646" y="2226733"/>
                      <a:pt x="13179" y="2171700"/>
                    </a:cubicBezTo>
                    <a:cubicBezTo>
                      <a:pt x="4712" y="2116667"/>
                      <a:pt x="322212" y="1940983"/>
                      <a:pt x="495779" y="1993900"/>
                    </a:cubicBezTo>
                    <a:cubicBezTo>
                      <a:pt x="669346" y="2046817"/>
                      <a:pt x="1046112" y="2328333"/>
                      <a:pt x="1054579" y="2489200"/>
                    </a:cubicBezTo>
                    <a:cubicBezTo>
                      <a:pt x="1063046" y="2650067"/>
                      <a:pt x="718029" y="2910417"/>
                      <a:pt x="546579" y="2959100"/>
                    </a:cubicBezTo>
                    <a:cubicBezTo>
                      <a:pt x="375129" y="3007783"/>
                      <a:pt x="30112" y="2840567"/>
                      <a:pt x="25879" y="2781300"/>
                    </a:cubicBezTo>
                    <a:cubicBezTo>
                      <a:pt x="21646" y="2722033"/>
                      <a:pt x="347612" y="2550583"/>
                      <a:pt x="521179" y="2603500"/>
                    </a:cubicBezTo>
                    <a:cubicBezTo>
                      <a:pt x="694746" y="2656417"/>
                      <a:pt x="1056696" y="2942167"/>
                      <a:pt x="1067279" y="3098800"/>
                    </a:cubicBezTo>
                    <a:cubicBezTo>
                      <a:pt x="1077862" y="3255433"/>
                      <a:pt x="762479" y="3490383"/>
                      <a:pt x="584679" y="3543300"/>
                    </a:cubicBezTo>
                    <a:cubicBezTo>
                      <a:pt x="406879" y="3596217"/>
                      <a:pt x="15296" y="3473450"/>
                      <a:pt x="479" y="3416300"/>
                    </a:cubicBezTo>
                    <a:cubicBezTo>
                      <a:pt x="-14338" y="3359150"/>
                      <a:pt x="317979" y="3149600"/>
                      <a:pt x="495779" y="3200400"/>
                    </a:cubicBezTo>
                    <a:cubicBezTo>
                      <a:pt x="673579" y="3251200"/>
                      <a:pt x="1069396" y="3558117"/>
                      <a:pt x="1067279" y="3721100"/>
                    </a:cubicBezTo>
                    <a:cubicBezTo>
                      <a:pt x="1065162" y="3884083"/>
                      <a:pt x="660879" y="4129617"/>
                      <a:pt x="483079" y="4178300"/>
                    </a:cubicBezTo>
                    <a:cubicBezTo>
                      <a:pt x="305279" y="4226983"/>
                      <a:pt x="-5871" y="4066117"/>
                      <a:pt x="479" y="4013200"/>
                    </a:cubicBezTo>
                    <a:cubicBezTo>
                      <a:pt x="6829" y="3960283"/>
                      <a:pt x="343379" y="3810000"/>
                      <a:pt x="521179" y="3860800"/>
                    </a:cubicBezTo>
                    <a:cubicBezTo>
                      <a:pt x="698979" y="3911600"/>
                      <a:pt x="1069396" y="4163483"/>
                      <a:pt x="1067279" y="4318000"/>
                    </a:cubicBezTo>
                    <a:cubicBezTo>
                      <a:pt x="1065162" y="4472517"/>
                      <a:pt x="686279" y="4743450"/>
                      <a:pt x="508479" y="4787900"/>
                    </a:cubicBezTo>
                    <a:cubicBezTo>
                      <a:pt x="330679" y="4832350"/>
                      <a:pt x="-3754" y="4643967"/>
                      <a:pt x="479" y="4584700"/>
                    </a:cubicBezTo>
                    <a:cubicBezTo>
                      <a:pt x="4712" y="4525433"/>
                      <a:pt x="358196" y="4377267"/>
                      <a:pt x="533879" y="4432300"/>
                    </a:cubicBezTo>
                    <a:cubicBezTo>
                      <a:pt x="709562" y="4487333"/>
                      <a:pt x="974146" y="4836583"/>
                      <a:pt x="1054579" y="4914900"/>
                    </a:cubicBezTo>
                    <a:cubicBezTo>
                      <a:pt x="1135012" y="4993217"/>
                      <a:pt x="1043996" y="4779433"/>
                      <a:pt x="1016479" y="4902200"/>
                    </a:cubicBezTo>
                    <a:cubicBezTo>
                      <a:pt x="1065162" y="5101167"/>
                      <a:pt x="713796" y="5143500"/>
                      <a:pt x="635479" y="5219700"/>
                    </a:cubicBezTo>
                    <a:cubicBezTo>
                      <a:pt x="557162" y="5295900"/>
                      <a:pt x="561396" y="5276850"/>
                      <a:pt x="546579" y="5359400"/>
                    </a:cubicBezTo>
                    <a:cubicBezTo>
                      <a:pt x="531762" y="5441950"/>
                      <a:pt x="546579" y="5715000"/>
                      <a:pt x="546579" y="57150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Forme libre 37"/>
              <p:cNvSpPr/>
              <p:nvPr/>
            </p:nvSpPr>
            <p:spPr>
              <a:xfrm rot="14820000">
                <a:off x="9918143" y="2229988"/>
                <a:ext cx="366953" cy="3170560"/>
              </a:xfrm>
              <a:custGeom>
                <a:avLst/>
                <a:gdLst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08479 w 1068083"/>
                  <a:gd name="connsiteY35" fmla="*/ 52451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479 w 1068083"/>
                  <a:gd name="connsiteY3" fmla="*/ 7366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21179 w 1068083"/>
                  <a:gd name="connsiteY0" fmla="*/ 0 h 5753100"/>
                  <a:gd name="connsiteX1" fmla="*/ 546579 w 1068083"/>
                  <a:gd name="connsiteY1" fmla="*/ 381000 h 5753100"/>
                  <a:gd name="connsiteX2" fmla="*/ 381479 w 1068083"/>
                  <a:gd name="connsiteY2" fmla="*/ 850900 h 5753100"/>
                  <a:gd name="connsiteX3" fmla="*/ 13179 w 1068083"/>
                  <a:gd name="connsiteY3" fmla="*/ 723900 h 5753100"/>
                  <a:gd name="connsiteX4" fmla="*/ 381479 w 1068083"/>
                  <a:gd name="connsiteY4" fmla="*/ 508000 h 5753100"/>
                  <a:gd name="connsiteX5" fmla="*/ 1054579 w 1068083"/>
                  <a:gd name="connsiteY5" fmla="*/ 977900 h 5753100"/>
                  <a:gd name="connsiteX6" fmla="*/ 546579 w 1068083"/>
                  <a:gd name="connsiteY6" fmla="*/ 1130300 h 5753100"/>
                  <a:gd name="connsiteX7" fmla="*/ 13179 w 1068083"/>
                  <a:gd name="connsiteY7" fmla="*/ 1028700 h 5753100"/>
                  <a:gd name="connsiteX8" fmla="*/ 533879 w 1068083"/>
                  <a:gd name="connsiteY8" fmla="*/ 838200 h 5753100"/>
                  <a:gd name="connsiteX9" fmla="*/ 1054579 w 1068083"/>
                  <a:gd name="connsiteY9" fmla="*/ 1320800 h 5753100"/>
                  <a:gd name="connsiteX10" fmla="*/ 546579 w 1068083"/>
                  <a:gd name="connsiteY10" fmla="*/ 1778000 h 5753100"/>
                  <a:gd name="connsiteX11" fmla="*/ 13179 w 1068083"/>
                  <a:gd name="connsiteY11" fmla="*/ 1638300 h 5753100"/>
                  <a:gd name="connsiteX12" fmla="*/ 483079 w 1068083"/>
                  <a:gd name="connsiteY12" fmla="*/ 1447800 h 5753100"/>
                  <a:gd name="connsiteX13" fmla="*/ 1054579 w 1068083"/>
                  <a:gd name="connsiteY13" fmla="*/ 1892300 h 5753100"/>
                  <a:gd name="connsiteX14" fmla="*/ 546579 w 1068083"/>
                  <a:gd name="connsiteY14" fmla="*/ 2362200 h 5753100"/>
                  <a:gd name="connsiteX15" fmla="*/ 479 w 1068083"/>
                  <a:gd name="connsiteY15" fmla="*/ 2247900 h 5753100"/>
                  <a:gd name="connsiteX16" fmla="*/ 495779 w 1068083"/>
                  <a:gd name="connsiteY16" fmla="*/ 2032000 h 5753100"/>
                  <a:gd name="connsiteX17" fmla="*/ 1054579 w 1068083"/>
                  <a:gd name="connsiteY17" fmla="*/ 2527300 h 5753100"/>
                  <a:gd name="connsiteX18" fmla="*/ 546579 w 1068083"/>
                  <a:gd name="connsiteY18" fmla="*/ 2997200 h 5753100"/>
                  <a:gd name="connsiteX19" fmla="*/ 25879 w 1068083"/>
                  <a:gd name="connsiteY19" fmla="*/ 2819400 h 5753100"/>
                  <a:gd name="connsiteX20" fmla="*/ 470379 w 1068083"/>
                  <a:gd name="connsiteY20" fmla="*/ 2641600 h 5753100"/>
                  <a:gd name="connsiteX21" fmla="*/ 1067279 w 1068083"/>
                  <a:gd name="connsiteY21" fmla="*/ 3136900 h 5753100"/>
                  <a:gd name="connsiteX22" fmla="*/ 584679 w 1068083"/>
                  <a:gd name="connsiteY22" fmla="*/ 3581400 h 5753100"/>
                  <a:gd name="connsiteX23" fmla="*/ 479 w 1068083"/>
                  <a:gd name="connsiteY23" fmla="*/ 3454400 h 5753100"/>
                  <a:gd name="connsiteX24" fmla="*/ 495779 w 1068083"/>
                  <a:gd name="connsiteY24" fmla="*/ 3238500 h 5753100"/>
                  <a:gd name="connsiteX25" fmla="*/ 1067279 w 1068083"/>
                  <a:gd name="connsiteY25" fmla="*/ 3759200 h 5753100"/>
                  <a:gd name="connsiteX26" fmla="*/ 546579 w 1068083"/>
                  <a:gd name="connsiteY26" fmla="*/ 4203700 h 5753100"/>
                  <a:gd name="connsiteX27" fmla="*/ 479 w 1068083"/>
                  <a:gd name="connsiteY27" fmla="*/ 4051300 h 5753100"/>
                  <a:gd name="connsiteX28" fmla="*/ 521179 w 1068083"/>
                  <a:gd name="connsiteY28" fmla="*/ 3898900 h 5753100"/>
                  <a:gd name="connsiteX29" fmla="*/ 1067279 w 1068083"/>
                  <a:gd name="connsiteY29" fmla="*/ 4356100 h 5753100"/>
                  <a:gd name="connsiteX30" fmla="*/ 546579 w 1068083"/>
                  <a:gd name="connsiteY30" fmla="*/ 4800600 h 5753100"/>
                  <a:gd name="connsiteX31" fmla="*/ 479 w 1068083"/>
                  <a:gd name="connsiteY31" fmla="*/ 4622800 h 5753100"/>
                  <a:gd name="connsiteX32" fmla="*/ 470379 w 1068083"/>
                  <a:gd name="connsiteY32" fmla="*/ 4470400 h 5753100"/>
                  <a:gd name="connsiteX33" fmla="*/ 1054579 w 1068083"/>
                  <a:gd name="connsiteY33" fmla="*/ 4953000 h 5753100"/>
                  <a:gd name="connsiteX34" fmla="*/ 584679 w 1068083"/>
                  <a:gd name="connsiteY34" fmla="*/ 5232400 h 5753100"/>
                  <a:gd name="connsiteX35" fmla="*/ 533879 w 1068083"/>
                  <a:gd name="connsiteY35" fmla="*/ 5359400 h 5753100"/>
                  <a:gd name="connsiteX36" fmla="*/ 546579 w 1068083"/>
                  <a:gd name="connsiteY36" fmla="*/ 5753100 h 5753100"/>
                  <a:gd name="connsiteX0" fmla="*/ 546579 w 1068083"/>
                  <a:gd name="connsiteY0" fmla="*/ 0 h 5372100"/>
                  <a:gd name="connsiteX1" fmla="*/ 381479 w 1068083"/>
                  <a:gd name="connsiteY1" fmla="*/ 469900 h 5372100"/>
                  <a:gd name="connsiteX2" fmla="*/ 13179 w 1068083"/>
                  <a:gd name="connsiteY2" fmla="*/ 342900 h 5372100"/>
                  <a:gd name="connsiteX3" fmla="*/ 381479 w 1068083"/>
                  <a:gd name="connsiteY3" fmla="*/ 127000 h 5372100"/>
                  <a:gd name="connsiteX4" fmla="*/ 1054579 w 1068083"/>
                  <a:gd name="connsiteY4" fmla="*/ 596900 h 5372100"/>
                  <a:gd name="connsiteX5" fmla="*/ 546579 w 1068083"/>
                  <a:gd name="connsiteY5" fmla="*/ 749300 h 5372100"/>
                  <a:gd name="connsiteX6" fmla="*/ 13179 w 1068083"/>
                  <a:gd name="connsiteY6" fmla="*/ 647700 h 5372100"/>
                  <a:gd name="connsiteX7" fmla="*/ 533879 w 1068083"/>
                  <a:gd name="connsiteY7" fmla="*/ 457200 h 5372100"/>
                  <a:gd name="connsiteX8" fmla="*/ 1054579 w 1068083"/>
                  <a:gd name="connsiteY8" fmla="*/ 939800 h 5372100"/>
                  <a:gd name="connsiteX9" fmla="*/ 546579 w 1068083"/>
                  <a:gd name="connsiteY9" fmla="*/ 1397000 h 5372100"/>
                  <a:gd name="connsiteX10" fmla="*/ 13179 w 1068083"/>
                  <a:gd name="connsiteY10" fmla="*/ 1257300 h 5372100"/>
                  <a:gd name="connsiteX11" fmla="*/ 483079 w 1068083"/>
                  <a:gd name="connsiteY11" fmla="*/ 1066800 h 5372100"/>
                  <a:gd name="connsiteX12" fmla="*/ 1054579 w 1068083"/>
                  <a:gd name="connsiteY12" fmla="*/ 1511300 h 5372100"/>
                  <a:gd name="connsiteX13" fmla="*/ 546579 w 1068083"/>
                  <a:gd name="connsiteY13" fmla="*/ 1981200 h 5372100"/>
                  <a:gd name="connsiteX14" fmla="*/ 479 w 1068083"/>
                  <a:gd name="connsiteY14" fmla="*/ 1866900 h 5372100"/>
                  <a:gd name="connsiteX15" fmla="*/ 495779 w 1068083"/>
                  <a:gd name="connsiteY15" fmla="*/ 1651000 h 5372100"/>
                  <a:gd name="connsiteX16" fmla="*/ 1054579 w 1068083"/>
                  <a:gd name="connsiteY16" fmla="*/ 2146300 h 5372100"/>
                  <a:gd name="connsiteX17" fmla="*/ 546579 w 1068083"/>
                  <a:gd name="connsiteY17" fmla="*/ 2616200 h 5372100"/>
                  <a:gd name="connsiteX18" fmla="*/ 25879 w 1068083"/>
                  <a:gd name="connsiteY18" fmla="*/ 2438400 h 5372100"/>
                  <a:gd name="connsiteX19" fmla="*/ 470379 w 1068083"/>
                  <a:gd name="connsiteY19" fmla="*/ 2260600 h 5372100"/>
                  <a:gd name="connsiteX20" fmla="*/ 1067279 w 1068083"/>
                  <a:gd name="connsiteY20" fmla="*/ 2755900 h 5372100"/>
                  <a:gd name="connsiteX21" fmla="*/ 584679 w 1068083"/>
                  <a:gd name="connsiteY21" fmla="*/ 3200400 h 5372100"/>
                  <a:gd name="connsiteX22" fmla="*/ 479 w 1068083"/>
                  <a:gd name="connsiteY22" fmla="*/ 3073400 h 5372100"/>
                  <a:gd name="connsiteX23" fmla="*/ 495779 w 1068083"/>
                  <a:gd name="connsiteY23" fmla="*/ 2857500 h 5372100"/>
                  <a:gd name="connsiteX24" fmla="*/ 1067279 w 1068083"/>
                  <a:gd name="connsiteY24" fmla="*/ 3378200 h 5372100"/>
                  <a:gd name="connsiteX25" fmla="*/ 546579 w 1068083"/>
                  <a:gd name="connsiteY25" fmla="*/ 3822700 h 5372100"/>
                  <a:gd name="connsiteX26" fmla="*/ 479 w 1068083"/>
                  <a:gd name="connsiteY26" fmla="*/ 3670300 h 5372100"/>
                  <a:gd name="connsiteX27" fmla="*/ 521179 w 1068083"/>
                  <a:gd name="connsiteY27" fmla="*/ 3517900 h 5372100"/>
                  <a:gd name="connsiteX28" fmla="*/ 1067279 w 1068083"/>
                  <a:gd name="connsiteY28" fmla="*/ 3975100 h 5372100"/>
                  <a:gd name="connsiteX29" fmla="*/ 546579 w 1068083"/>
                  <a:gd name="connsiteY29" fmla="*/ 4419600 h 5372100"/>
                  <a:gd name="connsiteX30" fmla="*/ 479 w 1068083"/>
                  <a:gd name="connsiteY30" fmla="*/ 4241800 h 5372100"/>
                  <a:gd name="connsiteX31" fmla="*/ 470379 w 1068083"/>
                  <a:gd name="connsiteY31" fmla="*/ 4089400 h 5372100"/>
                  <a:gd name="connsiteX32" fmla="*/ 1054579 w 1068083"/>
                  <a:gd name="connsiteY32" fmla="*/ 4572000 h 5372100"/>
                  <a:gd name="connsiteX33" fmla="*/ 584679 w 1068083"/>
                  <a:gd name="connsiteY33" fmla="*/ 4851400 h 5372100"/>
                  <a:gd name="connsiteX34" fmla="*/ 533879 w 1068083"/>
                  <a:gd name="connsiteY34" fmla="*/ 4978400 h 5372100"/>
                  <a:gd name="connsiteX35" fmla="*/ 546579 w 1068083"/>
                  <a:gd name="connsiteY35" fmla="*/ 5372100 h 5372100"/>
                  <a:gd name="connsiteX0" fmla="*/ 381479 w 1068083"/>
                  <a:gd name="connsiteY0" fmla="*/ 348708 h 5250908"/>
                  <a:gd name="connsiteX1" fmla="*/ 13179 w 1068083"/>
                  <a:gd name="connsiteY1" fmla="*/ 221708 h 5250908"/>
                  <a:gd name="connsiteX2" fmla="*/ 381479 w 1068083"/>
                  <a:gd name="connsiteY2" fmla="*/ 5808 h 5250908"/>
                  <a:gd name="connsiteX3" fmla="*/ 1054579 w 1068083"/>
                  <a:gd name="connsiteY3" fmla="*/ 475708 h 5250908"/>
                  <a:gd name="connsiteX4" fmla="*/ 546579 w 1068083"/>
                  <a:gd name="connsiteY4" fmla="*/ 628108 h 5250908"/>
                  <a:gd name="connsiteX5" fmla="*/ 13179 w 1068083"/>
                  <a:gd name="connsiteY5" fmla="*/ 526508 h 5250908"/>
                  <a:gd name="connsiteX6" fmla="*/ 533879 w 1068083"/>
                  <a:gd name="connsiteY6" fmla="*/ 336008 h 5250908"/>
                  <a:gd name="connsiteX7" fmla="*/ 1054579 w 1068083"/>
                  <a:gd name="connsiteY7" fmla="*/ 818608 h 5250908"/>
                  <a:gd name="connsiteX8" fmla="*/ 546579 w 1068083"/>
                  <a:gd name="connsiteY8" fmla="*/ 1275808 h 5250908"/>
                  <a:gd name="connsiteX9" fmla="*/ 13179 w 1068083"/>
                  <a:gd name="connsiteY9" fmla="*/ 1136108 h 5250908"/>
                  <a:gd name="connsiteX10" fmla="*/ 483079 w 1068083"/>
                  <a:gd name="connsiteY10" fmla="*/ 945608 h 5250908"/>
                  <a:gd name="connsiteX11" fmla="*/ 1054579 w 1068083"/>
                  <a:gd name="connsiteY11" fmla="*/ 1390108 h 5250908"/>
                  <a:gd name="connsiteX12" fmla="*/ 546579 w 1068083"/>
                  <a:gd name="connsiteY12" fmla="*/ 1860008 h 5250908"/>
                  <a:gd name="connsiteX13" fmla="*/ 479 w 1068083"/>
                  <a:gd name="connsiteY13" fmla="*/ 1745708 h 5250908"/>
                  <a:gd name="connsiteX14" fmla="*/ 495779 w 1068083"/>
                  <a:gd name="connsiteY14" fmla="*/ 1529808 h 5250908"/>
                  <a:gd name="connsiteX15" fmla="*/ 1054579 w 1068083"/>
                  <a:gd name="connsiteY15" fmla="*/ 2025108 h 5250908"/>
                  <a:gd name="connsiteX16" fmla="*/ 546579 w 1068083"/>
                  <a:gd name="connsiteY16" fmla="*/ 2495008 h 5250908"/>
                  <a:gd name="connsiteX17" fmla="*/ 25879 w 1068083"/>
                  <a:gd name="connsiteY17" fmla="*/ 2317208 h 5250908"/>
                  <a:gd name="connsiteX18" fmla="*/ 470379 w 1068083"/>
                  <a:gd name="connsiteY18" fmla="*/ 2139408 h 5250908"/>
                  <a:gd name="connsiteX19" fmla="*/ 1067279 w 1068083"/>
                  <a:gd name="connsiteY19" fmla="*/ 2634708 h 5250908"/>
                  <a:gd name="connsiteX20" fmla="*/ 584679 w 1068083"/>
                  <a:gd name="connsiteY20" fmla="*/ 3079208 h 5250908"/>
                  <a:gd name="connsiteX21" fmla="*/ 479 w 1068083"/>
                  <a:gd name="connsiteY21" fmla="*/ 2952208 h 5250908"/>
                  <a:gd name="connsiteX22" fmla="*/ 495779 w 1068083"/>
                  <a:gd name="connsiteY22" fmla="*/ 2736308 h 5250908"/>
                  <a:gd name="connsiteX23" fmla="*/ 1067279 w 1068083"/>
                  <a:gd name="connsiteY23" fmla="*/ 3257008 h 5250908"/>
                  <a:gd name="connsiteX24" fmla="*/ 546579 w 1068083"/>
                  <a:gd name="connsiteY24" fmla="*/ 3701508 h 5250908"/>
                  <a:gd name="connsiteX25" fmla="*/ 479 w 1068083"/>
                  <a:gd name="connsiteY25" fmla="*/ 3549108 h 5250908"/>
                  <a:gd name="connsiteX26" fmla="*/ 521179 w 1068083"/>
                  <a:gd name="connsiteY26" fmla="*/ 3396708 h 5250908"/>
                  <a:gd name="connsiteX27" fmla="*/ 1067279 w 1068083"/>
                  <a:gd name="connsiteY27" fmla="*/ 3853908 h 5250908"/>
                  <a:gd name="connsiteX28" fmla="*/ 546579 w 1068083"/>
                  <a:gd name="connsiteY28" fmla="*/ 4298408 h 5250908"/>
                  <a:gd name="connsiteX29" fmla="*/ 479 w 1068083"/>
                  <a:gd name="connsiteY29" fmla="*/ 4120608 h 5250908"/>
                  <a:gd name="connsiteX30" fmla="*/ 470379 w 1068083"/>
                  <a:gd name="connsiteY30" fmla="*/ 3968208 h 5250908"/>
                  <a:gd name="connsiteX31" fmla="*/ 1054579 w 1068083"/>
                  <a:gd name="connsiteY31" fmla="*/ 4450808 h 5250908"/>
                  <a:gd name="connsiteX32" fmla="*/ 584679 w 1068083"/>
                  <a:gd name="connsiteY32" fmla="*/ 4730208 h 5250908"/>
                  <a:gd name="connsiteX33" fmla="*/ 533879 w 1068083"/>
                  <a:gd name="connsiteY33" fmla="*/ 4857208 h 5250908"/>
                  <a:gd name="connsiteX34" fmla="*/ 546579 w 1068083"/>
                  <a:gd name="connsiteY34" fmla="*/ 5250908 h 5250908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381479 w 1068083"/>
                  <a:gd name="connsiteY2" fmla="*/ 4826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13179 w 1068083"/>
                  <a:gd name="connsiteY1" fmla="*/ 6985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83079 w 1068083"/>
                  <a:gd name="connsiteY1" fmla="*/ 3048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479 w 1068083"/>
                  <a:gd name="connsiteY13" fmla="*/ 22225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8083"/>
                  <a:gd name="connsiteY0" fmla="*/ 0 h 5727700"/>
                  <a:gd name="connsiteX1" fmla="*/ 444979 w 1068083"/>
                  <a:gd name="connsiteY1" fmla="*/ 330200 h 5727700"/>
                  <a:gd name="connsiteX2" fmla="*/ 495779 w 1068083"/>
                  <a:gd name="connsiteY2" fmla="*/ 546100 h 5727700"/>
                  <a:gd name="connsiteX3" fmla="*/ 1054579 w 1068083"/>
                  <a:gd name="connsiteY3" fmla="*/ 952500 h 5727700"/>
                  <a:gd name="connsiteX4" fmla="*/ 546579 w 1068083"/>
                  <a:gd name="connsiteY4" fmla="*/ 1104900 h 5727700"/>
                  <a:gd name="connsiteX5" fmla="*/ 13179 w 1068083"/>
                  <a:gd name="connsiteY5" fmla="*/ 1003300 h 5727700"/>
                  <a:gd name="connsiteX6" fmla="*/ 533879 w 1068083"/>
                  <a:gd name="connsiteY6" fmla="*/ 812800 h 5727700"/>
                  <a:gd name="connsiteX7" fmla="*/ 1054579 w 1068083"/>
                  <a:gd name="connsiteY7" fmla="*/ 1295400 h 5727700"/>
                  <a:gd name="connsiteX8" fmla="*/ 546579 w 1068083"/>
                  <a:gd name="connsiteY8" fmla="*/ 1752600 h 5727700"/>
                  <a:gd name="connsiteX9" fmla="*/ 13179 w 1068083"/>
                  <a:gd name="connsiteY9" fmla="*/ 1612900 h 5727700"/>
                  <a:gd name="connsiteX10" fmla="*/ 483079 w 1068083"/>
                  <a:gd name="connsiteY10" fmla="*/ 1422400 h 5727700"/>
                  <a:gd name="connsiteX11" fmla="*/ 1054579 w 1068083"/>
                  <a:gd name="connsiteY11" fmla="*/ 1866900 h 5727700"/>
                  <a:gd name="connsiteX12" fmla="*/ 546579 w 1068083"/>
                  <a:gd name="connsiteY12" fmla="*/ 2336800 h 5727700"/>
                  <a:gd name="connsiteX13" fmla="*/ 13179 w 1068083"/>
                  <a:gd name="connsiteY13" fmla="*/ 2184400 h 5727700"/>
                  <a:gd name="connsiteX14" fmla="*/ 495779 w 1068083"/>
                  <a:gd name="connsiteY14" fmla="*/ 2006600 h 5727700"/>
                  <a:gd name="connsiteX15" fmla="*/ 1054579 w 1068083"/>
                  <a:gd name="connsiteY15" fmla="*/ 2501900 h 5727700"/>
                  <a:gd name="connsiteX16" fmla="*/ 546579 w 1068083"/>
                  <a:gd name="connsiteY16" fmla="*/ 2971800 h 5727700"/>
                  <a:gd name="connsiteX17" fmla="*/ 25879 w 1068083"/>
                  <a:gd name="connsiteY17" fmla="*/ 2794000 h 5727700"/>
                  <a:gd name="connsiteX18" fmla="*/ 470379 w 1068083"/>
                  <a:gd name="connsiteY18" fmla="*/ 2616200 h 5727700"/>
                  <a:gd name="connsiteX19" fmla="*/ 1067279 w 1068083"/>
                  <a:gd name="connsiteY19" fmla="*/ 3111500 h 5727700"/>
                  <a:gd name="connsiteX20" fmla="*/ 584679 w 1068083"/>
                  <a:gd name="connsiteY20" fmla="*/ 3556000 h 5727700"/>
                  <a:gd name="connsiteX21" fmla="*/ 479 w 1068083"/>
                  <a:gd name="connsiteY21" fmla="*/ 3429000 h 5727700"/>
                  <a:gd name="connsiteX22" fmla="*/ 495779 w 1068083"/>
                  <a:gd name="connsiteY22" fmla="*/ 3213100 h 5727700"/>
                  <a:gd name="connsiteX23" fmla="*/ 1067279 w 1068083"/>
                  <a:gd name="connsiteY23" fmla="*/ 3733800 h 5727700"/>
                  <a:gd name="connsiteX24" fmla="*/ 546579 w 1068083"/>
                  <a:gd name="connsiteY24" fmla="*/ 4178300 h 5727700"/>
                  <a:gd name="connsiteX25" fmla="*/ 479 w 1068083"/>
                  <a:gd name="connsiteY25" fmla="*/ 4025900 h 5727700"/>
                  <a:gd name="connsiteX26" fmla="*/ 521179 w 1068083"/>
                  <a:gd name="connsiteY26" fmla="*/ 3873500 h 5727700"/>
                  <a:gd name="connsiteX27" fmla="*/ 1067279 w 1068083"/>
                  <a:gd name="connsiteY27" fmla="*/ 4330700 h 5727700"/>
                  <a:gd name="connsiteX28" fmla="*/ 546579 w 1068083"/>
                  <a:gd name="connsiteY28" fmla="*/ 4775200 h 5727700"/>
                  <a:gd name="connsiteX29" fmla="*/ 479 w 1068083"/>
                  <a:gd name="connsiteY29" fmla="*/ 4597400 h 5727700"/>
                  <a:gd name="connsiteX30" fmla="*/ 470379 w 1068083"/>
                  <a:gd name="connsiteY30" fmla="*/ 4445000 h 5727700"/>
                  <a:gd name="connsiteX31" fmla="*/ 1054579 w 1068083"/>
                  <a:gd name="connsiteY31" fmla="*/ 4927600 h 5727700"/>
                  <a:gd name="connsiteX32" fmla="*/ 584679 w 1068083"/>
                  <a:gd name="connsiteY32" fmla="*/ 5207000 h 5727700"/>
                  <a:gd name="connsiteX33" fmla="*/ 533879 w 1068083"/>
                  <a:gd name="connsiteY33" fmla="*/ 5334000 h 5727700"/>
                  <a:gd name="connsiteX34" fmla="*/ 546579 w 106808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338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46579 w 1067538"/>
                  <a:gd name="connsiteY4" fmla="*/ 11049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4830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84679 w 1067538"/>
                  <a:gd name="connsiteY10" fmla="*/ 14351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546579 w 1067538"/>
                  <a:gd name="connsiteY24" fmla="*/ 41783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4703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46579 w 1067538"/>
                  <a:gd name="connsiteY28" fmla="*/ 47752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495779 w 1067538"/>
                  <a:gd name="connsiteY2" fmla="*/ 546100 h 5727700"/>
                  <a:gd name="connsiteX3" fmla="*/ 1054579 w 1067538"/>
                  <a:gd name="connsiteY3" fmla="*/ 9525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773"/>
                  <a:gd name="connsiteY0" fmla="*/ 0 h 5727700"/>
                  <a:gd name="connsiteX1" fmla="*/ 444979 w 1067773"/>
                  <a:gd name="connsiteY1" fmla="*/ 330200 h 5727700"/>
                  <a:gd name="connsiteX2" fmla="*/ 495779 w 1067773"/>
                  <a:gd name="connsiteY2" fmla="*/ 546100 h 5727700"/>
                  <a:gd name="connsiteX3" fmla="*/ 1067279 w 1067773"/>
                  <a:gd name="connsiteY3" fmla="*/ 673100 h 5727700"/>
                  <a:gd name="connsiteX4" fmla="*/ 584679 w 1067773"/>
                  <a:gd name="connsiteY4" fmla="*/ 1130300 h 5727700"/>
                  <a:gd name="connsiteX5" fmla="*/ 13179 w 1067773"/>
                  <a:gd name="connsiteY5" fmla="*/ 1003300 h 5727700"/>
                  <a:gd name="connsiteX6" fmla="*/ 584679 w 1067773"/>
                  <a:gd name="connsiteY6" fmla="*/ 812800 h 5727700"/>
                  <a:gd name="connsiteX7" fmla="*/ 1054579 w 1067773"/>
                  <a:gd name="connsiteY7" fmla="*/ 1295400 h 5727700"/>
                  <a:gd name="connsiteX8" fmla="*/ 546579 w 1067773"/>
                  <a:gd name="connsiteY8" fmla="*/ 1752600 h 5727700"/>
                  <a:gd name="connsiteX9" fmla="*/ 13179 w 1067773"/>
                  <a:gd name="connsiteY9" fmla="*/ 1612900 h 5727700"/>
                  <a:gd name="connsiteX10" fmla="*/ 533879 w 1067773"/>
                  <a:gd name="connsiteY10" fmla="*/ 1422400 h 5727700"/>
                  <a:gd name="connsiteX11" fmla="*/ 1054579 w 1067773"/>
                  <a:gd name="connsiteY11" fmla="*/ 1866900 h 5727700"/>
                  <a:gd name="connsiteX12" fmla="*/ 546579 w 1067773"/>
                  <a:gd name="connsiteY12" fmla="*/ 2336800 h 5727700"/>
                  <a:gd name="connsiteX13" fmla="*/ 13179 w 1067773"/>
                  <a:gd name="connsiteY13" fmla="*/ 2184400 h 5727700"/>
                  <a:gd name="connsiteX14" fmla="*/ 495779 w 1067773"/>
                  <a:gd name="connsiteY14" fmla="*/ 2006600 h 5727700"/>
                  <a:gd name="connsiteX15" fmla="*/ 1054579 w 1067773"/>
                  <a:gd name="connsiteY15" fmla="*/ 2501900 h 5727700"/>
                  <a:gd name="connsiteX16" fmla="*/ 546579 w 1067773"/>
                  <a:gd name="connsiteY16" fmla="*/ 2971800 h 5727700"/>
                  <a:gd name="connsiteX17" fmla="*/ 25879 w 1067773"/>
                  <a:gd name="connsiteY17" fmla="*/ 2794000 h 5727700"/>
                  <a:gd name="connsiteX18" fmla="*/ 521179 w 1067773"/>
                  <a:gd name="connsiteY18" fmla="*/ 2616200 h 5727700"/>
                  <a:gd name="connsiteX19" fmla="*/ 1067279 w 1067773"/>
                  <a:gd name="connsiteY19" fmla="*/ 3111500 h 5727700"/>
                  <a:gd name="connsiteX20" fmla="*/ 584679 w 1067773"/>
                  <a:gd name="connsiteY20" fmla="*/ 3556000 h 5727700"/>
                  <a:gd name="connsiteX21" fmla="*/ 479 w 1067773"/>
                  <a:gd name="connsiteY21" fmla="*/ 3429000 h 5727700"/>
                  <a:gd name="connsiteX22" fmla="*/ 495779 w 1067773"/>
                  <a:gd name="connsiteY22" fmla="*/ 3213100 h 5727700"/>
                  <a:gd name="connsiteX23" fmla="*/ 1067279 w 1067773"/>
                  <a:gd name="connsiteY23" fmla="*/ 3733800 h 5727700"/>
                  <a:gd name="connsiteX24" fmla="*/ 483079 w 1067773"/>
                  <a:gd name="connsiteY24" fmla="*/ 4191000 h 5727700"/>
                  <a:gd name="connsiteX25" fmla="*/ 479 w 1067773"/>
                  <a:gd name="connsiteY25" fmla="*/ 4025900 h 5727700"/>
                  <a:gd name="connsiteX26" fmla="*/ 521179 w 1067773"/>
                  <a:gd name="connsiteY26" fmla="*/ 3873500 h 5727700"/>
                  <a:gd name="connsiteX27" fmla="*/ 1067279 w 1067773"/>
                  <a:gd name="connsiteY27" fmla="*/ 4330700 h 5727700"/>
                  <a:gd name="connsiteX28" fmla="*/ 508479 w 1067773"/>
                  <a:gd name="connsiteY28" fmla="*/ 4800600 h 5727700"/>
                  <a:gd name="connsiteX29" fmla="*/ 479 w 1067773"/>
                  <a:gd name="connsiteY29" fmla="*/ 4597400 h 5727700"/>
                  <a:gd name="connsiteX30" fmla="*/ 533879 w 1067773"/>
                  <a:gd name="connsiteY30" fmla="*/ 4445000 h 5727700"/>
                  <a:gd name="connsiteX31" fmla="*/ 1054579 w 1067773"/>
                  <a:gd name="connsiteY31" fmla="*/ 4927600 h 5727700"/>
                  <a:gd name="connsiteX32" fmla="*/ 584679 w 1067773"/>
                  <a:gd name="connsiteY32" fmla="*/ 5207000 h 5727700"/>
                  <a:gd name="connsiteX33" fmla="*/ 533879 w 1067773"/>
                  <a:gd name="connsiteY33" fmla="*/ 5334000 h 5727700"/>
                  <a:gd name="connsiteX34" fmla="*/ 546579 w 1067773"/>
                  <a:gd name="connsiteY34" fmla="*/ 5727700 h 5727700"/>
                  <a:gd name="connsiteX0" fmla="*/ 470379 w 1067538"/>
                  <a:gd name="connsiteY0" fmla="*/ 0 h 5727700"/>
                  <a:gd name="connsiteX1" fmla="*/ 4449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6731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67538"/>
                  <a:gd name="connsiteY0" fmla="*/ 0 h 5727700"/>
                  <a:gd name="connsiteX1" fmla="*/ 483079 w 1067538"/>
                  <a:gd name="connsiteY1" fmla="*/ 330200 h 5727700"/>
                  <a:gd name="connsiteX2" fmla="*/ 597379 w 1067538"/>
                  <a:gd name="connsiteY2" fmla="*/ 457200 h 5727700"/>
                  <a:gd name="connsiteX3" fmla="*/ 1067279 w 1067538"/>
                  <a:gd name="connsiteY3" fmla="*/ 762000 h 5727700"/>
                  <a:gd name="connsiteX4" fmla="*/ 584679 w 1067538"/>
                  <a:gd name="connsiteY4" fmla="*/ 1130300 h 5727700"/>
                  <a:gd name="connsiteX5" fmla="*/ 13179 w 1067538"/>
                  <a:gd name="connsiteY5" fmla="*/ 1003300 h 5727700"/>
                  <a:gd name="connsiteX6" fmla="*/ 584679 w 1067538"/>
                  <a:gd name="connsiteY6" fmla="*/ 812800 h 5727700"/>
                  <a:gd name="connsiteX7" fmla="*/ 1054579 w 1067538"/>
                  <a:gd name="connsiteY7" fmla="*/ 1295400 h 5727700"/>
                  <a:gd name="connsiteX8" fmla="*/ 546579 w 1067538"/>
                  <a:gd name="connsiteY8" fmla="*/ 1752600 h 5727700"/>
                  <a:gd name="connsiteX9" fmla="*/ 13179 w 1067538"/>
                  <a:gd name="connsiteY9" fmla="*/ 1612900 h 5727700"/>
                  <a:gd name="connsiteX10" fmla="*/ 533879 w 1067538"/>
                  <a:gd name="connsiteY10" fmla="*/ 1422400 h 5727700"/>
                  <a:gd name="connsiteX11" fmla="*/ 1054579 w 1067538"/>
                  <a:gd name="connsiteY11" fmla="*/ 1866900 h 5727700"/>
                  <a:gd name="connsiteX12" fmla="*/ 546579 w 1067538"/>
                  <a:gd name="connsiteY12" fmla="*/ 2336800 h 5727700"/>
                  <a:gd name="connsiteX13" fmla="*/ 13179 w 1067538"/>
                  <a:gd name="connsiteY13" fmla="*/ 2184400 h 5727700"/>
                  <a:gd name="connsiteX14" fmla="*/ 495779 w 1067538"/>
                  <a:gd name="connsiteY14" fmla="*/ 2006600 h 5727700"/>
                  <a:gd name="connsiteX15" fmla="*/ 1054579 w 1067538"/>
                  <a:gd name="connsiteY15" fmla="*/ 2501900 h 5727700"/>
                  <a:gd name="connsiteX16" fmla="*/ 546579 w 1067538"/>
                  <a:gd name="connsiteY16" fmla="*/ 2971800 h 5727700"/>
                  <a:gd name="connsiteX17" fmla="*/ 25879 w 1067538"/>
                  <a:gd name="connsiteY17" fmla="*/ 2794000 h 5727700"/>
                  <a:gd name="connsiteX18" fmla="*/ 521179 w 1067538"/>
                  <a:gd name="connsiteY18" fmla="*/ 2616200 h 5727700"/>
                  <a:gd name="connsiteX19" fmla="*/ 1067279 w 1067538"/>
                  <a:gd name="connsiteY19" fmla="*/ 3111500 h 5727700"/>
                  <a:gd name="connsiteX20" fmla="*/ 584679 w 1067538"/>
                  <a:gd name="connsiteY20" fmla="*/ 3556000 h 5727700"/>
                  <a:gd name="connsiteX21" fmla="*/ 479 w 1067538"/>
                  <a:gd name="connsiteY21" fmla="*/ 3429000 h 5727700"/>
                  <a:gd name="connsiteX22" fmla="*/ 495779 w 1067538"/>
                  <a:gd name="connsiteY22" fmla="*/ 3213100 h 5727700"/>
                  <a:gd name="connsiteX23" fmla="*/ 1067279 w 1067538"/>
                  <a:gd name="connsiteY23" fmla="*/ 3733800 h 5727700"/>
                  <a:gd name="connsiteX24" fmla="*/ 483079 w 1067538"/>
                  <a:gd name="connsiteY24" fmla="*/ 4191000 h 5727700"/>
                  <a:gd name="connsiteX25" fmla="*/ 479 w 1067538"/>
                  <a:gd name="connsiteY25" fmla="*/ 4025900 h 5727700"/>
                  <a:gd name="connsiteX26" fmla="*/ 521179 w 1067538"/>
                  <a:gd name="connsiteY26" fmla="*/ 3873500 h 5727700"/>
                  <a:gd name="connsiteX27" fmla="*/ 1067279 w 1067538"/>
                  <a:gd name="connsiteY27" fmla="*/ 4330700 h 5727700"/>
                  <a:gd name="connsiteX28" fmla="*/ 508479 w 1067538"/>
                  <a:gd name="connsiteY28" fmla="*/ 4800600 h 5727700"/>
                  <a:gd name="connsiteX29" fmla="*/ 479 w 1067538"/>
                  <a:gd name="connsiteY29" fmla="*/ 4597400 h 5727700"/>
                  <a:gd name="connsiteX30" fmla="*/ 533879 w 1067538"/>
                  <a:gd name="connsiteY30" fmla="*/ 4445000 h 5727700"/>
                  <a:gd name="connsiteX31" fmla="*/ 1054579 w 1067538"/>
                  <a:gd name="connsiteY31" fmla="*/ 4927600 h 5727700"/>
                  <a:gd name="connsiteX32" fmla="*/ 584679 w 1067538"/>
                  <a:gd name="connsiteY32" fmla="*/ 5207000 h 5727700"/>
                  <a:gd name="connsiteX33" fmla="*/ 533879 w 1067538"/>
                  <a:gd name="connsiteY33" fmla="*/ 5334000 h 5727700"/>
                  <a:gd name="connsiteX34" fmla="*/ 546579 w 1067538"/>
                  <a:gd name="connsiteY34" fmla="*/ 5727700 h 5727700"/>
                  <a:gd name="connsiteX0" fmla="*/ 470379 w 1098540"/>
                  <a:gd name="connsiteY0" fmla="*/ 0 h 5727700"/>
                  <a:gd name="connsiteX1" fmla="*/ 483079 w 1098540"/>
                  <a:gd name="connsiteY1" fmla="*/ 330200 h 5727700"/>
                  <a:gd name="connsiteX2" fmla="*/ 597379 w 1098540"/>
                  <a:gd name="connsiteY2" fmla="*/ 457200 h 5727700"/>
                  <a:gd name="connsiteX3" fmla="*/ 1067279 w 1098540"/>
                  <a:gd name="connsiteY3" fmla="*/ 762000 h 5727700"/>
                  <a:gd name="connsiteX4" fmla="*/ 584679 w 1098540"/>
                  <a:gd name="connsiteY4" fmla="*/ 1130300 h 5727700"/>
                  <a:gd name="connsiteX5" fmla="*/ 13179 w 1098540"/>
                  <a:gd name="connsiteY5" fmla="*/ 1003300 h 5727700"/>
                  <a:gd name="connsiteX6" fmla="*/ 584679 w 1098540"/>
                  <a:gd name="connsiteY6" fmla="*/ 812800 h 5727700"/>
                  <a:gd name="connsiteX7" fmla="*/ 1054579 w 1098540"/>
                  <a:gd name="connsiteY7" fmla="*/ 1295400 h 5727700"/>
                  <a:gd name="connsiteX8" fmla="*/ 546579 w 1098540"/>
                  <a:gd name="connsiteY8" fmla="*/ 1752600 h 5727700"/>
                  <a:gd name="connsiteX9" fmla="*/ 13179 w 1098540"/>
                  <a:gd name="connsiteY9" fmla="*/ 1612900 h 5727700"/>
                  <a:gd name="connsiteX10" fmla="*/ 533879 w 1098540"/>
                  <a:gd name="connsiteY10" fmla="*/ 1422400 h 5727700"/>
                  <a:gd name="connsiteX11" fmla="*/ 1054579 w 1098540"/>
                  <a:gd name="connsiteY11" fmla="*/ 1866900 h 5727700"/>
                  <a:gd name="connsiteX12" fmla="*/ 546579 w 1098540"/>
                  <a:gd name="connsiteY12" fmla="*/ 2336800 h 5727700"/>
                  <a:gd name="connsiteX13" fmla="*/ 13179 w 1098540"/>
                  <a:gd name="connsiteY13" fmla="*/ 2184400 h 5727700"/>
                  <a:gd name="connsiteX14" fmla="*/ 495779 w 1098540"/>
                  <a:gd name="connsiteY14" fmla="*/ 2006600 h 5727700"/>
                  <a:gd name="connsiteX15" fmla="*/ 1054579 w 1098540"/>
                  <a:gd name="connsiteY15" fmla="*/ 2501900 h 5727700"/>
                  <a:gd name="connsiteX16" fmla="*/ 546579 w 1098540"/>
                  <a:gd name="connsiteY16" fmla="*/ 2971800 h 5727700"/>
                  <a:gd name="connsiteX17" fmla="*/ 25879 w 1098540"/>
                  <a:gd name="connsiteY17" fmla="*/ 2794000 h 5727700"/>
                  <a:gd name="connsiteX18" fmla="*/ 521179 w 1098540"/>
                  <a:gd name="connsiteY18" fmla="*/ 2616200 h 5727700"/>
                  <a:gd name="connsiteX19" fmla="*/ 1067279 w 1098540"/>
                  <a:gd name="connsiteY19" fmla="*/ 3111500 h 5727700"/>
                  <a:gd name="connsiteX20" fmla="*/ 584679 w 1098540"/>
                  <a:gd name="connsiteY20" fmla="*/ 3556000 h 5727700"/>
                  <a:gd name="connsiteX21" fmla="*/ 479 w 1098540"/>
                  <a:gd name="connsiteY21" fmla="*/ 3429000 h 5727700"/>
                  <a:gd name="connsiteX22" fmla="*/ 495779 w 1098540"/>
                  <a:gd name="connsiteY22" fmla="*/ 3213100 h 5727700"/>
                  <a:gd name="connsiteX23" fmla="*/ 1067279 w 1098540"/>
                  <a:gd name="connsiteY23" fmla="*/ 3733800 h 5727700"/>
                  <a:gd name="connsiteX24" fmla="*/ 483079 w 1098540"/>
                  <a:gd name="connsiteY24" fmla="*/ 4191000 h 5727700"/>
                  <a:gd name="connsiteX25" fmla="*/ 479 w 1098540"/>
                  <a:gd name="connsiteY25" fmla="*/ 4025900 h 5727700"/>
                  <a:gd name="connsiteX26" fmla="*/ 521179 w 1098540"/>
                  <a:gd name="connsiteY26" fmla="*/ 3873500 h 5727700"/>
                  <a:gd name="connsiteX27" fmla="*/ 1067279 w 1098540"/>
                  <a:gd name="connsiteY27" fmla="*/ 4330700 h 5727700"/>
                  <a:gd name="connsiteX28" fmla="*/ 508479 w 1098540"/>
                  <a:gd name="connsiteY28" fmla="*/ 4800600 h 5727700"/>
                  <a:gd name="connsiteX29" fmla="*/ 479 w 1098540"/>
                  <a:gd name="connsiteY29" fmla="*/ 4597400 h 5727700"/>
                  <a:gd name="connsiteX30" fmla="*/ 533879 w 1098540"/>
                  <a:gd name="connsiteY30" fmla="*/ 4445000 h 5727700"/>
                  <a:gd name="connsiteX31" fmla="*/ 1054579 w 1098540"/>
                  <a:gd name="connsiteY31" fmla="*/ 4927600 h 5727700"/>
                  <a:gd name="connsiteX32" fmla="*/ 1016479 w 1098540"/>
                  <a:gd name="connsiteY32" fmla="*/ 4914900 h 5727700"/>
                  <a:gd name="connsiteX33" fmla="*/ 584679 w 1098540"/>
                  <a:gd name="connsiteY33" fmla="*/ 5207000 h 5727700"/>
                  <a:gd name="connsiteX34" fmla="*/ 533879 w 1098540"/>
                  <a:gd name="connsiteY34" fmla="*/ 5334000 h 5727700"/>
                  <a:gd name="connsiteX35" fmla="*/ 546579 w 1098540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83079 w 1087033"/>
                  <a:gd name="connsiteY1" fmla="*/ 3302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533879 w 1087033"/>
                  <a:gd name="connsiteY1" fmla="*/ 3175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470379 w 1087033"/>
                  <a:gd name="connsiteY0" fmla="*/ 0 h 5727700"/>
                  <a:gd name="connsiteX1" fmla="*/ 495779 w 1087033"/>
                  <a:gd name="connsiteY1" fmla="*/ 342900 h 5727700"/>
                  <a:gd name="connsiteX2" fmla="*/ 597379 w 1087033"/>
                  <a:gd name="connsiteY2" fmla="*/ 457200 h 5727700"/>
                  <a:gd name="connsiteX3" fmla="*/ 1067279 w 1087033"/>
                  <a:gd name="connsiteY3" fmla="*/ 762000 h 5727700"/>
                  <a:gd name="connsiteX4" fmla="*/ 584679 w 1087033"/>
                  <a:gd name="connsiteY4" fmla="*/ 1130300 h 5727700"/>
                  <a:gd name="connsiteX5" fmla="*/ 13179 w 1087033"/>
                  <a:gd name="connsiteY5" fmla="*/ 1003300 h 5727700"/>
                  <a:gd name="connsiteX6" fmla="*/ 584679 w 1087033"/>
                  <a:gd name="connsiteY6" fmla="*/ 812800 h 5727700"/>
                  <a:gd name="connsiteX7" fmla="*/ 1054579 w 1087033"/>
                  <a:gd name="connsiteY7" fmla="*/ 1295400 h 5727700"/>
                  <a:gd name="connsiteX8" fmla="*/ 546579 w 1087033"/>
                  <a:gd name="connsiteY8" fmla="*/ 1752600 h 5727700"/>
                  <a:gd name="connsiteX9" fmla="*/ 13179 w 1087033"/>
                  <a:gd name="connsiteY9" fmla="*/ 1612900 h 5727700"/>
                  <a:gd name="connsiteX10" fmla="*/ 533879 w 1087033"/>
                  <a:gd name="connsiteY10" fmla="*/ 1422400 h 5727700"/>
                  <a:gd name="connsiteX11" fmla="*/ 1054579 w 1087033"/>
                  <a:gd name="connsiteY11" fmla="*/ 1866900 h 5727700"/>
                  <a:gd name="connsiteX12" fmla="*/ 546579 w 1087033"/>
                  <a:gd name="connsiteY12" fmla="*/ 2336800 h 5727700"/>
                  <a:gd name="connsiteX13" fmla="*/ 13179 w 1087033"/>
                  <a:gd name="connsiteY13" fmla="*/ 2184400 h 5727700"/>
                  <a:gd name="connsiteX14" fmla="*/ 495779 w 1087033"/>
                  <a:gd name="connsiteY14" fmla="*/ 2006600 h 5727700"/>
                  <a:gd name="connsiteX15" fmla="*/ 1054579 w 1087033"/>
                  <a:gd name="connsiteY15" fmla="*/ 2501900 h 5727700"/>
                  <a:gd name="connsiteX16" fmla="*/ 546579 w 1087033"/>
                  <a:gd name="connsiteY16" fmla="*/ 2971800 h 5727700"/>
                  <a:gd name="connsiteX17" fmla="*/ 25879 w 1087033"/>
                  <a:gd name="connsiteY17" fmla="*/ 2794000 h 5727700"/>
                  <a:gd name="connsiteX18" fmla="*/ 521179 w 1087033"/>
                  <a:gd name="connsiteY18" fmla="*/ 2616200 h 5727700"/>
                  <a:gd name="connsiteX19" fmla="*/ 1067279 w 1087033"/>
                  <a:gd name="connsiteY19" fmla="*/ 3111500 h 5727700"/>
                  <a:gd name="connsiteX20" fmla="*/ 584679 w 1087033"/>
                  <a:gd name="connsiteY20" fmla="*/ 3556000 h 5727700"/>
                  <a:gd name="connsiteX21" fmla="*/ 479 w 1087033"/>
                  <a:gd name="connsiteY21" fmla="*/ 3429000 h 5727700"/>
                  <a:gd name="connsiteX22" fmla="*/ 495779 w 1087033"/>
                  <a:gd name="connsiteY22" fmla="*/ 3213100 h 5727700"/>
                  <a:gd name="connsiteX23" fmla="*/ 1067279 w 1087033"/>
                  <a:gd name="connsiteY23" fmla="*/ 3733800 h 5727700"/>
                  <a:gd name="connsiteX24" fmla="*/ 483079 w 1087033"/>
                  <a:gd name="connsiteY24" fmla="*/ 4191000 h 5727700"/>
                  <a:gd name="connsiteX25" fmla="*/ 479 w 1087033"/>
                  <a:gd name="connsiteY25" fmla="*/ 4025900 h 5727700"/>
                  <a:gd name="connsiteX26" fmla="*/ 521179 w 1087033"/>
                  <a:gd name="connsiteY26" fmla="*/ 3873500 h 5727700"/>
                  <a:gd name="connsiteX27" fmla="*/ 1067279 w 1087033"/>
                  <a:gd name="connsiteY27" fmla="*/ 4330700 h 5727700"/>
                  <a:gd name="connsiteX28" fmla="*/ 508479 w 1087033"/>
                  <a:gd name="connsiteY28" fmla="*/ 4800600 h 5727700"/>
                  <a:gd name="connsiteX29" fmla="*/ 479 w 1087033"/>
                  <a:gd name="connsiteY29" fmla="*/ 4597400 h 5727700"/>
                  <a:gd name="connsiteX30" fmla="*/ 533879 w 1087033"/>
                  <a:gd name="connsiteY30" fmla="*/ 4445000 h 5727700"/>
                  <a:gd name="connsiteX31" fmla="*/ 1054579 w 1087033"/>
                  <a:gd name="connsiteY31" fmla="*/ 4927600 h 5727700"/>
                  <a:gd name="connsiteX32" fmla="*/ 1016479 w 1087033"/>
                  <a:gd name="connsiteY32" fmla="*/ 4914900 h 5727700"/>
                  <a:gd name="connsiteX33" fmla="*/ 584679 w 1087033"/>
                  <a:gd name="connsiteY33" fmla="*/ 5207000 h 5727700"/>
                  <a:gd name="connsiteX34" fmla="*/ 533879 w 1087033"/>
                  <a:gd name="connsiteY34" fmla="*/ 5334000 h 5727700"/>
                  <a:gd name="connsiteX35" fmla="*/ 546579 w 1087033"/>
                  <a:gd name="connsiteY35" fmla="*/ 5727700 h 57277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5973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4957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13179 w 1087033"/>
                  <a:gd name="connsiteY5" fmla="*/ 9906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33879 w 1087033"/>
                  <a:gd name="connsiteY34" fmla="*/ 53213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584679 w 1087033"/>
                  <a:gd name="connsiteY33" fmla="*/ 51943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71979 w 1087033"/>
                  <a:gd name="connsiteY34" fmla="*/ 53340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3175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73579 w 1087033"/>
                  <a:gd name="connsiteY2" fmla="*/ 4445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67279 w 1087033"/>
                  <a:gd name="connsiteY3" fmla="*/ 7493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5080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21179 w 1087033"/>
                  <a:gd name="connsiteY1" fmla="*/ 3302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71979 w 1087033"/>
                  <a:gd name="connsiteY1" fmla="*/ 2540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35479 w 1087033"/>
                  <a:gd name="connsiteY2" fmla="*/ 4318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9210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  <a:gd name="connsiteX0" fmla="*/ 533879 w 1087033"/>
                  <a:gd name="connsiteY0" fmla="*/ 0 h 5715000"/>
                  <a:gd name="connsiteX1" fmla="*/ 533879 w 1087033"/>
                  <a:gd name="connsiteY1" fmla="*/ 247650 h 5715000"/>
                  <a:gd name="connsiteX2" fmla="*/ 622779 w 1087033"/>
                  <a:gd name="connsiteY2" fmla="*/ 393700 h 5715000"/>
                  <a:gd name="connsiteX3" fmla="*/ 1054579 w 1087033"/>
                  <a:gd name="connsiteY3" fmla="*/ 660400 h 5715000"/>
                  <a:gd name="connsiteX4" fmla="*/ 584679 w 1087033"/>
                  <a:gd name="connsiteY4" fmla="*/ 1117600 h 5715000"/>
                  <a:gd name="connsiteX5" fmla="*/ 51279 w 1087033"/>
                  <a:gd name="connsiteY5" fmla="*/ 952500 h 5715000"/>
                  <a:gd name="connsiteX6" fmla="*/ 584679 w 1087033"/>
                  <a:gd name="connsiteY6" fmla="*/ 800100 h 5715000"/>
                  <a:gd name="connsiteX7" fmla="*/ 1054579 w 1087033"/>
                  <a:gd name="connsiteY7" fmla="*/ 1282700 h 5715000"/>
                  <a:gd name="connsiteX8" fmla="*/ 546579 w 1087033"/>
                  <a:gd name="connsiteY8" fmla="*/ 1739900 h 5715000"/>
                  <a:gd name="connsiteX9" fmla="*/ 13179 w 1087033"/>
                  <a:gd name="connsiteY9" fmla="*/ 1600200 h 5715000"/>
                  <a:gd name="connsiteX10" fmla="*/ 533879 w 1087033"/>
                  <a:gd name="connsiteY10" fmla="*/ 1409700 h 5715000"/>
                  <a:gd name="connsiteX11" fmla="*/ 1054579 w 1087033"/>
                  <a:gd name="connsiteY11" fmla="*/ 1854200 h 5715000"/>
                  <a:gd name="connsiteX12" fmla="*/ 546579 w 1087033"/>
                  <a:gd name="connsiteY12" fmla="*/ 2324100 h 5715000"/>
                  <a:gd name="connsiteX13" fmla="*/ 13179 w 1087033"/>
                  <a:gd name="connsiteY13" fmla="*/ 2171700 h 5715000"/>
                  <a:gd name="connsiteX14" fmla="*/ 495779 w 1087033"/>
                  <a:gd name="connsiteY14" fmla="*/ 1993900 h 5715000"/>
                  <a:gd name="connsiteX15" fmla="*/ 1054579 w 1087033"/>
                  <a:gd name="connsiteY15" fmla="*/ 2489200 h 5715000"/>
                  <a:gd name="connsiteX16" fmla="*/ 546579 w 1087033"/>
                  <a:gd name="connsiteY16" fmla="*/ 2959100 h 5715000"/>
                  <a:gd name="connsiteX17" fmla="*/ 25879 w 1087033"/>
                  <a:gd name="connsiteY17" fmla="*/ 2781300 h 5715000"/>
                  <a:gd name="connsiteX18" fmla="*/ 521179 w 1087033"/>
                  <a:gd name="connsiteY18" fmla="*/ 2603500 h 5715000"/>
                  <a:gd name="connsiteX19" fmla="*/ 1067279 w 1087033"/>
                  <a:gd name="connsiteY19" fmla="*/ 3098800 h 5715000"/>
                  <a:gd name="connsiteX20" fmla="*/ 584679 w 1087033"/>
                  <a:gd name="connsiteY20" fmla="*/ 3543300 h 5715000"/>
                  <a:gd name="connsiteX21" fmla="*/ 479 w 1087033"/>
                  <a:gd name="connsiteY21" fmla="*/ 3416300 h 5715000"/>
                  <a:gd name="connsiteX22" fmla="*/ 495779 w 1087033"/>
                  <a:gd name="connsiteY22" fmla="*/ 3200400 h 5715000"/>
                  <a:gd name="connsiteX23" fmla="*/ 1067279 w 1087033"/>
                  <a:gd name="connsiteY23" fmla="*/ 3721100 h 5715000"/>
                  <a:gd name="connsiteX24" fmla="*/ 483079 w 1087033"/>
                  <a:gd name="connsiteY24" fmla="*/ 4178300 h 5715000"/>
                  <a:gd name="connsiteX25" fmla="*/ 479 w 1087033"/>
                  <a:gd name="connsiteY25" fmla="*/ 4013200 h 5715000"/>
                  <a:gd name="connsiteX26" fmla="*/ 521179 w 1087033"/>
                  <a:gd name="connsiteY26" fmla="*/ 3860800 h 5715000"/>
                  <a:gd name="connsiteX27" fmla="*/ 1067279 w 1087033"/>
                  <a:gd name="connsiteY27" fmla="*/ 4318000 h 5715000"/>
                  <a:gd name="connsiteX28" fmla="*/ 508479 w 1087033"/>
                  <a:gd name="connsiteY28" fmla="*/ 4787900 h 5715000"/>
                  <a:gd name="connsiteX29" fmla="*/ 479 w 1087033"/>
                  <a:gd name="connsiteY29" fmla="*/ 4584700 h 5715000"/>
                  <a:gd name="connsiteX30" fmla="*/ 533879 w 1087033"/>
                  <a:gd name="connsiteY30" fmla="*/ 4432300 h 5715000"/>
                  <a:gd name="connsiteX31" fmla="*/ 1054579 w 1087033"/>
                  <a:gd name="connsiteY31" fmla="*/ 4914900 h 5715000"/>
                  <a:gd name="connsiteX32" fmla="*/ 1016479 w 1087033"/>
                  <a:gd name="connsiteY32" fmla="*/ 4902200 h 5715000"/>
                  <a:gd name="connsiteX33" fmla="*/ 635479 w 1087033"/>
                  <a:gd name="connsiteY33" fmla="*/ 5219700 h 5715000"/>
                  <a:gd name="connsiteX34" fmla="*/ 546579 w 1087033"/>
                  <a:gd name="connsiteY34" fmla="*/ 5359400 h 5715000"/>
                  <a:gd name="connsiteX35" fmla="*/ 546579 w 1087033"/>
                  <a:gd name="connsiteY35" fmla="*/ 5715000 h 57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7033" h="5715000">
                    <a:moveTo>
                      <a:pt x="533879" y="0"/>
                    </a:moveTo>
                    <a:cubicBezTo>
                      <a:pt x="533879" y="158750"/>
                      <a:pt x="519062" y="182033"/>
                      <a:pt x="533879" y="247650"/>
                    </a:cubicBezTo>
                    <a:cubicBezTo>
                      <a:pt x="548696" y="313267"/>
                      <a:pt x="535996" y="324908"/>
                      <a:pt x="622779" y="393700"/>
                    </a:cubicBezTo>
                    <a:cubicBezTo>
                      <a:pt x="709562" y="462492"/>
                      <a:pt x="1060929" y="539750"/>
                      <a:pt x="1054579" y="660400"/>
                    </a:cubicBezTo>
                    <a:cubicBezTo>
                      <a:pt x="1048229" y="781050"/>
                      <a:pt x="751896" y="1068917"/>
                      <a:pt x="584679" y="1117600"/>
                    </a:cubicBezTo>
                    <a:cubicBezTo>
                      <a:pt x="417462" y="1166283"/>
                      <a:pt x="51279" y="1005417"/>
                      <a:pt x="51279" y="952500"/>
                    </a:cubicBezTo>
                    <a:cubicBezTo>
                      <a:pt x="51279" y="899583"/>
                      <a:pt x="417462" y="745067"/>
                      <a:pt x="584679" y="800100"/>
                    </a:cubicBezTo>
                    <a:cubicBezTo>
                      <a:pt x="751896" y="855133"/>
                      <a:pt x="1060929" y="1126067"/>
                      <a:pt x="1054579" y="1282700"/>
                    </a:cubicBezTo>
                    <a:cubicBezTo>
                      <a:pt x="1048229" y="1439333"/>
                      <a:pt x="720146" y="1686983"/>
                      <a:pt x="546579" y="1739900"/>
                    </a:cubicBezTo>
                    <a:cubicBezTo>
                      <a:pt x="373012" y="1792817"/>
                      <a:pt x="15296" y="1655233"/>
                      <a:pt x="13179" y="1600200"/>
                    </a:cubicBezTo>
                    <a:cubicBezTo>
                      <a:pt x="11062" y="1545167"/>
                      <a:pt x="360312" y="1367367"/>
                      <a:pt x="533879" y="1409700"/>
                    </a:cubicBezTo>
                    <a:cubicBezTo>
                      <a:pt x="707446" y="1452033"/>
                      <a:pt x="1052462" y="1701800"/>
                      <a:pt x="1054579" y="1854200"/>
                    </a:cubicBezTo>
                    <a:cubicBezTo>
                      <a:pt x="1056696" y="2006600"/>
                      <a:pt x="720146" y="2271183"/>
                      <a:pt x="546579" y="2324100"/>
                    </a:cubicBezTo>
                    <a:cubicBezTo>
                      <a:pt x="373012" y="2377017"/>
                      <a:pt x="21646" y="2226733"/>
                      <a:pt x="13179" y="2171700"/>
                    </a:cubicBezTo>
                    <a:cubicBezTo>
                      <a:pt x="4712" y="2116667"/>
                      <a:pt x="322212" y="1940983"/>
                      <a:pt x="495779" y="1993900"/>
                    </a:cubicBezTo>
                    <a:cubicBezTo>
                      <a:pt x="669346" y="2046817"/>
                      <a:pt x="1046112" y="2328333"/>
                      <a:pt x="1054579" y="2489200"/>
                    </a:cubicBezTo>
                    <a:cubicBezTo>
                      <a:pt x="1063046" y="2650067"/>
                      <a:pt x="718029" y="2910417"/>
                      <a:pt x="546579" y="2959100"/>
                    </a:cubicBezTo>
                    <a:cubicBezTo>
                      <a:pt x="375129" y="3007783"/>
                      <a:pt x="30112" y="2840567"/>
                      <a:pt x="25879" y="2781300"/>
                    </a:cubicBezTo>
                    <a:cubicBezTo>
                      <a:pt x="21646" y="2722033"/>
                      <a:pt x="347612" y="2550583"/>
                      <a:pt x="521179" y="2603500"/>
                    </a:cubicBezTo>
                    <a:cubicBezTo>
                      <a:pt x="694746" y="2656417"/>
                      <a:pt x="1056696" y="2942167"/>
                      <a:pt x="1067279" y="3098800"/>
                    </a:cubicBezTo>
                    <a:cubicBezTo>
                      <a:pt x="1077862" y="3255433"/>
                      <a:pt x="762479" y="3490383"/>
                      <a:pt x="584679" y="3543300"/>
                    </a:cubicBezTo>
                    <a:cubicBezTo>
                      <a:pt x="406879" y="3596217"/>
                      <a:pt x="15296" y="3473450"/>
                      <a:pt x="479" y="3416300"/>
                    </a:cubicBezTo>
                    <a:cubicBezTo>
                      <a:pt x="-14338" y="3359150"/>
                      <a:pt x="317979" y="3149600"/>
                      <a:pt x="495779" y="3200400"/>
                    </a:cubicBezTo>
                    <a:cubicBezTo>
                      <a:pt x="673579" y="3251200"/>
                      <a:pt x="1069396" y="3558117"/>
                      <a:pt x="1067279" y="3721100"/>
                    </a:cubicBezTo>
                    <a:cubicBezTo>
                      <a:pt x="1065162" y="3884083"/>
                      <a:pt x="660879" y="4129617"/>
                      <a:pt x="483079" y="4178300"/>
                    </a:cubicBezTo>
                    <a:cubicBezTo>
                      <a:pt x="305279" y="4226983"/>
                      <a:pt x="-5871" y="4066117"/>
                      <a:pt x="479" y="4013200"/>
                    </a:cubicBezTo>
                    <a:cubicBezTo>
                      <a:pt x="6829" y="3960283"/>
                      <a:pt x="343379" y="3810000"/>
                      <a:pt x="521179" y="3860800"/>
                    </a:cubicBezTo>
                    <a:cubicBezTo>
                      <a:pt x="698979" y="3911600"/>
                      <a:pt x="1069396" y="4163483"/>
                      <a:pt x="1067279" y="4318000"/>
                    </a:cubicBezTo>
                    <a:cubicBezTo>
                      <a:pt x="1065162" y="4472517"/>
                      <a:pt x="686279" y="4743450"/>
                      <a:pt x="508479" y="4787900"/>
                    </a:cubicBezTo>
                    <a:cubicBezTo>
                      <a:pt x="330679" y="4832350"/>
                      <a:pt x="-3754" y="4643967"/>
                      <a:pt x="479" y="4584700"/>
                    </a:cubicBezTo>
                    <a:cubicBezTo>
                      <a:pt x="4712" y="4525433"/>
                      <a:pt x="358196" y="4377267"/>
                      <a:pt x="533879" y="4432300"/>
                    </a:cubicBezTo>
                    <a:cubicBezTo>
                      <a:pt x="709562" y="4487333"/>
                      <a:pt x="974146" y="4836583"/>
                      <a:pt x="1054579" y="4914900"/>
                    </a:cubicBezTo>
                    <a:cubicBezTo>
                      <a:pt x="1135012" y="4993217"/>
                      <a:pt x="1043996" y="4779433"/>
                      <a:pt x="1016479" y="4902200"/>
                    </a:cubicBezTo>
                    <a:cubicBezTo>
                      <a:pt x="1065162" y="5101167"/>
                      <a:pt x="713796" y="5143500"/>
                      <a:pt x="635479" y="5219700"/>
                    </a:cubicBezTo>
                    <a:cubicBezTo>
                      <a:pt x="557162" y="5295900"/>
                      <a:pt x="561396" y="5276850"/>
                      <a:pt x="546579" y="5359400"/>
                    </a:cubicBezTo>
                    <a:cubicBezTo>
                      <a:pt x="531762" y="5441950"/>
                      <a:pt x="546579" y="5715000"/>
                      <a:pt x="546579" y="57150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0" name="ZoneTexte 39"/>
            <p:cNvSpPr txBox="1"/>
            <p:nvPr/>
          </p:nvSpPr>
          <p:spPr>
            <a:xfrm>
              <a:off x="2339752" y="1661899"/>
              <a:ext cx="18707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Spring</a:t>
              </a:r>
              <a:r>
                <a:rPr lang="fr-FR" sz="2400" dirty="0" smtClean="0"/>
                <a:t> of constant K’ </a:t>
              </a:r>
              <a:endParaRPr lang="fr-FR" sz="2400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44776" y="3955184"/>
              <a:ext cx="172296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Spring</a:t>
              </a:r>
              <a:r>
                <a:rPr lang="fr-FR" sz="2400" dirty="0" smtClean="0"/>
                <a:t> of constant K </a:t>
              </a:r>
              <a:endParaRPr lang="fr-FR" sz="24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380049" y="1085917"/>
              <a:ext cx="27923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/>
                <a:t>c</a:t>
              </a:r>
              <a:r>
                <a:rPr lang="fr-FR" sz="2400" dirty="0" err="1" smtClean="0"/>
                <a:t>orrelated</a:t>
              </a:r>
              <a:r>
                <a:rPr lang="fr-FR" sz="2400" dirty="0" smtClean="0"/>
                <a:t> vibrations</a:t>
              </a:r>
              <a:endParaRPr lang="fr-FR" sz="2400" dirty="0"/>
            </a:p>
          </p:txBody>
        </p:sp>
        <p:sp>
          <p:nvSpPr>
            <p:cNvPr id="44" name="Flèche vers la droite 43"/>
            <p:cNvSpPr/>
            <p:nvPr/>
          </p:nvSpPr>
          <p:spPr>
            <a:xfrm rot="20368283">
              <a:off x="3915444" y="1571958"/>
              <a:ext cx="1296144" cy="18632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251520" y="5445224"/>
              <a:ext cx="23936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/>
                <a:t>Atomic</a:t>
              </a:r>
              <a:r>
                <a:rPr lang="fr-FR" sz="2400" dirty="0" smtClean="0"/>
                <a:t> string axis</a:t>
              </a:r>
              <a:endParaRPr lang="fr-F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3380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06090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Gaussian</a:t>
            </a:r>
            <a:r>
              <a:rPr lang="fr-FR" sz="3600" dirty="0" smtClean="0"/>
              <a:t> Monte </a:t>
            </a:r>
            <a:r>
              <a:rPr lang="fr-FR" sz="3600" dirty="0" smtClean="0"/>
              <a:t>Carlo model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1124744"/>
            <a:ext cx="8674169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One </a:t>
            </a:r>
            <a:r>
              <a:rPr lang="fr-FR" dirty="0" err="1" smtClean="0"/>
              <a:t>draws</a:t>
            </a:r>
            <a:r>
              <a:rPr lang="fr-FR" dirty="0" smtClean="0"/>
              <a:t> </a:t>
            </a:r>
            <a:r>
              <a:rPr lang="fr-FR" b="1" i="1" dirty="0" err="1" smtClean="0"/>
              <a:t>at</a:t>
            </a:r>
            <a:r>
              <a:rPr lang="fr-FR" b="1" i="1" dirty="0" smtClean="0"/>
              <a:t> </a:t>
            </a:r>
            <a:r>
              <a:rPr lang="fr-FR" b="1" i="1" dirty="0" err="1" smtClean="0"/>
              <a:t>random</a:t>
            </a:r>
            <a:r>
              <a:rPr lang="fr-FR" b="1" i="1" dirty="0" smtClean="0"/>
              <a:t> </a:t>
            </a:r>
            <a:r>
              <a:rPr lang="fr-FR" dirty="0" smtClean="0"/>
              <a:t>the </a:t>
            </a:r>
            <a:r>
              <a:rPr lang="fr-FR" dirty="0" smtClean="0"/>
              <a:t>transverse positions </a:t>
            </a:r>
            <a:r>
              <a:rPr lang="fr-FR" b="1" dirty="0"/>
              <a:t>u</a:t>
            </a:r>
            <a:r>
              <a:rPr lang="fr-FR" baseline="-25000" dirty="0" smtClean="0"/>
              <a:t>1</a:t>
            </a:r>
            <a:r>
              <a:rPr lang="fr-FR" dirty="0" smtClean="0"/>
              <a:t> </a:t>
            </a:r>
            <a:r>
              <a:rPr lang="fr-FR" dirty="0"/>
              <a:t>= (</a:t>
            </a:r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r>
              <a:rPr lang="fr-FR" dirty="0" smtClean="0"/>
              <a:t>,y</a:t>
            </a:r>
            <a:r>
              <a:rPr lang="fr-FR" baseline="-25000" dirty="0" smtClean="0"/>
              <a:t>1</a:t>
            </a:r>
            <a:r>
              <a:rPr lang="fr-FR" dirty="0" smtClean="0"/>
              <a:t>),  </a:t>
            </a:r>
            <a:r>
              <a:rPr lang="fr-FR" b="1" dirty="0"/>
              <a:t>u</a:t>
            </a:r>
            <a:r>
              <a:rPr lang="fr-FR" baseline="-25000" dirty="0" smtClean="0"/>
              <a:t>2</a:t>
            </a:r>
            <a:r>
              <a:rPr lang="fr-FR" dirty="0" smtClean="0"/>
              <a:t> , </a:t>
            </a:r>
            <a:r>
              <a:rPr lang="is-IS" b="1" dirty="0" smtClean="0"/>
              <a:t>….</a:t>
            </a:r>
            <a:r>
              <a:rPr lang="fr-FR" dirty="0" smtClean="0"/>
              <a:t> ,</a:t>
            </a:r>
            <a:r>
              <a:rPr lang="fr-FR" b="1" dirty="0"/>
              <a:t> </a:t>
            </a:r>
            <a:r>
              <a:rPr lang="fr-FR" b="1" dirty="0" smtClean="0"/>
              <a:t> u</a:t>
            </a:r>
            <a:r>
              <a:rPr lang="fr-FR" baseline="-25000" dirty="0" smtClean="0"/>
              <a:t>n</a:t>
            </a:r>
            <a:r>
              <a:rPr lang="fr-FR" dirty="0" smtClean="0"/>
              <a:t> , .... </a:t>
            </a:r>
            <a:r>
              <a:rPr lang="fr-FR" dirty="0"/>
              <a:t>of the </a:t>
            </a:r>
            <a:r>
              <a:rPr lang="fr-FR" dirty="0" err="1" smtClean="0"/>
              <a:t>atoms</a:t>
            </a:r>
            <a:endParaRPr lang="fr-FR" dirty="0"/>
          </a:p>
          <a:p>
            <a:endParaRPr lang="fr-FR" dirty="0" smtClean="0"/>
          </a:p>
          <a:p>
            <a:pPr marL="285750" indent="-285750">
              <a:buFontTx/>
              <a:buChar char="•"/>
            </a:pPr>
            <a:r>
              <a:rPr lang="fr-FR" b="1" i="1" dirty="0" err="1" smtClean="0"/>
              <a:t>Without</a:t>
            </a:r>
            <a:r>
              <a:rPr lang="fr-FR" b="1" dirty="0" smtClean="0"/>
              <a:t> </a:t>
            </a:r>
            <a:r>
              <a:rPr lang="fr-FR" dirty="0" err="1" smtClean="0"/>
              <a:t>correlations</a:t>
            </a:r>
            <a:r>
              <a:rPr lang="fr-FR" dirty="0" smtClean="0"/>
              <a:t> :</a:t>
            </a:r>
            <a:r>
              <a:rPr lang="fr-FR" b="1" dirty="0" smtClean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generate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 </a:t>
            </a:r>
            <a:r>
              <a:rPr lang="fr-FR" b="1" dirty="0"/>
              <a:t>u</a:t>
            </a:r>
            <a:r>
              <a:rPr lang="fr-FR" baseline="-25000" dirty="0" smtClean="0"/>
              <a:t>n</a:t>
            </a:r>
            <a:r>
              <a:rPr lang="fr-FR" dirty="0" smtClean="0"/>
              <a:t>  </a:t>
            </a:r>
            <a:r>
              <a:rPr lang="fr-FR" dirty="0" err="1" smtClean="0"/>
              <a:t>independently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Gaussian</a:t>
            </a:r>
            <a:r>
              <a:rPr lang="fr-FR" dirty="0" smtClean="0"/>
              <a:t> distribution</a:t>
            </a:r>
          </a:p>
          <a:p>
            <a:endParaRPr lang="fr-FR" dirty="0"/>
          </a:p>
          <a:p>
            <a:r>
              <a:rPr lang="fr-FR" dirty="0" smtClean="0"/>
              <a:t>                                                  </a:t>
            </a:r>
            <a:r>
              <a:rPr lang="fr-FR" dirty="0"/>
              <a:t>P</a:t>
            </a:r>
            <a:r>
              <a:rPr lang="fr-FR" dirty="0" smtClean="0"/>
              <a:t>(</a:t>
            </a:r>
            <a:r>
              <a:rPr lang="fr-FR" b="1" dirty="0" smtClean="0"/>
              <a:t>u</a:t>
            </a:r>
            <a:r>
              <a:rPr lang="fr-FR" baseline="-25000" dirty="0" smtClean="0"/>
              <a:t>n</a:t>
            </a:r>
            <a:r>
              <a:rPr lang="fr-FR" dirty="0"/>
              <a:t>) ≈ </a:t>
            </a:r>
            <a:r>
              <a:rPr lang="fr-FR" dirty="0" err="1"/>
              <a:t>exp</a:t>
            </a:r>
            <a:r>
              <a:rPr lang="fr-FR" dirty="0"/>
              <a:t>{ - </a:t>
            </a:r>
            <a:r>
              <a:rPr lang="fr-FR" b="1" dirty="0" smtClean="0"/>
              <a:t>u</a:t>
            </a:r>
            <a:r>
              <a:rPr lang="fr-FR" baseline="-25000" dirty="0" smtClean="0"/>
              <a:t>n</a:t>
            </a:r>
            <a:r>
              <a:rPr lang="fr-FR" baseline="30000" dirty="0" smtClean="0"/>
              <a:t>2</a:t>
            </a:r>
            <a:r>
              <a:rPr lang="fr-FR" dirty="0" smtClean="0"/>
              <a:t> </a:t>
            </a:r>
            <a:r>
              <a:rPr lang="fr-FR" dirty="0"/>
              <a:t>/ </a:t>
            </a:r>
            <a:r>
              <a:rPr lang="fr-FR" dirty="0" smtClean="0"/>
              <a:t>&lt;</a:t>
            </a:r>
            <a:r>
              <a:rPr lang="fr-FR" b="1" dirty="0" smtClean="0"/>
              <a:t>u</a:t>
            </a:r>
            <a:r>
              <a:rPr lang="fr-FR" baseline="30000" dirty="0" smtClean="0"/>
              <a:t>2</a:t>
            </a:r>
            <a:r>
              <a:rPr lang="fr-FR" dirty="0"/>
              <a:t>&gt;</a:t>
            </a:r>
            <a:r>
              <a:rPr lang="fr-FR" baseline="-25000" dirty="0"/>
              <a:t>th</a:t>
            </a:r>
            <a:r>
              <a:rPr lang="fr-FR" dirty="0"/>
              <a:t> </a:t>
            </a:r>
            <a:r>
              <a:rPr lang="fr-FR" dirty="0" smtClean="0"/>
              <a:t>}</a:t>
            </a:r>
            <a:endParaRPr lang="fr-FR" dirty="0" smtClean="0"/>
          </a:p>
          <a:p>
            <a:pPr marL="285750" indent="-285750">
              <a:buFontTx/>
              <a:buChar char="•"/>
            </a:pPr>
            <a:r>
              <a:rPr lang="fr-FR" b="1" i="1" dirty="0" err="1"/>
              <a:t>With</a:t>
            </a:r>
            <a:r>
              <a:rPr lang="fr-FR" b="1" dirty="0"/>
              <a:t> </a:t>
            </a:r>
            <a:r>
              <a:rPr lang="fr-FR" dirty="0" err="1"/>
              <a:t>correlations</a:t>
            </a:r>
            <a:r>
              <a:rPr lang="fr-FR" dirty="0"/>
              <a:t> :</a:t>
            </a:r>
          </a:p>
          <a:p>
            <a:endParaRPr lang="fr-FR" dirty="0" smtClean="0"/>
          </a:p>
          <a:p>
            <a:pPr marL="285750" indent="-285750">
              <a:buFont typeface="Wingdings" charset="0"/>
              <a:buChar char="Ø"/>
            </a:pPr>
            <a:r>
              <a:rPr lang="fr-FR" dirty="0" smtClean="0"/>
              <a:t>Start </a:t>
            </a:r>
            <a:r>
              <a:rPr lang="fr-FR" dirty="0" err="1"/>
              <a:t>from</a:t>
            </a:r>
            <a:r>
              <a:rPr lang="fr-FR" dirty="0"/>
              <a:t>  </a:t>
            </a:r>
            <a:r>
              <a:rPr lang="fr-FR" b="1" dirty="0" smtClean="0"/>
              <a:t>u</a:t>
            </a:r>
            <a:r>
              <a:rPr lang="fr-FR" baseline="-25000" dirty="0" smtClean="0"/>
              <a:t>1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dirty="0" smtClean="0"/>
              <a:t>0  (for instance)</a:t>
            </a:r>
            <a:endParaRPr lang="fr-FR" dirty="0"/>
          </a:p>
          <a:p>
            <a:pPr marL="285750" indent="-285750">
              <a:buFont typeface="Wingdings" charset="0"/>
              <a:buChar char="Ø"/>
            </a:pPr>
            <a:endParaRPr lang="fr-FR" dirty="0"/>
          </a:p>
          <a:p>
            <a:pPr marL="285750" indent="-285750">
              <a:buFont typeface="Wingdings" charset="0"/>
              <a:buChar char="Ø"/>
            </a:pPr>
            <a:r>
              <a:rPr lang="fr-FR" dirty="0" err="1" smtClean="0"/>
              <a:t>Generate</a:t>
            </a:r>
            <a:r>
              <a:rPr lang="fr-FR" dirty="0" smtClean="0"/>
              <a:t> </a:t>
            </a:r>
            <a:r>
              <a:rPr lang="fr-FR" b="1" dirty="0"/>
              <a:t>u</a:t>
            </a:r>
            <a:r>
              <a:rPr lang="fr-FR" baseline="-25000" dirty="0" smtClean="0"/>
              <a:t>2</a:t>
            </a:r>
            <a:r>
              <a:rPr lang="fr-FR" dirty="0" smtClean="0"/>
              <a:t> </a:t>
            </a:r>
            <a:r>
              <a:rPr lang="fr-FR" dirty="0"/>
              <a:t>, </a:t>
            </a:r>
            <a:r>
              <a:rPr lang="fr-FR" b="1" dirty="0"/>
              <a:t>u</a:t>
            </a:r>
            <a:r>
              <a:rPr lang="fr-FR" baseline="-25000" dirty="0" smtClean="0"/>
              <a:t>3</a:t>
            </a:r>
            <a:r>
              <a:rPr lang="fr-FR" dirty="0" smtClean="0"/>
              <a:t> </a:t>
            </a:r>
            <a:r>
              <a:rPr lang="fr-FR" dirty="0"/>
              <a:t>, </a:t>
            </a:r>
            <a:r>
              <a:rPr lang="is-IS" b="1" dirty="0"/>
              <a:t>…</a:t>
            </a:r>
            <a:r>
              <a:rPr lang="is-IS" b="1" dirty="0" smtClean="0"/>
              <a:t>. </a:t>
            </a:r>
            <a:r>
              <a:rPr lang="is-IS" dirty="0" smtClean="0"/>
              <a:t>by iteration, with</a:t>
            </a:r>
            <a:r>
              <a:rPr lang="fr-FR" dirty="0" smtClean="0"/>
              <a:t>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smtClean="0"/>
              <a:t>distribution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                                         P(</a:t>
            </a:r>
            <a:r>
              <a:rPr lang="fr-FR" b="1" dirty="0" smtClean="0"/>
              <a:t>u</a:t>
            </a:r>
            <a:r>
              <a:rPr lang="fr-FR" baseline="-25000" dirty="0" smtClean="0"/>
              <a:t>n</a:t>
            </a:r>
            <a:r>
              <a:rPr lang="fr-FR" baseline="-25000" dirty="0"/>
              <a:t>+1</a:t>
            </a:r>
            <a:r>
              <a:rPr lang="fr-FR" dirty="0"/>
              <a:t>) </a:t>
            </a:r>
            <a:r>
              <a:rPr lang="fr-FR" dirty="0" smtClean="0"/>
              <a:t> =  C/(2</a:t>
            </a:r>
            <a:r>
              <a:rPr lang="fr-FR" dirty="0" smtClean="0">
                <a:latin typeface="Symbol" charset="2"/>
                <a:cs typeface="Symbol" charset="2"/>
              </a:rPr>
              <a:t>p</a:t>
            </a:r>
            <a:r>
              <a:rPr lang="fr-FR" dirty="0" smtClean="0"/>
              <a:t>)  </a:t>
            </a:r>
            <a:r>
              <a:rPr lang="fr-FR" dirty="0" err="1" smtClean="0"/>
              <a:t>exp</a:t>
            </a:r>
            <a:r>
              <a:rPr lang="fr-FR" dirty="0"/>
              <a:t>{ - C</a:t>
            </a:r>
            <a:r>
              <a:rPr lang="fr-FR" dirty="0" smtClean="0"/>
              <a:t>  (</a:t>
            </a:r>
            <a:r>
              <a:rPr lang="fr-FR" b="1" dirty="0" smtClean="0"/>
              <a:t>u</a:t>
            </a:r>
            <a:r>
              <a:rPr lang="fr-FR" baseline="-25000" dirty="0" smtClean="0"/>
              <a:t>n</a:t>
            </a:r>
            <a:r>
              <a:rPr lang="fr-FR" baseline="-25000" dirty="0"/>
              <a:t>+1</a:t>
            </a:r>
            <a:r>
              <a:rPr lang="fr-FR" dirty="0" smtClean="0"/>
              <a:t>- </a:t>
            </a:r>
            <a:r>
              <a:rPr lang="fr-FR" dirty="0" smtClean="0">
                <a:latin typeface="Symbol" charset="2"/>
                <a:cs typeface="Symbol" charset="2"/>
              </a:rPr>
              <a:t>b</a:t>
            </a:r>
            <a:r>
              <a:rPr lang="fr-FR" dirty="0" smtClean="0"/>
              <a:t> </a:t>
            </a:r>
            <a:r>
              <a:rPr lang="fr-FR" b="1" dirty="0" smtClean="0"/>
              <a:t>u</a:t>
            </a:r>
            <a:r>
              <a:rPr lang="fr-FR" baseline="-25000" dirty="0" smtClean="0"/>
              <a:t>n</a:t>
            </a:r>
            <a:r>
              <a:rPr lang="fr-FR" dirty="0" smtClean="0"/>
              <a:t> </a:t>
            </a:r>
            <a:r>
              <a:rPr lang="fr-FR" dirty="0"/>
              <a:t>)</a:t>
            </a:r>
            <a:r>
              <a:rPr lang="fr-FR" baseline="30000" dirty="0"/>
              <a:t>2</a:t>
            </a:r>
            <a:r>
              <a:rPr lang="fr-FR" dirty="0"/>
              <a:t> }</a:t>
            </a:r>
          </a:p>
          <a:p>
            <a:endParaRPr lang="fr-FR" dirty="0"/>
          </a:p>
          <a:p>
            <a:r>
              <a:rPr lang="fr-FR" dirty="0" err="1" smtClean="0"/>
              <a:t>Thus</a:t>
            </a:r>
            <a:r>
              <a:rPr lang="fr-FR" dirty="0" smtClean="0"/>
              <a:t>,   &lt;</a:t>
            </a:r>
            <a:r>
              <a:rPr lang="fr-FR" b="1" dirty="0" smtClean="0"/>
              <a:t>u</a:t>
            </a:r>
            <a:r>
              <a:rPr lang="fr-FR" baseline="-25000" dirty="0" smtClean="0"/>
              <a:t>n</a:t>
            </a:r>
            <a:r>
              <a:rPr lang="fr-FR" baseline="-25000" dirty="0"/>
              <a:t>+1</a:t>
            </a:r>
            <a:r>
              <a:rPr lang="fr-FR" dirty="0"/>
              <a:t>&gt; = </a:t>
            </a:r>
            <a:r>
              <a:rPr lang="fr-FR" dirty="0">
                <a:latin typeface="Symbol" charset="2"/>
                <a:cs typeface="Symbol" charset="2"/>
              </a:rPr>
              <a:t>b</a:t>
            </a:r>
            <a:r>
              <a:rPr lang="fr-FR" dirty="0"/>
              <a:t> </a:t>
            </a:r>
            <a:r>
              <a:rPr lang="fr-FR" b="1" dirty="0" smtClean="0"/>
              <a:t>u</a:t>
            </a:r>
            <a:r>
              <a:rPr lang="fr-FR" baseline="-25000" dirty="0" smtClean="0"/>
              <a:t>n</a:t>
            </a:r>
            <a:r>
              <a:rPr lang="fr-FR" dirty="0" smtClean="0"/>
              <a:t>  </a:t>
            </a:r>
            <a:r>
              <a:rPr lang="fr-FR" dirty="0"/>
              <a:t>;</a:t>
            </a:r>
            <a:r>
              <a:rPr lang="fr-FR" dirty="0" smtClean="0"/>
              <a:t>    </a:t>
            </a:r>
            <a:r>
              <a:rPr lang="fr-FR" dirty="0" smtClean="0">
                <a:latin typeface="Symbol" charset="2"/>
                <a:cs typeface="Symbol" charset="2"/>
              </a:rPr>
              <a:t>b </a:t>
            </a:r>
            <a:r>
              <a:rPr lang="fr-FR" dirty="0" smtClean="0"/>
              <a:t> </a:t>
            </a:r>
            <a:r>
              <a:rPr lang="fr-FR" dirty="0" err="1"/>
              <a:t>m</a:t>
            </a:r>
            <a:r>
              <a:rPr lang="fr-FR" dirty="0" err="1" smtClean="0"/>
              <a:t>easures</a:t>
            </a:r>
            <a:r>
              <a:rPr lang="fr-FR" dirty="0" smtClean="0"/>
              <a:t> the </a:t>
            </a:r>
            <a:r>
              <a:rPr lang="fr-FR" dirty="0" err="1" smtClean="0"/>
              <a:t>strength</a:t>
            </a:r>
            <a:r>
              <a:rPr lang="fr-FR" dirty="0" smtClean="0"/>
              <a:t> of the </a:t>
            </a:r>
            <a:r>
              <a:rPr lang="fr-FR" dirty="0" err="1" smtClean="0"/>
              <a:t>correlation</a:t>
            </a:r>
            <a:r>
              <a:rPr lang="fr-FR" dirty="0" smtClean="0"/>
              <a:t>.   |</a:t>
            </a:r>
            <a:r>
              <a:rPr lang="fr-FR" dirty="0" smtClean="0">
                <a:latin typeface="Symbol" charset="2"/>
                <a:cs typeface="Symbol" charset="2"/>
              </a:rPr>
              <a:t>b</a:t>
            </a:r>
            <a:r>
              <a:rPr lang="fr-FR" dirty="0" smtClean="0"/>
              <a:t>| &lt; 1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C 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 &lt;</a:t>
            </a:r>
            <a:r>
              <a:rPr lang="fr-FR" b="1" dirty="0" smtClean="0"/>
              <a:t>u</a:t>
            </a:r>
            <a:r>
              <a:rPr lang="fr-FR" baseline="30000" dirty="0" smtClean="0"/>
              <a:t>2</a:t>
            </a:r>
            <a:r>
              <a:rPr lang="fr-FR" dirty="0"/>
              <a:t>&gt;</a:t>
            </a:r>
            <a:r>
              <a:rPr lang="fr-FR" baseline="-25000" dirty="0"/>
              <a:t>th</a:t>
            </a:r>
            <a:r>
              <a:rPr lang="fr-FR" dirty="0"/>
              <a:t> </a:t>
            </a:r>
            <a:r>
              <a:rPr lang="fr-FR" dirty="0" smtClean="0"/>
              <a:t> by      1/C = (1 – </a:t>
            </a:r>
            <a:r>
              <a:rPr lang="fr-FR" dirty="0" smtClean="0">
                <a:latin typeface="Symbol" charset="2"/>
                <a:cs typeface="Symbol" charset="2"/>
              </a:rPr>
              <a:t>b</a:t>
            </a:r>
            <a:r>
              <a:rPr lang="fr-FR" baseline="30000" dirty="0" smtClean="0"/>
              <a:t>2</a:t>
            </a:r>
            <a:r>
              <a:rPr lang="fr-FR" dirty="0" smtClean="0"/>
              <a:t>) &lt;</a:t>
            </a:r>
            <a:r>
              <a:rPr lang="fr-FR" b="1" dirty="0" smtClean="0"/>
              <a:t>u</a:t>
            </a:r>
            <a:r>
              <a:rPr lang="fr-FR" baseline="30000" dirty="0" smtClean="0"/>
              <a:t>2</a:t>
            </a:r>
            <a:r>
              <a:rPr lang="fr-FR" dirty="0" smtClean="0"/>
              <a:t>&gt;</a:t>
            </a:r>
            <a:r>
              <a:rPr lang="fr-FR" baseline="-25000" dirty="0" smtClean="0"/>
              <a:t>th</a:t>
            </a:r>
            <a:r>
              <a:rPr lang="fr-FR" dirty="0" smtClean="0"/>
              <a:t>   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The </a:t>
            </a:r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b="1" dirty="0"/>
              <a:t>u</a:t>
            </a:r>
            <a:r>
              <a:rPr lang="fr-FR" baseline="-25000" dirty="0"/>
              <a:t>n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b="1" dirty="0" err="1" smtClean="0"/>
              <a:t>u</a:t>
            </a:r>
            <a:r>
              <a:rPr lang="fr-FR" baseline="-25000" dirty="0" err="1" smtClean="0"/>
              <a:t>n+p</a:t>
            </a:r>
            <a:r>
              <a:rPr lang="fr-FR" dirty="0" smtClean="0"/>
              <a:t>  </a:t>
            </a:r>
            <a:r>
              <a:rPr lang="fr-FR" dirty="0" err="1" smtClean="0"/>
              <a:t>decreases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>
                <a:latin typeface="Symbol" charset="2"/>
                <a:cs typeface="Symbol" charset="2"/>
              </a:rPr>
              <a:t>b</a:t>
            </a:r>
            <a:r>
              <a:rPr lang="fr-FR" baseline="30000" dirty="0" err="1" smtClean="0"/>
              <a:t>|p</a:t>
            </a:r>
            <a:r>
              <a:rPr lang="fr-FR" baseline="30000" dirty="0" smtClean="0"/>
              <a:t>| </a:t>
            </a:r>
            <a:r>
              <a:rPr lang="fr-FR" dirty="0" smtClean="0"/>
              <a:t>.  </a:t>
            </a:r>
          </a:p>
          <a:p>
            <a:endParaRPr lang="fr-FR" dirty="0"/>
          </a:p>
          <a:p>
            <a:r>
              <a:rPr lang="fr-FR" dirty="0" smtClean="0"/>
              <a:t>The </a:t>
            </a:r>
            <a:r>
              <a:rPr lang="fr-FR" i="1" dirty="0" err="1" smtClean="0"/>
              <a:t>correlation</a:t>
            </a:r>
            <a:r>
              <a:rPr lang="fr-FR" i="1" dirty="0" smtClean="0"/>
              <a:t> range </a:t>
            </a:r>
            <a:r>
              <a:rPr lang="fr-FR" dirty="0" err="1" smtClean="0"/>
              <a:t>is</a:t>
            </a:r>
            <a:r>
              <a:rPr lang="fr-FR" dirty="0" smtClean="0"/>
              <a:t> 1/Log(1/</a:t>
            </a:r>
            <a:r>
              <a:rPr lang="fr-FR" dirty="0">
                <a:latin typeface="Symbol" charset="2"/>
                <a:cs typeface="Symbol" charset="2"/>
              </a:rPr>
              <a:t>b</a:t>
            </a:r>
            <a:r>
              <a:rPr lang="fr-FR" dirty="0" smtClean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107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 smtClean="0"/>
              <a:t>Effect</a:t>
            </a:r>
            <a:r>
              <a:rPr lang="fr-FR" sz="3600" dirty="0" smtClean="0"/>
              <a:t> of the </a:t>
            </a:r>
            <a:r>
              <a:rPr lang="fr-FR" sz="3600" dirty="0" err="1" smtClean="0"/>
              <a:t>correlation</a:t>
            </a:r>
            <a:r>
              <a:rPr lang="fr-FR" sz="3600" dirty="0" smtClean="0"/>
              <a:t> </a:t>
            </a:r>
            <a:r>
              <a:rPr lang="fr-FR" sz="3600" dirty="0" smtClean="0"/>
              <a:t>on </a:t>
            </a:r>
            <a:r>
              <a:rPr lang="fr-FR" sz="3600" dirty="0" err="1" smtClean="0"/>
              <a:t>dechanneling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54360" y="1411327"/>
            <a:ext cx="8532440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 group of N successive </a:t>
            </a:r>
            <a:r>
              <a:rPr lang="fr-FR" sz="2400" dirty="0" err="1" smtClean="0"/>
              <a:t>atomic</a:t>
            </a:r>
            <a:r>
              <a:rPr lang="fr-FR" sz="2400" dirty="0" smtClean="0"/>
              <a:t> </a:t>
            </a:r>
            <a:r>
              <a:rPr lang="fr-FR" sz="2400" dirty="0" err="1" smtClean="0"/>
              <a:t>nuclei</a:t>
            </a:r>
            <a:r>
              <a:rPr lang="fr-FR" sz="2400" dirty="0" smtClean="0"/>
              <a:t> </a:t>
            </a:r>
            <a:r>
              <a:rPr lang="fr-FR" sz="2400" dirty="0" err="1" smtClean="0"/>
              <a:t>having</a:t>
            </a:r>
            <a:r>
              <a:rPr lang="fr-FR" sz="2400" dirty="0" smtClean="0"/>
              <a:t> </a:t>
            </a:r>
            <a:r>
              <a:rPr lang="fr-FR" sz="2400" b="1" dirty="0" err="1" smtClean="0"/>
              <a:t>equal</a:t>
            </a:r>
            <a:r>
              <a:rPr lang="fr-FR" sz="2400" b="1" dirty="0" smtClean="0"/>
              <a:t> </a:t>
            </a:r>
            <a:r>
              <a:rPr lang="fr-FR" sz="2400" dirty="0" smtClean="0"/>
              <a:t>transverse positions </a:t>
            </a:r>
            <a:r>
              <a:rPr lang="fr-FR" sz="2400" b="1" dirty="0"/>
              <a:t>u</a:t>
            </a:r>
            <a:r>
              <a:rPr lang="fr-FR" sz="2400" baseline="-25000" dirty="0" smtClean="0"/>
              <a:t>n</a:t>
            </a:r>
            <a:r>
              <a:rPr lang="fr-FR" sz="2400" dirty="0" smtClean="0"/>
              <a:t> =  </a:t>
            </a:r>
            <a:r>
              <a:rPr lang="fr-FR" sz="2400" b="1" dirty="0"/>
              <a:t>u</a:t>
            </a:r>
            <a:r>
              <a:rPr lang="fr-FR" sz="2400" baseline="-25000" dirty="0" smtClean="0"/>
              <a:t>n+1</a:t>
            </a:r>
            <a:r>
              <a:rPr lang="fr-FR" sz="2400" dirty="0" smtClean="0"/>
              <a:t> = </a:t>
            </a:r>
            <a:r>
              <a:rPr lang="is-IS" sz="2400" b="1" dirty="0"/>
              <a:t>….</a:t>
            </a:r>
            <a:r>
              <a:rPr lang="fr-FR" sz="2400" dirty="0"/>
              <a:t> ,</a:t>
            </a:r>
            <a:r>
              <a:rPr lang="fr-FR" sz="2400" b="1" dirty="0"/>
              <a:t>  </a:t>
            </a:r>
            <a:r>
              <a:rPr lang="fr-FR" sz="2400" b="1" dirty="0" err="1"/>
              <a:t>u</a:t>
            </a:r>
            <a:r>
              <a:rPr lang="fr-FR" sz="2400" baseline="-25000" dirty="0" err="1" smtClean="0"/>
              <a:t>n+N</a:t>
            </a:r>
            <a:r>
              <a:rPr lang="fr-FR" sz="2400" dirty="0" smtClean="0"/>
              <a:t> </a:t>
            </a:r>
            <a:r>
              <a:rPr lang="fr-FR" sz="2400" dirty="0"/>
              <a:t>, </a:t>
            </a:r>
            <a:r>
              <a:rPr lang="fr-FR" sz="2400" dirty="0" smtClean="0"/>
              <a:t> </a:t>
            </a:r>
            <a:r>
              <a:rPr lang="fr-FR" sz="2400" dirty="0" err="1" smtClean="0"/>
              <a:t>scatters</a:t>
            </a:r>
            <a:r>
              <a:rPr lang="fr-FR" sz="2400" dirty="0" smtClean="0"/>
              <a:t> </a:t>
            </a:r>
            <a:r>
              <a:rPr lang="fr-FR" sz="2400" dirty="0" smtClean="0"/>
              <a:t>an </a:t>
            </a:r>
            <a:r>
              <a:rPr lang="fr-FR" sz="2400" b="1" dirty="0" err="1"/>
              <a:t>aligned</a:t>
            </a:r>
            <a:r>
              <a:rPr lang="fr-FR" sz="2400" dirty="0"/>
              <a:t> </a:t>
            </a:r>
            <a:r>
              <a:rPr lang="fr-FR" sz="2400" dirty="0" err="1"/>
              <a:t>particle</a:t>
            </a:r>
            <a:r>
              <a:rPr lang="fr-FR" sz="2400" dirty="0"/>
              <a:t> </a:t>
            </a:r>
            <a:r>
              <a:rPr lang="fr-FR" sz="2400" dirty="0" err="1"/>
              <a:t>beam</a:t>
            </a:r>
            <a:r>
              <a:rPr lang="fr-FR" sz="2400" dirty="0"/>
              <a:t> </a:t>
            </a:r>
            <a:r>
              <a:rPr lang="fr-FR" sz="2400" i="1" dirty="0" smtClean="0"/>
              <a:t>as </a:t>
            </a:r>
            <a:r>
              <a:rPr lang="fr-FR" sz="2400" i="1" dirty="0" err="1" smtClean="0"/>
              <a:t>strongly</a:t>
            </a:r>
            <a:r>
              <a:rPr lang="fr-FR" sz="2400" i="1" dirty="0" smtClean="0"/>
              <a:t> as one </a:t>
            </a:r>
            <a:r>
              <a:rPr lang="fr-FR" sz="2400" b="1" i="1" dirty="0" smtClean="0"/>
              <a:t>super-nucleus </a:t>
            </a:r>
            <a:r>
              <a:rPr lang="fr-FR" sz="2400" i="1" dirty="0" smtClean="0"/>
              <a:t>of charge N×Z 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The </a:t>
            </a:r>
            <a:r>
              <a:rPr lang="fr-FR" sz="2400" dirty="0" err="1" smtClean="0"/>
              <a:t>mean</a:t>
            </a:r>
            <a:r>
              <a:rPr lang="fr-FR" sz="2400" dirty="0" smtClean="0"/>
              <a:t> square </a:t>
            </a:r>
            <a:r>
              <a:rPr lang="fr-FR" sz="2400" dirty="0" err="1" smtClean="0"/>
              <a:t>momentum</a:t>
            </a:r>
            <a:r>
              <a:rPr lang="fr-FR" sz="2400" dirty="0" smtClean="0"/>
              <a:t> </a:t>
            </a:r>
            <a:r>
              <a:rPr lang="fr-FR" sz="2400" dirty="0" err="1" smtClean="0"/>
              <a:t>transfer</a:t>
            </a:r>
            <a:r>
              <a:rPr lang="fr-FR" sz="2400" dirty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&lt;</a:t>
            </a:r>
            <a:r>
              <a:rPr lang="fr-FR" sz="2400" b="1" dirty="0" smtClean="0"/>
              <a:t>q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&gt; = N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 &lt;</a:t>
            </a:r>
            <a:r>
              <a:rPr lang="fr-FR" sz="2400" b="1" dirty="0" smtClean="0"/>
              <a:t>q</a:t>
            </a:r>
            <a:r>
              <a:rPr lang="fr-FR" sz="2400" baseline="-25000" dirty="0" smtClean="0"/>
              <a:t>1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&gt; , </a:t>
            </a:r>
          </a:p>
          <a:p>
            <a:r>
              <a:rPr lang="fr-FR" sz="2400" dirty="0" err="1" smtClean="0"/>
              <a:t>intead</a:t>
            </a:r>
            <a:r>
              <a:rPr lang="fr-FR" sz="2400" dirty="0" smtClean="0"/>
              <a:t> of N </a:t>
            </a:r>
            <a:r>
              <a:rPr lang="fr-FR" sz="2400" dirty="0"/>
              <a:t>&lt;</a:t>
            </a:r>
            <a:r>
              <a:rPr lang="fr-FR" sz="2400" b="1" dirty="0"/>
              <a:t>q</a:t>
            </a:r>
            <a:r>
              <a:rPr lang="fr-FR" sz="2400" baseline="-25000" dirty="0"/>
              <a:t>1</a:t>
            </a:r>
            <a:r>
              <a:rPr lang="fr-FR" sz="2400" baseline="30000" dirty="0"/>
              <a:t>2</a:t>
            </a:r>
            <a:r>
              <a:rPr lang="fr-FR" sz="2400" dirty="0"/>
              <a:t>&gt; </a:t>
            </a:r>
            <a:r>
              <a:rPr lang="fr-FR" sz="2400" dirty="0" smtClean="0"/>
              <a:t>for </a:t>
            </a:r>
            <a:r>
              <a:rPr lang="fr-FR" sz="2400" dirty="0" err="1" smtClean="0"/>
              <a:t>nonaligned</a:t>
            </a:r>
            <a:r>
              <a:rPr lang="fr-FR" sz="2400" dirty="0" smtClean="0"/>
              <a:t> </a:t>
            </a:r>
            <a:r>
              <a:rPr lang="fr-FR" sz="2400" dirty="0" err="1" smtClean="0"/>
              <a:t>nuclei</a:t>
            </a:r>
            <a:r>
              <a:rPr lang="fr-FR" sz="2400" dirty="0" smtClean="0"/>
              <a:t>.</a:t>
            </a:r>
            <a:endParaRPr lang="fr-FR" sz="2400" dirty="0"/>
          </a:p>
          <a:p>
            <a:endParaRPr lang="fr-FR" sz="2400" dirty="0" smtClean="0"/>
          </a:p>
          <a:p>
            <a:r>
              <a:rPr lang="fr-FR" sz="2400" dirty="0" err="1" smtClean="0"/>
              <a:t>Classical</a:t>
            </a:r>
            <a:r>
              <a:rPr lang="fr-FR" sz="2400" dirty="0" smtClean="0"/>
              <a:t> </a:t>
            </a:r>
            <a:r>
              <a:rPr lang="fr-FR" sz="2400" dirty="0" err="1" smtClean="0"/>
              <a:t>explanation</a:t>
            </a:r>
            <a:r>
              <a:rPr lang="fr-FR" sz="2400" dirty="0" smtClean="0"/>
              <a:t> :  </a:t>
            </a:r>
            <a:r>
              <a:rPr lang="fr-FR" sz="2400" b="1" dirty="0" smtClean="0"/>
              <a:t>q</a:t>
            </a:r>
            <a:r>
              <a:rPr lang="fr-FR" sz="2400" dirty="0" smtClean="0"/>
              <a:t> = </a:t>
            </a:r>
            <a:r>
              <a:rPr lang="fr-FR" sz="2800" dirty="0" err="1" smtClean="0">
                <a:latin typeface="Symbol" charset="2"/>
                <a:cs typeface="Symbol" charset="2"/>
              </a:rPr>
              <a:t>Σ</a:t>
            </a:r>
            <a:r>
              <a:rPr lang="fr-FR" sz="2400" baseline="-25000" dirty="0" err="1" smtClean="0"/>
              <a:t>n</a:t>
            </a:r>
            <a:r>
              <a:rPr lang="fr-FR" sz="2400" dirty="0" smtClean="0"/>
              <a:t> </a:t>
            </a:r>
            <a:r>
              <a:rPr lang="fr-FR" sz="2400" b="1" dirty="0" err="1" smtClean="0"/>
              <a:t>q</a:t>
            </a:r>
            <a:r>
              <a:rPr lang="fr-FR" sz="2400" baseline="-25000" dirty="0" err="1" smtClean="0"/>
              <a:t>n</a:t>
            </a:r>
            <a:r>
              <a:rPr lang="fr-FR" sz="2400" dirty="0"/>
              <a:t> </a:t>
            </a:r>
            <a:r>
              <a:rPr lang="fr-FR" sz="2400" dirty="0" smtClean="0"/>
              <a:t> ;   </a:t>
            </a:r>
            <a:r>
              <a:rPr lang="fr-FR" sz="2400" b="1" dirty="0" err="1" smtClean="0"/>
              <a:t>q</a:t>
            </a:r>
            <a:r>
              <a:rPr lang="fr-FR" sz="2400" baseline="-25000" dirty="0" err="1" smtClean="0"/>
              <a:t>n</a:t>
            </a:r>
            <a:r>
              <a:rPr lang="fr-FR" sz="2400" dirty="0" smtClean="0"/>
              <a:t> ≈ </a:t>
            </a:r>
            <a:r>
              <a:rPr lang="fr-FR" sz="2400" dirty="0" smtClean="0"/>
              <a:t>(2 </a:t>
            </a:r>
            <a:r>
              <a:rPr lang="fr-FR" sz="2400" dirty="0" err="1" smtClean="0"/>
              <a:t>Z</a:t>
            </a:r>
            <a:r>
              <a:rPr lang="fr-FR" sz="2400" dirty="0" err="1" smtClean="0">
                <a:latin typeface="Symbol" charset="2"/>
                <a:cs typeface="Symbol" charset="2"/>
              </a:rPr>
              <a:t>a</a:t>
            </a:r>
            <a:r>
              <a:rPr lang="fr-FR" sz="2400" dirty="0" smtClean="0">
                <a:latin typeface="Symbol" charset="2"/>
                <a:cs typeface="Symbol" charset="2"/>
              </a:rPr>
              <a:t>)</a:t>
            </a:r>
            <a:r>
              <a:rPr lang="fr-FR" sz="2400" dirty="0" smtClean="0"/>
              <a:t>  </a:t>
            </a:r>
            <a:r>
              <a:rPr lang="fr-FR" sz="2400" b="1" dirty="0" err="1" smtClean="0"/>
              <a:t>b</a:t>
            </a:r>
            <a:r>
              <a:rPr lang="fr-FR" sz="2400" baseline="-25000" dirty="0" err="1" smtClean="0"/>
              <a:t>n</a:t>
            </a:r>
            <a:r>
              <a:rPr lang="fr-FR" sz="2400" dirty="0" smtClean="0"/>
              <a:t>/b</a:t>
            </a:r>
            <a:r>
              <a:rPr lang="fr-FR" sz="2400" baseline="-25000" dirty="0" smtClean="0"/>
              <a:t>n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  ;  </a:t>
            </a:r>
            <a:endParaRPr lang="fr-FR" sz="2400" dirty="0" smtClean="0"/>
          </a:p>
          <a:p>
            <a:r>
              <a:rPr lang="fr-FR" sz="2400" dirty="0" smtClean="0"/>
              <a:t> </a:t>
            </a:r>
            <a:r>
              <a:rPr lang="fr-FR" sz="2400" b="1" dirty="0" err="1" smtClean="0"/>
              <a:t>b</a:t>
            </a:r>
            <a:r>
              <a:rPr lang="fr-FR" sz="2400" baseline="-25000" dirty="0" err="1" smtClean="0"/>
              <a:t>n</a:t>
            </a:r>
            <a:r>
              <a:rPr lang="fr-FR" sz="2400" dirty="0" smtClean="0"/>
              <a:t> = impact </a:t>
            </a:r>
            <a:r>
              <a:rPr lang="fr-FR" sz="2400" dirty="0" err="1" smtClean="0"/>
              <a:t>parameter</a:t>
            </a:r>
            <a:r>
              <a:rPr lang="fr-FR" sz="2400" dirty="0" smtClean="0"/>
              <a:t> =  </a:t>
            </a:r>
            <a:r>
              <a:rPr lang="fr-FR" sz="2400" b="1" dirty="0" err="1" smtClean="0"/>
              <a:t>r</a:t>
            </a:r>
            <a:r>
              <a:rPr lang="fr-FR" sz="2400" baseline="-25000" dirty="0" err="1" smtClean="0"/>
              <a:t>particle</a:t>
            </a:r>
            <a:r>
              <a:rPr lang="fr-FR" sz="2400" dirty="0" smtClean="0"/>
              <a:t> – </a:t>
            </a:r>
            <a:r>
              <a:rPr lang="fr-FR" sz="2400" b="1" dirty="0"/>
              <a:t>u</a:t>
            </a:r>
            <a:r>
              <a:rPr lang="fr-FR" sz="2400" baseline="-25000" dirty="0" smtClean="0"/>
              <a:t>n</a:t>
            </a:r>
            <a:r>
              <a:rPr lang="fr-FR" sz="2400" dirty="0" smtClean="0"/>
              <a:t> </a:t>
            </a:r>
          </a:p>
          <a:p>
            <a:endParaRPr lang="fr-FR" sz="2400" dirty="0" smtClean="0"/>
          </a:p>
          <a:p>
            <a:r>
              <a:rPr lang="fr-FR" sz="2400" dirty="0" smtClean="0"/>
              <a:t>This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still</a:t>
            </a:r>
            <a:r>
              <a:rPr lang="fr-FR" sz="2400" dirty="0" smtClean="0"/>
              <a:t> </a:t>
            </a:r>
            <a:r>
              <a:rPr lang="fr-FR" sz="2400" dirty="0" err="1" smtClean="0"/>
              <a:t>approximatively</a:t>
            </a:r>
            <a:r>
              <a:rPr lang="fr-FR" sz="2400" dirty="0" smtClean="0"/>
              <a:t> </a:t>
            </a:r>
            <a:r>
              <a:rPr lang="fr-FR" sz="2400" dirty="0" err="1" smtClean="0"/>
              <a:t>true</a:t>
            </a:r>
            <a:r>
              <a:rPr lang="fr-FR" sz="2400" dirty="0" smtClean="0"/>
              <a:t> </a:t>
            </a:r>
            <a:r>
              <a:rPr lang="fr-FR" sz="2400" dirty="0" smtClean="0"/>
              <a:t>if </a:t>
            </a:r>
            <a:r>
              <a:rPr lang="fr-FR" sz="2400" dirty="0" smtClean="0"/>
              <a:t>|</a:t>
            </a:r>
            <a:r>
              <a:rPr lang="fr-FR" sz="2400" b="1" dirty="0"/>
              <a:t>u</a:t>
            </a:r>
            <a:r>
              <a:rPr lang="fr-FR" sz="2400" baseline="-25000" dirty="0" smtClean="0"/>
              <a:t>n</a:t>
            </a:r>
            <a:r>
              <a:rPr lang="fr-FR" sz="2400" dirty="0" smtClean="0"/>
              <a:t> –</a:t>
            </a:r>
            <a:r>
              <a:rPr lang="fr-FR" sz="2400" b="1" dirty="0" err="1"/>
              <a:t>u</a:t>
            </a:r>
            <a:r>
              <a:rPr lang="fr-FR" sz="2400" baseline="-25000" dirty="0" err="1" smtClean="0"/>
              <a:t>m</a:t>
            </a:r>
            <a:r>
              <a:rPr lang="fr-FR" sz="2400" dirty="0" smtClean="0"/>
              <a:t>| &lt;&lt; </a:t>
            </a:r>
            <a:r>
              <a:rPr lang="fr-FR" sz="2400" dirty="0"/>
              <a:t>|</a:t>
            </a:r>
            <a:r>
              <a:rPr lang="fr-FR" sz="2400" b="1" dirty="0"/>
              <a:t>b</a:t>
            </a:r>
            <a:r>
              <a:rPr lang="fr-FR" sz="2400" dirty="0"/>
              <a:t>| 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In reality, N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limited</a:t>
            </a:r>
            <a:r>
              <a:rPr lang="fr-FR" sz="2400" dirty="0" smtClean="0"/>
              <a:t> by non-</a:t>
            </a:r>
            <a:r>
              <a:rPr lang="fr-FR" sz="2400" dirty="0" err="1" smtClean="0"/>
              <a:t>perfect</a:t>
            </a:r>
            <a:r>
              <a:rPr lang="fr-FR" sz="2400" dirty="0" smtClean="0"/>
              <a:t> </a:t>
            </a:r>
            <a:r>
              <a:rPr lang="fr-FR" sz="2400" dirty="0" err="1" smtClean="0"/>
              <a:t>beam</a:t>
            </a:r>
            <a:r>
              <a:rPr lang="fr-FR" sz="2400" dirty="0" smtClean="0"/>
              <a:t> </a:t>
            </a:r>
            <a:r>
              <a:rPr lang="fr-FR" sz="2400" dirty="0" err="1" smtClean="0"/>
              <a:t>alignment</a:t>
            </a:r>
            <a:r>
              <a:rPr lang="fr-FR" sz="2400" dirty="0" smtClean="0"/>
              <a:t> and </a:t>
            </a:r>
            <a:r>
              <a:rPr lang="fr-FR" sz="2400" dirty="0" err="1" smtClean="0"/>
              <a:t>trajectory</a:t>
            </a:r>
            <a:r>
              <a:rPr lang="fr-FR" sz="2400" dirty="0" smtClean="0"/>
              <a:t> </a:t>
            </a:r>
            <a:r>
              <a:rPr lang="fr-FR" sz="2400" dirty="0" err="1" smtClean="0"/>
              <a:t>bending</a:t>
            </a:r>
            <a:r>
              <a:rPr lang="fr-FR" sz="2400" dirty="0"/>
              <a:t> </a:t>
            </a:r>
            <a:r>
              <a:rPr lang="fr-FR" sz="2400" dirty="0" smtClean="0"/>
              <a:t>: N ~ </a:t>
            </a:r>
            <a:r>
              <a:rPr lang="fr-FR" sz="2400" dirty="0" err="1" smtClean="0"/>
              <a:t>N</a:t>
            </a:r>
            <a:r>
              <a:rPr lang="fr-FR" sz="2400" baseline="-25000" dirty="0" err="1" smtClean="0"/>
              <a:t>eff</a:t>
            </a:r>
            <a:r>
              <a:rPr lang="fr-FR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8695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7643193" cy="648072"/>
          </a:xfrm>
        </p:spPr>
        <p:txBody>
          <a:bodyPr>
            <a:normAutofit fontScale="90000"/>
          </a:bodyPr>
          <a:lstStyle/>
          <a:p>
            <a:r>
              <a:rPr lang="fr-FR" sz="3200" dirty="0" err="1" smtClean="0"/>
              <a:t>Dechanneling</a:t>
            </a:r>
            <a:r>
              <a:rPr lang="fr-FR" sz="3200" dirty="0" smtClean="0"/>
              <a:t> simulation  </a:t>
            </a:r>
            <a:r>
              <a:rPr lang="fr-FR" sz="2800" dirty="0" smtClean="0"/>
              <a:t>(for </a:t>
            </a:r>
            <a:r>
              <a:rPr lang="fr-FR" sz="2800" dirty="0" err="1" smtClean="0"/>
              <a:t>axially</a:t>
            </a:r>
            <a:r>
              <a:rPr lang="fr-FR" sz="2800" dirty="0" smtClean="0"/>
              <a:t> </a:t>
            </a:r>
            <a:r>
              <a:rPr lang="fr-FR" sz="2800" dirty="0" err="1"/>
              <a:t>channeled</a:t>
            </a:r>
            <a:r>
              <a:rPr lang="fr-FR" sz="2800" dirty="0"/>
              <a:t> e</a:t>
            </a:r>
            <a:r>
              <a:rPr lang="fr-FR" sz="2800" baseline="30000" dirty="0" smtClean="0"/>
              <a:t>-</a:t>
            </a:r>
            <a:r>
              <a:rPr lang="fr-FR" sz="2800" dirty="0" smtClean="0"/>
              <a:t>) </a:t>
            </a:r>
            <a:r>
              <a:rPr lang="fr-FR" sz="2800" dirty="0"/>
              <a:t/>
            </a:r>
            <a:br>
              <a:rPr lang="fr-FR" sz="2800" dirty="0"/>
            </a:b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6732240" y="4289028"/>
            <a:ext cx="2198038" cy="230832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/>
              <a:t>Parameters</a:t>
            </a:r>
            <a:r>
              <a:rPr lang="fr-FR" dirty="0" smtClean="0"/>
              <a:t> :</a:t>
            </a:r>
          </a:p>
          <a:p>
            <a:endParaRPr lang="fr-FR" dirty="0" smtClean="0"/>
          </a:p>
          <a:p>
            <a:r>
              <a:rPr lang="fr-FR" dirty="0" smtClean="0"/>
              <a:t>Z </a:t>
            </a:r>
            <a:r>
              <a:rPr lang="fr-FR" dirty="0"/>
              <a:t>= 14 (</a:t>
            </a:r>
            <a:r>
              <a:rPr lang="fr-FR" dirty="0" err="1"/>
              <a:t>like</a:t>
            </a:r>
            <a:r>
              <a:rPr lang="fr-FR" dirty="0"/>
              <a:t> Si) </a:t>
            </a:r>
            <a:r>
              <a:rPr lang="fr-FR" dirty="0" smtClean="0"/>
              <a:t>  </a:t>
            </a:r>
          </a:p>
          <a:p>
            <a:r>
              <a:rPr lang="fr-FR" dirty="0" err="1" smtClean="0"/>
              <a:t>r</a:t>
            </a:r>
            <a:r>
              <a:rPr lang="fr-FR" baseline="-25000" dirty="0" err="1" smtClean="0"/>
              <a:t>nucl</a:t>
            </a:r>
            <a:r>
              <a:rPr lang="fr-FR" baseline="-25000" dirty="0"/>
              <a:t>. </a:t>
            </a:r>
            <a:r>
              <a:rPr lang="fr-FR" dirty="0"/>
              <a:t>= 1 </a:t>
            </a:r>
            <a:r>
              <a:rPr lang="fr-FR" dirty="0" err="1"/>
              <a:t>fm</a:t>
            </a:r>
            <a:r>
              <a:rPr lang="fr-FR" dirty="0"/>
              <a:t> </a:t>
            </a:r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  <a:r>
              <a:rPr lang="fr-FR" dirty="0" err="1"/>
              <a:t>r</a:t>
            </a:r>
            <a:r>
              <a:rPr lang="fr-FR" baseline="-25000" dirty="0" err="1"/>
              <a:t>atom</a:t>
            </a:r>
            <a:r>
              <a:rPr lang="fr-FR" baseline="-25000" dirty="0"/>
              <a:t> </a:t>
            </a:r>
            <a:r>
              <a:rPr lang="fr-FR" dirty="0"/>
              <a:t>= 0.05 </a:t>
            </a:r>
            <a:r>
              <a:rPr lang="fr-FR" dirty="0" smtClean="0"/>
              <a:t>nm</a:t>
            </a:r>
          </a:p>
          <a:p>
            <a:r>
              <a:rPr lang="fr-FR" dirty="0"/>
              <a:t> a =0.2 </a:t>
            </a:r>
            <a:r>
              <a:rPr lang="fr-FR" dirty="0" smtClean="0"/>
              <a:t>nm</a:t>
            </a:r>
          </a:p>
          <a:p>
            <a:r>
              <a:rPr lang="fr-FR" dirty="0"/>
              <a:t>&lt;</a:t>
            </a:r>
            <a:r>
              <a:rPr lang="fr-FR" b="1" dirty="0"/>
              <a:t>r</a:t>
            </a:r>
            <a:r>
              <a:rPr lang="fr-FR" baseline="30000" dirty="0"/>
              <a:t>2</a:t>
            </a:r>
            <a:r>
              <a:rPr lang="fr-FR" dirty="0"/>
              <a:t>&gt;</a:t>
            </a:r>
            <a:r>
              <a:rPr lang="fr-FR" baseline="-25000" dirty="0"/>
              <a:t>th</a:t>
            </a:r>
            <a:r>
              <a:rPr lang="fr-FR" dirty="0"/>
              <a:t>  = </a:t>
            </a:r>
            <a:r>
              <a:rPr lang="fr-FR" dirty="0" smtClean="0"/>
              <a:t>(0.0042 nm)</a:t>
            </a:r>
            <a:r>
              <a:rPr lang="fr-FR" baseline="30000" dirty="0" smtClean="0"/>
              <a:t>2</a:t>
            </a:r>
          </a:p>
          <a:p>
            <a:r>
              <a:rPr lang="fr-FR" dirty="0"/>
              <a:t>E = 100 </a:t>
            </a:r>
            <a:r>
              <a:rPr lang="fr-FR" dirty="0" smtClean="0"/>
              <a:t>MeV</a:t>
            </a:r>
            <a:endParaRPr lang="fr-FR" dirty="0"/>
          </a:p>
        </p:txBody>
      </p:sp>
      <p:grpSp>
        <p:nvGrpSpPr>
          <p:cNvPr id="3" name="Grouper 2"/>
          <p:cNvGrpSpPr/>
          <p:nvPr/>
        </p:nvGrpSpPr>
        <p:grpSpPr>
          <a:xfrm>
            <a:off x="395536" y="1124744"/>
            <a:ext cx="7111968" cy="4824536"/>
            <a:chOff x="323528" y="1124744"/>
            <a:chExt cx="7111968" cy="4824536"/>
          </a:xfrm>
        </p:grpSpPr>
        <p:sp>
          <p:nvSpPr>
            <p:cNvPr id="4" name="ZoneTexte 3"/>
            <p:cNvSpPr txBox="1"/>
            <p:nvPr/>
          </p:nvSpPr>
          <p:spPr>
            <a:xfrm>
              <a:off x="323528" y="1147965"/>
              <a:ext cx="7111968" cy="4801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Momentum</a:t>
              </a:r>
              <a:r>
                <a:rPr lang="fr-FR" dirty="0" smtClean="0"/>
                <a:t> </a:t>
              </a:r>
              <a:r>
                <a:rPr lang="fr-FR" dirty="0" err="1" smtClean="0"/>
                <a:t>transfer</a:t>
              </a:r>
              <a:r>
                <a:rPr lang="fr-FR" dirty="0" smtClean="0"/>
                <a:t> </a:t>
              </a:r>
              <a:r>
                <a:rPr lang="fr-FR" dirty="0" err="1" smtClean="0"/>
                <a:t>from</a:t>
              </a:r>
              <a:r>
                <a:rPr lang="fr-FR" dirty="0" smtClean="0"/>
                <a:t> 1 </a:t>
              </a:r>
              <a:r>
                <a:rPr lang="fr-FR" dirty="0" err="1" smtClean="0"/>
                <a:t>atom</a:t>
              </a:r>
              <a:r>
                <a:rPr lang="fr-FR" dirty="0" smtClean="0"/>
                <a:t> :</a:t>
              </a:r>
            </a:p>
            <a:p>
              <a:endParaRPr lang="fr-FR" dirty="0" smtClean="0"/>
            </a:p>
            <a:p>
              <a:r>
                <a:rPr lang="fr-FR" dirty="0" smtClean="0"/>
                <a:t> </a:t>
              </a:r>
              <a:r>
                <a:rPr lang="fr-FR" b="1" dirty="0"/>
                <a:t>q</a:t>
              </a:r>
              <a:r>
                <a:rPr lang="fr-FR" dirty="0"/>
                <a:t> (</a:t>
              </a:r>
              <a:r>
                <a:rPr lang="fr-FR" b="1" dirty="0"/>
                <a:t>b</a:t>
              </a:r>
              <a:r>
                <a:rPr lang="fr-FR" dirty="0"/>
                <a:t>)</a:t>
              </a:r>
              <a:r>
                <a:rPr lang="fr-FR" baseline="-25000" dirty="0"/>
                <a:t> </a:t>
              </a:r>
              <a:r>
                <a:rPr lang="fr-FR" dirty="0" smtClean="0"/>
                <a:t>= </a:t>
              </a:r>
              <a:r>
                <a:rPr lang="fr-FR" dirty="0"/>
                <a:t>- 2Z</a:t>
              </a:r>
              <a:r>
                <a:rPr lang="fr-FR" dirty="0">
                  <a:latin typeface="Symbol" charset="2"/>
                  <a:cs typeface="Symbol" charset="2"/>
                </a:rPr>
                <a:t>a</a:t>
              </a:r>
              <a:r>
                <a:rPr lang="fr-FR" dirty="0"/>
                <a:t>  </a:t>
              </a:r>
              <a:r>
                <a:rPr lang="fr-FR" b="1" dirty="0"/>
                <a:t>b</a:t>
              </a:r>
              <a:r>
                <a:rPr lang="fr-FR" baseline="-25000" dirty="0"/>
                <a:t>  </a:t>
              </a:r>
              <a:r>
                <a:rPr lang="fr-FR" dirty="0"/>
                <a:t> {  (b</a:t>
              </a:r>
              <a:r>
                <a:rPr lang="fr-FR" baseline="30000" dirty="0"/>
                <a:t>2</a:t>
              </a:r>
              <a:r>
                <a:rPr lang="fr-FR" dirty="0"/>
                <a:t>   +  r</a:t>
              </a:r>
              <a:r>
                <a:rPr lang="fr-FR" baseline="30000" dirty="0"/>
                <a:t>2</a:t>
              </a:r>
              <a:r>
                <a:rPr lang="fr-FR" baseline="-25000" dirty="0"/>
                <a:t>nucl.</a:t>
              </a:r>
              <a:r>
                <a:rPr lang="fr-FR" dirty="0"/>
                <a:t>)</a:t>
              </a:r>
              <a:r>
                <a:rPr lang="fr-FR" baseline="30000" dirty="0"/>
                <a:t>-1</a:t>
              </a:r>
              <a:r>
                <a:rPr lang="fr-FR" dirty="0"/>
                <a:t> - (b</a:t>
              </a:r>
              <a:r>
                <a:rPr lang="fr-FR" baseline="-25000" dirty="0"/>
                <a:t>n</a:t>
              </a:r>
              <a:r>
                <a:rPr lang="fr-FR" baseline="30000" dirty="0"/>
                <a:t>2</a:t>
              </a:r>
              <a:r>
                <a:rPr lang="fr-FR" dirty="0"/>
                <a:t> + r</a:t>
              </a:r>
              <a:r>
                <a:rPr lang="fr-FR" baseline="30000" dirty="0"/>
                <a:t>2</a:t>
              </a:r>
              <a:r>
                <a:rPr lang="fr-FR" baseline="-25000" dirty="0"/>
                <a:t>atom</a:t>
              </a:r>
              <a:r>
                <a:rPr lang="fr-FR" dirty="0"/>
                <a:t>)</a:t>
              </a:r>
              <a:r>
                <a:rPr lang="fr-FR" baseline="30000" dirty="0"/>
                <a:t> -1</a:t>
              </a:r>
              <a:r>
                <a:rPr lang="fr-FR" dirty="0"/>
                <a:t> } </a:t>
              </a:r>
              <a:endParaRPr lang="fr-FR" dirty="0" smtClean="0"/>
            </a:p>
            <a:p>
              <a:endParaRPr lang="fr-FR" dirty="0" smtClean="0"/>
            </a:p>
            <a:p>
              <a:r>
                <a:rPr lang="fr-FR" dirty="0" err="1" smtClean="0"/>
                <a:t>Channeling</a:t>
              </a:r>
              <a:r>
                <a:rPr lang="fr-FR" dirty="0" smtClean="0"/>
                <a:t> </a:t>
              </a:r>
              <a:r>
                <a:rPr lang="fr-FR" dirty="0" err="1" smtClean="0"/>
                <a:t>potential</a:t>
              </a:r>
              <a:r>
                <a:rPr lang="fr-FR" dirty="0" smtClean="0"/>
                <a:t> :</a:t>
              </a:r>
            </a:p>
            <a:p>
              <a:endParaRPr lang="fr-FR" dirty="0"/>
            </a:p>
            <a:p>
              <a:r>
                <a:rPr lang="fr-FR" dirty="0" err="1" smtClean="0"/>
                <a:t>Ideal</a:t>
              </a:r>
              <a:r>
                <a:rPr lang="fr-FR" dirty="0" smtClean="0"/>
                <a:t> </a:t>
              </a:r>
              <a:r>
                <a:rPr lang="fr-FR" dirty="0" err="1" smtClean="0"/>
                <a:t>atomic</a:t>
              </a:r>
              <a:r>
                <a:rPr lang="fr-FR" dirty="0" smtClean="0"/>
                <a:t> string : U</a:t>
              </a:r>
              <a:r>
                <a:rPr lang="fr-FR" dirty="0"/>
                <a:t>(</a:t>
              </a:r>
              <a:r>
                <a:rPr lang="fr-FR" b="1" dirty="0"/>
                <a:t>b</a:t>
              </a:r>
              <a:r>
                <a:rPr lang="fr-FR" dirty="0"/>
                <a:t>)</a:t>
              </a:r>
              <a:r>
                <a:rPr lang="fr-FR" baseline="-25000" dirty="0"/>
                <a:t> </a:t>
              </a:r>
              <a:r>
                <a:rPr lang="fr-FR" dirty="0" smtClean="0"/>
                <a:t>= </a:t>
              </a:r>
              <a:r>
                <a:rPr lang="fr-FR" dirty="0" smtClean="0"/>
                <a:t> </a:t>
              </a:r>
              <a:r>
                <a:rPr lang="fr-FR" dirty="0"/>
                <a:t>(</a:t>
              </a:r>
              <a:r>
                <a:rPr lang="fr-FR" dirty="0" err="1"/>
                <a:t>Z</a:t>
              </a:r>
              <a:r>
                <a:rPr lang="fr-FR" dirty="0" err="1">
                  <a:latin typeface="Symbol" charset="2"/>
                  <a:cs typeface="Symbol" charset="2"/>
                </a:rPr>
                <a:t>a</a:t>
              </a:r>
              <a:r>
                <a:rPr lang="fr-FR" dirty="0"/>
                <a:t>/a)</a:t>
              </a:r>
              <a:r>
                <a:rPr lang="fr-FR" baseline="-25000" dirty="0"/>
                <a:t>  </a:t>
              </a:r>
              <a:r>
                <a:rPr lang="fr-FR" dirty="0"/>
                <a:t> Log { (b</a:t>
              </a:r>
              <a:r>
                <a:rPr lang="fr-FR" baseline="30000" dirty="0"/>
                <a:t>2</a:t>
              </a:r>
              <a:r>
                <a:rPr lang="fr-FR" dirty="0"/>
                <a:t>  + r</a:t>
              </a:r>
              <a:r>
                <a:rPr lang="fr-FR" baseline="30000" dirty="0"/>
                <a:t>2</a:t>
              </a:r>
              <a:r>
                <a:rPr lang="fr-FR" baseline="-25000" dirty="0"/>
                <a:t>nucl</a:t>
              </a:r>
              <a:r>
                <a:rPr lang="fr-FR" baseline="-25000" dirty="0" smtClean="0"/>
                <a:t>.</a:t>
              </a:r>
              <a:r>
                <a:rPr lang="fr-FR" dirty="0" smtClean="0"/>
                <a:t>) </a:t>
              </a:r>
              <a:r>
                <a:rPr lang="fr-FR" dirty="0"/>
                <a:t>/(b</a:t>
              </a:r>
              <a:r>
                <a:rPr lang="fr-FR" baseline="-25000" dirty="0"/>
                <a:t>n</a:t>
              </a:r>
              <a:r>
                <a:rPr lang="fr-FR" baseline="30000" dirty="0"/>
                <a:t>2</a:t>
              </a:r>
              <a:r>
                <a:rPr lang="fr-FR" dirty="0"/>
                <a:t> + r</a:t>
              </a:r>
              <a:r>
                <a:rPr lang="fr-FR" baseline="30000" dirty="0"/>
                <a:t>2</a:t>
              </a:r>
              <a:r>
                <a:rPr lang="fr-FR" baseline="-25000" dirty="0"/>
                <a:t>atom </a:t>
              </a:r>
              <a:r>
                <a:rPr lang="fr-FR" dirty="0" smtClean="0"/>
                <a:t>)</a:t>
              </a:r>
              <a:r>
                <a:rPr lang="fr-FR" dirty="0"/>
                <a:t>)</a:t>
              </a:r>
              <a:r>
                <a:rPr lang="fr-FR" baseline="30000" dirty="0"/>
                <a:t> </a:t>
              </a:r>
              <a:r>
                <a:rPr lang="fr-FR" dirty="0"/>
                <a:t> </a:t>
              </a:r>
              <a:r>
                <a:rPr lang="fr-FR" dirty="0" smtClean="0"/>
                <a:t>} + </a:t>
              </a:r>
              <a:r>
                <a:rPr lang="fr-FR" dirty="0" err="1" smtClean="0"/>
                <a:t>Cte</a:t>
              </a:r>
              <a:r>
                <a:rPr lang="fr-FR" dirty="0" smtClean="0"/>
                <a:t> </a:t>
              </a:r>
              <a:endParaRPr lang="fr-FR" dirty="0" smtClean="0"/>
            </a:p>
            <a:p>
              <a:endParaRPr lang="fr-FR" dirty="0"/>
            </a:p>
            <a:p>
              <a:r>
                <a:rPr lang="fr-FR" dirty="0" err="1" smtClean="0"/>
                <a:t>After</a:t>
              </a:r>
              <a:r>
                <a:rPr lang="fr-FR" dirty="0" smtClean="0"/>
                <a:t> convolution </a:t>
              </a:r>
              <a:r>
                <a:rPr lang="fr-FR" dirty="0" err="1" smtClean="0"/>
                <a:t>with</a:t>
              </a:r>
              <a:r>
                <a:rPr lang="fr-FR" dirty="0" smtClean="0"/>
                <a:t> </a:t>
              </a:r>
              <a:r>
                <a:rPr lang="fr-FR" dirty="0" err="1" smtClean="0"/>
                <a:t>atom</a:t>
              </a:r>
              <a:r>
                <a:rPr lang="fr-FR" dirty="0" smtClean="0"/>
                <a:t> vibrations :</a:t>
              </a:r>
              <a:endParaRPr lang="fr-FR" dirty="0"/>
            </a:p>
            <a:p>
              <a:endParaRPr lang="fr-FR" dirty="0"/>
            </a:p>
            <a:p>
              <a:r>
                <a:rPr lang="fr-FR" dirty="0"/>
                <a:t> U(</a:t>
              </a:r>
              <a:r>
                <a:rPr lang="fr-FR" b="1" dirty="0"/>
                <a:t>b</a:t>
              </a:r>
              <a:r>
                <a:rPr lang="fr-FR" dirty="0"/>
                <a:t>)</a:t>
              </a:r>
              <a:r>
                <a:rPr lang="fr-FR" baseline="-25000" dirty="0"/>
                <a:t> </a:t>
              </a:r>
              <a:r>
                <a:rPr lang="fr-FR" dirty="0"/>
                <a:t>≈ - (</a:t>
              </a:r>
              <a:r>
                <a:rPr lang="fr-FR" dirty="0" err="1"/>
                <a:t>Z</a:t>
              </a:r>
              <a:r>
                <a:rPr lang="fr-FR" dirty="0" err="1">
                  <a:latin typeface="Symbol" charset="2"/>
                  <a:cs typeface="Symbol" charset="2"/>
                </a:rPr>
                <a:t>a</a:t>
              </a:r>
              <a:r>
                <a:rPr lang="fr-FR" dirty="0"/>
                <a:t>/a)</a:t>
              </a:r>
              <a:r>
                <a:rPr lang="fr-FR" baseline="-25000" dirty="0"/>
                <a:t>  </a:t>
              </a:r>
              <a:r>
                <a:rPr lang="fr-FR" dirty="0"/>
                <a:t> Log { (b</a:t>
              </a:r>
              <a:r>
                <a:rPr lang="fr-FR" baseline="30000" dirty="0"/>
                <a:t>2</a:t>
              </a:r>
              <a:r>
                <a:rPr lang="fr-FR" dirty="0"/>
                <a:t>  + r</a:t>
              </a:r>
              <a:r>
                <a:rPr lang="fr-FR" baseline="30000" dirty="0"/>
                <a:t>2</a:t>
              </a:r>
              <a:r>
                <a:rPr lang="fr-FR" baseline="-25000" dirty="0"/>
                <a:t>nucl.</a:t>
              </a:r>
              <a:r>
                <a:rPr lang="fr-FR" dirty="0"/>
                <a:t>  +  </a:t>
              </a:r>
              <a:r>
                <a:rPr lang="fr-FR" dirty="0" smtClean="0"/>
                <a:t>&lt;</a:t>
              </a:r>
              <a:r>
                <a:rPr lang="fr-FR" b="1" dirty="0" smtClean="0"/>
                <a:t>u</a:t>
              </a:r>
              <a:r>
                <a:rPr lang="fr-FR" baseline="30000" dirty="0" smtClean="0"/>
                <a:t>2</a:t>
              </a:r>
              <a:r>
                <a:rPr lang="fr-FR" dirty="0"/>
                <a:t>&gt;</a:t>
              </a:r>
              <a:r>
                <a:rPr lang="fr-FR" baseline="-25000" dirty="0"/>
                <a:t>th</a:t>
              </a:r>
              <a:r>
                <a:rPr lang="fr-FR" dirty="0"/>
                <a:t>) /(b</a:t>
              </a:r>
              <a:r>
                <a:rPr lang="fr-FR" baseline="-25000" dirty="0"/>
                <a:t>n</a:t>
              </a:r>
              <a:r>
                <a:rPr lang="fr-FR" baseline="30000" dirty="0"/>
                <a:t>2</a:t>
              </a:r>
              <a:r>
                <a:rPr lang="fr-FR" dirty="0"/>
                <a:t> + r</a:t>
              </a:r>
              <a:r>
                <a:rPr lang="fr-FR" baseline="30000" dirty="0"/>
                <a:t>2</a:t>
              </a:r>
              <a:r>
                <a:rPr lang="fr-FR" baseline="-25000" dirty="0"/>
                <a:t>atom </a:t>
              </a:r>
              <a:r>
                <a:rPr lang="fr-FR" dirty="0"/>
                <a:t>+  </a:t>
              </a:r>
              <a:r>
                <a:rPr lang="fr-FR" dirty="0" smtClean="0"/>
                <a:t>&lt;</a:t>
              </a:r>
              <a:r>
                <a:rPr lang="fr-FR" b="1" dirty="0" smtClean="0"/>
                <a:t>u</a:t>
              </a:r>
              <a:r>
                <a:rPr lang="fr-FR" baseline="30000" dirty="0" smtClean="0"/>
                <a:t>2</a:t>
              </a:r>
              <a:r>
                <a:rPr lang="fr-FR" dirty="0"/>
                <a:t>&gt;</a:t>
              </a:r>
              <a:r>
                <a:rPr lang="fr-FR" baseline="-25000" dirty="0"/>
                <a:t>th</a:t>
              </a:r>
              <a:r>
                <a:rPr lang="fr-FR" dirty="0"/>
                <a:t>))</a:t>
              </a:r>
              <a:r>
                <a:rPr lang="fr-FR" baseline="30000" dirty="0"/>
                <a:t> </a:t>
              </a:r>
              <a:r>
                <a:rPr lang="fr-FR" dirty="0"/>
                <a:t> } </a:t>
              </a:r>
              <a:endParaRPr lang="fr-FR" dirty="0" smtClean="0"/>
            </a:p>
            <a:p>
              <a:endParaRPr lang="fr-FR" dirty="0" smtClean="0"/>
            </a:p>
            <a:p>
              <a:r>
                <a:rPr lang="fr-FR" dirty="0" smtClean="0"/>
                <a:t>Simulation of the </a:t>
              </a:r>
              <a:r>
                <a:rPr lang="fr-FR" dirty="0" err="1" smtClean="0"/>
                <a:t>electron</a:t>
              </a:r>
              <a:r>
                <a:rPr lang="fr-FR" dirty="0" smtClean="0"/>
                <a:t> motion by </a:t>
              </a:r>
              <a:r>
                <a:rPr lang="fr-FR" b="1" i="1" dirty="0" err="1" smtClean="0"/>
                <a:t>binary</a:t>
              </a:r>
              <a:r>
                <a:rPr lang="fr-FR" b="1" i="1" dirty="0" smtClean="0"/>
                <a:t> collision </a:t>
              </a:r>
              <a:r>
                <a:rPr lang="fr-FR" dirty="0" smtClean="0"/>
                <a:t>: </a:t>
              </a:r>
              <a:endParaRPr lang="fr-FR" dirty="0"/>
            </a:p>
            <a:p>
              <a:endParaRPr lang="fr-FR" dirty="0" smtClean="0"/>
            </a:p>
            <a:p>
              <a:r>
                <a:rPr lang="fr-FR" b="1" dirty="0" smtClean="0"/>
                <a:t>                                  v</a:t>
              </a:r>
              <a:r>
                <a:rPr lang="fr-FR" baseline="-25000" dirty="0" smtClean="0"/>
                <a:t>n+1 </a:t>
              </a:r>
              <a:r>
                <a:rPr lang="fr-FR" dirty="0" smtClean="0"/>
                <a:t>= </a:t>
              </a:r>
              <a:r>
                <a:rPr lang="fr-FR" dirty="0" err="1" smtClean="0"/>
                <a:t>v</a:t>
              </a:r>
              <a:r>
                <a:rPr lang="fr-FR" baseline="-25000" dirty="0" err="1" smtClean="0"/>
                <a:t>n</a:t>
              </a:r>
              <a:r>
                <a:rPr lang="fr-FR" dirty="0" smtClean="0"/>
                <a:t> + E</a:t>
              </a:r>
              <a:r>
                <a:rPr lang="fr-FR" baseline="30000" dirty="0" smtClean="0"/>
                <a:t>-1 </a:t>
              </a:r>
              <a:r>
                <a:rPr lang="fr-FR" b="1" dirty="0" smtClean="0"/>
                <a:t>q</a:t>
              </a:r>
              <a:r>
                <a:rPr lang="fr-FR" dirty="0" smtClean="0"/>
                <a:t>(</a:t>
              </a:r>
              <a:r>
                <a:rPr lang="fr-FR" b="1" dirty="0"/>
                <a:t>r</a:t>
              </a:r>
              <a:r>
                <a:rPr lang="fr-FR" baseline="-25000" dirty="0"/>
                <a:t>n</a:t>
              </a:r>
              <a:r>
                <a:rPr lang="fr-FR" dirty="0"/>
                <a:t> – </a:t>
              </a:r>
              <a:r>
                <a:rPr lang="fr-FR" b="1" dirty="0" smtClean="0"/>
                <a:t>u</a:t>
              </a:r>
              <a:r>
                <a:rPr lang="fr-FR" baseline="-25000" dirty="0" smtClean="0"/>
                <a:t>n</a:t>
              </a:r>
              <a:r>
                <a:rPr lang="fr-FR" dirty="0" smtClean="0"/>
                <a:t>)</a:t>
              </a:r>
              <a:r>
                <a:rPr lang="fr-FR" baseline="-25000" dirty="0" smtClean="0"/>
                <a:t>    </a:t>
              </a:r>
              <a:endParaRPr lang="fr-FR" dirty="0" smtClean="0"/>
            </a:p>
            <a:p>
              <a:r>
                <a:rPr lang="fr-FR" b="1" dirty="0" smtClean="0"/>
                <a:t>                                  r</a:t>
              </a:r>
              <a:r>
                <a:rPr lang="fr-FR" baseline="-25000" dirty="0" smtClean="0"/>
                <a:t>n</a:t>
              </a:r>
              <a:r>
                <a:rPr lang="fr-FR" baseline="-25000" dirty="0"/>
                <a:t>+1</a:t>
              </a:r>
              <a:r>
                <a:rPr lang="fr-FR" dirty="0"/>
                <a:t> = </a:t>
              </a:r>
              <a:r>
                <a:rPr lang="fr-FR" b="1" dirty="0"/>
                <a:t>r</a:t>
              </a:r>
              <a:r>
                <a:rPr lang="fr-FR" baseline="-25000" dirty="0"/>
                <a:t>n</a:t>
              </a:r>
              <a:r>
                <a:rPr lang="fr-FR" dirty="0"/>
                <a:t> + a </a:t>
              </a:r>
              <a:r>
                <a:rPr lang="fr-FR" b="1" dirty="0" err="1"/>
                <a:t>v</a:t>
              </a:r>
              <a:r>
                <a:rPr lang="fr-FR" baseline="-25000" dirty="0" err="1"/>
                <a:t>n</a:t>
              </a:r>
              <a:r>
                <a:rPr lang="fr-FR" dirty="0"/>
                <a:t> </a:t>
              </a:r>
            </a:p>
            <a:p>
              <a:endParaRPr lang="fr-FR" dirty="0" smtClean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9992" y="1124744"/>
              <a:ext cx="1086919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screening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206803" y="5579948"/>
              <a:ext cx="389387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fr-FR" b="1" dirty="0" err="1"/>
                <a:t>b</a:t>
              </a:r>
              <a:r>
                <a:rPr lang="fr-FR" baseline="-25000" dirty="0" err="1"/>
                <a:t>n</a:t>
              </a:r>
              <a:endParaRPr lang="fr-FR" dirty="0"/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 flipH="1">
              <a:off x="4355976" y="1453996"/>
              <a:ext cx="216024" cy="3188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flipH="1" flipV="1">
              <a:off x="3876112" y="5404574"/>
              <a:ext cx="360038" cy="3286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157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562074"/>
          </a:xfrm>
        </p:spPr>
        <p:txBody>
          <a:bodyPr>
            <a:normAutofit fontScale="90000"/>
          </a:bodyPr>
          <a:lstStyle/>
          <a:p>
            <a:r>
              <a:rPr lang="fr-FR" sz="3200" dirty="0" err="1" smtClean="0"/>
              <a:t>Preliminary</a:t>
            </a:r>
            <a:r>
              <a:rPr lang="fr-FR" sz="3200" dirty="0" smtClean="0"/>
              <a:t> </a:t>
            </a:r>
            <a:r>
              <a:rPr lang="fr-FR" sz="3200" dirty="0" err="1" smtClean="0"/>
              <a:t>numerical</a:t>
            </a:r>
            <a:r>
              <a:rPr lang="fr-FR" sz="3200" dirty="0" smtClean="0"/>
              <a:t> </a:t>
            </a:r>
            <a:r>
              <a:rPr lang="fr-FR" sz="3200" dirty="0" err="1" smtClean="0"/>
              <a:t>r</a:t>
            </a:r>
            <a:r>
              <a:rPr lang="fr-FR" sz="3200" dirty="0" err="1" smtClean="0"/>
              <a:t>esults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268760"/>
            <a:ext cx="6503365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Incidence angle :    </a:t>
            </a:r>
            <a:r>
              <a:rPr lang="fr-FR" b="1" dirty="0" smtClean="0"/>
              <a:t>v</a:t>
            </a:r>
            <a:r>
              <a:rPr lang="fr-FR" baseline="-25000" dirty="0" smtClean="0"/>
              <a:t>in</a:t>
            </a:r>
            <a:r>
              <a:rPr lang="is-IS" dirty="0" smtClean="0"/>
              <a:t> </a:t>
            </a:r>
            <a:r>
              <a:rPr lang="is-IS" dirty="0"/>
              <a:t>= </a:t>
            </a:r>
            <a:r>
              <a:rPr lang="is-IS" dirty="0" smtClean="0"/>
              <a:t>0</a:t>
            </a:r>
            <a:endParaRPr lang="fr-FR" dirty="0" smtClean="0"/>
          </a:p>
          <a:p>
            <a:r>
              <a:rPr lang="fr-FR" dirty="0" smtClean="0"/>
              <a:t>- Incidence </a:t>
            </a:r>
            <a:r>
              <a:rPr lang="fr-FR" dirty="0" smtClean="0"/>
              <a:t>points : </a:t>
            </a:r>
            <a:r>
              <a:rPr lang="fr-FR" dirty="0" smtClean="0"/>
              <a:t> |</a:t>
            </a:r>
            <a:r>
              <a:rPr lang="fr-FR" b="1" dirty="0" err="1" smtClean="0"/>
              <a:t>r</a:t>
            </a:r>
            <a:r>
              <a:rPr lang="fr-FR" baseline="-25000" dirty="0" err="1" smtClean="0"/>
              <a:t>in</a:t>
            </a:r>
            <a:r>
              <a:rPr lang="fr-FR" dirty="0" smtClean="0"/>
              <a:t>|= (a/2) × </a:t>
            </a:r>
            <a:r>
              <a:rPr lang="fr-FR" dirty="0"/>
              <a:t>k  </a:t>
            </a:r>
            <a:r>
              <a:rPr lang="fr-FR" dirty="0" smtClean="0"/>
              <a:t>(k = 0, 1, </a:t>
            </a:r>
            <a:r>
              <a:rPr lang="is-IS" dirty="0" smtClean="0"/>
              <a:t>… 9</a:t>
            </a:r>
            <a:r>
              <a:rPr lang="is-IS" dirty="0" smtClean="0"/>
              <a:t>)</a:t>
            </a:r>
          </a:p>
          <a:p>
            <a:r>
              <a:rPr lang="is-IS" dirty="0" smtClean="0"/>
              <a:t>-&gt; transverse energies between  - 481 eV and  - 4 eV</a:t>
            </a:r>
            <a:endParaRPr lang="is-IS" dirty="0" smtClean="0"/>
          </a:p>
          <a:p>
            <a:endParaRPr lang="is-IS" dirty="0" smtClean="0"/>
          </a:p>
          <a:p>
            <a:r>
              <a:rPr lang="is-IS" dirty="0" smtClean="0"/>
              <a:t>We take two definitions of the </a:t>
            </a:r>
            <a:r>
              <a:rPr lang="is-IS" b="1" i="1" dirty="0" smtClean="0"/>
              <a:t>dechanneling length  </a:t>
            </a:r>
            <a:r>
              <a:rPr lang="is-IS" dirty="0" smtClean="0"/>
              <a:t>L_d = a </a:t>
            </a:r>
            <a:r>
              <a:rPr lang="fr-FR" dirty="0" smtClean="0"/>
              <a:t>× </a:t>
            </a:r>
            <a:r>
              <a:rPr lang="fr-FR" dirty="0" err="1" smtClean="0"/>
              <a:t>n_d</a:t>
            </a:r>
            <a:r>
              <a:rPr lang="fr-FR" dirty="0" smtClean="0"/>
              <a:t> :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n_d1 = </a:t>
            </a:r>
            <a:r>
              <a:rPr lang="is-IS" dirty="0"/>
              <a:t>N</a:t>
            </a:r>
            <a:r>
              <a:rPr lang="is-IS" dirty="0" smtClean="0"/>
              <a:t>o </a:t>
            </a:r>
            <a:r>
              <a:rPr lang="is-IS" dirty="0" smtClean="0"/>
              <a:t>of the first binary collision </a:t>
            </a:r>
            <a:r>
              <a:rPr lang="is-IS" dirty="0" smtClean="0"/>
              <a:t>after which </a:t>
            </a:r>
            <a:r>
              <a:rPr lang="is-IS" dirty="0" smtClean="0"/>
              <a:t> </a:t>
            </a:r>
            <a:r>
              <a:rPr lang="is-IS" dirty="0">
                <a:sym typeface="Wingdings"/>
              </a:rPr>
              <a:t>E</a:t>
            </a:r>
            <a:r>
              <a:rPr lang="is-IS" baseline="-25000" dirty="0">
                <a:sym typeface="Wingdings"/>
              </a:rPr>
              <a:t>T</a:t>
            </a:r>
            <a:r>
              <a:rPr lang="is-IS" dirty="0"/>
              <a:t> </a:t>
            </a:r>
            <a:r>
              <a:rPr lang="is-IS" dirty="0" smtClean="0"/>
              <a:t>&gt; </a:t>
            </a:r>
            <a:r>
              <a:rPr lang="is-IS" dirty="0" smtClean="0"/>
              <a:t>U(a/2)</a:t>
            </a:r>
            <a:endParaRPr lang="is-IS" dirty="0" smtClean="0"/>
          </a:p>
          <a:p>
            <a:r>
              <a:rPr lang="is-IS" dirty="0"/>
              <a:t>n_d2 = </a:t>
            </a:r>
            <a:r>
              <a:rPr lang="is-IS" dirty="0" smtClean="0"/>
              <a:t>No </a:t>
            </a:r>
            <a:r>
              <a:rPr lang="is-IS" dirty="0"/>
              <a:t>of the first binary collision </a:t>
            </a:r>
            <a:r>
              <a:rPr lang="is-IS" dirty="0" smtClean="0"/>
              <a:t>after which  </a:t>
            </a:r>
            <a:r>
              <a:rPr lang="is-IS" dirty="0">
                <a:sym typeface="Wingdings"/>
              </a:rPr>
              <a:t>r</a:t>
            </a:r>
            <a:r>
              <a:rPr lang="is-IS" baseline="-25000" dirty="0">
                <a:sym typeface="Wingdings"/>
              </a:rPr>
              <a:t>n</a:t>
            </a:r>
            <a:r>
              <a:rPr lang="is-IS" dirty="0"/>
              <a:t> &gt; a/2 (= 0.1nm) </a:t>
            </a:r>
            <a:endParaRPr lang="is-IS" dirty="0" smtClean="0"/>
          </a:p>
          <a:p>
            <a:endParaRPr lang="is-IS" dirty="0"/>
          </a:p>
          <a:p>
            <a:endParaRPr lang="is-IS" dirty="0"/>
          </a:p>
          <a:p>
            <a:r>
              <a:rPr lang="is-IS" dirty="0" smtClean="0"/>
              <a:t> Results :</a:t>
            </a:r>
          </a:p>
          <a:p>
            <a:endParaRPr lang="fr-FR" dirty="0" smtClean="0"/>
          </a:p>
          <a:p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strength</a:t>
            </a:r>
            <a:r>
              <a:rPr lang="fr-FR" dirty="0" smtClean="0"/>
              <a:t>  </a:t>
            </a:r>
            <a:r>
              <a:rPr lang="fr-FR" dirty="0" smtClean="0">
                <a:latin typeface="Symbol" charset="2"/>
                <a:cs typeface="Symbol" charset="2"/>
              </a:rPr>
              <a:t>b</a:t>
            </a:r>
            <a:r>
              <a:rPr lang="fr-FR" dirty="0" smtClean="0"/>
              <a:t>     &lt;n_d1&gt;    &lt;n_d2&gt;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r>
              <a:rPr lang="fr-FR" dirty="0" smtClean="0"/>
              <a:t>                                     0.         546         1629</a:t>
            </a:r>
            <a:endParaRPr lang="fr-FR" dirty="0" smtClean="0"/>
          </a:p>
          <a:p>
            <a:r>
              <a:rPr lang="fr-FR" dirty="0" smtClean="0"/>
              <a:t>                                      </a:t>
            </a:r>
            <a:r>
              <a:rPr lang="fr-FR" dirty="0" smtClean="0"/>
              <a:t>0.5      </a:t>
            </a:r>
            <a:r>
              <a:rPr lang="fr-FR" dirty="0" smtClean="0"/>
              <a:t>491          1470</a:t>
            </a:r>
            <a:endParaRPr lang="fr-FR" dirty="0" smtClean="0"/>
          </a:p>
          <a:p>
            <a:r>
              <a:rPr lang="fr-FR" dirty="0" smtClean="0"/>
              <a:t>                                      </a:t>
            </a:r>
            <a:r>
              <a:rPr lang="fr-FR" dirty="0" smtClean="0"/>
              <a:t>0.9</a:t>
            </a:r>
            <a:r>
              <a:rPr lang="fr-FR" dirty="0" smtClean="0"/>
              <a:t>       391         1174</a:t>
            </a:r>
            <a:endParaRPr lang="fr-FR" dirty="0" smtClean="0"/>
          </a:p>
          <a:p>
            <a:r>
              <a:rPr lang="fr-FR" dirty="0" smtClean="0"/>
              <a:t>                                    </a:t>
            </a:r>
            <a:r>
              <a:rPr lang="fr-FR" dirty="0" smtClean="0"/>
              <a:t>- </a:t>
            </a:r>
            <a:r>
              <a:rPr lang="fr-FR" dirty="0" smtClean="0"/>
              <a:t>0.9      516          1564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99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70584" cy="562074"/>
          </a:xfrm>
        </p:spPr>
        <p:txBody>
          <a:bodyPr>
            <a:normAutofit fontScale="90000"/>
          </a:bodyPr>
          <a:lstStyle/>
          <a:p>
            <a:r>
              <a:rPr lang="fr-FR" sz="3200" dirty="0" err="1" smtClean="0"/>
              <a:t>Results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268760"/>
            <a:ext cx="5179911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Incidence </a:t>
            </a:r>
            <a:r>
              <a:rPr lang="fr-FR" dirty="0" smtClean="0"/>
              <a:t>angle </a:t>
            </a:r>
            <a:r>
              <a:rPr lang="fr-FR" dirty="0" smtClean="0">
                <a:solidFill>
                  <a:srgbClr val="000090"/>
                </a:solidFill>
              </a:rPr>
              <a:t>:    </a:t>
            </a:r>
            <a:r>
              <a:rPr lang="fr-FR" b="1" dirty="0" smtClean="0">
                <a:solidFill>
                  <a:srgbClr val="000090"/>
                </a:solidFill>
              </a:rPr>
              <a:t>v</a:t>
            </a:r>
            <a:r>
              <a:rPr lang="fr-FR" baseline="-25000" dirty="0" smtClean="0">
                <a:solidFill>
                  <a:srgbClr val="000090"/>
                </a:solidFill>
              </a:rPr>
              <a:t>in</a:t>
            </a:r>
            <a:r>
              <a:rPr lang="is-IS" dirty="0" smtClean="0">
                <a:solidFill>
                  <a:srgbClr val="000090"/>
                </a:solidFill>
              </a:rPr>
              <a:t> </a:t>
            </a:r>
            <a:r>
              <a:rPr lang="is-IS" dirty="0">
                <a:solidFill>
                  <a:srgbClr val="000090"/>
                </a:solidFill>
              </a:rPr>
              <a:t>= </a:t>
            </a:r>
            <a:r>
              <a:rPr lang="is-IS" dirty="0" smtClean="0">
                <a:solidFill>
                  <a:srgbClr val="000090"/>
                </a:solidFill>
              </a:rPr>
              <a:t>10</a:t>
            </a:r>
            <a:r>
              <a:rPr lang="is-IS" baseline="30000" dirty="0" smtClean="0">
                <a:solidFill>
                  <a:srgbClr val="000090"/>
                </a:solidFill>
              </a:rPr>
              <a:t>-3</a:t>
            </a:r>
            <a:r>
              <a:rPr lang="is-IS" dirty="0" smtClean="0">
                <a:solidFill>
                  <a:srgbClr val="000090"/>
                </a:solidFill>
              </a:rPr>
              <a:t>   ( ≈</a:t>
            </a:r>
            <a:r>
              <a:rPr lang="is-IS" dirty="0" smtClean="0"/>
              <a:t> 1/3 θ</a:t>
            </a:r>
            <a:r>
              <a:rPr lang="is-IS" baseline="-25000" dirty="0" smtClean="0"/>
              <a:t>Lindhard</a:t>
            </a:r>
            <a:r>
              <a:rPr lang="is-IS" dirty="0" smtClean="0"/>
              <a:t>) </a:t>
            </a:r>
          </a:p>
          <a:p>
            <a:r>
              <a:rPr lang="fr-FR" dirty="0" smtClean="0"/>
              <a:t>Incidence </a:t>
            </a:r>
            <a:r>
              <a:rPr lang="fr-FR" dirty="0" smtClean="0"/>
              <a:t>points : </a:t>
            </a:r>
            <a:r>
              <a:rPr lang="fr-FR" dirty="0" smtClean="0"/>
              <a:t> |</a:t>
            </a:r>
            <a:r>
              <a:rPr lang="fr-FR" b="1" dirty="0" err="1" smtClean="0"/>
              <a:t>r</a:t>
            </a:r>
            <a:r>
              <a:rPr lang="fr-FR" baseline="-25000" dirty="0" err="1" smtClean="0"/>
              <a:t>in</a:t>
            </a:r>
            <a:r>
              <a:rPr lang="fr-FR" dirty="0" smtClean="0"/>
              <a:t>|= (a/2) × </a:t>
            </a:r>
            <a:r>
              <a:rPr lang="fr-FR" dirty="0"/>
              <a:t>k  </a:t>
            </a:r>
            <a:r>
              <a:rPr lang="fr-FR" dirty="0" smtClean="0"/>
              <a:t>(k = 0, 1, </a:t>
            </a:r>
            <a:r>
              <a:rPr lang="is-IS" dirty="0" smtClean="0"/>
              <a:t>… </a:t>
            </a:r>
            <a:r>
              <a:rPr lang="is-IS" dirty="0" smtClean="0"/>
              <a:t>4)</a:t>
            </a:r>
          </a:p>
          <a:p>
            <a:r>
              <a:rPr lang="is-IS" dirty="0" smtClean="0"/>
              <a:t>-&gt; transverse energies between  - 431 eV and  - 22 eV</a:t>
            </a:r>
            <a:endParaRPr lang="is-IS" dirty="0" smtClean="0"/>
          </a:p>
          <a:p>
            <a:endParaRPr lang="fr-FR" dirty="0" smtClean="0"/>
          </a:p>
          <a:p>
            <a:r>
              <a:rPr lang="fr-FR" dirty="0" err="1" smtClean="0"/>
              <a:t>Correlation</a:t>
            </a:r>
            <a:r>
              <a:rPr lang="fr-FR" dirty="0" smtClean="0"/>
              <a:t> </a:t>
            </a:r>
            <a:r>
              <a:rPr lang="fr-FR" dirty="0" err="1" smtClean="0"/>
              <a:t>strength</a:t>
            </a:r>
            <a:r>
              <a:rPr lang="fr-FR" dirty="0" smtClean="0"/>
              <a:t>  </a:t>
            </a:r>
            <a:r>
              <a:rPr lang="fr-FR" dirty="0" smtClean="0">
                <a:latin typeface="Symbol" charset="2"/>
                <a:cs typeface="Symbol" charset="2"/>
              </a:rPr>
              <a:t>b</a:t>
            </a:r>
            <a:r>
              <a:rPr lang="fr-FR" dirty="0" smtClean="0"/>
              <a:t>     &lt;n_d1&gt;    &lt;n_d2&gt;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r>
              <a:rPr lang="fr-FR" dirty="0" smtClean="0"/>
              <a:t>                                     0.         </a:t>
            </a:r>
            <a:r>
              <a:rPr lang="fr-FR" dirty="0" smtClean="0"/>
              <a:t>678</a:t>
            </a:r>
            <a:r>
              <a:rPr lang="fr-FR" dirty="0" smtClean="0"/>
              <a:t>         1784</a:t>
            </a:r>
            <a:endParaRPr lang="fr-FR" dirty="0" smtClean="0"/>
          </a:p>
          <a:p>
            <a:r>
              <a:rPr lang="fr-FR" dirty="0" smtClean="0"/>
              <a:t>                                      </a:t>
            </a:r>
            <a:r>
              <a:rPr lang="fr-FR" dirty="0" smtClean="0"/>
              <a:t>0.5      </a:t>
            </a:r>
            <a:r>
              <a:rPr lang="fr-FR" dirty="0" smtClean="0"/>
              <a:t>600</a:t>
            </a:r>
            <a:r>
              <a:rPr lang="fr-FR" dirty="0" smtClean="0"/>
              <a:t>          1617</a:t>
            </a:r>
            <a:endParaRPr lang="fr-FR" dirty="0" smtClean="0"/>
          </a:p>
          <a:p>
            <a:r>
              <a:rPr lang="fr-FR" dirty="0" smtClean="0"/>
              <a:t>                                      </a:t>
            </a:r>
            <a:r>
              <a:rPr lang="fr-FR" dirty="0" smtClean="0"/>
              <a:t>0.9</a:t>
            </a:r>
            <a:r>
              <a:rPr lang="fr-FR" dirty="0" smtClean="0"/>
              <a:t>       464         1297</a:t>
            </a:r>
            <a:endParaRPr lang="fr-FR" dirty="0" smtClean="0"/>
          </a:p>
          <a:p>
            <a:r>
              <a:rPr lang="fr-FR" dirty="0" smtClean="0"/>
              <a:t>                                    </a:t>
            </a:r>
            <a:r>
              <a:rPr lang="fr-FR" dirty="0" smtClean="0"/>
              <a:t>- </a:t>
            </a:r>
            <a:r>
              <a:rPr lang="fr-FR" dirty="0" smtClean="0"/>
              <a:t>0.9      630          1681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4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118" y="116632"/>
            <a:ext cx="6658028" cy="922114"/>
          </a:xfrm>
        </p:spPr>
        <p:txBody>
          <a:bodyPr>
            <a:normAutofit fontScale="90000"/>
          </a:bodyPr>
          <a:lstStyle/>
          <a:p>
            <a:r>
              <a:rPr lang="fr-FR" sz="3600" dirty="0" err="1" smtClean="0"/>
              <a:t>Decomposition</a:t>
            </a:r>
            <a:r>
              <a:rPr lang="fr-FR" sz="3600" dirty="0" smtClean="0"/>
              <a:t> of </a:t>
            </a:r>
            <a:r>
              <a:rPr lang="fr-FR" sz="3600" dirty="0"/>
              <a:t>&lt;</a:t>
            </a:r>
            <a:r>
              <a:rPr lang="fr-FR" sz="3600" b="1" dirty="0"/>
              <a:t>u</a:t>
            </a:r>
            <a:r>
              <a:rPr lang="fr-FR" sz="3600" baseline="30000" dirty="0"/>
              <a:t>2</a:t>
            </a:r>
            <a:r>
              <a:rPr lang="fr-FR" sz="3600" dirty="0"/>
              <a:t>&gt;</a:t>
            </a:r>
            <a:r>
              <a:rPr lang="fr-FR" sz="3600" baseline="-25000" dirty="0"/>
              <a:t>th</a:t>
            </a:r>
            <a:r>
              <a:rPr lang="fr-FR" sz="3600" dirty="0"/>
              <a:t> </a:t>
            </a:r>
            <a:r>
              <a:rPr lang="fr-FR" sz="3600" dirty="0" smtClean="0"/>
              <a:t>in phonons</a:t>
            </a:r>
            <a:endParaRPr lang="fr-FR" sz="3600" dirty="0"/>
          </a:p>
        </p:txBody>
      </p:sp>
      <p:grpSp>
        <p:nvGrpSpPr>
          <p:cNvPr id="74" name="Grouper 73"/>
          <p:cNvGrpSpPr/>
          <p:nvPr/>
        </p:nvGrpSpPr>
        <p:grpSpPr>
          <a:xfrm>
            <a:off x="2060292" y="1715932"/>
            <a:ext cx="5709479" cy="732175"/>
            <a:chOff x="251520" y="1820634"/>
            <a:chExt cx="8064896" cy="1036975"/>
          </a:xfrm>
        </p:grpSpPr>
        <p:sp>
          <p:nvSpPr>
            <p:cNvPr id="6" name="Forme libre 5"/>
            <p:cNvSpPr/>
            <p:nvPr/>
          </p:nvSpPr>
          <p:spPr>
            <a:xfrm>
              <a:off x="251520" y="1911048"/>
              <a:ext cx="8064896" cy="858765"/>
            </a:xfrm>
            <a:custGeom>
              <a:avLst/>
              <a:gdLst>
                <a:gd name="connsiteX0" fmla="*/ 0 w 6144380"/>
                <a:gd name="connsiteY0" fmla="*/ 433630 h 869073"/>
                <a:gd name="connsiteX1" fmla="*/ 84666 w 6144380"/>
                <a:gd name="connsiteY1" fmla="*/ 397344 h 869073"/>
                <a:gd name="connsiteX2" fmla="*/ 895047 w 6144380"/>
                <a:gd name="connsiteY2" fmla="*/ 10297 h 869073"/>
                <a:gd name="connsiteX3" fmla="*/ 1995714 w 6144380"/>
                <a:gd name="connsiteY3" fmla="*/ 869059 h 869073"/>
                <a:gd name="connsiteX4" fmla="*/ 2939142 w 6144380"/>
                <a:gd name="connsiteY4" fmla="*/ 34487 h 869073"/>
                <a:gd name="connsiteX5" fmla="*/ 3797904 w 6144380"/>
                <a:gd name="connsiteY5" fmla="*/ 856963 h 869073"/>
                <a:gd name="connsiteX6" fmla="*/ 4741333 w 6144380"/>
                <a:gd name="connsiteY6" fmla="*/ 10297 h 869073"/>
                <a:gd name="connsiteX7" fmla="*/ 5600095 w 6144380"/>
                <a:gd name="connsiteY7" fmla="*/ 856963 h 869073"/>
                <a:gd name="connsiteX8" fmla="*/ 6144380 w 6144380"/>
                <a:gd name="connsiteY8" fmla="*/ 445725 h 869073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0 w 6144380"/>
                <a:gd name="connsiteY0" fmla="*/ 423333 h 858765"/>
                <a:gd name="connsiteX1" fmla="*/ 459618 w 6144380"/>
                <a:gd name="connsiteY1" fmla="*/ 399143 h 858765"/>
                <a:gd name="connsiteX2" fmla="*/ 1149047 w 6144380"/>
                <a:gd name="connsiteY2" fmla="*/ 12095 h 858765"/>
                <a:gd name="connsiteX3" fmla="*/ 1995714 w 6144380"/>
                <a:gd name="connsiteY3" fmla="*/ 858762 h 858765"/>
                <a:gd name="connsiteX4" fmla="*/ 2939142 w 6144380"/>
                <a:gd name="connsiteY4" fmla="*/ 24190 h 858765"/>
                <a:gd name="connsiteX5" fmla="*/ 3797904 w 6144380"/>
                <a:gd name="connsiteY5" fmla="*/ 846666 h 858765"/>
                <a:gd name="connsiteX6" fmla="*/ 4741333 w 6144380"/>
                <a:gd name="connsiteY6" fmla="*/ 0 h 858765"/>
                <a:gd name="connsiteX7" fmla="*/ 5600095 w 6144380"/>
                <a:gd name="connsiteY7" fmla="*/ 846666 h 858765"/>
                <a:gd name="connsiteX8" fmla="*/ 6144380 w 6144380"/>
                <a:gd name="connsiteY8" fmla="*/ 435428 h 858765"/>
                <a:gd name="connsiteX0" fmla="*/ 0 w 5684762"/>
                <a:gd name="connsiteY0" fmla="*/ 399143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762" h="858765">
                  <a:moveTo>
                    <a:pt x="0" y="447524"/>
                  </a:moveTo>
                  <a:cubicBezTo>
                    <a:pt x="179413" y="330603"/>
                    <a:pt x="433413" y="-56445"/>
                    <a:pt x="689429" y="12095"/>
                  </a:cubicBezTo>
                  <a:cubicBezTo>
                    <a:pt x="945445" y="80635"/>
                    <a:pt x="1237747" y="856746"/>
                    <a:pt x="1536096" y="858762"/>
                  </a:cubicBezTo>
                  <a:cubicBezTo>
                    <a:pt x="1834445" y="860778"/>
                    <a:pt x="2179159" y="26206"/>
                    <a:pt x="2479524" y="24190"/>
                  </a:cubicBezTo>
                  <a:cubicBezTo>
                    <a:pt x="2779889" y="22174"/>
                    <a:pt x="3037921" y="850698"/>
                    <a:pt x="3338286" y="846666"/>
                  </a:cubicBezTo>
                  <a:cubicBezTo>
                    <a:pt x="3638651" y="842634"/>
                    <a:pt x="3981350" y="0"/>
                    <a:pt x="4281715" y="0"/>
                  </a:cubicBezTo>
                  <a:cubicBezTo>
                    <a:pt x="4582080" y="0"/>
                    <a:pt x="4906636" y="774095"/>
                    <a:pt x="5140477" y="846666"/>
                  </a:cubicBezTo>
                  <a:cubicBezTo>
                    <a:pt x="5374318" y="919237"/>
                    <a:pt x="5684762" y="435428"/>
                    <a:pt x="5684762" y="435428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349188" y="213285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611560" y="198884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899592" y="1844824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1197132" y="1864179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475656" y="2024563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691680" y="2276872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Ellipse 12"/>
            <p:cNvSpPr/>
            <p:nvPr/>
          </p:nvSpPr>
          <p:spPr>
            <a:xfrm>
              <a:off x="1907704" y="249289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183641" y="262110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483768" y="2636912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736077" y="249289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975729" y="2288967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203848" y="2060848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3419872" y="1916832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3707904" y="1844824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3971746" y="1928927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4187770" y="213285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4379604" y="234888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607723" y="2513375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4883660" y="2641585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5148064" y="2564904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Ellipse 26"/>
            <p:cNvSpPr/>
            <p:nvPr/>
          </p:nvSpPr>
          <p:spPr>
            <a:xfrm>
              <a:off x="5376183" y="2408793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580112" y="2204864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Ellipse 28"/>
            <p:cNvSpPr/>
            <p:nvPr/>
          </p:nvSpPr>
          <p:spPr>
            <a:xfrm>
              <a:off x="5796136" y="201303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024255" y="1856357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6288097" y="1820634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6528311" y="1916832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Ellipse 32"/>
            <p:cNvSpPr/>
            <p:nvPr/>
          </p:nvSpPr>
          <p:spPr>
            <a:xfrm>
              <a:off x="6767963" y="208447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4" name="Ellipse 33"/>
            <p:cNvSpPr/>
            <p:nvPr/>
          </p:nvSpPr>
          <p:spPr>
            <a:xfrm>
              <a:off x="6983987" y="228525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7175821" y="2480801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6" name="Ellipse 35"/>
            <p:cNvSpPr/>
            <p:nvPr/>
          </p:nvSpPr>
          <p:spPr>
            <a:xfrm>
              <a:off x="7388696" y="2633201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7668344" y="2636912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7884368" y="2492896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8100392" y="2336785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89" name="Grouper 88"/>
          <p:cNvGrpSpPr/>
          <p:nvPr/>
        </p:nvGrpSpPr>
        <p:grpSpPr>
          <a:xfrm>
            <a:off x="3917103" y="3061474"/>
            <a:ext cx="3451281" cy="511542"/>
            <a:chOff x="539552" y="4797152"/>
            <a:chExt cx="5052655" cy="812565"/>
          </a:xfrm>
        </p:grpSpPr>
        <p:sp>
          <p:nvSpPr>
            <p:cNvPr id="40" name="Forme libre 39"/>
            <p:cNvSpPr/>
            <p:nvPr/>
          </p:nvSpPr>
          <p:spPr>
            <a:xfrm>
              <a:off x="2224171" y="4933951"/>
              <a:ext cx="1699757" cy="511274"/>
            </a:xfrm>
            <a:custGeom>
              <a:avLst/>
              <a:gdLst>
                <a:gd name="connsiteX0" fmla="*/ 0 w 6144380"/>
                <a:gd name="connsiteY0" fmla="*/ 433630 h 869073"/>
                <a:gd name="connsiteX1" fmla="*/ 84666 w 6144380"/>
                <a:gd name="connsiteY1" fmla="*/ 397344 h 869073"/>
                <a:gd name="connsiteX2" fmla="*/ 895047 w 6144380"/>
                <a:gd name="connsiteY2" fmla="*/ 10297 h 869073"/>
                <a:gd name="connsiteX3" fmla="*/ 1995714 w 6144380"/>
                <a:gd name="connsiteY3" fmla="*/ 869059 h 869073"/>
                <a:gd name="connsiteX4" fmla="*/ 2939142 w 6144380"/>
                <a:gd name="connsiteY4" fmla="*/ 34487 h 869073"/>
                <a:gd name="connsiteX5" fmla="*/ 3797904 w 6144380"/>
                <a:gd name="connsiteY5" fmla="*/ 856963 h 869073"/>
                <a:gd name="connsiteX6" fmla="*/ 4741333 w 6144380"/>
                <a:gd name="connsiteY6" fmla="*/ 10297 h 869073"/>
                <a:gd name="connsiteX7" fmla="*/ 5600095 w 6144380"/>
                <a:gd name="connsiteY7" fmla="*/ 856963 h 869073"/>
                <a:gd name="connsiteX8" fmla="*/ 6144380 w 6144380"/>
                <a:gd name="connsiteY8" fmla="*/ 445725 h 869073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0 w 6144380"/>
                <a:gd name="connsiteY0" fmla="*/ 423333 h 858765"/>
                <a:gd name="connsiteX1" fmla="*/ 459618 w 6144380"/>
                <a:gd name="connsiteY1" fmla="*/ 399143 h 858765"/>
                <a:gd name="connsiteX2" fmla="*/ 1149047 w 6144380"/>
                <a:gd name="connsiteY2" fmla="*/ 12095 h 858765"/>
                <a:gd name="connsiteX3" fmla="*/ 1995714 w 6144380"/>
                <a:gd name="connsiteY3" fmla="*/ 858762 h 858765"/>
                <a:gd name="connsiteX4" fmla="*/ 2939142 w 6144380"/>
                <a:gd name="connsiteY4" fmla="*/ 24190 h 858765"/>
                <a:gd name="connsiteX5" fmla="*/ 3797904 w 6144380"/>
                <a:gd name="connsiteY5" fmla="*/ 846666 h 858765"/>
                <a:gd name="connsiteX6" fmla="*/ 4741333 w 6144380"/>
                <a:gd name="connsiteY6" fmla="*/ 0 h 858765"/>
                <a:gd name="connsiteX7" fmla="*/ 5600095 w 6144380"/>
                <a:gd name="connsiteY7" fmla="*/ 846666 h 858765"/>
                <a:gd name="connsiteX8" fmla="*/ 6144380 w 6144380"/>
                <a:gd name="connsiteY8" fmla="*/ 435428 h 858765"/>
                <a:gd name="connsiteX0" fmla="*/ 0 w 5684762"/>
                <a:gd name="connsiteY0" fmla="*/ 399143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762" h="858765">
                  <a:moveTo>
                    <a:pt x="0" y="447524"/>
                  </a:moveTo>
                  <a:cubicBezTo>
                    <a:pt x="179413" y="330603"/>
                    <a:pt x="433413" y="-56445"/>
                    <a:pt x="689429" y="12095"/>
                  </a:cubicBezTo>
                  <a:cubicBezTo>
                    <a:pt x="945445" y="80635"/>
                    <a:pt x="1237747" y="856746"/>
                    <a:pt x="1536096" y="858762"/>
                  </a:cubicBezTo>
                  <a:cubicBezTo>
                    <a:pt x="1834445" y="860778"/>
                    <a:pt x="2179159" y="26206"/>
                    <a:pt x="2479524" y="24190"/>
                  </a:cubicBezTo>
                  <a:cubicBezTo>
                    <a:pt x="2779889" y="22174"/>
                    <a:pt x="3037921" y="850698"/>
                    <a:pt x="3338286" y="846666"/>
                  </a:cubicBezTo>
                  <a:cubicBezTo>
                    <a:pt x="3638651" y="842634"/>
                    <a:pt x="3981350" y="0"/>
                    <a:pt x="4281715" y="0"/>
                  </a:cubicBezTo>
                  <a:cubicBezTo>
                    <a:pt x="4582080" y="0"/>
                    <a:pt x="4906636" y="774095"/>
                    <a:pt x="5140477" y="846666"/>
                  </a:cubicBezTo>
                  <a:cubicBezTo>
                    <a:pt x="5374318" y="919237"/>
                    <a:pt x="5684762" y="435428"/>
                    <a:pt x="5684762" y="435428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2879812" y="4825939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2291653" y="481268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2582237" y="5337213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095836" y="5337213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3359433" y="481268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635896" y="5322548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5" name="Forme libre 74"/>
            <p:cNvSpPr/>
            <p:nvPr/>
          </p:nvSpPr>
          <p:spPr>
            <a:xfrm>
              <a:off x="3892450" y="4990431"/>
              <a:ext cx="1699757" cy="511274"/>
            </a:xfrm>
            <a:custGeom>
              <a:avLst/>
              <a:gdLst>
                <a:gd name="connsiteX0" fmla="*/ 0 w 6144380"/>
                <a:gd name="connsiteY0" fmla="*/ 433630 h 869073"/>
                <a:gd name="connsiteX1" fmla="*/ 84666 w 6144380"/>
                <a:gd name="connsiteY1" fmla="*/ 397344 h 869073"/>
                <a:gd name="connsiteX2" fmla="*/ 895047 w 6144380"/>
                <a:gd name="connsiteY2" fmla="*/ 10297 h 869073"/>
                <a:gd name="connsiteX3" fmla="*/ 1995714 w 6144380"/>
                <a:gd name="connsiteY3" fmla="*/ 869059 h 869073"/>
                <a:gd name="connsiteX4" fmla="*/ 2939142 w 6144380"/>
                <a:gd name="connsiteY4" fmla="*/ 34487 h 869073"/>
                <a:gd name="connsiteX5" fmla="*/ 3797904 w 6144380"/>
                <a:gd name="connsiteY5" fmla="*/ 856963 h 869073"/>
                <a:gd name="connsiteX6" fmla="*/ 4741333 w 6144380"/>
                <a:gd name="connsiteY6" fmla="*/ 10297 h 869073"/>
                <a:gd name="connsiteX7" fmla="*/ 5600095 w 6144380"/>
                <a:gd name="connsiteY7" fmla="*/ 856963 h 869073"/>
                <a:gd name="connsiteX8" fmla="*/ 6144380 w 6144380"/>
                <a:gd name="connsiteY8" fmla="*/ 445725 h 869073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0 w 6144380"/>
                <a:gd name="connsiteY0" fmla="*/ 423333 h 858765"/>
                <a:gd name="connsiteX1" fmla="*/ 459618 w 6144380"/>
                <a:gd name="connsiteY1" fmla="*/ 399143 h 858765"/>
                <a:gd name="connsiteX2" fmla="*/ 1149047 w 6144380"/>
                <a:gd name="connsiteY2" fmla="*/ 12095 h 858765"/>
                <a:gd name="connsiteX3" fmla="*/ 1995714 w 6144380"/>
                <a:gd name="connsiteY3" fmla="*/ 858762 h 858765"/>
                <a:gd name="connsiteX4" fmla="*/ 2939142 w 6144380"/>
                <a:gd name="connsiteY4" fmla="*/ 24190 h 858765"/>
                <a:gd name="connsiteX5" fmla="*/ 3797904 w 6144380"/>
                <a:gd name="connsiteY5" fmla="*/ 846666 h 858765"/>
                <a:gd name="connsiteX6" fmla="*/ 4741333 w 6144380"/>
                <a:gd name="connsiteY6" fmla="*/ 0 h 858765"/>
                <a:gd name="connsiteX7" fmla="*/ 5600095 w 6144380"/>
                <a:gd name="connsiteY7" fmla="*/ 846666 h 858765"/>
                <a:gd name="connsiteX8" fmla="*/ 6144380 w 6144380"/>
                <a:gd name="connsiteY8" fmla="*/ 435428 h 858765"/>
                <a:gd name="connsiteX0" fmla="*/ 0 w 5684762"/>
                <a:gd name="connsiteY0" fmla="*/ 399143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762" h="858765">
                  <a:moveTo>
                    <a:pt x="0" y="447524"/>
                  </a:moveTo>
                  <a:cubicBezTo>
                    <a:pt x="179413" y="330603"/>
                    <a:pt x="433413" y="-56445"/>
                    <a:pt x="689429" y="12095"/>
                  </a:cubicBezTo>
                  <a:cubicBezTo>
                    <a:pt x="945445" y="80635"/>
                    <a:pt x="1237747" y="856746"/>
                    <a:pt x="1536096" y="858762"/>
                  </a:cubicBezTo>
                  <a:cubicBezTo>
                    <a:pt x="1834445" y="860778"/>
                    <a:pt x="2179159" y="26206"/>
                    <a:pt x="2479524" y="24190"/>
                  </a:cubicBezTo>
                  <a:cubicBezTo>
                    <a:pt x="2779889" y="22174"/>
                    <a:pt x="3037921" y="850698"/>
                    <a:pt x="3338286" y="846666"/>
                  </a:cubicBezTo>
                  <a:cubicBezTo>
                    <a:pt x="3638651" y="842634"/>
                    <a:pt x="3981350" y="0"/>
                    <a:pt x="4281715" y="0"/>
                  </a:cubicBezTo>
                  <a:cubicBezTo>
                    <a:pt x="4582080" y="0"/>
                    <a:pt x="4906636" y="774095"/>
                    <a:pt x="5140477" y="846666"/>
                  </a:cubicBezTo>
                  <a:cubicBezTo>
                    <a:pt x="5374318" y="919237"/>
                    <a:pt x="5684762" y="435428"/>
                    <a:pt x="5684762" y="435428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548091" y="4882419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3959932" y="486916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4250516" y="5393693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4764115" y="5393693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027712" y="486916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1" name="Ellipse 80"/>
            <p:cNvSpPr/>
            <p:nvPr/>
          </p:nvSpPr>
          <p:spPr>
            <a:xfrm>
              <a:off x="5304175" y="5379028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2" name="Forme libre 81"/>
            <p:cNvSpPr/>
            <p:nvPr/>
          </p:nvSpPr>
          <p:spPr>
            <a:xfrm>
              <a:off x="539552" y="4918423"/>
              <a:ext cx="1699757" cy="511274"/>
            </a:xfrm>
            <a:custGeom>
              <a:avLst/>
              <a:gdLst>
                <a:gd name="connsiteX0" fmla="*/ 0 w 6144380"/>
                <a:gd name="connsiteY0" fmla="*/ 433630 h 869073"/>
                <a:gd name="connsiteX1" fmla="*/ 84666 w 6144380"/>
                <a:gd name="connsiteY1" fmla="*/ 397344 h 869073"/>
                <a:gd name="connsiteX2" fmla="*/ 895047 w 6144380"/>
                <a:gd name="connsiteY2" fmla="*/ 10297 h 869073"/>
                <a:gd name="connsiteX3" fmla="*/ 1995714 w 6144380"/>
                <a:gd name="connsiteY3" fmla="*/ 869059 h 869073"/>
                <a:gd name="connsiteX4" fmla="*/ 2939142 w 6144380"/>
                <a:gd name="connsiteY4" fmla="*/ 34487 h 869073"/>
                <a:gd name="connsiteX5" fmla="*/ 3797904 w 6144380"/>
                <a:gd name="connsiteY5" fmla="*/ 856963 h 869073"/>
                <a:gd name="connsiteX6" fmla="*/ 4741333 w 6144380"/>
                <a:gd name="connsiteY6" fmla="*/ 10297 h 869073"/>
                <a:gd name="connsiteX7" fmla="*/ 5600095 w 6144380"/>
                <a:gd name="connsiteY7" fmla="*/ 856963 h 869073"/>
                <a:gd name="connsiteX8" fmla="*/ 6144380 w 6144380"/>
                <a:gd name="connsiteY8" fmla="*/ 445725 h 869073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20186 w 6164566"/>
                <a:gd name="connsiteY0" fmla="*/ 423333 h 858765"/>
                <a:gd name="connsiteX1" fmla="*/ 104852 w 6164566"/>
                <a:gd name="connsiteY1" fmla="*/ 387047 h 858765"/>
                <a:gd name="connsiteX2" fmla="*/ 1169233 w 6164566"/>
                <a:gd name="connsiteY2" fmla="*/ 12095 h 858765"/>
                <a:gd name="connsiteX3" fmla="*/ 2015900 w 6164566"/>
                <a:gd name="connsiteY3" fmla="*/ 858762 h 858765"/>
                <a:gd name="connsiteX4" fmla="*/ 2959328 w 6164566"/>
                <a:gd name="connsiteY4" fmla="*/ 24190 h 858765"/>
                <a:gd name="connsiteX5" fmla="*/ 3818090 w 6164566"/>
                <a:gd name="connsiteY5" fmla="*/ 846666 h 858765"/>
                <a:gd name="connsiteX6" fmla="*/ 4761519 w 6164566"/>
                <a:gd name="connsiteY6" fmla="*/ 0 h 858765"/>
                <a:gd name="connsiteX7" fmla="*/ 5620281 w 6164566"/>
                <a:gd name="connsiteY7" fmla="*/ 846666 h 858765"/>
                <a:gd name="connsiteX8" fmla="*/ 6164566 w 6164566"/>
                <a:gd name="connsiteY8" fmla="*/ 435428 h 858765"/>
                <a:gd name="connsiteX0" fmla="*/ 0 w 6144380"/>
                <a:gd name="connsiteY0" fmla="*/ 423333 h 858765"/>
                <a:gd name="connsiteX1" fmla="*/ 459618 w 6144380"/>
                <a:gd name="connsiteY1" fmla="*/ 399143 h 858765"/>
                <a:gd name="connsiteX2" fmla="*/ 1149047 w 6144380"/>
                <a:gd name="connsiteY2" fmla="*/ 12095 h 858765"/>
                <a:gd name="connsiteX3" fmla="*/ 1995714 w 6144380"/>
                <a:gd name="connsiteY3" fmla="*/ 858762 h 858765"/>
                <a:gd name="connsiteX4" fmla="*/ 2939142 w 6144380"/>
                <a:gd name="connsiteY4" fmla="*/ 24190 h 858765"/>
                <a:gd name="connsiteX5" fmla="*/ 3797904 w 6144380"/>
                <a:gd name="connsiteY5" fmla="*/ 846666 h 858765"/>
                <a:gd name="connsiteX6" fmla="*/ 4741333 w 6144380"/>
                <a:gd name="connsiteY6" fmla="*/ 0 h 858765"/>
                <a:gd name="connsiteX7" fmla="*/ 5600095 w 6144380"/>
                <a:gd name="connsiteY7" fmla="*/ 846666 h 858765"/>
                <a:gd name="connsiteX8" fmla="*/ 6144380 w 6144380"/>
                <a:gd name="connsiteY8" fmla="*/ 435428 h 858765"/>
                <a:gd name="connsiteX0" fmla="*/ 0 w 5684762"/>
                <a:gd name="connsiteY0" fmla="*/ 399143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  <a:gd name="connsiteX0" fmla="*/ 0 w 5684762"/>
                <a:gd name="connsiteY0" fmla="*/ 447524 h 858765"/>
                <a:gd name="connsiteX1" fmla="*/ 689429 w 5684762"/>
                <a:gd name="connsiteY1" fmla="*/ 12095 h 858765"/>
                <a:gd name="connsiteX2" fmla="*/ 1536096 w 5684762"/>
                <a:gd name="connsiteY2" fmla="*/ 858762 h 858765"/>
                <a:gd name="connsiteX3" fmla="*/ 2479524 w 5684762"/>
                <a:gd name="connsiteY3" fmla="*/ 24190 h 858765"/>
                <a:gd name="connsiteX4" fmla="*/ 3338286 w 5684762"/>
                <a:gd name="connsiteY4" fmla="*/ 846666 h 858765"/>
                <a:gd name="connsiteX5" fmla="*/ 4281715 w 5684762"/>
                <a:gd name="connsiteY5" fmla="*/ 0 h 858765"/>
                <a:gd name="connsiteX6" fmla="*/ 5140477 w 5684762"/>
                <a:gd name="connsiteY6" fmla="*/ 846666 h 858765"/>
                <a:gd name="connsiteX7" fmla="*/ 5684762 w 5684762"/>
                <a:gd name="connsiteY7" fmla="*/ 435428 h 858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762" h="858765">
                  <a:moveTo>
                    <a:pt x="0" y="447524"/>
                  </a:moveTo>
                  <a:cubicBezTo>
                    <a:pt x="179413" y="330603"/>
                    <a:pt x="433413" y="-56445"/>
                    <a:pt x="689429" y="12095"/>
                  </a:cubicBezTo>
                  <a:cubicBezTo>
                    <a:pt x="945445" y="80635"/>
                    <a:pt x="1237747" y="856746"/>
                    <a:pt x="1536096" y="858762"/>
                  </a:cubicBezTo>
                  <a:cubicBezTo>
                    <a:pt x="1834445" y="860778"/>
                    <a:pt x="2179159" y="26206"/>
                    <a:pt x="2479524" y="24190"/>
                  </a:cubicBezTo>
                  <a:cubicBezTo>
                    <a:pt x="2779889" y="22174"/>
                    <a:pt x="3037921" y="850698"/>
                    <a:pt x="3338286" y="846666"/>
                  </a:cubicBezTo>
                  <a:cubicBezTo>
                    <a:pt x="3638651" y="842634"/>
                    <a:pt x="3981350" y="0"/>
                    <a:pt x="4281715" y="0"/>
                  </a:cubicBezTo>
                  <a:cubicBezTo>
                    <a:pt x="4582080" y="0"/>
                    <a:pt x="4906636" y="774095"/>
                    <a:pt x="5140477" y="846666"/>
                  </a:cubicBezTo>
                  <a:cubicBezTo>
                    <a:pt x="5374318" y="919237"/>
                    <a:pt x="5684762" y="435428"/>
                    <a:pt x="5684762" y="435428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1195193" y="4810411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607034" y="4797152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897618" y="5321685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1411217" y="5321685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1674814" y="4797152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8" name="Ellipse 87"/>
            <p:cNvSpPr/>
            <p:nvPr/>
          </p:nvSpPr>
          <p:spPr>
            <a:xfrm>
              <a:off x="1951277" y="5307020"/>
              <a:ext cx="216024" cy="21602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299583" y="1446335"/>
            <a:ext cx="175213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m</a:t>
            </a:r>
            <a:r>
              <a:rPr lang="fr-FR" sz="2400" dirty="0" smtClean="0"/>
              <a:t>edium </a:t>
            </a:r>
            <a:r>
              <a:rPr lang="fr-FR" sz="2400" dirty="0" err="1" smtClean="0"/>
              <a:t>wavelength</a:t>
            </a:r>
            <a:r>
              <a:rPr lang="fr-FR" sz="2400" dirty="0" smtClean="0"/>
              <a:t> </a:t>
            </a:r>
            <a:r>
              <a:rPr lang="fr-FR" sz="2400" dirty="0" smtClean="0"/>
              <a:t>~ 10 a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223989" y="2948152"/>
            <a:ext cx="3336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shortest</a:t>
            </a:r>
            <a:r>
              <a:rPr lang="fr-FR" sz="2400" dirty="0" smtClean="0"/>
              <a:t> </a:t>
            </a:r>
            <a:r>
              <a:rPr lang="fr-FR" sz="2400" dirty="0" err="1" smtClean="0"/>
              <a:t>wavelength</a:t>
            </a:r>
            <a:r>
              <a:rPr lang="fr-FR" sz="2400" dirty="0" smtClean="0"/>
              <a:t> = 2a</a:t>
            </a:r>
            <a:endParaRPr lang="fr-FR" sz="2400" dirty="0"/>
          </a:p>
        </p:txBody>
      </p:sp>
      <p:grpSp>
        <p:nvGrpSpPr>
          <p:cNvPr id="129" name="Grouper 128"/>
          <p:cNvGrpSpPr/>
          <p:nvPr/>
        </p:nvGrpSpPr>
        <p:grpSpPr>
          <a:xfrm>
            <a:off x="601496" y="4133979"/>
            <a:ext cx="6778816" cy="2554545"/>
            <a:chOff x="601496" y="4133979"/>
            <a:chExt cx="6778816" cy="2554545"/>
          </a:xfrm>
        </p:grpSpPr>
        <p:sp>
          <p:nvSpPr>
            <p:cNvPr id="92" name="ZoneTexte 91"/>
            <p:cNvSpPr txBox="1"/>
            <p:nvPr/>
          </p:nvSpPr>
          <p:spPr>
            <a:xfrm>
              <a:off x="601496" y="4133979"/>
              <a:ext cx="641877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&lt;</a:t>
              </a:r>
              <a:r>
                <a:rPr lang="fr-FR" sz="2000" b="1" dirty="0" smtClean="0"/>
                <a:t>u</a:t>
              </a:r>
              <a:r>
                <a:rPr lang="fr-FR" sz="2000" baseline="30000" dirty="0" smtClean="0"/>
                <a:t>2</a:t>
              </a:r>
              <a:r>
                <a:rPr lang="fr-FR" sz="2000" dirty="0" smtClean="0"/>
                <a:t>&gt;</a:t>
              </a:r>
              <a:r>
                <a:rPr lang="fr-FR" sz="2000" baseline="-25000" dirty="0" smtClean="0"/>
                <a:t>th  </a:t>
              </a:r>
              <a:r>
                <a:rPr lang="fr-FR" sz="2000" dirty="0" smtClean="0"/>
                <a:t> ≈  (</a:t>
              </a:r>
              <a:r>
                <a:rPr lang="fr-FR" sz="2000" dirty="0" err="1" smtClean="0"/>
                <a:t>ρ</a:t>
              </a:r>
              <a:r>
                <a:rPr lang="fr-FR" sz="2000" baseline="-25000" dirty="0" err="1" smtClean="0"/>
                <a:t>A</a:t>
              </a:r>
              <a:r>
                <a:rPr lang="fr-FR" sz="2000" dirty="0" smtClean="0"/>
                <a:t> m</a:t>
              </a:r>
              <a:r>
                <a:rPr lang="fr-FR" sz="2000" baseline="-25000" dirty="0" smtClean="0"/>
                <a:t>A</a:t>
              </a:r>
              <a:r>
                <a:rPr lang="fr-FR" sz="2000" dirty="0" smtClean="0"/>
                <a:t>)</a:t>
              </a:r>
              <a:r>
                <a:rPr lang="fr-FR" sz="2000" baseline="30000" dirty="0" smtClean="0"/>
                <a:t>-1</a:t>
              </a:r>
              <a:r>
                <a:rPr lang="fr-FR" sz="2000" dirty="0" smtClean="0"/>
                <a:t>  ×  </a:t>
              </a:r>
              <a:r>
                <a:rPr lang="fr-FR" sz="2000" dirty="0" err="1" smtClean="0"/>
                <a:t>integral</a:t>
              </a:r>
              <a:r>
                <a:rPr lang="fr-FR" sz="2000" dirty="0" smtClean="0"/>
                <a:t> of d</a:t>
              </a:r>
              <a:r>
                <a:rPr lang="fr-FR" sz="2000" baseline="30000" dirty="0" smtClean="0"/>
                <a:t>3</a:t>
              </a:r>
              <a:r>
                <a:rPr lang="fr-FR" sz="2000" b="1" dirty="0" smtClean="0"/>
                <a:t>K</a:t>
              </a:r>
              <a:r>
                <a:rPr lang="fr-FR" sz="2000" dirty="0" smtClean="0"/>
                <a:t>/</a:t>
              </a:r>
              <a:r>
                <a:rPr lang="fr-FR" sz="2000" dirty="0" err="1" smtClean="0"/>
                <a:t>ω</a:t>
              </a:r>
              <a:r>
                <a:rPr lang="fr-FR" sz="2000" dirty="0" smtClean="0"/>
                <a:t>   { 1/2 + 1/[</a:t>
              </a:r>
              <a:r>
                <a:rPr lang="fr-FR" sz="2000" dirty="0" err="1" smtClean="0"/>
                <a:t>exp</a:t>
              </a:r>
              <a:r>
                <a:rPr lang="fr-FR" sz="2000" dirty="0" smtClean="0"/>
                <a:t>(</a:t>
              </a:r>
              <a:r>
                <a:rPr lang="fr-FR" sz="2000" dirty="0" err="1" smtClean="0"/>
                <a:t>ω</a:t>
              </a:r>
              <a:r>
                <a:rPr lang="fr-FR" sz="2000" dirty="0" smtClean="0"/>
                <a:t>/kT)-1] } </a:t>
              </a:r>
            </a:p>
            <a:p>
              <a:r>
                <a:rPr lang="fr-FR" sz="2000" dirty="0"/>
                <a:t> </a:t>
              </a:r>
              <a:r>
                <a:rPr lang="fr-FR" sz="2000" dirty="0" smtClean="0"/>
                <a:t>            </a:t>
              </a:r>
              <a:r>
                <a:rPr lang="fr-FR" sz="2000" dirty="0" smtClean="0"/>
                <a:t>~ </a:t>
              </a:r>
              <a:r>
                <a:rPr lang="fr-FR" sz="2000" dirty="0" err="1" smtClean="0"/>
                <a:t>integral</a:t>
              </a:r>
              <a:r>
                <a:rPr lang="fr-FR" sz="2000" dirty="0" smtClean="0"/>
                <a:t> of</a:t>
              </a:r>
              <a:r>
                <a:rPr lang="fr-FR" sz="2000" dirty="0" smtClean="0"/>
                <a:t>  </a:t>
              </a:r>
              <a:r>
                <a:rPr lang="fr-FR" sz="2000" dirty="0" err="1" smtClean="0"/>
                <a:t>d</a:t>
              </a:r>
              <a:r>
                <a:rPr lang="fr-FR" sz="2000" dirty="0" err="1"/>
                <a:t>K</a:t>
              </a:r>
              <a:r>
                <a:rPr lang="fr-FR" sz="2000" dirty="0" smtClean="0"/>
                <a:t> for long </a:t>
              </a:r>
              <a:r>
                <a:rPr lang="fr-FR" sz="2000" dirty="0" err="1" smtClean="0"/>
                <a:t>wavelength</a:t>
              </a:r>
              <a:r>
                <a:rPr lang="fr-FR" sz="2000" dirty="0" smtClean="0"/>
                <a:t>   (K  = 2π/</a:t>
              </a:r>
              <a:r>
                <a:rPr lang="fr-FR" sz="2000" dirty="0" err="1" smtClean="0"/>
                <a:t>λ</a:t>
              </a:r>
              <a:r>
                <a:rPr lang="fr-FR" sz="2000" dirty="0" smtClean="0"/>
                <a:t>)</a:t>
              </a:r>
            </a:p>
            <a:p>
              <a:endParaRPr lang="fr-FR" sz="2000" dirty="0" smtClean="0"/>
            </a:p>
            <a:p>
              <a:r>
                <a:rPr lang="fr-FR" sz="2000" dirty="0" smtClean="0"/>
                <a:t>-&gt; </a:t>
              </a:r>
              <a:r>
                <a:rPr lang="fr-FR" sz="2000" dirty="0" err="1" smtClean="0"/>
                <a:t>typical</a:t>
              </a:r>
              <a:r>
                <a:rPr lang="fr-FR" sz="2000" dirty="0" smtClean="0"/>
                <a:t> </a:t>
              </a:r>
              <a:r>
                <a:rPr lang="fr-FR" sz="2000" dirty="0" err="1" smtClean="0"/>
                <a:t>wavelength</a:t>
              </a:r>
              <a:r>
                <a:rPr lang="fr-FR" sz="2000" dirty="0" smtClean="0"/>
                <a:t> </a:t>
              </a:r>
              <a:r>
                <a:rPr lang="fr-FR" sz="2000" dirty="0" smtClean="0"/>
                <a:t>~</a:t>
              </a:r>
              <a:r>
                <a:rPr lang="fr-FR" sz="2000" dirty="0" smtClean="0"/>
                <a:t> 4a</a:t>
              </a:r>
              <a:endParaRPr lang="fr-FR" sz="2000" dirty="0"/>
            </a:p>
            <a:p>
              <a:endParaRPr lang="fr-FR" sz="2000" dirty="0" smtClean="0"/>
            </a:p>
            <a:p>
              <a:r>
                <a:rPr lang="fr-FR" sz="2000" dirty="0" smtClean="0"/>
                <a:t>-&gt;  β </a:t>
              </a:r>
              <a:r>
                <a:rPr lang="fr-FR" sz="2000" dirty="0" smtClean="0"/>
                <a:t>~ </a:t>
              </a:r>
              <a:r>
                <a:rPr lang="fr-FR" sz="2000" dirty="0" err="1" smtClean="0"/>
                <a:t>exp</a:t>
              </a:r>
              <a:r>
                <a:rPr lang="fr-FR" sz="2000" dirty="0" smtClean="0"/>
                <a:t>(-1) ~ 0.4</a:t>
              </a:r>
            </a:p>
            <a:p>
              <a:endParaRPr lang="fr-FR" sz="2000" dirty="0"/>
            </a:p>
          </p:txBody>
        </p:sp>
        <p:grpSp>
          <p:nvGrpSpPr>
            <p:cNvPr id="128" name="Grouper 127"/>
            <p:cNvGrpSpPr/>
            <p:nvPr/>
          </p:nvGrpSpPr>
          <p:grpSpPr>
            <a:xfrm>
              <a:off x="4167059" y="5411742"/>
              <a:ext cx="3213253" cy="1185610"/>
              <a:chOff x="3663003" y="5205010"/>
              <a:chExt cx="3213253" cy="1185610"/>
            </a:xfrm>
          </p:grpSpPr>
          <p:grpSp>
            <p:nvGrpSpPr>
              <p:cNvPr id="121" name="Grouper 120"/>
              <p:cNvGrpSpPr/>
              <p:nvPr/>
            </p:nvGrpSpPr>
            <p:grpSpPr>
              <a:xfrm>
                <a:off x="3663003" y="5232590"/>
                <a:ext cx="3213253" cy="1158030"/>
                <a:chOff x="3663003" y="5232590"/>
                <a:chExt cx="3213253" cy="1158030"/>
              </a:xfrm>
            </p:grpSpPr>
            <p:grpSp>
              <p:nvGrpSpPr>
                <p:cNvPr id="117" name="Grouper 116"/>
                <p:cNvGrpSpPr/>
                <p:nvPr/>
              </p:nvGrpSpPr>
              <p:grpSpPr>
                <a:xfrm>
                  <a:off x="3663003" y="5232590"/>
                  <a:ext cx="3213253" cy="428658"/>
                  <a:chOff x="2915815" y="5773494"/>
                  <a:chExt cx="3213253" cy="353580"/>
                </a:xfrm>
              </p:grpSpPr>
              <p:sp>
                <p:nvSpPr>
                  <p:cNvPr id="95" name="Ellipse 94"/>
                  <p:cNvSpPr/>
                  <p:nvPr/>
                </p:nvSpPr>
                <p:spPr>
                  <a:xfrm>
                    <a:off x="3854620" y="5983555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6" name="Ellipse 95"/>
                  <p:cNvSpPr/>
                  <p:nvPr/>
                </p:nvSpPr>
                <p:spPr>
                  <a:xfrm>
                    <a:off x="4141806" y="5785589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9" name="Ellipse 98"/>
                  <p:cNvSpPr/>
                  <p:nvPr/>
                </p:nvSpPr>
                <p:spPr>
                  <a:xfrm>
                    <a:off x="4382455" y="5797684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02" name="Ellipse 101"/>
                  <p:cNvSpPr/>
                  <p:nvPr/>
                </p:nvSpPr>
                <p:spPr>
                  <a:xfrm>
                    <a:off x="4843702" y="5983555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3" name="Ellipse 102"/>
                  <p:cNvSpPr/>
                  <p:nvPr/>
                </p:nvSpPr>
                <p:spPr>
                  <a:xfrm>
                    <a:off x="4546438" y="5950362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4" name="Ellipse 103"/>
                  <p:cNvSpPr/>
                  <p:nvPr/>
                </p:nvSpPr>
                <p:spPr>
                  <a:xfrm>
                    <a:off x="5078144" y="5809763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5" name="Ellipse 104"/>
                  <p:cNvSpPr/>
                  <p:nvPr/>
                </p:nvSpPr>
                <p:spPr>
                  <a:xfrm>
                    <a:off x="5386164" y="5809763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06" name="Ellipse 105"/>
                  <p:cNvSpPr/>
                  <p:nvPr/>
                </p:nvSpPr>
                <p:spPr>
                  <a:xfrm>
                    <a:off x="5614477" y="5983555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08" name="Forme libre 107"/>
                  <p:cNvSpPr/>
                  <p:nvPr/>
                </p:nvSpPr>
                <p:spPr>
                  <a:xfrm>
                    <a:off x="2915815" y="5802115"/>
                    <a:ext cx="3213253" cy="321867"/>
                  </a:xfrm>
                  <a:custGeom>
                    <a:avLst/>
                    <a:gdLst>
                      <a:gd name="connsiteX0" fmla="*/ 0 w 6144380"/>
                      <a:gd name="connsiteY0" fmla="*/ 433630 h 869073"/>
                      <a:gd name="connsiteX1" fmla="*/ 84666 w 6144380"/>
                      <a:gd name="connsiteY1" fmla="*/ 397344 h 869073"/>
                      <a:gd name="connsiteX2" fmla="*/ 895047 w 6144380"/>
                      <a:gd name="connsiteY2" fmla="*/ 10297 h 869073"/>
                      <a:gd name="connsiteX3" fmla="*/ 1995714 w 6144380"/>
                      <a:gd name="connsiteY3" fmla="*/ 869059 h 869073"/>
                      <a:gd name="connsiteX4" fmla="*/ 2939142 w 6144380"/>
                      <a:gd name="connsiteY4" fmla="*/ 34487 h 869073"/>
                      <a:gd name="connsiteX5" fmla="*/ 3797904 w 6144380"/>
                      <a:gd name="connsiteY5" fmla="*/ 856963 h 869073"/>
                      <a:gd name="connsiteX6" fmla="*/ 4741333 w 6144380"/>
                      <a:gd name="connsiteY6" fmla="*/ 10297 h 869073"/>
                      <a:gd name="connsiteX7" fmla="*/ 5600095 w 6144380"/>
                      <a:gd name="connsiteY7" fmla="*/ 856963 h 869073"/>
                      <a:gd name="connsiteX8" fmla="*/ 6144380 w 6144380"/>
                      <a:gd name="connsiteY8" fmla="*/ 445725 h 869073"/>
                      <a:gd name="connsiteX0" fmla="*/ 20186 w 6164566"/>
                      <a:gd name="connsiteY0" fmla="*/ 423333 h 858765"/>
                      <a:gd name="connsiteX1" fmla="*/ 104852 w 6164566"/>
                      <a:gd name="connsiteY1" fmla="*/ 387047 h 858765"/>
                      <a:gd name="connsiteX2" fmla="*/ 1169233 w 6164566"/>
                      <a:gd name="connsiteY2" fmla="*/ 12095 h 858765"/>
                      <a:gd name="connsiteX3" fmla="*/ 2015900 w 6164566"/>
                      <a:gd name="connsiteY3" fmla="*/ 858762 h 858765"/>
                      <a:gd name="connsiteX4" fmla="*/ 2959328 w 6164566"/>
                      <a:gd name="connsiteY4" fmla="*/ 24190 h 858765"/>
                      <a:gd name="connsiteX5" fmla="*/ 3818090 w 6164566"/>
                      <a:gd name="connsiteY5" fmla="*/ 846666 h 858765"/>
                      <a:gd name="connsiteX6" fmla="*/ 4761519 w 6164566"/>
                      <a:gd name="connsiteY6" fmla="*/ 0 h 858765"/>
                      <a:gd name="connsiteX7" fmla="*/ 5620281 w 6164566"/>
                      <a:gd name="connsiteY7" fmla="*/ 846666 h 858765"/>
                      <a:gd name="connsiteX8" fmla="*/ 6164566 w 6164566"/>
                      <a:gd name="connsiteY8" fmla="*/ 435428 h 858765"/>
                      <a:gd name="connsiteX0" fmla="*/ 20186 w 6164566"/>
                      <a:gd name="connsiteY0" fmla="*/ 423333 h 858765"/>
                      <a:gd name="connsiteX1" fmla="*/ 104852 w 6164566"/>
                      <a:gd name="connsiteY1" fmla="*/ 387047 h 858765"/>
                      <a:gd name="connsiteX2" fmla="*/ 1169233 w 6164566"/>
                      <a:gd name="connsiteY2" fmla="*/ 12095 h 858765"/>
                      <a:gd name="connsiteX3" fmla="*/ 2015900 w 6164566"/>
                      <a:gd name="connsiteY3" fmla="*/ 858762 h 858765"/>
                      <a:gd name="connsiteX4" fmla="*/ 2959328 w 6164566"/>
                      <a:gd name="connsiteY4" fmla="*/ 24190 h 858765"/>
                      <a:gd name="connsiteX5" fmla="*/ 3818090 w 6164566"/>
                      <a:gd name="connsiteY5" fmla="*/ 846666 h 858765"/>
                      <a:gd name="connsiteX6" fmla="*/ 4761519 w 6164566"/>
                      <a:gd name="connsiteY6" fmla="*/ 0 h 858765"/>
                      <a:gd name="connsiteX7" fmla="*/ 5620281 w 6164566"/>
                      <a:gd name="connsiteY7" fmla="*/ 846666 h 858765"/>
                      <a:gd name="connsiteX8" fmla="*/ 6164566 w 6164566"/>
                      <a:gd name="connsiteY8" fmla="*/ 435428 h 858765"/>
                      <a:gd name="connsiteX0" fmla="*/ 0 w 6144380"/>
                      <a:gd name="connsiteY0" fmla="*/ 423333 h 858765"/>
                      <a:gd name="connsiteX1" fmla="*/ 459618 w 6144380"/>
                      <a:gd name="connsiteY1" fmla="*/ 399143 h 858765"/>
                      <a:gd name="connsiteX2" fmla="*/ 1149047 w 6144380"/>
                      <a:gd name="connsiteY2" fmla="*/ 12095 h 858765"/>
                      <a:gd name="connsiteX3" fmla="*/ 1995714 w 6144380"/>
                      <a:gd name="connsiteY3" fmla="*/ 858762 h 858765"/>
                      <a:gd name="connsiteX4" fmla="*/ 2939142 w 6144380"/>
                      <a:gd name="connsiteY4" fmla="*/ 24190 h 858765"/>
                      <a:gd name="connsiteX5" fmla="*/ 3797904 w 6144380"/>
                      <a:gd name="connsiteY5" fmla="*/ 846666 h 858765"/>
                      <a:gd name="connsiteX6" fmla="*/ 4741333 w 6144380"/>
                      <a:gd name="connsiteY6" fmla="*/ 0 h 858765"/>
                      <a:gd name="connsiteX7" fmla="*/ 5600095 w 6144380"/>
                      <a:gd name="connsiteY7" fmla="*/ 846666 h 858765"/>
                      <a:gd name="connsiteX8" fmla="*/ 6144380 w 6144380"/>
                      <a:gd name="connsiteY8" fmla="*/ 435428 h 858765"/>
                      <a:gd name="connsiteX0" fmla="*/ 0 w 5684762"/>
                      <a:gd name="connsiteY0" fmla="*/ 399143 h 858765"/>
                      <a:gd name="connsiteX1" fmla="*/ 689429 w 5684762"/>
                      <a:gd name="connsiteY1" fmla="*/ 12095 h 858765"/>
                      <a:gd name="connsiteX2" fmla="*/ 1536096 w 5684762"/>
                      <a:gd name="connsiteY2" fmla="*/ 858762 h 858765"/>
                      <a:gd name="connsiteX3" fmla="*/ 2479524 w 5684762"/>
                      <a:gd name="connsiteY3" fmla="*/ 24190 h 858765"/>
                      <a:gd name="connsiteX4" fmla="*/ 3338286 w 5684762"/>
                      <a:gd name="connsiteY4" fmla="*/ 846666 h 858765"/>
                      <a:gd name="connsiteX5" fmla="*/ 4281715 w 5684762"/>
                      <a:gd name="connsiteY5" fmla="*/ 0 h 858765"/>
                      <a:gd name="connsiteX6" fmla="*/ 5140477 w 5684762"/>
                      <a:gd name="connsiteY6" fmla="*/ 846666 h 858765"/>
                      <a:gd name="connsiteX7" fmla="*/ 5684762 w 5684762"/>
                      <a:gd name="connsiteY7" fmla="*/ 435428 h 858765"/>
                      <a:gd name="connsiteX0" fmla="*/ 0 w 5684762"/>
                      <a:gd name="connsiteY0" fmla="*/ 447524 h 858765"/>
                      <a:gd name="connsiteX1" fmla="*/ 689429 w 5684762"/>
                      <a:gd name="connsiteY1" fmla="*/ 12095 h 858765"/>
                      <a:gd name="connsiteX2" fmla="*/ 1536096 w 5684762"/>
                      <a:gd name="connsiteY2" fmla="*/ 858762 h 858765"/>
                      <a:gd name="connsiteX3" fmla="*/ 2479524 w 5684762"/>
                      <a:gd name="connsiteY3" fmla="*/ 24190 h 858765"/>
                      <a:gd name="connsiteX4" fmla="*/ 3338286 w 5684762"/>
                      <a:gd name="connsiteY4" fmla="*/ 846666 h 858765"/>
                      <a:gd name="connsiteX5" fmla="*/ 4281715 w 5684762"/>
                      <a:gd name="connsiteY5" fmla="*/ 0 h 858765"/>
                      <a:gd name="connsiteX6" fmla="*/ 5140477 w 5684762"/>
                      <a:gd name="connsiteY6" fmla="*/ 846666 h 858765"/>
                      <a:gd name="connsiteX7" fmla="*/ 5684762 w 5684762"/>
                      <a:gd name="connsiteY7" fmla="*/ 435428 h 858765"/>
                      <a:gd name="connsiteX0" fmla="*/ 0 w 5684762"/>
                      <a:gd name="connsiteY0" fmla="*/ 447524 h 858765"/>
                      <a:gd name="connsiteX1" fmla="*/ 689429 w 5684762"/>
                      <a:gd name="connsiteY1" fmla="*/ 12095 h 858765"/>
                      <a:gd name="connsiteX2" fmla="*/ 1536096 w 5684762"/>
                      <a:gd name="connsiteY2" fmla="*/ 858762 h 858765"/>
                      <a:gd name="connsiteX3" fmla="*/ 2479524 w 5684762"/>
                      <a:gd name="connsiteY3" fmla="*/ 24190 h 858765"/>
                      <a:gd name="connsiteX4" fmla="*/ 3338286 w 5684762"/>
                      <a:gd name="connsiteY4" fmla="*/ 846666 h 858765"/>
                      <a:gd name="connsiteX5" fmla="*/ 4281715 w 5684762"/>
                      <a:gd name="connsiteY5" fmla="*/ 0 h 858765"/>
                      <a:gd name="connsiteX6" fmla="*/ 5140477 w 5684762"/>
                      <a:gd name="connsiteY6" fmla="*/ 846666 h 858765"/>
                      <a:gd name="connsiteX7" fmla="*/ 5684762 w 5684762"/>
                      <a:gd name="connsiteY7" fmla="*/ 435428 h 8587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684762" h="858765">
                        <a:moveTo>
                          <a:pt x="0" y="447524"/>
                        </a:moveTo>
                        <a:cubicBezTo>
                          <a:pt x="179413" y="330603"/>
                          <a:pt x="433413" y="-56445"/>
                          <a:pt x="689429" y="12095"/>
                        </a:cubicBezTo>
                        <a:cubicBezTo>
                          <a:pt x="945445" y="80635"/>
                          <a:pt x="1237747" y="856746"/>
                          <a:pt x="1536096" y="858762"/>
                        </a:cubicBezTo>
                        <a:cubicBezTo>
                          <a:pt x="1834445" y="860778"/>
                          <a:pt x="2179159" y="26206"/>
                          <a:pt x="2479524" y="24190"/>
                        </a:cubicBezTo>
                        <a:cubicBezTo>
                          <a:pt x="2779889" y="22174"/>
                          <a:pt x="3037921" y="850698"/>
                          <a:pt x="3338286" y="846666"/>
                        </a:cubicBezTo>
                        <a:cubicBezTo>
                          <a:pt x="3638651" y="842634"/>
                          <a:pt x="3981350" y="0"/>
                          <a:pt x="4281715" y="0"/>
                        </a:cubicBezTo>
                        <a:cubicBezTo>
                          <a:pt x="4582080" y="0"/>
                          <a:pt x="4906636" y="774095"/>
                          <a:pt x="5140477" y="846666"/>
                        </a:cubicBezTo>
                        <a:cubicBezTo>
                          <a:pt x="5374318" y="919237"/>
                          <a:pt x="5684762" y="435428"/>
                          <a:pt x="5684762" y="435428"/>
                        </a:cubicBezTo>
                      </a:path>
                    </a:pathLst>
                  </a:cu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/>
                  <p:cNvSpPr/>
                  <p:nvPr/>
                </p:nvSpPr>
                <p:spPr>
                  <a:xfrm>
                    <a:off x="3325220" y="5797684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0" name="Ellipse 109"/>
                  <p:cNvSpPr/>
                  <p:nvPr/>
                </p:nvSpPr>
                <p:spPr>
                  <a:xfrm>
                    <a:off x="3031461" y="5773494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/>
                  <p:cNvSpPr/>
                  <p:nvPr/>
                </p:nvSpPr>
                <p:spPr>
                  <a:xfrm>
                    <a:off x="3561073" y="5991078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6" name="Ellipse 115"/>
                  <p:cNvSpPr/>
                  <p:nvPr/>
                </p:nvSpPr>
                <p:spPr>
                  <a:xfrm>
                    <a:off x="5900325" y="5985003"/>
                    <a:ext cx="147558" cy="13599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</p:grpSp>
            <p:cxnSp>
              <p:nvCxnSpPr>
                <p:cNvPr id="119" name="Connecteur droit avec flèche 118"/>
                <p:cNvCxnSpPr/>
                <p:nvPr/>
              </p:nvCxnSpPr>
              <p:spPr>
                <a:xfrm>
                  <a:off x="3995936" y="6021288"/>
                  <a:ext cx="1115843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ZoneTexte 119"/>
                <p:cNvSpPr txBox="1"/>
                <p:nvPr/>
              </p:nvSpPr>
              <p:spPr>
                <a:xfrm>
                  <a:off x="4375793" y="6021288"/>
                  <a:ext cx="4122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 smtClean="0"/>
                    <a:t>4a</a:t>
                  </a:r>
                  <a:endParaRPr lang="fr-FR" dirty="0"/>
                </a:p>
              </p:txBody>
            </p:sp>
          </p:grpSp>
          <p:cxnSp>
            <p:nvCxnSpPr>
              <p:cNvPr id="123" name="Connecteur droit 122"/>
              <p:cNvCxnSpPr/>
              <p:nvPr/>
            </p:nvCxnSpPr>
            <p:spPr>
              <a:xfrm flipH="1" flipV="1">
                <a:off x="3995936" y="5229200"/>
                <a:ext cx="19712" cy="979629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Ellipse 123"/>
              <p:cNvSpPr/>
              <p:nvPr/>
            </p:nvSpPr>
            <p:spPr>
              <a:xfrm>
                <a:off x="5614477" y="5983555"/>
                <a:ext cx="147558" cy="13599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126" name="Connecteur droit 125"/>
              <p:cNvCxnSpPr/>
              <p:nvPr/>
            </p:nvCxnSpPr>
            <p:spPr>
              <a:xfrm flipH="1" flipV="1">
                <a:off x="5092067" y="5205010"/>
                <a:ext cx="19712" cy="979629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12488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968</Words>
  <Application>Microsoft Macintosh PowerPoint</Application>
  <PresentationFormat>Présentation à l'écran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Effects of correlated thermal vibrations of crystal atoms on bremsstrahlung and dechanneling</vt:lpstr>
      <vt:lpstr>Présentation PowerPoint</vt:lpstr>
      <vt:lpstr>Spring model for the atomic string vibration  </vt:lpstr>
      <vt:lpstr>Gaussian Monte Carlo model</vt:lpstr>
      <vt:lpstr>Effect of the correlation on dechanneling</vt:lpstr>
      <vt:lpstr>Dechanneling simulation  (for axially channeled e-)  </vt:lpstr>
      <vt:lpstr>Preliminary numerical results</vt:lpstr>
      <vt:lpstr>Results</vt:lpstr>
      <vt:lpstr>Decomposition of &lt;u2&gt;th in phonons</vt:lpstr>
      <vt:lpstr>Quantum approach</vt:lpstr>
      <vt:lpstr>Conclusion </vt:lpstr>
    </vt:vector>
  </TitlesOfParts>
  <Company>personnel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CORRELATIONS de VIBRATIONS</dc:title>
  <dc:creator>Xavier/Artru</dc:creator>
  <cp:lastModifiedBy>Xavier/Artru</cp:lastModifiedBy>
  <cp:revision>60</cp:revision>
  <dcterms:created xsi:type="dcterms:W3CDTF">2016-09-12T19:34:58Z</dcterms:created>
  <dcterms:modified xsi:type="dcterms:W3CDTF">2016-09-13T21:31:26Z</dcterms:modified>
</cp:coreProperties>
</file>