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3" r:id="rId3"/>
    <p:sldId id="268" r:id="rId4"/>
    <p:sldId id="258" r:id="rId5"/>
    <p:sldId id="260" r:id="rId6"/>
    <p:sldId id="261" r:id="rId7"/>
    <p:sldId id="262" r:id="rId8"/>
    <p:sldId id="267" r:id="rId9"/>
    <p:sldId id="257" r:id="rId10"/>
    <p:sldId id="272" r:id="rId11"/>
    <p:sldId id="270" r:id="rId12"/>
    <p:sldId id="271" r:id="rId13"/>
    <p:sldId id="277"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151" autoAdjust="0"/>
  </p:normalViewPr>
  <p:slideViewPr>
    <p:cSldViewPr snapToGrid="0">
      <p:cViewPr varScale="1">
        <p:scale>
          <a:sx n="105" d="100"/>
          <a:sy n="105" d="100"/>
        </p:scale>
        <p:origin x="79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W:\&#24037;&#20316;\&#27491;&#30005;&#23376;&#28304;\KEK\results%20KEK\2%20window%20and%20Guass%20target\buckling\new%20results%2020160524\buckling%20for%200.1%20results%20stress%20comprison%2025%20and%2047%20(2016-9-6)%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W:\&#24037;&#20316;\&#27491;&#30005;&#23376;&#28304;\KEK\results%20KEK\2%20window%20and%20Guass%20target\buckling\new%20results%2020160524\buckling%20for%200.1%20results%20displacement%20comprison%2025%20and%2047%20(2016-9-6)%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W:\&#24037;&#20316;\&#27491;&#30005;&#23376;&#28304;\KEK\results%20KEK\2%20window%20and%20Guass%20target\buckling\new%20results%2020160524\buckling%20at%20100%20%20for%200.2results%20(2015-7-7&#65289;.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W:\&#24037;&#20316;\&#27491;&#30005;&#23376;&#28304;\KEK\results%20KEK\2%20window%20and%20Guass%20target\buckling\new%20results%2020160524\no%20buckling%20for%200.2%20results%20(2016-8-22).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W:\&#24037;&#20316;\&#27491;&#30005;&#23376;&#28304;\KEK\results%20KEK\2%20window%20and%20Guass%20target\buckling\new%20results%2020160524\no%20buckling%20for%200.1%20results%20(2016-9-7)%20.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W:\&#24037;&#20316;\&#27491;&#30005;&#23376;&#28304;\KEK\results%20KEK\2%20window%20and%20Guass%20target\buckling\new%20results%202%20rms=1%2020160907\buckling%20at%20360%20for%200.1%20results%20(2016-9-7).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W:\&#24037;&#20316;\&#27491;&#30005;&#23376;&#28304;\KEK\results%20KEK\2%20window%20and%20Guass%20target\buckling\new%20results%202%20rms=1%2020160907\buckling%20at%20800%20for%200.2%20results%20(2016-9-7&#65289;.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60197740118315"/>
          <c:y val="4.6885305281763316E-2"/>
          <c:w val="0.8086560823407507"/>
          <c:h val="0.80411357072710743"/>
        </c:manualLayout>
      </c:layout>
      <c:scatterChart>
        <c:scatterStyle val="smoothMarker"/>
        <c:varyColors val="0"/>
        <c:ser>
          <c:idx val="0"/>
          <c:order val="0"/>
          <c:tx>
            <c:strRef>
              <c:f>displacement!$F$1</c:f>
              <c:strCache>
                <c:ptCount val="1"/>
                <c:pt idx="0">
                  <c:v>v.M.stress (MPa) for 1st order </c:v>
                </c:pt>
              </c:strCache>
            </c:strRef>
          </c:tx>
          <c:spPr>
            <a:ln w="19050" cap="rnd">
              <a:solidFill>
                <a:schemeClr val="accent1"/>
              </a:solidFill>
              <a:round/>
            </a:ln>
            <a:effectLst/>
          </c:spPr>
          <c:marker>
            <c:symbol val="none"/>
          </c:marker>
          <c:xVal>
            <c:numRef>
              <c:f>displacement!$E$2:$E$103</c:f>
              <c:numCache>
                <c:formatCode>General</c:formatCode>
                <c:ptCount val="102"/>
                <c:pt idx="0">
                  <c:v>0.75</c:v>
                </c:pt>
                <c:pt idx="1">
                  <c:v>1.5</c:v>
                </c:pt>
                <c:pt idx="2">
                  <c:v>2.625</c:v>
                </c:pt>
                <c:pt idx="3">
                  <c:v>4.125</c:v>
                </c:pt>
                <c:pt idx="4">
                  <c:v>5.625</c:v>
                </c:pt>
                <c:pt idx="5">
                  <c:v>7.125</c:v>
                </c:pt>
                <c:pt idx="6">
                  <c:v>8.625</c:v>
                </c:pt>
                <c:pt idx="7">
                  <c:v>10.125</c:v>
                </c:pt>
                <c:pt idx="8">
                  <c:v>11.625</c:v>
                </c:pt>
                <c:pt idx="9">
                  <c:v>13.125</c:v>
                </c:pt>
                <c:pt idx="10">
                  <c:v>14.625</c:v>
                </c:pt>
                <c:pt idx="11">
                  <c:v>16.125</c:v>
                </c:pt>
                <c:pt idx="12">
                  <c:v>17.625</c:v>
                </c:pt>
                <c:pt idx="13">
                  <c:v>19.125</c:v>
                </c:pt>
                <c:pt idx="14">
                  <c:v>20.625</c:v>
                </c:pt>
                <c:pt idx="15">
                  <c:v>22.125</c:v>
                </c:pt>
                <c:pt idx="16">
                  <c:v>23.625</c:v>
                </c:pt>
                <c:pt idx="17">
                  <c:v>25.125</c:v>
                </c:pt>
                <c:pt idx="18">
                  <c:v>26.625</c:v>
                </c:pt>
                <c:pt idx="19">
                  <c:v>28.125</c:v>
                </c:pt>
                <c:pt idx="20">
                  <c:v>29.625</c:v>
                </c:pt>
                <c:pt idx="21">
                  <c:v>31.125</c:v>
                </c:pt>
                <c:pt idx="22">
                  <c:v>32.625</c:v>
                </c:pt>
                <c:pt idx="23">
                  <c:v>34.125</c:v>
                </c:pt>
                <c:pt idx="24">
                  <c:v>35.625</c:v>
                </c:pt>
                <c:pt idx="25">
                  <c:v>37.125</c:v>
                </c:pt>
                <c:pt idx="26">
                  <c:v>38.625</c:v>
                </c:pt>
                <c:pt idx="27">
                  <c:v>40.125</c:v>
                </c:pt>
                <c:pt idx="28">
                  <c:v>41.625</c:v>
                </c:pt>
                <c:pt idx="29">
                  <c:v>43.125</c:v>
                </c:pt>
                <c:pt idx="30">
                  <c:v>44.625</c:v>
                </c:pt>
                <c:pt idx="31">
                  <c:v>46.125</c:v>
                </c:pt>
                <c:pt idx="32">
                  <c:v>47.625</c:v>
                </c:pt>
                <c:pt idx="33">
                  <c:v>49.125</c:v>
                </c:pt>
                <c:pt idx="34">
                  <c:v>50.625</c:v>
                </c:pt>
                <c:pt idx="35">
                  <c:v>52.125</c:v>
                </c:pt>
                <c:pt idx="36">
                  <c:v>53.625</c:v>
                </c:pt>
                <c:pt idx="37">
                  <c:v>55.125</c:v>
                </c:pt>
                <c:pt idx="38">
                  <c:v>56.625</c:v>
                </c:pt>
                <c:pt idx="39">
                  <c:v>58.125</c:v>
                </c:pt>
                <c:pt idx="40">
                  <c:v>59.625</c:v>
                </c:pt>
                <c:pt idx="41">
                  <c:v>61.125</c:v>
                </c:pt>
                <c:pt idx="42">
                  <c:v>62.625</c:v>
                </c:pt>
                <c:pt idx="43">
                  <c:v>64.125</c:v>
                </c:pt>
                <c:pt idx="44">
                  <c:v>65.625</c:v>
                </c:pt>
                <c:pt idx="45">
                  <c:v>67.125</c:v>
                </c:pt>
                <c:pt idx="46">
                  <c:v>68.625</c:v>
                </c:pt>
                <c:pt idx="47">
                  <c:v>70.125</c:v>
                </c:pt>
                <c:pt idx="48">
                  <c:v>71.625</c:v>
                </c:pt>
                <c:pt idx="49">
                  <c:v>73.125</c:v>
                </c:pt>
                <c:pt idx="50">
                  <c:v>74.625</c:v>
                </c:pt>
                <c:pt idx="51">
                  <c:v>76.125</c:v>
                </c:pt>
                <c:pt idx="52">
                  <c:v>77.625</c:v>
                </c:pt>
                <c:pt idx="53">
                  <c:v>79.125</c:v>
                </c:pt>
                <c:pt idx="54">
                  <c:v>80.625</c:v>
                </c:pt>
                <c:pt idx="55">
                  <c:v>82.125</c:v>
                </c:pt>
                <c:pt idx="56">
                  <c:v>83.625</c:v>
                </c:pt>
                <c:pt idx="57">
                  <c:v>85.125</c:v>
                </c:pt>
                <c:pt idx="58">
                  <c:v>86.625</c:v>
                </c:pt>
                <c:pt idx="59">
                  <c:v>88.125</c:v>
                </c:pt>
                <c:pt idx="60">
                  <c:v>89.625</c:v>
                </c:pt>
                <c:pt idx="61">
                  <c:v>91.125</c:v>
                </c:pt>
                <c:pt idx="62">
                  <c:v>92.625</c:v>
                </c:pt>
                <c:pt idx="63">
                  <c:v>94.125</c:v>
                </c:pt>
                <c:pt idx="64">
                  <c:v>95.625</c:v>
                </c:pt>
                <c:pt idx="65">
                  <c:v>97.125</c:v>
                </c:pt>
                <c:pt idx="66">
                  <c:v>98.625</c:v>
                </c:pt>
                <c:pt idx="67">
                  <c:v>100.13</c:v>
                </c:pt>
                <c:pt idx="68">
                  <c:v>101.63</c:v>
                </c:pt>
                <c:pt idx="69">
                  <c:v>103.13</c:v>
                </c:pt>
                <c:pt idx="70">
                  <c:v>104.63</c:v>
                </c:pt>
                <c:pt idx="71">
                  <c:v>106.13</c:v>
                </c:pt>
                <c:pt idx="72">
                  <c:v>107.63</c:v>
                </c:pt>
                <c:pt idx="73">
                  <c:v>109.13</c:v>
                </c:pt>
                <c:pt idx="74">
                  <c:v>110.63</c:v>
                </c:pt>
                <c:pt idx="75">
                  <c:v>112.13</c:v>
                </c:pt>
                <c:pt idx="76">
                  <c:v>113.63</c:v>
                </c:pt>
                <c:pt idx="77">
                  <c:v>115.13</c:v>
                </c:pt>
                <c:pt idx="78">
                  <c:v>116.63</c:v>
                </c:pt>
                <c:pt idx="79">
                  <c:v>118.13</c:v>
                </c:pt>
                <c:pt idx="80">
                  <c:v>119.63</c:v>
                </c:pt>
                <c:pt idx="81">
                  <c:v>121.13</c:v>
                </c:pt>
                <c:pt idx="82">
                  <c:v>122.63</c:v>
                </c:pt>
                <c:pt idx="83">
                  <c:v>124.13</c:v>
                </c:pt>
                <c:pt idx="84">
                  <c:v>125.63</c:v>
                </c:pt>
                <c:pt idx="85">
                  <c:v>127.13</c:v>
                </c:pt>
                <c:pt idx="86">
                  <c:v>128.63</c:v>
                </c:pt>
                <c:pt idx="87">
                  <c:v>130.13</c:v>
                </c:pt>
                <c:pt idx="88">
                  <c:v>131.63</c:v>
                </c:pt>
                <c:pt idx="89">
                  <c:v>133.13</c:v>
                </c:pt>
                <c:pt idx="90">
                  <c:v>134.63</c:v>
                </c:pt>
                <c:pt idx="91">
                  <c:v>136.13</c:v>
                </c:pt>
                <c:pt idx="92">
                  <c:v>137.63</c:v>
                </c:pt>
                <c:pt idx="93">
                  <c:v>139.13</c:v>
                </c:pt>
                <c:pt idx="94">
                  <c:v>140.63</c:v>
                </c:pt>
                <c:pt idx="95">
                  <c:v>142.13</c:v>
                </c:pt>
                <c:pt idx="96">
                  <c:v>143.63</c:v>
                </c:pt>
                <c:pt idx="97">
                  <c:v>145.13</c:v>
                </c:pt>
                <c:pt idx="98">
                  <c:v>146.63</c:v>
                </c:pt>
                <c:pt idx="99">
                  <c:v>148.13</c:v>
                </c:pt>
                <c:pt idx="100">
                  <c:v>149.06</c:v>
                </c:pt>
                <c:pt idx="101">
                  <c:v>150</c:v>
                </c:pt>
              </c:numCache>
            </c:numRef>
          </c:xVal>
          <c:yVal>
            <c:numRef>
              <c:f>displacement!$F$2:$F$103</c:f>
              <c:numCache>
                <c:formatCode>0.00E+00</c:formatCode>
                <c:ptCount val="102"/>
                <c:pt idx="0">
                  <c:v>0.59560000000000002</c:v>
                </c:pt>
                <c:pt idx="1">
                  <c:v>1.1889000000000001</c:v>
                </c:pt>
                <c:pt idx="2">
                  <c:v>2.0819999999999999</c:v>
                </c:pt>
                <c:pt idx="3">
                  <c:v>3.2759999999999998</c:v>
                </c:pt>
                <c:pt idx="4">
                  <c:v>4.4729000000000001</c:v>
                </c:pt>
                <c:pt idx="5">
                  <c:v>5.6731999999999996</c:v>
                </c:pt>
                <c:pt idx="6">
                  <c:v>6.8776000000000002</c:v>
                </c:pt>
                <c:pt idx="7">
                  <c:v>8.0870999999999995</c:v>
                </c:pt>
                <c:pt idx="8">
                  <c:v>9.3033000000000001</c:v>
                </c:pt>
                <c:pt idx="9">
                  <c:v>10.528</c:v>
                </c:pt>
                <c:pt idx="10">
                  <c:v>11.765000000000001</c:v>
                </c:pt>
                <c:pt idx="11">
                  <c:v>13.018000000000001</c:v>
                </c:pt>
                <c:pt idx="12">
                  <c:v>14.295</c:v>
                </c:pt>
                <c:pt idx="13">
                  <c:v>15.606</c:v>
                </c:pt>
                <c:pt idx="14">
                  <c:v>16.972999999999999</c:v>
                </c:pt>
                <c:pt idx="15">
                  <c:v>18.43</c:v>
                </c:pt>
                <c:pt idx="16">
                  <c:v>20.048999999999999</c:v>
                </c:pt>
                <c:pt idx="17">
                  <c:v>21.981000000000002</c:v>
                </c:pt>
                <c:pt idx="18">
                  <c:v>24.581</c:v>
                </c:pt>
                <c:pt idx="19">
                  <c:v>28.704000000000001</c:v>
                </c:pt>
                <c:pt idx="20">
                  <c:v>35.704000000000001</c:v>
                </c:pt>
                <c:pt idx="21">
                  <c:v>44.530999999999999</c:v>
                </c:pt>
                <c:pt idx="22">
                  <c:v>51.677999999999997</c:v>
                </c:pt>
                <c:pt idx="23">
                  <c:v>56.311999999999998</c:v>
                </c:pt>
                <c:pt idx="24">
                  <c:v>59.625</c:v>
                </c:pt>
                <c:pt idx="25">
                  <c:v>62.302</c:v>
                </c:pt>
                <c:pt idx="26">
                  <c:v>64.647999999999996</c:v>
                </c:pt>
                <c:pt idx="27">
                  <c:v>66.798000000000002</c:v>
                </c:pt>
                <c:pt idx="28">
                  <c:v>68.78</c:v>
                </c:pt>
                <c:pt idx="29">
                  <c:v>70.635000000000005</c:v>
                </c:pt>
                <c:pt idx="30">
                  <c:v>72.382999999999996</c:v>
                </c:pt>
                <c:pt idx="31">
                  <c:v>74.037999999999997</c:v>
                </c:pt>
                <c:pt idx="32">
                  <c:v>75.61</c:v>
                </c:pt>
                <c:pt idx="33">
                  <c:v>77.108000000000004</c:v>
                </c:pt>
                <c:pt idx="34">
                  <c:v>78.540000000000006</c:v>
                </c:pt>
                <c:pt idx="35">
                  <c:v>79.911000000000001</c:v>
                </c:pt>
                <c:pt idx="36">
                  <c:v>81.227000000000004</c:v>
                </c:pt>
                <c:pt idx="37">
                  <c:v>82.492999999999995</c:v>
                </c:pt>
                <c:pt idx="38">
                  <c:v>83.712000000000003</c:v>
                </c:pt>
                <c:pt idx="39">
                  <c:v>84.888999999999996</c:v>
                </c:pt>
                <c:pt idx="40">
                  <c:v>86.027000000000001</c:v>
                </c:pt>
                <c:pt idx="41">
                  <c:v>87.126999999999995</c:v>
                </c:pt>
                <c:pt idx="42">
                  <c:v>88.194000000000003</c:v>
                </c:pt>
                <c:pt idx="43">
                  <c:v>89.227999999999994</c:v>
                </c:pt>
                <c:pt idx="44">
                  <c:v>90.233000000000004</c:v>
                </c:pt>
                <c:pt idx="45">
                  <c:v>91.21</c:v>
                </c:pt>
                <c:pt idx="46">
                  <c:v>92.16</c:v>
                </c:pt>
                <c:pt idx="47">
                  <c:v>93.084999999999994</c:v>
                </c:pt>
                <c:pt idx="48">
                  <c:v>93.986999999999995</c:v>
                </c:pt>
                <c:pt idx="49" formatCode="General">
                  <c:v>94.867000000000004</c:v>
                </c:pt>
                <c:pt idx="50" formatCode="General">
                  <c:v>95.725999999999999</c:v>
                </c:pt>
                <c:pt idx="51" formatCode="General">
                  <c:v>96.564999999999998</c:v>
                </c:pt>
                <c:pt idx="52" formatCode="General">
                  <c:v>97.385000000000005</c:v>
                </c:pt>
                <c:pt idx="53" formatCode="General">
                  <c:v>98.188000000000002</c:v>
                </c:pt>
                <c:pt idx="54" formatCode="General">
                  <c:v>98.972999999999999</c:v>
                </c:pt>
                <c:pt idx="55" formatCode="General">
                  <c:v>99.742000000000004</c:v>
                </c:pt>
                <c:pt idx="56" formatCode="General">
                  <c:v>100.5</c:v>
                </c:pt>
                <c:pt idx="57" formatCode="General">
                  <c:v>101.23</c:v>
                </c:pt>
                <c:pt idx="58" formatCode="General">
                  <c:v>101.96</c:v>
                </c:pt>
                <c:pt idx="59" formatCode="General">
                  <c:v>102.67</c:v>
                </c:pt>
                <c:pt idx="60" formatCode="General">
                  <c:v>103.37</c:v>
                </c:pt>
                <c:pt idx="61" formatCode="General">
                  <c:v>104.06</c:v>
                </c:pt>
                <c:pt idx="62" formatCode="General">
                  <c:v>104.73</c:v>
                </c:pt>
                <c:pt idx="63" formatCode="General">
                  <c:v>105.39</c:v>
                </c:pt>
                <c:pt idx="64" formatCode="General">
                  <c:v>106.05</c:v>
                </c:pt>
                <c:pt idx="65" formatCode="General">
                  <c:v>106.69</c:v>
                </c:pt>
                <c:pt idx="66" formatCode="General">
                  <c:v>107.32</c:v>
                </c:pt>
                <c:pt idx="67" formatCode="General">
                  <c:v>107.94</c:v>
                </c:pt>
                <c:pt idx="68" formatCode="General">
                  <c:v>108.56</c:v>
                </c:pt>
                <c:pt idx="69" formatCode="General">
                  <c:v>109.16</c:v>
                </c:pt>
                <c:pt idx="70" formatCode="General">
                  <c:v>109.76</c:v>
                </c:pt>
                <c:pt idx="71" formatCode="General">
                  <c:v>110.34</c:v>
                </c:pt>
                <c:pt idx="72" formatCode="General">
                  <c:v>110.92</c:v>
                </c:pt>
                <c:pt idx="73" formatCode="General">
                  <c:v>111.49</c:v>
                </c:pt>
                <c:pt idx="74" formatCode="General">
                  <c:v>112.06</c:v>
                </c:pt>
                <c:pt idx="75" formatCode="General">
                  <c:v>112.62</c:v>
                </c:pt>
                <c:pt idx="76" formatCode="General">
                  <c:v>113.17</c:v>
                </c:pt>
                <c:pt idx="77" formatCode="General">
                  <c:v>113.71</c:v>
                </c:pt>
                <c:pt idx="78" formatCode="General">
                  <c:v>114.25</c:v>
                </c:pt>
                <c:pt idx="79" formatCode="General">
                  <c:v>114.78</c:v>
                </c:pt>
                <c:pt idx="80" formatCode="General">
                  <c:v>115.3</c:v>
                </c:pt>
                <c:pt idx="81" formatCode="General">
                  <c:v>115.82</c:v>
                </c:pt>
                <c:pt idx="82" formatCode="General">
                  <c:v>116.34</c:v>
                </c:pt>
                <c:pt idx="83" formatCode="General">
                  <c:v>116.84</c:v>
                </c:pt>
                <c:pt idx="84" formatCode="General">
                  <c:v>117.35</c:v>
                </c:pt>
                <c:pt idx="85" formatCode="General">
                  <c:v>117.85</c:v>
                </c:pt>
                <c:pt idx="86" formatCode="General">
                  <c:v>118.34</c:v>
                </c:pt>
                <c:pt idx="87" formatCode="General">
                  <c:v>118.83</c:v>
                </c:pt>
                <c:pt idx="88" formatCode="General">
                  <c:v>119.31</c:v>
                </c:pt>
                <c:pt idx="89" formatCode="General">
                  <c:v>119.79</c:v>
                </c:pt>
                <c:pt idx="90" formatCode="General">
                  <c:v>120.26</c:v>
                </c:pt>
                <c:pt idx="91" formatCode="General">
                  <c:v>120.73</c:v>
                </c:pt>
                <c:pt idx="92" formatCode="General">
                  <c:v>121.2</c:v>
                </c:pt>
                <c:pt idx="93" formatCode="General">
                  <c:v>121.66</c:v>
                </c:pt>
                <c:pt idx="94" formatCode="General">
                  <c:v>122.12</c:v>
                </c:pt>
                <c:pt idx="95" formatCode="General">
                  <c:v>122.57</c:v>
                </c:pt>
                <c:pt idx="96" formatCode="General">
                  <c:v>123.02</c:v>
                </c:pt>
                <c:pt idx="97" formatCode="General">
                  <c:v>123.47</c:v>
                </c:pt>
                <c:pt idx="98" formatCode="General">
                  <c:v>123.91</c:v>
                </c:pt>
                <c:pt idx="99" formatCode="General">
                  <c:v>124.35</c:v>
                </c:pt>
                <c:pt idx="100" formatCode="General">
                  <c:v>124.62</c:v>
                </c:pt>
                <c:pt idx="101" formatCode="General">
                  <c:v>124.89</c:v>
                </c:pt>
              </c:numCache>
            </c:numRef>
          </c:yVal>
          <c:smooth val="1"/>
        </c:ser>
        <c:ser>
          <c:idx val="1"/>
          <c:order val="1"/>
          <c:tx>
            <c:strRef>
              <c:f>displacement!$B$1</c:f>
              <c:strCache>
                <c:ptCount val="1"/>
                <c:pt idx="0">
                  <c:v>v.M.stress (MPa) for 2nd order </c:v>
                </c:pt>
              </c:strCache>
            </c:strRef>
          </c:tx>
          <c:spPr>
            <a:ln w="19050" cap="rnd">
              <a:solidFill>
                <a:srgbClr val="FF0000"/>
              </a:solidFill>
              <a:round/>
            </a:ln>
            <a:effectLst/>
          </c:spPr>
          <c:marker>
            <c:symbol val="none"/>
          </c:marker>
          <c:xVal>
            <c:numRef>
              <c:f>displacement!$A$2:$A$104</c:f>
              <c:numCache>
                <c:formatCode>General</c:formatCode>
                <c:ptCount val="103"/>
                <c:pt idx="0">
                  <c:v>0.5</c:v>
                </c:pt>
                <c:pt idx="1">
                  <c:v>1</c:v>
                </c:pt>
                <c:pt idx="2">
                  <c:v>1.75</c:v>
                </c:pt>
                <c:pt idx="3">
                  <c:v>2.75</c:v>
                </c:pt>
                <c:pt idx="4">
                  <c:v>3.75</c:v>
                </c:pt>
                <c:pt idx="5">
                  <c:v>4.75</c:v>
                </c:pt>
                <c:pt idx="6">
                  <c:v>5.75</c:v>
                </c:pt>
                <c:pt idx="7">
                  <c:v>6.75</c:v>
                </c:pt>
                <c:pt idx="8">
                  <c:v>7.75</c:v>
                </c:pt>
                <c:pt idx="9">
                  <c:v>8.75</c:v>
                </c:pt>
                <c:pt idx="10">
                  <c:v>9.75</c:v>
                </c:pt>
                <c:pt idx="11">
                  <c:v>10.75</c:v>
                </c:pt>
                <c:pt idx="12">
                  <c:v>11.75</c:v>
                </c:pt>
                <c:pt idx="13">
                  <c:v>12.75</c:v>
                </c:pt>
                <c:pt idx="14">
                  <c:v>13.75</c:v>
                </c:pt>
                <c:pt idx="15">
                  <c:v>14.75</c:v>
                </c:pt>
                <c:pt idx="16">
                  <c:v>15.75</c:v>
                </c:pt>
                <c:pt idx="17">
                  <c:v>16.75</c:v>
                </c:pt>
                <c:pt idx="18">
                  <c:v>17.75</c:v>
                </c:pt>
                <c:pt idx="19">
                  <c:v>18.75</c:v>
                </c:pt>
                <c:pt idx="20">
                  <c:v>19.75</c:v>
                </c:pt>
                <c:pt idx="21">
                  <c:v>20.75</c:v>
                </c:pt>
                <c:pt idx="22">
                  <c:v>21.75</c:v>
                </c:pt>
                <c:pt idx="23">
                  <c:v>22.75</c:v>
                </c:pt>
                <c:pt idx="24">
                  <c:v>23.75</c:v>
                </c:pt>
                <c:pt idx="25">
                  <c:v>24.75</c:v>
                </c:pt>
                <c:pt idx="26">
                  <c:v>25.75</c:v>
                </c:pt>
                <c:pt idx="27">
                  <c:v>26.75</c:v>
                </c:pt>
                <c:pt idx="28">
                  <c:v>27.75</c:v>
                </c:pt>
                <c:pt idx="29">
                  <c:v>28.75</c:v>
                </c:pt>
                <c:pt idx="30">
                  <c:v>29.75</c:v>
                </c:pt>
                <c:pt idx="31">
                  <c:v>30.75</c:v>
                </c:pt>
                <c:pt idx="32">
                  <c:v>31.75</c:v>
                </c:pt>
                <c:pt idx="33">
                  <c:v>32.75</c:v>
                </c:pt>
                <c:pt idx="34">
                  <c:v>33.75</c:v>
                </c:pt>
                <c:pt idx="35">
                  <c:v>34.75</c:v>
                </c:pt>
                <c:pt idx="36">
                  <c:v>35.75</c:v>
                </c:pt>
                <c:pt idx="37">
                  <c:v>36.75</c:v>
                </c:pt>
                <c:pt idx="38">
                  <c:v>37.75</c:v>
                </c:pt>
                <c:pt idx="39">
                  <c:v>38.75</c:v>
                </c:pt>
                <c:pt idx="40">
                  <c:v>39.75</c:v>
                </c:pt>
                <c:pt idx="41">
                  <c:v>40.75</c:v>
                </c:pt>
                <c:pt idx="42">
                  <c:v>41.75</c:v>
                </c:pt>
                <c:pt idx="43">
                  <c:v>42.75</c:v>
                </c:pt>
                <c:pt idx="44">
                  <c:v>43.75</c:v>
                </c:pt>
                <c:pt idx="45">
                  <c:v>44.75</c:v>
                </c:pt>
                <c:pt idx="46">
                  <c:v>45.75</c:v>
                </c:pt>
                <c:pt idx="47">
                  <c:v>46.75</c:v>
                </c:pt>
                <c:pt idx="48">
                  <c:v>47.75</c:v>
                </c:pt>
                <c:pt idx="49">
                  <c:v>48.75</c:v>
                </c:pt>
                <c:pt idx="50">
                  <c:v>49.75</c:v>
                </c:pt>
                <c:pt idx="51">
                  <c:v>50.75</c:v>
                </c:pt>
                <c:pt idx="52">
                  <c:v>51.75</c:v>
                </c:pt>
                <c:pt idx="53">
                  <c:v>52.75</c:v>
                </c:pt>
                <c:pt idx="54">
                  <c:v>53.75</c:v>
                </c:pt>
                <c:pt idx="55">
                  <c:v>54.75</c:v>
                </c:pt>
                <c:pt idx="56">
                  <c:v>55.75</c:v>
                </c:pt>
                <c:pt idx="57">
                  <c:v>56.75</c:v>
                </c:pt>
                <c:pt idx="58">
                  <c:v>57.75</c:v>
                </c:pt>
                <c:pt idx="59">
                  <c:v>58.75</c:v>
                </c:pt>
                <c:pt idx="60">
                  <c:v>59.75</c:v>
                </c:pt>
                <c:pt idx="61">
                  <c:v>60.75</c:v>
                </c:pt>
                <c:pt idx="62">
                  <c:v>61.75</c:v>
                </c:pt>
                <c:pt idx="63">
                  <c:v>62.75</c:v>
                </c:pt>
                <c:pt idx="64">
                  <c:v>63.75</c:v>
                </c:pt>
                <c:pt idx="65">
                  <c:v>64.75</c:v>
                </c:pt>
                <c:pt idx="66">
                  <c:v>65.75</c:v>
                </c:pt>
                <c:pt idx="67">
                  <c:v>66.75</c:v>
                </c:pt>
                <c:pt idx="68">
                  <c:v>67.75</c:v>
                </c:pt>
                <c:pt idx="69">
                  <c:v>68.75</c:v>
                </c:pt>
                <c:pt idx="70">
                  <c:v>69.75</c:v>
                </c:pt>
                <c:pt idx="71">
                  <c:v>70.75</c:v>
                </c:pt>
                <c:pt idx="72">
                  <c:v>71.75</c:v>
                </c:pt>
                <c:pt idx="73">
                  <c:v>72.75</c:v>
                </c:pt>
                <c:pt idx="74">
                  <c:v>73.75</c:v>
                </c:pt>
                <c:pt idx="75">
                  <c:v>74.75</c:v>
                </c:pt>
                <c:pt idx="76">
                  <c:v>75.75</c:v>
                </c:pt>
                <c:pt idx="77">
                  <c:v>76.75</c:v>
                </c:pt>
                <c:pt idx="78">
                  <c:v>77.75</c:v>
                </c:pt>
                <c:pt idx="79">
                  <c:v>78.75</c:v>
                </c:pt>
                <c:pt idx="80">
                  <c:v>79.75</c:v>
                </c:pt>
                <c:pt idx="81">
                  <c:v>80.75</c:v>
                </c:pt>
                <c:pt idx="82">
                  <c:v>81.75</c:v>
                </c:pt>
                <c:pt idx="83">
                  <c:v>82.75</c:v>
                </c:pt>
                <c:pt idx="84">
                  <c:v>83.75</c:v>
                </c:pt>
                <c:pt idx="85">
                  <c:v>84.75</c:v>
                </c:pt>
                <c:pt idx="86">
                  <c:v>85.75</c:v>
                </c:pt>
                <c:pt idx="87">
                  <c:v>86.75</c:v>
                </c:pt>
                <c:pt idx="88">
                  <c:v>87.75</c:v>
                </c:pt>
                <c:pt idx="89">
                  <c:v>88.75</c:v>
                </c:pt>
                <c:pt idx="90">
                  <c:v>89.75</c:v>
                </c:pt>
                <c:pt idx="91">
                  <c:v>90.75</c:v>
                </c:pt>
                <c:pt idx="92">
                  <c:v>91.75</c:v>
                </c:pt>
                <c:pt idx="93">
                  <c:v>92.75</c:v>
                </c:pt>
                <c:pt idx="94">
                  <c:v>93.75</c:v>
                </c:pt>
                <c:pt idx="95">
                  <c:v>94.75</c:v>
                </c:pt>
                <c:pt idx="96">
                  <c:v>95.75</c:v>
                </c:pt>
                <c:pt idx="97">
                  <c:v>96.75</c:v>
                </c:pt>
                <c:pt idx="98">
                  <c:v>97.75</c:v>
                </c:pt>
                <c:pt idx="99">
                  <c:v>98.75</c:v>
                </c:pt>
                <c:pt idx="100">
                  <c:v>99.375</c:v>
                </c:pt>
                <c:pt idx="101">
                  <c:v>100</c:v>
                </c:pt>
              </c:numCache>
            </c:numRef>
          </c:xVal>
          <c:yVal>
            <c:numRef>
              <c:f>displacement!$B$2:$B$104</c:f>
              <c:numCache>
                <c:formatCode>0.00E+00</c:formatCode>
                <c:ptCount val="103"/>
                <c:pt idx="0">
                  <c:v>0.41108</c:v>
                </c:pt>
                <c:pt idx="1">
                  <c:v>0.82252000000000003</c:v>
                </c:pt>
                <c:pt idx="2">
                  <c:v>1.4417</c:v>
                </c:pt>
                <c:pt idx="3">
                  <c:v>2.2700999999999998</c:v>
                </c:pt>
                <c:pt idx="4">
                  <c:v>3.1021000000000001</c:v>
                </c:pt>
                <c:pt idx="5">
                  <c:v>3.9378000000000002</c:v>
                </c:pt>
                <c:pt idx="6">
                  <c:v>4.7774999999999999</c:v>
                </c:pt>
                <c:pt idx="7">
                  <c:v>5.6215000000000002</c:v>
                </c:pt>
                <c:pt idx="8">
                  <c:v>6.4701000000000004</c:v>
                </c:pt>
                <c:pt idx="9">
                  <c:v>7.3236999999999997</c:v>
                </c:pt>
                <c:pt idx="10">
                  <c:v>8.1824999999999992</c:v>
                </c:pt>
                <c:pt idx="11">
                  <c:v>9.0472999999999999</c:v>
                </c:pt>
                <c:pt idx="12">
                  <c:v>9.9178999999999995</c:v>
                </c:pt>
                <c:pt idx="13">
                  <c:v>10.795999999999999</c:v>
                </c:pt>
                <c:pt idx="14">
                  <c:v>11.682</c:v>
                </c:pt>
                <c:pt idx="15">
                  <c:v>12.584</c:v>
                </c:pt>
                <c:pt idx="16">
                  <c:v>13.497999999999999</c:v>
                </c:pt>
                <c:pt idx="17">
                  <c:v>14.423</c:v>
                </c:pt>
                <c:pt idx="18">
                  <c:v>15.361000000000001</c:v>
                </c:pt>
                <c:pt idx="19">
                  <c:v>16.312000000000001</c:v>
                </c:pt>
                <c:pt idx="20">
                  <c:v>17.279</c:v>
                </c:pt>
                <c:pt idx="21">
                  <c:v>18.263000000000002</c:v>
                </c:pt>
                <c:pt idx="22">
                  <c:v>19.266999999999999</c:v>
                </c:pt>
                <c:pt idx="23">
                  <c:v>20.297000000000001</c:v>
                </c:pt>
                <c:pt idx="24">
                  <c:v>21.35</c:v>
                </c:pt>
                <c:pt idx="25">
                  <c:v>22.43</c:v>
                </c:pt>
                <c:pt idx="26">
                  <c:v>23.539000000000001</c:v>
                </c:pt>
                <c:pt idx="27">
                  <c:v>24.693000000000001</c:v>
                </c:pt>
                <c:pt idx="28">
                  <c:v>25.882000000000001</c:v>
                </c:pt>
                <c:pt idx="29">
                  <c:v>27.116</c:v>
                </c:pt>
                <c:pt idx="30">
                  <c:v>28.396000000000001</c:v>
                </c:pt>
                <c:pt idx="31">
                  <c:v>29.728999999999999</c:v>
                </c:pt>
                <c:pt idx="32">
                  <c:v>31.12</c:v>
                </c:pt>
                <c:pt idx="33">
                  <c:v>32.575000000000003</c:v>
                </c:pt>
                <c:pt idx="34">
                  <c:v>34.122999999999998</c:v>
                </c:pt>
                <c:pt idx="35">
                  <c:v>35.752000000000002</c:v>
                </c:pt>
                <c:pt idx="36">
                  <c:v>37.465000000000003</c:v>
                </c:pt>
                <c:pt idx="37">
                  <c:v>39.265999999999998</c:v>
                </c:pt>
                <c:pt idx="38">
                  <c:v>41.155000000000001</c:v>
                </c:pt>
                <c:pt idx="39">
                  <c:v>43.128999999999998</c:v>
                </c:pt>
                <c:pt idx="40">
                  <c:v>45.183</c:v>
                </c:pt>
                <c:pt idx="41">
                  <c:v>47.305</c:v>
                </c:pt>
                <c:pt idx="42">
                  <c:v>49.494</c:v>
                </c:pt>
                <c:pt idx="43">
                  <c:v>51.743000000000002</c:v>
                </c:pt>
                <c:pt idx="44">
                  <c:v>54.015000000000001</c:v>
                </c:pt>
                <c:pt idx="45">
                  <c:v>56.29</c:v>
                </c:pt>
                <c:pt idx="46">
                  <c:v>58.552999999999997</c:v>
                </c:pt>
                <c:pt idx="47">
                  <c:v>60.790999999999997</c:v>
                </c:pt>
                <c:pt idx="48">
                  <c:v>62.991999999999997</c:v>
                </c:pt>
                <c:pt idx="49" formatCode="General">
                  <c:v>65.150999999999996</c:v>
                </c:pt>
                <c:pt idx="50" formatCode="General">
                  <c:v>67.260999999999996</c:v>
                </c:pt>
                <c:pt idx="51" formatCode="General">
                  <c:v>69.319000000000003</c:v>
                </c:pt>
                <c:pt idx="52" formatCode="General">
                  <c:v>71.325000000000003</c:v>
                </c:pt>
                <c:pt idx="53" formatCode="General">
                  <c:v>73.278000000000006</c:v>
                </c:pt>
                <c:pt idx="54" formatCode="General">
                  <c:v>75.179000000000002</c:v>
                </c:pt>
                <c:pt idx="55" formatCode="General">
                  <c:v>77.028000000000006</c:v>
                </c:pt>
                <c:pt idx="56" formatCode="General">
                  <c:v>78.828000000000003</c:v>
                </c:pt>
                <c:pt idx="57" formatCode="General">
                  <c:v>80.58</c:v>
                </c:pt>
                <c:pt idx="58" formatCode="General">
                  <c:v>82.284999999999997</c:v>
                </c:pt>
                <c:pt idx="59" formatCode="General">
                  <c:v>83.947000000000003</c:v>
                </c:pt>
                <c:pt idx="60" formatCode="General">
                  <c:v>85.566000000000003</c:v>
                </c:pt>
                <c:pt idx="61" formatCode="General">
                  <c:v>87.144999999999996</c:v>
                </c:pt>
                <c:pt idx="62" formatCode="General">
                  <c:v>88.686000000000007</c:v>
                </c:pt>
                <c:pt idx="63" formatCode="General">
                  <c:v>90.19</c:v>
                </c:pt>
                <c:pt idx="64" formatCode="General">
                  <c:v>91.659000000000006</c:v>
                </c:pt>
                <c:pt idx="65" formatCode="General">
                  <c:v>93.093999999999994</c:v>
                </c:pt>
                <c:pt idx="66" formatCode="General">
                  <c:v>94.498000000000005</c:v>
                </c:pt>
                <c:pt idx="67" formatCode="General">
                  <c:v>95.872</c:v>
                </c:pt>
                <c:pt idx="68" formatCode="General">
                  <c:v>97.215999999999994</c:v>
                </c:pt>
                <c:pt idx="69" formatCode="General">
                  <c:v>98.533000000000001</c:v>
                </c:pt>
                <c:pt idx="70" formatCode="General">
                  <c:v>99.822999999999993</c:v>
                </c:pt>
                <c:pt idx="71" formatCode="General">
                  <c:v>101.09</c:v>
                </c:pt>
                <c:pt idx="72" formatCode="General">
                  <c:v>102.33</c:v>
                </c:pt>
                <c:pt idx="73" formatCode="General">
                  <c:v>103.55</c:v>
                </c:pt>
                <c:pt idx="74" formatCode="General">
                  <c:v>104.74</c:v>
                </c:pt>
                <c:pt idx="75" formatCode="General">
                  <c:v>105.92</c:v>
                </c:pt>
                <c:pt idx="76" formatCode="General">
                  <c:v>107.07</c:v>
                </c:pt>
                <c:pt idx="77" formatCode="General">
                  <c:v>108.2</c:v>
                </c:pt>
                <c:pt idx="78" formatCode="General">
                  <c:v>109.32</c:v>
                </c:pt>
                <c:pt idx="79" formatCode="General">
                  <c:v>110.41</c:v>
                </c:pt>
                <c:pt idx="80" formatCode="General">
                  <c:v>111.49</c:v>
                </c:pt>
                <c:pt idx="81" formatCode="General">
                  <c:v>112.55</c:v>
                </c:pt>
                <c:pt idx="82" formatCode="General">
                  <c:v>113.6</c:v>
                </c:pt>
                <c:pt idx="83" formatCode="General">
                  <c:v>114.63</c:v>
                </c:pt>
                <c:pt idx="84" formatCode="General">
                  <c:v>115.64</c:v>
                </c:pt>
                <c:pt idx="85" formatCode="General">
                  <c:v>116.64</c:v>
                </c:pt>
                <c:pt idx="86" formatCode="General">
                  <c:v>117.63</c:v>
                </c:pt>
                <c:pt idx="87" formatCode="General">
                  <c:v>118.6</c:v>
                </c:pt>
                <c:pt idx="88" formatCode="General">
                  <c:v>119.56</c:v>
                </c:pt>
                <c:pt idx="89" formatCode="General">
                  <c:v>120.51</c:v>
                </c:pt>
                <c:pt idx="90" formatCode="General">
                  <c:v>121.44</c:v>
                </c:pt>
                <c:pt idx="91" formatCode="General">
                  <c:v>122.36</c:v>
                </c:pt>
                <c:pt idx="92" formatCode="General">
                  <c:v>123.27</c:v>
                </c:pt>
                <c:pt idx="93" formatCode="General">
                  <c:v>124.17</c:v>
                </c:pt>
                <c:pt idx="94" formatCode="General">
                  <c:v>125.06</c:v>
                </c:pt>
                <c:pt idx="95" formatCode="General">
                  <c:v>125.94</c:v>
                </c:pt>
                <c:pt idx="96" formatCode="General">
                  <c:v>126.81</c:v>
                </c:pt>
                <c:pt idx="97" formatCode="General">
                  <c:v>127.66</c:v>
                </c:pt>
                <c:pt idx="98" formatCode="General">
                  <c:v>128.51</c:v>
                </c:pt>
                <c:pt idx="99" formatCode="General">
                  <c:v>129.35</c:v>
                </c:pt>
                <c:pt idx="100" formatCode="General">
                  <c:v>129.87</c:v>
                </c:pt>
                <c:pt idx="101" formatCode="General">
                  <c:v>130.38</c:v>
                </c:pt>
              </c:numCache>
            </c:numRef>
          </c:yVal>
          <c:smooth val="1"/>
        </c:ser>
        <c:dLbls>
          <c:showLegendKey val="0"/>
          <c:showVal val="0"/>
          <c:showCatName val="0"/>
          <c:showSerName val="0"/>
          <c:showPercent val="0"/>
          <c:showBubbleSize val="0"/>
        </c:dLbls>
        <c:axId val="192029072"/>
        <c:axId val="192029632"/>
      </c:scatterChart>
      <c:valAx>
        <c:axId val="192029072"/>
        <c:scaling>
          <c:orientation val="minMax"/>
          <c:max val="80"/>
        </c:scaling>
        <c:delete val="0"/>
        <c:axPos val="b"/>
        <c:majorGridlines>
          <c:spPr>
            <a:ln w="9525" cap="flat" cmpd="sng" algn="ctr">
              <a:solidFill>
                <a:schemeClr val="tx1"/>
              </a:solidFill>
              <a:round/>
            </a:ln>
            <a:effectLst/>
          </c:spPr>
        </c:majorGridlines>
        <c:minorGridlines>
          <c:spPr>
            <a:ln w="9525" cap="flat" cmpd="sng" algn="ctr">
              <a:solidFill>
                <a:schemeClr val="bg1">
                  <a:lumMod val="65000"/>
                </a:schemeClr>
              </a:solidFill>
              <a:round/>
            </a:ln>
            <a:effectLst/>
          </c:spPr>
        </c:min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temperature (C)</a:t>
                </a:r>
                <a:endParaRPr lang="zh-CN"/>
              </a:p>
            </c:rich>
          </c:tx>
          <c:layout>
            <c:manualLayout>
              <c:xMode val="edge"/>
              <c:yMode val="edge"/>
              <c:x val="0.43279715011404102"/>
              <c:y val="0.9350150668765824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crossAx val="192029632"/>
        <c:crosses val="autoZero"/>
        <c:crossBetween val="midCat"/>
      </c:valAx>
      <c:valAx>
        <c:axId val="192029632"/>
        <c:scaling>
          <c:orientation val="minMax"/>
          <c:max val="120"/>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ltLang="zh-CN" sz="1600" b="0" i="0" baseline="0">
                    <a:effectLst/>
                  </a:rPr>
                  <a:t>maximum v. M.stress (MPa)</a:t>
                </a:r>
                <a:endParaRPr lang="zh-CN" altLang="zh-CN" sz="1600">
                  <a:effectLst/>
                </a:endParaRPr>
              </a:p>
            </c:rich>
          </c:tx>
          <c:layout>
            <c:manualLayout>
              <c:xMode val="edge"/>
              <c:yMode val="edge"/>
              <c:x val="1.0518736410968649E-2"/>
              <c:y val="0.23775959498976015"/>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title>
        <c:numFmt formatCode="General" sourceLinked="0"/>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crossAx val="192029072"/>
        <c:crosses val="autoZero"/>
        <c:crossBetween val="midCat"/>
      </c:valAx>
      <c:spPr>
        <a:noFill/>
        <a:ln w="12700">
          <a:solidFill>
            <a:schemeClr val="tx1"/>
          </a:solidFill>
        </a:ln>
        <a:effectLst/>
      </c:spPr>
    </c:plotArea>
    <c:legend>
      <c:legendPos val="r"/>
      <c:layout>
        <c:manualLayout>
          <c:xMode val="edge"/>
          <c:yMode val="edge"/>
          <c:x val="0.18261850501496099"/>
          <c:y val="9.3740092063748753E-2"/>
          <c:w val="0.55838856189330099"/>
          <c:h val="0.13552955983860884"/>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sz="1600"/>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34722528284647"/>
          <c:y val="6.4738471659710944E-2"/>
          <c:w val="0.75362935636870299"/>
          <c:h val="0.78868904833371023"/>
        </c:manualLayout>
      </c:layout>
      <c:scatterChart>
        <c:scatterStyle val="smoothMarker"/>
        <c:varyColors val="0"/>
        <c:ser>
          <c:idx val="0"/>
          <c:order val="0"/>
          <c:tx>
            <c:strRef>
              <c:f>displacement!$F$1</c:f>
              <c:strCache>
                <c:ptCount val="1"/>
                <c:pt idx="0">
                  <c:v>displacement for 1st order (mm)</c:v>
                </c:pt>
              </c:strCache>
            </c:strRef>
          </c:tx>
          <c:spPr>
            <a:ln w="25400" cap="rnd">
              <a:noFill/>
              <a:round/>
            </a:ln>
            <a:effectLst/>
          </c:spPr>
          <c:marker>
            <c:symbol val="circle"/>
            <c:size val="5"/>
            <c:spPr>
              <a:solidFill>
                <a:schemeClr val="accent1"/>
              </a:solidFill>
              <a:ln w="9525">
                <a:solidFill>
                  <a:schemeClr val="accent1"/>
                </a:solidFill>
              </a:ln>
              <a:effectLst/>
            </c:spPr>
          </c:marker>
          <c:xVal>
            <c:numRef>
              <c:f>displacement!$E$2:$E$103</c:f>
              <c:numCache>
                <c:formatCode>General</c:formatCode>
                <c:ptCount val="102"/>
                <c:pt idx="0">
                  <c:v>0.75</c:v>
                </c:pt>
                <c:pt idx="1">
                  <c:v>1.5</c:v>
                </c:pt>
                <c:pt idx="2">
                  <c:v>2.625</c:v>
                </c:pt>
                <c:pt idx="3">
                  <c:v>4.125</c:v>
                </c:pt>
                <c:pt idx="4">
                  <c:v>5.625</c:v>
                </c:pt>
                <c:pt idx="5">
                  <c:v>7.125</c:v>
                </c:pt>
                <c:pt idx="6">
                  <c:v>8.625</c:v>
                </c:pt>
                <c:pt idx="7">
                  <c:v>10.125</c:v>
                </c:pt>
                <c:pt idx="8">
                  <c:v>11.625</c:v>
                </c:pt>
                <c:pt idx="9">
                  <c:v>13.125</c:v>
                </c:pt>
                <c:pt idx="10">
                  <c:v>14.625</c:v>
                </c:pt>
                <c:pt idx="11">
                  <c:v>16.125</c:v>
                </c:pt>
                <c:pt idx="12">
                  <c:v>17.625</c:v>
                </c:pt>
                <c:pt idx="13">
                  <c:v>19.125</c:v>
                </c:pt>
                <c:pt idx="14">
                  <c:v>20.625</c:v>
                </c:pt>
                <c:pt idx="15">
                  <c:v>22.125</c:v>
                </c:pt>
                <c:pt idx="16">
                  <c:v>23.625</c:v>
                </c:pt>
                <c:pt idx="17">
                  <c:v>25.125</c:v>
                </c:pt>
                <c:pt idx="18">
                  <c:v>26.625</c:v>
                </c:pt>
                <c:pt idx="19">
                  <c:v>28.125</c:v>
                </c:pt>
                <c:pt idx="20">
                  <c:v>29.625</c:v>
                </c:pt>
                <c:pt idx="21">
                  <c:v>31.125</c:v>
                </c:pt>
                <c:pt idx="22">
                  <c:v>32.625</c:v>
                </c:pt>
                <c:pt idx="23">
                  <c:v>34.125</c:v>
                </c:pt>
                <c:pt idx="24">
                  <c:v>35.625</c:v>
                </c:pt>
                <c:pt idx="25">
                  <c:v>37.125</c:v>
                </c:pt>
                <c:pt idx="26">
                  <c:v>38.625</c:v>
                </c:pt>
                <c:pt idx="27">
                  <c:v>40.125</c:v>
                </c:pt>
                <c:pt idx="28">
                  <c:v>41.625</c:v>
                </c:pt>
                <c:pt idx="29">
                  <c:v>43.125</c:v>
                </c:pt>
                <c:pt idx="30">
                  <c:v>44.625</c:v>
                </c:pt>
                <c:pt idx="31">
                  <c:v>46.125</c:v>
                </c:pt>
                <c:pt idx="32">
                  <c:v>47.625</c:v>
                </c:pt>
                <c:pt idx="33">
                  <c:v>49.125</c:v>
                </c:pt>
                <c:pt idx="34">
                  <c:v>50.625</c:v>
                </c:pt>
                <c:pt idx="35">
                  <c:v>52.125</c:v>
                </c:pt>
                <c:pt idx="36">
                  <c:v>53.625</c:v>
                </c:pt>
                <c:pt idx="37">
                  <c:v>55.125</c:v>
                </c:pt>
                <c:pt idx="38">
                  <c:v>56.625</c:v>
                </c:pt>
                <c:pt idx="39">
                  <c:v>58.125</c:v>
                </c:pt>
                <c:pt idx="40">
                  <c:v>59.625</c:v>
                </c:pt>
                <c:pt idx="41">
                  <c:v>61.125</c:v>
                </c:pt>
                <c:pt idx="42">
                  <c:v>62.625</c:v>
                </c:pt>
                <c:pt idx="43">
                  <c:v>64.125</c:v>
                </c:pt>
                <c:pt idx="44">
                  <c:v>65.625</c:v>
                </c:pt>
                <c:pt idx="45">
                  <c:v>67.125</c:v>
                </c:pt>
                <c:pt idx="46">
                  <c:v>68.625</c:v>
                </c:pt>
                <c:pt idx="47">
                  <c:v>70.125</c:v>
                </c:pt>
                <c:pt idx="48">
                  <c:v>71.625</c:v>
                </c:pt>
                <c:pt idx="49">
                  <c:v>73.125</c:v>
                </c:pt>
                <c:pt idx="50">
                  <c:v>74.625</c:v>
                </c:pt>
                <c:pt idx="51">
                  <c:v>76.125</c:v>
                </c:pt>
                <c:pt idx="52">
                  <c:v>77.625</c:v>
                </c:pt>
                <c:pt idx="53">
                  <c:v>79.125</c:v>
                </c:pt>
                <c:pt idx="54">
                  <c:v>80.625</c:v>
                </c:pt>
                <c:pt idx="55">
                  <c:v>82.125</c:v>
                </c:pt>
                <c:pt idx="56">
                  <c:v>83.625</c:v>
                </c:pt>
                <c:pt idx="57">
                  <c:v>85.125</c:v>
                </c:pt>
                <c:pt idx="58">
                  <c:v>86.625</c:v>
                </c:pt>
                <c:pt idx="59">
                  <c:v>88.125</c:v>
                </c:pt>
                <c:pt idx="60">
                  <c:v>89.625</c:v>
                </c:pt>
                <c:pt idx="61">
                  <c:v>91.125</c:v>
                </c:pt>
                <c:pt idx="62">
                  <c:v>92.625</c:v>
                </c:pt>
                <c:pt idx="63">
                  <c:v>94.125</c:v>
                </c:pt>
                <c:pt idx="64">
                  <c:v>95.625</c:v>
                </c:pt>
                <c:pt idx="65">
                  <c:v>97.125</c:v>
                </c:pt>
                <c:pt idx="66">
                  <c:v>98.625</c:v>
                </c:pt>
                <c:pt idx="67">
                  <c:v>100.13</c:v>
                </c:pt>
                <c:pt idx="68">
                  <c:v>101.63</c:v>
                </c:pt>
                <c:pt idx="69">
                  <c:v>103.13</c:v>
                </c:pt>
                <c:pt idx="70">
                  <c:v>104.63</c:v>
                </c:pt>
                <c:pt idx="71">
                  <c:v>106.13</c:v>
                </c:pt>
                <c:pt idx="72">
                  <c:v>107.63</c:v>
                </c:pt>
                <c:pt idx="73">
                  <c:v>109.13</c:v>
                </c:pt>
                <c:pt idx="74">
                  <c:v>110.63</c:v>
                </c:pt>
                <c:pt idx="75">
                  <c:v>112.13</c:v>
                </c:pt>
                <c:pt idx="76">
                  <c:v>113.63</c:v>
                </c:pt>
                <c:pt idx="77">
                  <c:v>115.13</c:v>
                </c:pt>
                <c:pt idx="78">
                  <c:v>116.63</c:v>
                </c:pt>
                <c:pt idx="79">
                  <c:v>118.13</c:v>
                </c:pt>
                <c:pt idx="80">
                  <c:v>119.63</c:v>
                </c:pt>
                <c:pt idx="81">
                  <c:v>121.13</c:v>
                </c:pt>
                <c:pt idx="82">
                  <c:v>122.63</c:v>
                </c:pt>
                <c:pt idx="83">
                  <c:v>124.13</c:v>
                </c:pt>
                <c:pt idx="84">
                  <c:v>125.63</c:v>
                </c:pt>
                <c:pt idx="85">
                  <c:v>127.13</c:v>
                </c:pt>
                <c:pt idx="86">
                  <c:v>128.63</c:v>
                </c:pt>
                <c:pt idx="87">
                  <c:v>130.13</c:v>
                </c:pt>
                <c:pt idx="88">
                  <c:v>131.63</c:v>
                </c:pt>
                <c:pt idx="89">
                  <c:v>133.13</c:v>
                </c:pt>
                <c:pt idx="90">
                  <c:v>134.63</c:v>
                </c:pt>
                <c:pt idx="91">
                  <c:v>136.13</c:v>
                </c:pt>
                <c:pt idx="92">
                  <c:v>137.63</c:v>
                </c:pt>
                <c:pt idx="93">
                  <c:v>139.13</c:v>
                </c:pt>
                <c:pt idx="94">
                  <c:v>140.63</c:v>
                </c:pt>
                <c:pt idx="95">
                  <c:v>142.13</c:v>
                </c:pt>
                <c:pt idx="96">
                  <c:v>143.63</c:v>
                </c:pt>
                <c:pt idx="97">
                  <c:v>145.13</c:v>
                </c:pt>
                <c:pt idx="98">
                  <c:v>146.63</c:v>
                </c:pt>
                <c:pt idx="99">
                  <c:v>148.13</c:v>
                </c:pt>
                <c:pt idx="100">
                  <c:v>149.06</c:v>
                </c:pt>
                <c:pt idx="101">
                  <c:v>150</c:v>
                </c:pt>
              </c:numCache>
            </c:numRef>
          </c:xVal>
          <c:yVal>
            <c:numRef>
              <c:f>displacement!$F$2:$F$103</c:f>
              <c:numCache>
                <c:formatCode>0.00E+00</c:formatCode>
                <c:ptCount val="102"/>
                <c:pt idx="0">
                  <c:v>1.5678000000000001E-5</c:v>
                </c:pt>
                <c:pt idx="1">
                  <c:v>2.5131E-5</c:v>
                </c:pt>
                <c:pt idx="2">
                  <c:v>4.7104999999999997E-5</c:v>
                </c:pt>
                <c:pt idx="3">
                  <c:v>8.3530999999999997E-5</c:v>
                </c:pt>
                <c:pt idx="4">
                  <c:v>1.2626E-4</c:v>
                </c:pt>
                <c:pt idx="5">
                  <c:v>1.7595999999999999E-4</c:v>
                </c:pt>
                <c:pt idx="6">
                  <c:v>2.341E-4</c:v>
                </c:pt>
                <c:pt idx="7">
                  <c:v>3.0281999999999998E-4</c:v>
                </c:pt>
                <c:pt idx="8">
                  <c:v>3.8513000000000002E-4</c:v>
                </c:pt>
                <c:pt idx="9">
                  <c:v>4.8528999999999998E-4</c:v>
                </c:pt>
                <c:pt idx="10">
                  <c:v>6.0948000000000003E-4</c:v>
                </c:pt>
                <c:pt idx="11">
                  <c:v>7.6692000000000004E-4</c:v>
                </c:pt>
                <c:pt idx="12">
                  <c:v>9.7194999999999996E-4</c:v>
                </c:pt>
                <c:pt idx="13">
                  <c:v>1.2478000000000001E-3</c:v>
                </c:pt>
                <c:pt idx="14">
                  <c:v>1.6343E-3</c:v>
                </c:pt>
                <c:pt idx="15">
                  <c:v>2.2036999999999998E-3</c:v>
                </c:pt>
                <c:pt idx="16">
                  <c:v>3.0986999999999998E-3</c:v>
                </c:pt>
                <c:pt idx="17">
                  <c:v>4.6258999999999996E-3</c:v>
                </c:pt>
                <c:pt idx="18">
                  <c:v>7.5148999999999997E-3</c:v>
                </c:pt>
                <c:pt idx="19">
                  <c:v>1.3594999999999999E-2</c:v>
                </c:pt>
                <c:pt idx="20">
                  <c:v>2.6282E-2</c:v>
                </c:pt>
                <c:pt idx="21">
                  <c:v>4.5293E-2</c:v>
                </c:pt>
                <c:pt idx="22">
                  <c:v>6.3557000000000002E-2</c:v>
                </c:pt>
                <c:pt idx="23">
                  <c:v>7.6989000000000002E-2</c:v>
                </c:pt>
                <c:pt idx="24">
                  <c:v>8.6715E-2</c:v>
                </c:pt>
                <c:pt idx="25">
                  <c:v>9.4300999999999996E-2</c:v>
                </c:pt>
                <c:pt idx="26">
                  <c:v>0.10075000000000001</c:v>
                </c:pt>
                <c:pt idx="27">
                  <c:v>0.10659</c:v>
                </c:pt>
                <c:pt idx="28">
                  <c:v>0.11197</c:v>
                </c:pt>
                <c:pt idx="29">
                  <c:v>0.11705</c:v>
                </c:pt>
                <c:pt idx="30">
                  <c:v>0.12189</c:v>
                </c:pt>
                <c:pt idx="31">
                  <c:v>0.12653</c:v>
                </c:pt>
                <c:pt idx="32">
                  <c:v>0.13098000000000001</c:v>
                </c:pt>
                <c:pt idx="33">
                  <c:v>0.13528000000000001</c:v>
                </c:pt>
                <c:pt idx="34">
                  <c:v>0.13944000000000001</c:v>
                </c:pt>
                <c:pt idx="35">
                  <c:v>0.14346</c:v>
                </c:pt>
                <c:pt idx="36">
                  <c:v>0.14737</c:v>
                </c:pt>
                <c:pt idx="37">
                  <c:v>0.15117</c:v>
                </c:pt>
                <c:pt idx="38">
                  <c:v>0.15487999999999999</c:v>
                </c:pt>
                <c:pt idx="39">
                  <c:v>0.15848999999999999</c:v>
                </c:pt>
                <c:pt idx="40">
                  <c:v>0.16200999999999999</c:v>
                </c:pt>
                <c:pt idx="41">
                  <c:v>0.16546</c:v>
                </c:pt>
                <c:pt idx="42">
                  <c:v>0.16883000000000001</c:v>
                </c:pt>
                <c:pt idx="43">
                  <c:v>0.17213999999999999</c:v>
                </c:pt>
                <c:pt idx="44">
                  <c:v>0.17537</c:v>
                </c:pt>
                <c:pt idx="45">
                  <c:v>0.17854999999999999</c:v>
                </c:pt>
                <c:pt idx="46">
                  <c:v>0.18167</c:v>
                </c:pt>
                <c:pt idx="47">
                  <c:v>0.18473000000000001</c:v>
                </c:pt>
                <c:pt idx="48">
                  <c:v>0.18773999999999999</c:v>
                </c:pt>
                <c:pt idx="49">
                  <c:v>0.19070000000000001</c:v>
                </c:pt>
                <c:pt idx="50">
                  <c:v>0.19361</c:v>
                </c:pt>
                <c:pt idx="51">
                  <c:v>0.19647000000000001</c:v>
                </c:pt>
                <c:pt idx="52">
                  <c:v>0.1993</c:v>
                </c:pt>
                <c:pt idx="53">
                  <c:v>0.20208000000000001</c:v>
                </c:pt>
                <c:pt idx="54">
                  <c:v>0.20482</c:v>
                </c:pt>
                <c:pt idx="55">
                  <c:v>0.20752000000000001</c:v>
                </c:pt>
                <c:pt idx="56">
                  <c:v>0.21018999999999999</c:v>
                </c:pt>
                <c:pt idx="57">
                  <c:v>0.21282000000000001</c:v>
                </c:pt>
                <c:pt idx="58">
                  <c:v>0.21542</c:v>
                </c:pt>
                <c:pt idx="59">
                  <c:v>0.21798000000000001</c:v>
                </c:pt>
                <c:pt idx="60">
                  <c:v>0.22051000000000001</c:v>
                </c:pt>
                <c:pt idx="61">
                  <c:v>0.22302</c:v>
                </c:pt>
                <c:pt idx="62">
                  <c:v>0.22549</c:v>
                </c:pt>
                <c:pt idx="63">
                  <c:v>0.22794</c:v>
                </c:pt>
                <c:pt idx="64">
                  <c:v>0.23035</c:v>
                </c:pt>
                <c:pt idx="65">
                  <c:v>0.23274</c:v>
                </c:pt>
                <c:pt idx="66">
                  <c:v>0.23511000000000001</c:v>
                </c:pt>
                <c:pt idx="67">
                  <c:v>0.23744999999999999</c:v>
                </c:pt>
                <c:pt idx="68">
                  <c:v>0.23977000000000001</c:v>
                </c:pt>
                <c:pt idx="69">
                  <c:v>0.24206</c:v>
                </c:pt>
                <c:pt idx="70">
                  <c:v>0.24432999999999999</c:v>
                </c:pt>
                <c:pt idx="71">
                  <c:v>0.24657999999999999</c:v>
                </c:pt>
                <c:pt idx="72">
                  <c:v>0.24879999999999999</c:v>
                </c:pt>
                <c:pt idx="73">
                  <c:v>0.25101000000000001</c:v>
                </c:pt>
                <c:pt idx="74">
                  <c:v>0.25319999999999998</c:v>
                </c:pt>
                <c:pt idx="75">
                  <c:v>0.25535999999999998</c:v>
                </c:pt>
                <c:pt idx="76">
                  <c:v>0.25751000000000002</c:v>
                </c:pt>
                <c:pt idx="77">
                  <c:v>0.25963999999999998</c:v>
                </c:pt>
                <c:pt idx="78">
                  <c:v>0.26173999999999997</c:v>
                </c:pt>
                <c:pt idx="79">
                  <c:v>0.26384000000000002</c:v>
                </c:pt>
                <c:pt idx="80">
                  <c:v>0.26590999999999998</c:v>
                </c:pt>
                <c:pt idx="81">
                  <c:v>0.26796999999999999</c:v>
                </c:pt>
                <c:pt idx="82">
                  <c:v>0.27000999999999997</c:v>
                </c:pt>
                <c:pt idx="83">
                  <c:v>0.27202999999999999</c:v>
                </c:pt>
                <c:pt idx="84">
                  <c:v>0.27404000000000001</c:v>
                </c:pt>
                <c:pt idx="85">
                  <c:v>0.27603</c:v>
                </c:pt>
                <c:pt idx="86">
                  <c:v>0.27800999999999998</c:v>
                </c:pt>
                <c:pt idx="87">
                  <c:v>0.27998000000000001</c:v>
                </c:pt>
                <c:pt idx="88">
                  <c:v>0.28192</c:v>
                </c:pt>
                <c:pt idx="89">
                  <c:v>0.28386</c:v>
                </c:pt>
                <c:pt idx="90">
                  <c:v>0.28577999999999998</c:v>
                </c:pt>
                <c:pt idx="91">
                  <c:v>0.28769</c:v>
                </c:pt>
                <c:pt idx="92">
                  <c:v>0.28958</c:v>
                </c:pt>
                <c:pt idx="93">
                  <c:v>0.29146</c:v>
                </c:pt>
                <c:pt idx="94">
                  <c:v>0.29332999999999998</c:v>
                </c:pt>
                <c:pt idx="95">
                  <c:v>0.29518</c:v>
                </c:pt>
                <c:pt idx="96">
                  <c:v>0.29703000000000002</c:v>
                </c:pt>
                <c:pt idx="97">
                  <c:v>0.29886000000000001</c:v>
                </c:pt>
                <c:pt idx="98">
                  <c:v>0.30068</c:v>
                </c:pt>
                <c:pt idx="99">
                  <c:v>0.30248999999999998</c:v>
                </c:pt>
                <c:pt idx="100" formatCode="General">
                  <c:v>0.30360999999999999</c:v>
                </c:pt>
                <c:pt idx="101" formatCode="General">
                  <c:v>0.30473</c:v>
                </c:pt>
              </c:numCache>
            </c:numRef>
          </c:yVal>
          <c:smooth val="1"/>
        </c:ser>
        <c:ser>
          <c:idx val="1"/>
          <c:order val="1"/>
          <c:tx>
            <c:strRef>
              <c:f>displacement!$C$1</c:f>
              <c:strCache>
                <c:ptCount val="1"/>
                <c:pt idx="0">
                  <c:v>displacement for 2nd order (mm) </c:v>
                </c:pt>
              </c:strCache>
            </c:strRef>
          </c:tx>
          <c:spPr>
            <a:ln w="19050" cap="rnd">
              <a:noFill/>
              <a:round/>
            </a:ln>
            <a:effectLst/>
          </c:spPr>
          <c:marker>
            <c:symbol val="square"/>
            <c:size val="5"/>
            <c:spPr>
              <a:solidFill>
                <a:schemeClr val="accent2"/>
              </a:solidFill>
              <a:ln w="9525">
                <a:noFill/>
              </a:ln>
              <a:effectLst/>
            </c:spPr>
          </c:marker>
          <c:xVal>
            <c:numRef>
              <c:f>displacement!$A$2:$A$104</c:f>
              <c:numCache>
                <c:formatCode>General</c:formatCode>
                <c:ptCount val="103"/>
                <c:pt idx="0">
                  <c:v>0.5</c:v>
                </c:pt>
                <c:pt idx="1">
                  <c:v>1</c:v>
                </c:pt>
                <c:pt idx="2">
                  <c:v>1.75</c:v>
                </c:pt>
                <c:pt idx="3">
                  <c:v>2.75</c:v>
                </c:pt>
                <c:pt idx="4">
                  <c:v>3.75</c:v>
                </c:pt>
                <c:pt idx="5">
                  <c:v>4.75</c:v>
                </c:pt>
                <c:pt idx="6">
                  <c:v>5.75</c:v>
                </c:pt>
                <c:pt idx="7">
                  <c:v>6.75</c:v>
                </c:pt>
                <c:pt idx="8">
                  <c:v>7.75</c:v>
                </c:pt>
                <c:pt idx="9">
                  <c:v>8.75</c:v>
                </c:pt>
                <c:pt idx="10">
                  <c:v>9.75</c:v>
                </c:pt>
                <c:pt idx="11">
                  <c:v>10.75</c:v>
                </c:pt>
                <c:pt idx="12">
                  <c:v>11.75</c:v>
                </c:pt>
                <c:pt idx="13">
                  <c:v>12.75</c:v>
                </c:pt>
                <c:pt idx="14">
                  <c:v>13.75</c:v>
                </c:pt>
                <c:pt idx="15">
                  <c:v>14.75</c:v>
                </c:pt>
                <c:pt idx="16">
                  <c:v>15.75</c:v>
                </c:pt>
                <c:pt idx="17">
                  <c:v>16.75</c:v>
                </c:pt>
                <c:pt idx="18">
                  <c:v>17.75</c:v>
                </c:pt>
                <c:pt idx="19">
                  <c:v>18.75</c:v>
                </c:pt>
                <c:pt idx="20">
                  <c:v>19.75</c:v>
                </c:pt>
                <c:pt idx="21">
                  <c:v>20.75</c:v>
                </c:pt>
                <c:pt idx="22">
                  <c:v>21.75</c:v>
                </c:pt>
                <c:pt idx="23">
                  <c:v>22.75</c:v>
                </c:pt>
                <c:pt idx="24">
                  <c:v>23.75</c:v>
                </c:pt>
                <c:pt idx="25">
                  <c:v>24.75</c:v>
                </c:pt>
                <c:pt idx="26">
                  <c:v>25.75</c:v>
                </c:pt>
                <c:pt idx="27">
                  <c:v>26.75</c:v>
                </c:pt>
                <c:pt idx="28">
                  <c:v>27.75</c:v>
                </c:pt>
                <c:pt idx="29">
                  <c:v>28.75</c:v>
                </c:pt>
                <c:pt idx="30">
                  <c:v>29.75</c:v>
                </c:pt>
                <c:pt idx="31">
                  <c:v>30.75</c:v>
                </c:pt>
                <c:pt idx="32">
                  <c:v>31.75</c:v>
                </c:pt>
                <c:pt idx="33">
                  <c:v>32.75</c:v>
                </c:pt>
                <c:pt idx="34">
                  <c:v>33.75</c:v>
                </c:pt>
                <c:pt idx="35">
                  <c:v>34.75</c:v>
                </c:pt>
                <c:pt idx="36">
                  <c:v>35.75</c:v>
                </c:pt>
                <c:pt idx="37">
                  <c:v>36.75</c:v>
                </c:pt>
                <c:pt idx="38">
                  <c:v>37.75</c:v>
                </c:pt>
                <c:pt idx="39">
                  <c:v>38.75</c:v>
                </c:pt>
                <c:pt idx="40">
                  <c:v>39.75</c:v>
                </c:pt>
                <c:pt idx="41">
                  <c:v>40.75</c:v>
                </c:pt>
                <c:pt idx="42">
                  <c:v>41.75</c:v>
                </c:pt>
                <c:pt idx="43">
                  <c:v>42.75</c:v>
                </c:pt>
                <c:pt idx="44">
                  <c:v>43.75</c:v>
                </c:pt>
                <c:pt idx="45">
                  <c:v>44.75</c:v>
                </c:pt>
                <c:pt idx="46">
                  <c:v>45.75</c:v>
                </c:pt>
                <c:pt idx="47">
                  <c:v>46.75</c:v>
                </c:pt>
                <c:pt idx="48">
                  <c:v>47.75</c:v>
                </c:pt>
                <c:pt idx="49">
                  <c:v>48.75</c:v>
                </c:pt>
                <c:pt idx="50">
                  <c:v>49.75</c:v>
                </c:pt>
                <c:pt idx="51">
                  <c:v>50.75</c:v>
                </c:pt>
                <c:pt idx="52">
                  <c:v>51.75</c:v>
                </c:pt>
                <c:pt idx="53">
                  <c:v>52.75</c:v>
                </c:pt>
                <c:pt idx="54">
                  <c:v>53.75</c:v>
                </c:pt>
                <c:pt idx="55">
                  <c:v>54.75</c:v>
                </c:pt>
                <c:pt idx="56">
                  <c:v>55.75</c:v>
                </c:pt>
                <c:pt idx="57">
                  <c:v>56.75</c:v>
                </c:pt>
                <c:pt idx="58">
                  <c:v>57.75</c:v>
                </c:pt>
                <c:pt idx="59">
                  <c:v>58.75</c:v>
                </c:pt>
                <c:pt idx="60">
                  <c:v>59.75</c:v>
                </c:pt>
                <c:pt idx="61">
                  <c:v>60.75</c:v>
                </c:pt>
                <c:pt idx="62">
                  <c:v>61.75</c:v>
                </c:pt>
                <c:pt idx="63">
                  <c:v>62.75</c:v>
                </c:pt>
                <c:pt idx="64">
                  <c:v>63.75</c:v>
                </c:pt>
                <c:pt idx="65">
                  <c:v>64.75</c:v>
                </c:pt>
                <c:pt idx="66">
                  <c:v>65.75</c:v>
                </c:pt>
                <c:pt idx="67">
                  <c:v>66.75</c:v>
                </c:pt>
                <c:pt idx="68">
                  <c:v>67.75</c:v>
                </c:pt>
                <c:pt idx="69">
                  <c:v>68.75</c:v>
                </c:pt>
                <c:pt idx="70">
                  <c:v>69.75</c:v>
                </c:pt>
                <c:pt idx="71">
                  <c:v>70.75</c:v>
                </c:pt>
                <c:pt idx="72">
                  <c:v>71.75</c:v>
                </c:pt>
                <c:pt idx="73">
                  <c:v>72.75</c:v>
                </c:pt>
                <c:pt idx="74">
                  <c:v>73.75</c:v>
                </c:pt>
                <c:pt idx="75">
                  <c:v>74.75</c:v>
                </c:pt>
                <c:pt idx="76">
                  <c:v>75.75</c:v>
                </c:pt>
                <c:pt idx="77">
                  <c:v>76.75</c:v>
                </c:pt>
                <c:pt idx="78">
                  <c:v>77.75</c:v>
                </c:pt>
                <c:pt idx="79">
                  <c:v>78.75</c:v>
                </c:pt>
                <c:pt idx="80">
                  <c:v>79.75</c:v>
                </c:pt>
                <c:pt idx="81">
                  <c:v>80.75</c:v>
                </c:pt>
                <c:pt idx="82">
                  <c:v>81.75</c:v>
                </c:pt>
                <c:pt idx="83">
                  <c:v>82.75</c:v>
                </c:pt>
                <c:pt idx="84">
                  <c:v>83.75</c:v>
                </c:pt>
                <c:pt idx="85">
                  <c:v>84.75</c:v>
                </c:pt>
                <c:pt idx="86">
                  <c:v>85.75</c:v>
                </c:pt>
                <c:pt idx="87">
                  <c:v>86.75</c:v>
                </c:pt>
                <c:pt idx="88">
                  <c:v>87.75</c:v>
                </c:pt>
                <c:pt idx="89">
                  <c:v>88.75</c:v>
                </c:pt>
                <c:pt idx="90">
                  <c:v>89.75</c:v>
                </c:pt>
                <c:pt idx="91">
                  <c:v>90.75</c:v>
                </c:pt>
                <c:pt idx="92">
                  <c:v>91.75</c:v>
                </c:pt>
                <c:pt idx="93">
                  <c:v>92.75</c:v>
                </c:pt>
                <c:pt idx="94">
                  <c:v>93.75</c:v>
                </c:pt>
                <c:pt idx="95">
                  <c:v>94.75</c:v>
                </c:pt>
                <c:pt idx="96">
                  <c:v>95.75</c:v>
                </c:pt>
                <c:pt idx="97">
                  <c:v>96.75</c:v>
                </c:pt>
                <c:pt idx="98">
                  <c:v>97.75</c:v>
                </c:pt>
                <c:pt idx="99">
                  <c:v>98.75</c:v>
                </c:pt>
                <c:pt idx="100">
                  <c:v>99.375</c:v>
                </c:pt>
                <c:pt idx="101">
                  <c:v>100</c:v>
                </c:pt>
              </c:numCache>
            </c:numRef>
          </c:xVal>
          <c:yVal>
            <c:numRef>
              <c:f>displacement!$C$2:$C$104</c:f>
              <c:numCache>
                <c:formatCode>0.00E+00</c:formatCode>
                <c:ptCount val="103"/>
                <c:pt idx="0">
                  <c:v>5.4345999999999998E-5</c:v>
                </c:pt>
                <c:pt idx="1">
                  <c:v>1.0912999999999999E-4</c:v>
                </c:pt>
                <c:pt idx="2">
                  <c:v>1.9456000000000001E-4</c:v>
                </c:pt>
                <c:pt idx="3">
                  <c:v>3.1295999999999999E-4</c:v>
                </c:pt>
                <c:pt idx="4">
                  <c:v>4.3679E-4</c:v>
                </c:pt>
                <c:pt idx="5">
                  <c:v>5.6643000000000004E-4</c:v>
                </c:pt>
                <c:pt idx="6">
                  <c:v>7.0226000000000002E-4</c:v>
                </c:pt>
                <c:pt idx="7">
                  <c:v>8.4473999999999997E-4</c:v>
                </c:pt>
                <c:pt idx="8">
                  <c:v>9.9438E-4</c:v>
                </c:pt>
                <c:pt idx="9">
                  <c:v>1.1517000000000001E-3</c:v>
                </c:pt>
                <c:pt idx="10">
                  <c:v>1.3174E-3</c:v>
                </c:pt>
                <c:pt idx="11">
                  <c:v>1.4923E-3</c:v>
                </c:pt>
                <c:pt idx="12">
                  <c:v>1.6762999999999999E-3</c:v>
                </c:pt>
                <c:pt idx="13">
                  <c:v>1.8714999999999999E-3</c:v>
                </c:pt>
                <c:pt idx="14">
                  <c:v>2.0779000000000001E-3</c:v>
                </c:pt>
                <c:pt idx="15">
                  <c:v>2.2967E-3</c:v>
                </c:pt>
                <c:pt idx="16">
                  <c:v>2.5292000000000001E-3</c:v>
                </c:pt>
                <c:pt idx="17">
                  <c:v>2.7764999999999999E-3</c:v>
                </c:pt>
                <c:pt idx="18">
                  <c:v>3.0401E-3</c:v>
                </c:pt>
                <c:pt idx="19">
                  <c:v>3.3216000000000001E-3</c:v>
                </c:pt>
                <c:pt idx="20">
                  <c:v>3.6229000000000001E-3</c:v>
                </c:pt>
                <c:pt idx="21">
                  <c:v>3.9458999999999996E-3</c:v>
                </c:pt>
                <c:pt idx="22">
                  <c:v>4.2931000000000002E-3</c:v>
                </c:pt>
                <c:pt idx="23">
                  <c:v>4.6670000000000001E-3</c:v>
                </c:pt>
                <c:pt idx="24">
                  <c:v>5.0705999999999998E-3</c:v>
                </c:pt>
                <c:pt idx="25">
                  <c:v>5.5075000000000002E-3</c:v>
                </c:pt>
                <c:pt idx="26">
                  <c:v>5.9816000000000001E-3</c:v>
                </c:pt>
                <c:pt idx="27">
                  <c:v>6.4974999999999998E-3</c:v>
                </c:pt>
                <c:pt idx="28">
                  <c:v>7.0594000000000004E-3</c:v>
                </c:pt>
                <c:pt idx="29">
                  <c:v>7.6717E-3</c:v>
                </c:pt>
                <c:pt idx="30">
                  <c:v>8.3441999999999995E-3</c:v>
                </c:pt>
                <c:pt idx="31">
                  <c:v>9.0816999999999998E-3</c:v>
                </c:pt>
                <c:pt idx="32">
                  <c:v>9.8931000000000002E-3</c:v>
                </c:pt>
                <c:pt idx="33">
                  <c:v>1.0786E-2</c:v>
                </c:pt>
                <c:pt idx="34">
                  <c:v>1.1769999999999999E-2</c:v>
                </c:pt>
                <c:pt idx="35">
                  <c:v>1.2854000000000001E-2</c:v>
                </c:pt>
                <c:pt idx="36">
                  <c:v>1.4045999999999999E-2</c:v>
                </c:pt>
                <c:pt idx="37">
                  <c:v>1.5351999999999999E-2</c:v>
                </c:pt>
                <c:pt idx="38">
                  <c:v>1.6778999999999999E-2</c:v>
                </c:pt>
                <c:pt idx="39">
                  <c:v>1.8325999999999999E-2</c:v>
                </c:pt>
                <c:pt idx="40">
                  <c:v>1.9990999999999998E-2</c:v>
                </c:pt>
                <c:pt idx="41">
                  <c:v>2.1765E-2</c:v>
                </c:pt>
                <c:pt idx="42">
                  <c:v>2.3630000000000002E-2</c:v>
                </c:pt>
                <c:pt idx="43">
                  <c:v>2.5582000000000001E-2</c:v>
                </c:pt>
                <c:pt idx="44">
                  <c:v>2.7598999999999999E-2</c:v>
                </c:pt>
                <c:pt idx="45">
                  <c:v>2.9658E-2</c:v>
                </c:pt>
                <c:pt idx="46">
                  <c:v>3.1740999999999998E-2</c:v>
                </c:pt>
                <c:pt idx="47">
                  <c:v>3.3833000000000002E-2</c:v>
                </c:pt>
                <c:pt idx="48">
                  <c:v>3.5921000000000002E-2</c:v>
                </c:pt>
                <c:pt idx="49">
                  <c:v>3.7991999999999998E-2</c:v>
                </c:pt>
                <c:pt idx="50">
                  <c:v>4.0039999999999999E-2</c:v>
                </c:pt>
                <c:pt idx="51">
                  <c:v>4.2058999999999999E-2</c:v>
                </c:pt>
                <c:pt idx="52">
                  <c:v>4.4045000000000001E-2</c:v>
                </c:pt>
                <c:pt idx="53">
                  <c:v>4.5995000000000001E-2</c:v>
                </c:pt>
                <c:pt idx="54">
                  <c:v>4.7907999999999999E-2</c:v>
                </c:pt>
                <c:pt idx="55">
                  <c:v>4.9784000000000002E-2</c:v>
                </c:pt>
                <c:pt idx="56">
                  <c:v>5.1621E-2</c:v>
                </c:pt>
                <c:pt idx="57">
                  <c:v>5.3421999999999997E-2</c:v>
                </c:pt>
                <c:pt idx="58">
                  <c:v>5.5185999999999999E-2</c:v>
                </c:pt>
                <c:pt idx="59">
                  <c:v>5.6913999999999999E-2</c:v>
                </c:pt>
                <c:pt idx="60">
                  <c:v>5.8608E-2</c:v>
                </c:pt>
                <c:pt idx="61">
                  <c:v>6.0269000000000003E-2</c:v>
                </c:pt>
                <c:pt idx="62">
                  <c:v>6.1897000000000001E-2</c:v>
                </c:pt>
                <c:pt idx="63">
                  <c:v>6.3493999999999995E-2</c:v>
                </c:pt>
                <c:pt idx="64">
                  <c:v>6.5061999999999995E-2</c:v>
                </c:pt>
                <c:pt idx="65">
                  <c:v>6.6600999999999994E-2</c:v>
                </c:pt>
                <c:pt idx="66">
                  <c:v>6.8112000000000006E-2</c:v>
                </c:pt>
                <c:pt idx="67">
                  <c:v>6.9597000000000006E-2</c:v>
                </c:pt>
                <c:pt idx="68">
                  <c:v>7.1055999999999994E-2</c:v>
                </c:pt>
                <c:pt idx="69">
                  <c:v>7.2491E-2</c:v>
                </c:pt>
                <c:pt idx="70">
                  <c:v>7.3901999999999995E-2</c:v>
                </c:pt>
                <c:pt idx="71">
                  <c:v>7.5290999999999997E-2</c:v>
                </c:pt>
                <c:pt idx="72">
                  <c:v>7.6658000000000004E-2</c:v>
                </c:pt>
                <c:pt idx="73">
                  <c:v>7.8003000000000003E-2</c:v>
                </c:pt>
                <c:pt idx="74">
                  <c:v>7.9328999999999997E-2</c:v>
                </c:pt>
                <c:pt idx="75">
                  <c:v>8.0634999999999998E-2</c:v>
                </c:pt>
                <c:pt idx="76">
                  <c:v>8.1921999999999995E-2</c:v>
                </c:pt>
                <c:pt idx="77">
                  <c:v>8.3191000000000001E-2</c:v>
                </c:pt>
                <c:pt idx="78">
                  <c:v>8.4443000000000004E-2</c:v>
                </c:pt>
                <c:pt idx="79">
                  <c:v>8.5677000000000003E-2</c:v>
                </c:pt>
                <c:pt idx="80">
                  <c:v>8.6895E-2</c:v>
                </c:pt>
                <c:pt idx="81">
                  <c:v>8.8097999999999996E-2</c:v>
                </c:pt>
                <c:pt idx="82">
                  <c:v>8.9284000000000002E-2</c:v>
                </c:pt>
                <c:pt idx="83">
                  <c:v>9.0456999999999996E-2</c:v>
                </c:pt>
                <c:pt idx="84">
                  <c:v>9.1614000000000001E-2</c:v>
                </c:pt>
                <c:pt idx="85">
                  <c:v>9.2757999999999993E-2</c:v>
                </c:pt>
                <c:pt idx="86">
                  <c:v>9.3887999999999999E-2</c:v>
                </c:pt>
                <c:pt idx="87">
                  <c:v>9.5005000000000006E-2</c:v>
                </c:pt>
                <c:pt idx="88">
                  <c:v>9.6109E-2</c:v>
                </c:pt>
                <c:pt idx="89">
                  <c:v>9.7200999999999996E-2</c:v>
                </c:pt>
                <c:pt idx="90">
                  <c:v>9.8280999999999993E-2</c:v>
                </c:pt>
                <c:pt idx="91">
                  <c:v>9.9349000000000007E-2</c:v>
                </c:pt>
                <c:pt idx="92">
                  <c:v>0.10041</c:v>
                </c:pt>
                <c:pt idx="93">
                  <c:v>0.10145</c:v>
                </c:pt>
                <c:pt idx="94">
                  <c:v>0.10249</c:v>
                </c:pt>
                <c:pt idx="95">
                  <c:v>0.10351</c:v>
                </c:pt>
                <c:pt idx="96">
                  <c:v>0.10452</c:v>
                </c:pt>
                <c:pt idx="97">
                  <c:v>0.10553</c:v>
                </c:pt>
                <c:pt idx="98">
                  <c:v>0.10652</c:v>
                </c:pt>
                <c:pt idx="99">
                  <c:v>0.10750999999999999</c:v>
                </c:pt>
                <c:pt idx="100">
                  <c:v>0.10811999999999999</c:v>
                </c:pt>
                <c:pt idx="101">
                  <c:v>0.10872999999999999</c:v>
                </c:pt>
              </c:numCache>
            </c:numRef>
          </c:yVal>
          <c:smooth val="1"/>
        </c:ser>
        <c:dLbls>
          <c:showLegendKey val="0"/>
          <c:showVal val="0"/>
          <c:showCatName val="0"/>
          <c:showSerName val="0"/>
          <c:showPercent val="0"/>
          <c:showBubbleSize val="0"/>
        </c:dLbls>
        <c:axId val="194817536"/>
        <c:axId val="194818096"/>
      </c:scatterChart>
      <c:valAx>
        <c:axId val="194817536"/>
        <c:scaling>
          <c:orientation val="minMax"/>
          <c:max val="80"/>
        </c:scaling>
        <c:delete val="0"/>
        <c:axPos val="b"/>
        <c:majorGridlines>
          <c:spPr>
            <a:ln w="9525" cap="flat" cmpd="sng" algn="ctr">
              <a:solidFill>
                <a:schemeClr val="tx1"/>
              </a:solidFill>
              <a:round/>
            </a:ln>
            <a:effectLst/>
          </c:spPr>
        </c:majorGridlines>
        <c:minorGridlines>
          <c:spPr>
            <a:ln w="9525" cap="flat" cmpd="sng" algn="ctr">
              <a:solidFill>
                <a:schemeClr val="bg1">
                  <a:lumMod val="65000"/>
                </a:schemeClr>
              </a:solidFill>
              <a:round/>
            </a:ln>
            <a:effectLst/>
          </c:spPr>
        </c:min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temperature (C)</a:t>
                </a:r>
                <a:endParaRPr lang="zh-CN"/>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crossAx val="194818096"/>
        <c:crosses val="autoZero"/>
        <c:crossBetween val="midCat"/>
      </c:valAx>
      <c:valAx>
        <c:axId val="194818096"/>
        <c:scaling>
          <c:orientation val="minMax"/>
          <c:max val="0.2"/>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maximum</a:t>
                </a:r>
                <a:r>
                  <a:rPr lang="en-US" baseline="0"/>
                  <a:t> </a:t>
                </a:r>
                <a:r>
                  <a:rPr lang="en-US"/>
                  <a:t>displacement (mm)</a:t>
                </a:r>
                <a:endParaRPr lang="zh-CN"/>
              </a:p>
            </c:rich>
          </c:tx>
          <c:layout>
            <c:manualLayout>
              <c:xMode val="edge"/>
              <c:yMode val="edge"/>
              <c:x val="2.9547370038433704E-2"/>
              <c:y val="0.23022079183909894"/>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title>
        <c:numFmt formatCode="General" sourceLinked="0"/>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crossAx val="194817536"/>
        <c:crosses val="autoZero"/>
        <c:crossBetween val="midCat"/>
      </c:valAx>
      <c:spPr>
        <a:noFill/>
        <a:ln w="12700">
          <a:solidFill>
            <a:schemeClr val="tx1"/>
          </a:solidFill>
        </a:ln>
        <a:effectLst/>
      </c:spPr>
    </c:plotArea>
    <c:legend>
      <c:legendPos val="r"/>
      <c:layout>
        <c:manualLayout>
          <c:xMode val="edge"/>
          <c:yMode val="edge"/>
          <c:x val="0.20242363814986933"/>
          <c:y val="9.407662807732714E-2"/>
          <c:w val="0.54229484515895932"/>
          <c:h val="0.1476130257291734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sz="1600"/>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934722528284647"/>
          <c:y val="6.4738471659710944E-2"/>
          <c:w val="0.58438655236354842"/>
          <c:h val="0.78868904833371023"/>
        </c:manualLayout>
      </c:layout>
      <c:scatterChart>
        <c:scatterStyle val="smoothMarker"/>
        <c:varyColors val="0"/>
        <c:ser>
          <c:idx val="0"/>
          <c:order val="0"/>
          <c:tx>
            <c:strRef>
              <c:f>displacement!$B$1</c:f>
              <c:strCache>
                <c:ptCount val="1"/>
                <c:pt idx="0">
                  <c:v>displacement(mm)</c:v>
                </c:pt>
              </c:strCache>
            </c:strRef>
          </c:tx>
          <c:spPr>
            <a:ln w="50800" cap="rnd">
              <a:solidFill>
                <a:schemeClr val="accent1"/>
              </a:solidFill>
              <a:prstDash val="sysDot"/>
              <a:round/>
            </a:ln>
            <a:effectLst/>
          </c:spPr>
          <c:marker>
            <c:symbol val="none"/>
          </c:marker>
          <c:xVal>
            <c:numRef>
              <c:f>displacement!$A$2:$A$104</c:f>
              <c:numCache>
                <c:formatCode>General</c:formatCode>
                <c:ptCount val="103"/>
                <c:pt idx="0">
                  <c:v>1.5</c:v>
                </c:pt>
                <c:pt idx="1">
                  <c:v>3</c:v>
                </c:pt>
                <c:pt idx="2">
                  <c:v>4.5</c:v>
                </c:pt>
                <c:pt idx="3">
                  <c:v>6</c:v>
                </c:pt>
                <c:pt idx="4">
                  <c:v>7.5</c:v>
                </c:pt>
                <c:pt idx="5">
                  <c:v>9</c:v>
                </c:pt>
                <c:pt idx="6">
                  <c:v>10.5</c:v>
                </c:pt>
                <c:pt idx="7">
                  <c:v>12</c:v>
                </c:pt>
                <c:pt idx="8">
                  <c:v>13.5</c:v>
                </c:pt>
                <c:pt idx="9">
                  <c:v>15</c:v>
                </c:pt>
                <c:pt idx="10">
                  <c:v>16.5</c:v>
                </c:pt>
                <c:pt idx="11">
                  <c:v>18</c:v>
                </c:pt>
                <c:pt idx="12">
                  <c:v>19.5</c:v>
                </c:pt>
                <c:pt idx="13">
                  <c:v>21</c:v>
                </c:pt>
                <c:pt idx="14">
                  <c:v>22.5</c:v>
                </c:pt>
                <c:pt idx="15">
                  <c:v>24</c:v>
                </c:pt>
                <c:pt idx="16">
                  <c:v>25.5</c:v>
                </c:pt>
                <c:pt idx="17">
                  <c:v>27</c:v>
                </c:pt>
                <c:pt idx="18">
                  <c:v>28.5</c:v>
                </c:pt>
                <c:pt idx="19">
                  <c:v>30</c:v>
                </c:pt>
                <c:pt idx="20">
                  <c:v>31.5</c:v>
                </c:pt>
                <c:pt idx="21">
                  <c:v>33</c:v>
                </c:pt>
                <c:pt idx="22">
                  <c:v>34.5</c:v>
                </c:pt>
                <c:pt idx="23">
                  <c:v>36</c:v>
                </c:pt>
                <c:pt idx="24">
                  <c:v>37.5</c:v>
                </c:pt>
                <c:pt idx="25">
                  <c:v>39</c:v>
                </c:pt>
                <c:pt idx="26">
                  <c:v>40.5</c:v>
                </c:pt>
                <c:pt idx="27">
                  <c:v>42</c:v>
                </c:pt>
                <c:pt idx="28">
                  <c:v>43.5</c:v>
                </c:pt>
                <c:pt idx="29">
                  <c:v>45</c:v>
                </c:pt>
                <c:pt idx="30">
                  <c:v>46.5</c:v>
                </c:pt>
                <c:pt idx="31">
                  <c:v>48</c:v>
                </c:pt>
                <c:pt idx="32">
                  <c:v>49.5</c:v>
                </c:pt>
                <c:pt idx="33">
                  <c:v>51</c:v>
                </c:pt>
                <c:pt idx="34">
                  <c:v>52.5</c:v>
                </c:pt>
                <c:pt idx="35">
                  <c:v>54</c:v>
                </c:pt>
                <c:pt idx="36">
                  <c:v>55.5</c:v>
                </c:pt>
                <c:pt idx="37">
                  <c:v>57</c:v>
                </c:pt>
                <c:pt idx="38">
                  <c:v>58.5</c:v>
                </c:pt>
                <c:pt idx="39">
                  <c:v>60</c:v>
                </c:pt>
                <c:pt idx="40">
                  <c:v>61.5</c:v>
                </c:pt>
                <c:pt idx="41">
                  <c:v>63</c:v>
                </c:pt>
                <c:pt idx="42">
                  <c:v>64.5</c:v>
                </c:pt>
                <c:pt idx="43">
                  <c:v>66</c:v>
                </c:pt>
                <c:pt idx="44">
                  <c:v>67.5</c:v>
                </c:pt>
                <c:pt idx="45">
                  <c:v>69</c:v>
                </c:pt>
                <c:pt idx="46">
                  <c:v>70.5</c:v>
                </c:pt>
                <c:pt idx="47">
                  <c:v>72</c:v>
                </c:pt>
                <c:pt idx="48">
                  <c:v>73.5</c:v>
                </c:pt>
                <c:pt idx="49">
                  <c:v>75</c:v>
                </c:pt>
                <c:pt idx="50">
                  <c:v>76.5</c:v>
                </c:pt>
                <c:pt idx="51">
                  <c:v>78</c:v>
                </c:pt>
                <c:pt idx="52">
                  <c:v>79.5</c:v>
                </c:pt>
                <c:pt idx="53">
                  <c:v>81</c:v>
                </c:pt>
                <c:pt idx="54">
                  <c:v>82.5</c:v>
                </c:pt>
                <c:pt idx="55">
                  <c:v>84</c:v>
                </c:pt>
                <c:pt idx="56">
                  <c:v>85.5</c:v>
                </c:pt>
                <c:pt idx="57">
                  <c:v>87</c:v>
                </c:pt>
                <c:pt idx="58">
                  <c:v>88.5</c:v>
                </c:pt>
                <c:pt idx="59">
                  <c:v>90</c:v>
                </c:pt>
                <c:pt idx="60">
                  <c:v>91.5</c:v>
                </c:pt>
                <c:pt idx="61">
                  <c:v>93</c:v>
                </c:pt>
                <c:pt idx="62">
                  <c:v>94.5</c:v>
                </c:pt>
                <c:pt idx="63">
                  <c:v>96</c:v>
                </c:pt>
                <c:pt idx="64">
                  <c:v>97.5</c:v>
                </c:pt>
                <c:pt idx="65">
                  <c:v>99</c:v>
                </c:pt>
                <c:pt idx="66">
                  <c:v>100.5</c:v>
                </c:pt>
                <c:pt idx="67">
                  <c:v>102</c:v>
                </c:pt>
                <c:pt idx="68">
                  <c:v>103.5</c:v>
                </c:pt>
                <c:pt idx="69">
                  <c:v>105</c:v>
                </c:pt>
                <c:pt idx="70">
                  <c:v>106.5</c:v>
                </c:pt>
                <c:pt idx="71">
                  <c:v>108</c:v>
                </c:pt>
                <c:pt idx="72">
                  <c:v>109.5</c:v>
                </c:pt>
                <c:pt idx="73">
                  <c:v>111</c:v>
                </c:pt>
                <c:pt idx="74">
                  <c:v>112.5</c:v>
                </c:pt>
                <c:pt idx="75">
                  <c:v>114</c:v>
                </c:pt>
                <c:pt idx="76">
                  <c:v>115.5</c:v>
                </c:pt>
                <c:pt idx="77">
                  <c:v>117</c:v>
                </c:pt>
                <c:pt idx="78">
                  <c:v>118.5</c:v>
                </c:pt>
                <c:pt idx="79">
                  <c:v>120</c:v>
                </c:pt>
                <c:pt idx="80">
                  <c:v>121.5</c:v>
                </c:pt>
                <c:pt idx="81">
                  <c:v>123</c:v>
                </c:pt>
                <c:pt idx="82">
                  <c:v>124.5</c:v>
                </c:pt>
                <c:pt idx="83">
                  <c:v>126</c:v>
                </c:pt>
                <c:pt idx="84">
                  <c:v>127.5</c:v>
                </c:pt>
                <c:pt idx="85">
                  <c:v>129</c:v>
                </c:pt>
                <c:pt idx="86">
                  <c:v>130.5</c:v>
                </c:pt>
                <c:pt idx="87">
                  <c:v>132</c:v>
                </c:pt>
                <c:pt idx="88">
                  <c:v>133.5</c:v>
                </c:pt>
                <c:pt idx="89">
                  <c:v>135</c:v>
                </c:pt>
                <c:pt idx="90">
                  <c:v>136.5</c:v>
                </c:pt>
                <c:pt idx="91">
                  <c:v>138</c:v>
                </c:pt>
                <c:pt idx="92">
                  <c:v>139.5</c:v>
                </c:pt>
                <c:pt idx="93">
                  <c:v>141</c:v>
                </c:pt>
                <c:pt idx="94">
                  <c:v>142.5</c:v>
                </c:pt>
                <c:pt idx="95">
                  <c:v>144</c:v>
                </c:pt>
                <c:pt idx="96">
                  <c:v>145.5</c:v>
                </c:pt>
                <c:pt idx="97">
                  <c:v>147</c:v>
                </c:pt>
                <c:pt idx="98">
                  <c:v>148.5</c:v>
                </c:pt>
                <c:pt idx="99">
                  <c:v>150</c:v>
                </c:pt>
              </c:numCache>
            </c:numRef>
          </c:xVal>
          <c:yVal>
            <c:numRef>
              <c:f>displacement!$B$2:$B$104</c:f>
              <c:numCache>
                <c:formatCode>0.00E+00</c:formatCode>
                <c:ptCount val="103"/>
                <c:pt idx="0">
                  <c:v>5.5848000000000003E-6</c:v>
                </c:pt>
                <c:pt idx="1">
                  <c:v>8.1411000000000007E-6</c:v>
                </c:pt>
                <c:pt idx="2">
                  <c:v>1.2700999999999999E-5</c:v>
                </c:pt>
                <c:pt idx="3">
                  <c:v>1.8235000000000001E-5</c:v>
                </c:pt>
                <c:pt idx="4">
                  <c:v>2.4307E-5</c:v>
                </c:pt>
                <c:pt idx="5">
                  <c:v>3.0791999999999999E-5</c:v>
                </c:pt>
                <c:pt idx="6">
                  <c:v>3.7617000000000003E-5</c:v>
                </c:pt>
                <c:pt idx="7">
                  <c:v>4.4759000000000003E-5</c:v>
                </c:pt>
                <c:pt idx="8">
                  <c:v>5.2219999999999998E-5</c:v>
                </c:pt>
                <c:pt idx="9">
                  <c:v>6.0009000000000001E-5</c:v>
                </c:pt>
                <c:pt idx="10">
                  <c:v>6.8140999999999997E-5</c:v>
                </c:pt>
                <c:pt idx="11">
                  <c:v>7.6632999999999996E-5</c:v>
                </c:pt>
                <c:pt idx="12">
                  <c:v>8.5502999999999998E-5</c:v>
                </c:pt>
                <c:pt idx="13">
                  <c:v>9.4772000000000007E-5</c:v>
                </c:pt>
                <c:pt idx="14">
                  <c:v>1.0446E-4</c:v>
                </c:pt>
                <c:pt idx="15">
                  <c:v>1.1459999999999999E-4</c:v>
                </c:pt>
                <c:pt idx="16">
                  <c:v>1.2520000000000001E-4</c:v>
                </c:pt>
                <c:pt idx="17">
                  <c:v>1.3630000000000001E-4</c:v>
                </c:pt>
                <c:pt idx="18">
                  <c:v>1.4792000000000001E-4</c:v>
                </c:pt>
                <c:pt idx="19">
                  <c:v>1.6011000000000001E-4</c:v>
                </c:pt>
                <c:pt idx="20">
                  <c:v>1.7288000000000001E-4</c:v>
                </c:pt>
                <c:pt idx="21">
                  <c:v>1.8629000000000001E-4</c:v>
                </c:pt>
                <c:pt idx="22">
                  <c:v>2.0036000000000001E-4</c:v>
                </c:pt>
                <c:pt idx="23">
                  <c:v>2.1515E-4</c:v>
                </c:pt>
                <c:pt idx="24">
                  <c:v>2.3069E-4</c:v>
                </c:pt>
                <c:pt idx="25">
                  <c:v>2.4705000000000001E-4</c:v>
                </c:pt>
                <c:pt idx="26">
                  <c:v>2.6427999999999998E-4</c:v>
                </c:pt>
                <c:pt idx="27">
                  <c:v>2.8243000000000002E-4</c:v>
                </c:pt>
                <c:pt idx="28">
                  <c:v>3.0158000000000002E-4</c:v>
                </c:pt>
                <c:pt idx="29">
                  <c:v>3.2180000000000002E-4</c:v>
                </c:pt>
                <c:pt idx="30">
                  <c:v>3.4317000000000001E-4</c:v>
                </c:pt>
                <c:pt idx="31">
                  <c:v>3.6579000000000001E-4</c:v>
                </c:pt>
                <c:pt idx="32">
                  <c:v>3.8974000000000002E-4</c:v>
                </c:pt>
                <c:pt idx="33">
                  <c:v>4.1513999999999999E-4</c:v>
                </c:pt>
                <c:pt idx="34">
                  <c:v>4.4211000000000001E-4</c:v>
                </c:pt>
                <c:pt idx="35">
                  <c:v>4.7088000000000002E-4</c:v>
                </c:pt>
                <c:pt idx="36">
                  <c:v>5.0137000000000001E-4</c:v>
                </c:pt>
                <c:pt idx="37">
                  <c:v>5.3401000000000002E-4</c:v>
                </c:pt>
                <c:pt idx="38">
                  <c:v>5.6882999999999999E-4</c:v>
                </c:pt>
                <c:pt idx="39">
                  <c:v>6.0605000000000001E-4</c:v>
                </c:pt>
                <c:pt idx="40">
                  <c:v>6.4592999999999996E-4</c:v>
                </c:pt>
                <c:pt idx="41">
                  <c:v>6.8873000000000003E-4</c:v>
                </c:pt>
                <c:pt idx="42">
                  <c:v>7.3475999999999999E-4</c:v>
                </c:pt>
                <c:pt idx="43">
                  <c:v>7.8436000000000001E-4</c:v>
                </c:pt>
                <c:pt idx="44">
                  <c:v>8.3792999999999997E-4</c:v>
                </c:pt>
                <c:pt idx="45">
                  <c:v>8.9594000000000002E-4</c:v>
                </c:pt>
                <c:pt idx="46">
                  <c:v>9.5889E-4</c:v>
                </c:pt>
                <c:pt idx="47">
                  <c:v>1.0273999999999999E-3</c:v>
                </c:pt>
                <c:pt idx="48">
                  <c:v>1.1022E-3</c:v>
                </c:pt>
                <c:pt idx="49">
                  <c:v>1.1839999999999999E-3</c:v>
                </c:pt>
                <c:pt idx="50">
                  <c:v>1.2738000000000001E-3</c:v>
                </c:pt>
                <c:pt idx="51">
                  <c:v>1.3729E-3</c:v>
                </c:pt>
                <c:pt idx="52">
                  <c:v>1.4824E-3</c:v>
                </c:pt>
                <c:pt idx="53">
                  <c:v>1.604E-3</c:v>
                </c:pt>
                <c:pt idx="54">
                  <c:v>1.7394999999999999E-3</c:v>
                </c:pt>
                <c:pt idx="55">
                  <c:v>1.8913999999999999E-3</c:v>
                </c:pt>
                <c:pt idx="56">
                  <c:v>2.0623999999999998E-3</c:v>
                </c:pt>
                <c:pt idx="57">
                  <c:v>2.2558999999999999E-3</c:v>
                </c:pt>
                <c:pt idx="58">
                  <c:v>2.4759999999999999E-3</c:v>
                </c:pt>
                <c:pt idx="59">
                  <c:v>2.7280999999999998E-3</c:v>
                </c:pt>
                <c:pt idx="60">
                  <c:v>3.0187E-3</c:v>
                </c:pt>
                <c:pt idx="61">
                  <c:v>3.3559000000000002E-3</c:v>
                </c:pt>
                <c:pt idx="62">
                  <c:v>3.7502999999999998E-3</c:v>
                </c:pt>
                <c:pt idx="63">
                  <c:v>4.2154000000000002E-3</c:v>
                </c:pt>
                <c:pt idx="64">
                  <c:v>4.7686999999999998E-3</c:v>
                </c:pt>
                <c:pt idx="65">
                  <c:v>5.4332E-3</c:v>
                </c:pt>
                <c:pt idx="66">
                  <c:v>6.2392999999999997E-3</c:v>
                </c:pt>
                <c:pt idx="67">
                  <c:v>7.2278999999999998E-3</c:v>
                </c:pt>
                <c:pt idx="68">
                  <c:v>8.4539000000000003E-3</c:v>
                </c:pt>
                <c:pt idx="69">
                  <c:v>9.9927000000000002E-3</c:v>
                </c:pt>
                <c:pt idx="70">
                  <c:v>1.1948E-2</c:v>
                </c:pt>
                <c:pt idx="71">
                  <c:v>1.4461E-2</c:v>
                </c:pt>
                <c:pt idx="72">
                  <c:v>1.7727E-2</c:v>
                </c:pt>
                <c:pt idx="73">
                  <c:v>2.2008E-2</c:v>
                </c:pt>
                <c:pt idx="74">
                  <c:v>2.7639E-2</c:v>
                </c:pt>
                <c:pt idx="75">
                  <c:v>3.5008999999999998E-2</c:v>
                </c:pt>
                <c:pt idx="76">
                  <c:v>4.4463999999999997E-2</c:v>
                </c:pt>
                <c:pt idx="77">
                  <c:v>5.6108999999999999E-2</c:v>
                </c:pt>
                <c:pt idx="78">
                  <c:v>6.9552000000000003E-2</c:v>
                </c:pt>
                <c:pt idx="79">
                  <c:v>8.3812999999999999E-2</c:v>
                </c:pt>
                <c:pt idx="80">
                  <c:v>9.7684000000000007E-2</c:v>
                </c:pt>
                <c:pt idx="81">
                  <c:v>0.11005</c:v>
                </c:pt>
                <c:pt idx="82">
                  <c:v>0.12051000000000001</c:v>
                </c:pt>
                <c:pt idx="83">
                  <c:v>0.12914</c:v>
                </c:pt>
                <c:pt idx="84">
                  <c:v>0.13622999999999999</c:v>
                </c:pt>
                <c:pt idx="85">
                  <c:v>0.14218</c:v>
                </c:pt>
                <c:pt idx="86">
                  <c:v>0.14732000000000001</c:v>
                </c:pt>
                <c:pt idx="87">
                  <c:v>0.15193000000000001</c:v>
                </c:pt>
                <c:pt idx="88">
                  <c:v>0.15615000000000001</c:v>
                </c:pt>
                <c:pt idx="89">
                  <c:v>0.16009000000000001</c:v>
                </c:pt>
                <c:pt idx="90">
                  <c:v>0.16385</c:v>
                </c:pt>
                <c:pt idx="91">
                  <c:v>0.16746</c:v>
                </c:pt>
                <c:pt idx="92">
                  <c:v>0.17097000000000001</c:v>
                </c:pt>
                <c:pt idx="93">
                  <c:v>0.17438000000000001</c:v>
                </c:pt>
                <c:pt idx="94">
                  <c:v>0.17771000000000001</c:v>
                </c:pt>
                <c:pt idx="95">
                  <c:v>0.18096000000000001</c:v>
                </c:pt>
                <c:pt idx="96">
                  <c:v>0.18415000000000001</c:v>
                </c:pt>
                <c:pt idx="97">
                  <c:v>0.18728</c:v>
                </c:pt>
                <c:pt idx="98">
                  <c:v>0.19034999999999999</c:v>
                </c:pt>
                <c:pt idx="99">
                  <c:v>0.19336999999999999</c:v>
                </c:pt>
              </c:numCache>
            </c:numRef>
          </c:yVal>
          <c:smooth val="1"/>
        </c:ser>
        <c:dLbls>
          <c:showLegendKey val="0"/>
          <c:showVal val="0"/>
          <c:showCatName val="0"/>
          <c:showSerName val="0"/>
          <c:showPercent val="0"/>
          <c:showBubbleSize val="0"/>
        </c:dLbls>
        <c:axId val="194821456"/>
        <c:axId val="194822016"/>
      </c:scatterChart>
      <c:scatterChart>
        <c:scatterStyle val="smoothMarker"/>
        <c:varyColors val="0"/>
        <c:ser>
          <c:idx val="1"/>
          <c:order val="1"/>
          <c:tx>
            <c:strRef>
              <c:f>displacement!$C$1</c:f>
              <c:strCache>
                <c:ptCount val="1"/>
                <c:pt idx="0">
                  <c:v>v.M.stress (MPa)</c:v>
                </c:pt>
              </c:strCache>
            </c:strRef>
          </c:tx>
          <c:spPr>
            <a:ln w="19050" cap="rnd">
              <a:solidFill>
                <a:schemeClr val="accent2"/>
              </a:solidFill>
              <a:round/>
            </a:ln>
            <a:effectLst/>
          </c:spPr>
          <c:marker>
            <c:symbol val="none"/>
          </c:marker>
          <c:xVal>
            <c:numRef>
              <c:f>displacement!$A$2:$A$104</c:f>
              <c:numCache>
                <c:formatCode>General</c:formatCode>
                <c:ptCount val="103"/>
                <c:pt idx="0">
                  <c:v>1.5</c:v>
                </c:pt>
                <c:pt idx="1">
                  <c:v>3</c:v>
                </c:pt>
                <c:pt idx="2">
                  <c:v>4.5</c:v>
                </c:pt>
                <c:pt idx="3">
                  <c:v>6</c:v>
                </c:pt>
                <c:pt idx="4">
                  <c:v>7.5</c:v>
                </c:pt>
                <c:pt idx="5">
                  <c:v>9</c:v>
                </c:pt>
                <c:pt idx="6">
                  <c:v>10.5</c:v>
                </c:pt>
                <c:pt idx="7">
                  <c:v>12</c:v>
                </c:pt>
                <c:pt idx="8">
                  <c:v>13.5</c:v>
                </c:pt>
                <c:pt idx="9">
                  <c:v>15</c:v>
                </c:pt>
                <c:pt idx="10">
                  <c:v>16.5</c:v>
                </c:pt>
                <c:pt idx="11">
                  <c:v>18</c:v>
                </c:pt>
                <c:pt idx="12">
                  <c:v>19.5</c:v>
                </c:pt>
                <c:pt idx="13">
                  <c:v>21</c:v>
                </c:pt>
                <c:pt idx="14">
                  <c:v>22.5</c:v>
                </c:pt>
                <c:pt idx="15">
                  <c:v>24</c:v>
                </c:pt>
                <c:pt idx="16">
                  <c:v>25.5</c:v>
                </c:pt>
                <c:pt idx="17">
                  <c:v>27</c:v>
                </c:pt>
                <c:pt idx="18">
                  <c:v>28.5</c:v>
                </c:pt>
                <c:pt idx="19">
                  <c:v>30</c:v>
                </c:pt>
                <c:pt idx="20">
                  <c:v>31.5</c:v>
                </c:pt>
                <c:pt idx="21">
                  <c:v>33</c:v>
                </c:pt>
                <c:pt idx="22">
                  <c:v>34.5</c:v>
                </c:pt>
                <c:pt idx="23">
                  <c:v>36</c:v>
                </c:pt>
                <c:pt idx="24">
                  <c:v>37.5</c:v>
                </c:pt>
                <c:pt idx="25">
                  <c:v>39</c:v>
                </c:pt>
                <c:pt idx="26">
                  <c:v>40.5</c:v>
                </c:pt>
                <c:pt idx="27">
                  <c:v>42</c:v>
                </c:pt>
                <c:pt idx="28">
                  <c:v>43.5</c:v>
                </c:pt>
                <c:pt idx="29">
                  <c:v>45</c:v>
                </c:pt>
                <c:pt idx="30">
                  <c:v>46.5</c:v>
                </c:pt>
                <c:pt idx="31">
                  <c:v>48</c:v>
                </c:pt>
                <c:pt idx="32">
                  <c:v>49.5</c:v>
                </c:pt>
                <c:pt idx="33">
                  <c:v>51</c:v>
                </c:pt>
                <c:pt idx="34">
                  <c:v>52.5</c:v>
                </c:pt>
                <c:pt idx="35">
                  <c:v>54</c:v>
                </c:pt>
                <c:pt idx="36">
                  <c:v>55.5</c:v>
                </c:pt>
                <c:pt idx="37">
                  <c:v>57</c:v>
                </c:pt>
                <c:pt idx="38">
                  <c:v>58.5</c:v>
                </c:pt>
                <c:pt idx="39">
                  <c:v>60</c:v>
                </c:pt>
                <c:pt idx="40">
                  <c:v>61.5</c:v>
                </c:pt>
                <c:pt idx="41">
                  <c:v>63</c:v>
                </c:pt>
                <c:pt idx="42">
                  <c:v>64.5</c:v>
                </c:pt>
                <c:pt idx="43">
                  <c:v>66</c:v>
                </c:pt>
                <c:pt idx="44">
                  <c:v>67.5</c:v>
                </c:pt>
                <c:pt idx="45">
                  <c:v>69</c:v>
                </c:pt>
                <c:pt idx="46">
                  <c:v>70.5</c:v>
                </c:pt>
                <c:pt idx="47">
                  <c:v>72</c:v>
                </c:pt>
                <c:pt idx="48">
                  <c:v>73.5</c:v>
                </c:pt>
                <c:pt idx="49">
                  <c:v>75</c:v>
                </c:pt>
                <c:pt idx="50">
                  <c:v>76.5</c:v>
                </c:pt>
                <c:pt idx="51">
                  <c:v>78</c:v>
                </c:pt>
                <c:pt idx="52">
                  <c:v>79.5</c:v>
                </c:pt>
                <c:pt idx="53">
                  <c:v>81</c:v>
                </c:pt>
                <c:pt idx="54">
                  <c:v>82.5</c:v>
                </c:pt>
                <c:pt idx="55">
                  <c:v>84</c:v>
                </c:pt>
                <c:pt idx="56">
                  <c:v>85.5</c:v>
                </c:pt>
                <c:pt idx="57">
                  <c:v>87</c:v>
                </c:pt>
                <c:pt idx="58">
                  <c:v>88.5</c:v>
                </c:pt>
                <c:pt idx="59">
                  <c:v>90</c:v>
                </c:pt>
                <c:pt idx="60">
                  <c:v>91.5</c:v>
                </c:pt>
                <c:pt idx="61">
                  <c:v>93</c:v>
                </c:pt>
                <c:pt idx="62">
                  <c:v>94.5</c:v>
                </c:pt>
                <c:pt idx="63">
                  <c:v>96</c:v>
                </c:pt>
                <c:pt idx="64">
                  <c:v>97.5</c:v>
                </c:pt>
                <c:pt idx="65">
                  <c:v>99</c:v>
                </c:pt>
                <c:pt idx="66">
                  <c:v>100.5</c:v>
                </c:pt>
                <c:pt idx="67">
                  <c:v>102</c:v>
                </c:pt>
                <c:pt idx="68">
                  <c:v>103.5</c:v>
                </c:pt>
                <c:pt idx="69">
                  <c:v>105</c:v>
                </c:pt>
                <c:pt idx="70">
                  <c:v>106.5</c:v>
                </c:pt>
                <c:pt idx="71">
                  <c:v>108</c:v>
                </c:pt>
                <c:pt idx="72">
                  <c:v>109.5</c:v>
                </c:pt>
                <c:pt idx="73">
                  <c:v>111</c:v>
                </c:pt>
                <c:pt idx="74">
                  <c:v>112.5</c:v>
                </c:pt>
                <c:pt idx="75">
                  <c:v>114</c:v>
                </c:pt>
                <c:pt idx="76">
                  <c:v>115.5</c:v>
                </c:pt>
                <c:pt idx="77">
                  <c:v>117</c:v>
                </c:pt>
                <c:pt idx="78">
                  <c:v>118.5</c:v>
                </c:pt>
                <c:pt idx="79">
                  <c:v>120</c:v>
                </c:pt>
                <c:pt idx="80">
                  <c:v>121.5</c:v>
                </c:pt>
                <c:pt idx="81">
                  <c:v>123</c:v>
                </c:pt>
                <c:pt idx="82">
                  <c:v>124.5</c:v>
                </c:pt>
                <c:pt idx="83">
                  <c:v>126</c:v>
                </c:pt>
                <c:pt idx="84">
                  <c:v>127.5</c:v>
                </c:pt>
                <c:pt idx="85">
                  <c:v>129</c:v>
                </c:pt>
                <c:pt idx="86">
                  <c:v>130.5</c:v>
                </c:pt>
                <c:pt idx="87">
                  <c:v>132</c:v>
                </c:pt>
                <c:pt idx="88">
                  <c:v>133.5</c:v>
                </c:pt>
                <c:pt idx="89">
                  <c:v>135</c:v>
                </c:pt>
                <c:pt idx="90">
                  <c:v>136.5</c:v>
                </c:pt>
                <c:pt idx="91">
                  <c:v>138</c:v>
                </c:pt>
                <c:pt idx="92">
                  <c:v>139.5</c:v>
                </c:pt>
                <c:pt idx="93">
                  <c:v>141</c:v>
                </c:pt>
                <c:pt idx="94">
                  <c:v>142.5</c:v>
                </c:pt>
                <c:pt idx="95">
                  <c:v>144</c:v>
                </c:pt>
                <c:pt idx="96">
                  <c:v>145.5</c:v>
                </c:pt>
                <c:pt idx="97">
                  <c:v>147</c:v>
                </c:pt>
                <c:pt idx="98">
                  <c:v>148.5</c:v>
                </c:pt>
                <c:pt idx="99">
                  <c:v>150</c:v>
                </c:pt>
              </c:numCache>
            </c:numRef>
          </c:xVal>
          <c:yVal>
            <c:numRef>
              <c:f>displacement!$C$2:$C$104</c:f>
              <c:numCache>
                <c:formatCode>0.00E+00</c:formatCode>
                <c:ptCount val="103"/>
                <c:pt idx="0">
                  <c:v>1.1858</c:v>
                </c:pt>
                <c:pt idx="1">
                  <c:v>2.3685999999999998</c:v>
                </c:pt>
                <c:pt idx="2">
                  <c:v>3.5533999999999999</c:v>
                </c:pt>
                <c:pt idx="3">
                  <c:v>4.7389999999999999</c:v>
                </c:pt>
                <c:pt idx="4">
                  <c:v>5.9253</c:v>
                </c:pt>
                <c:pt idx="5">
                  <c:v>7.1119000000000003</c:v>
                </c:pt>
                <c:pt idx="6">
                  <c:v>8.2988</c:v>
                </c:pt>
                <c:pt idx="7">
                  <c:v>9.4860000000000007</c:v>
                </c:pt>
                <c:pt idx="8">
                  <c:v>10.673</c:v>
                </c:pt>
                <c:pt idx="9">
                  <c:v>11.861000000000001</c:v>
                </c:pt>
                <c:pt idx="10">
                  <c:v>13.048999999999999</c:v>
                </c:pt>
                <c:pt idx="11">
                  <c:v>14.238</c:v>
                </c:pt>
                <c:pt idx="12">
                  <c:v>15.427</c:v>
                </c:pt>
                <c:pt idx="13">
                  <c:v>16.616</c:v>
                </c:pt>
                <c:pt idx="14">
                  <c:v>17.806000000000001</c:v>
                </c:pt>
                <c:pt idx="15">
                  <c:v>18.995999999999999</c:v>
                </c:pt>
                <c:pt idx="16">
                  <c:v>20.186</c:v>
                </c:pt>
                <c:pt idx="17">
                  <c:v>21.376999999999999</c:v>
                </c:pt>
                <c:pt idx="18">
                  <c:v>22.568000000000001</c:v>
                </c:pt>
                <c:pt idx="19">
                  <c:v>23.76</c:v>
                </c:pt>
                <c:pt idx="20">
                  <c:v>24.952999999999999</c:v>
                </c:pt>
                <c:pt idx="21">
                  <c:v>26.146000000000001</c:v>
                </c:pt>
                <c:pt idx="22">
                  <c:v>27.34</c:v>
                </c:pt>
                <c:pt idx="23">
                  <c:v>28.533999999999999</c:v>
                </c:pt>
                <c:pt idx="24">
                  <c:v>29.728999999999999</c:v>
                </c:pt>
                <c:pt idx="25">
                  <c:v>30.925000000000001</c:v>
                </c:pt>
                <c:pt idx="26">
                  <c:v>32.122</c:v>
                </c:pt>
                <c:pt idx="27">
                  <c:v>33.32</c:v>
                </c:pt>
                <c:pt idx="28">
                  <c:v>34.518000000000001</c:v>
                </c:pt>
                <c:pt idx="29">
                  <c:v>35.718000000000004</c:v>
                </c:pt>
                <c:pt idx="30">
                  <c:v>36.918999999999997</c:v>
                </c:pt>
                <c:pt idx="31">
                  <c:v>38.121000000000002</c:v>
                </c:pt>
                <c:pt idx="32">
                  <c:v>39.323999999999998</c:v>
                </c:pt>
                <c:pt idx="33">
                  <c:v>40.527999999999999</c:v>
                </c:pt>
                <c:pt idx="34">
                  <c:v>41.734999999999999</c:v>
                </c:pt>
                <c:pt idx="35">
                  <c:v>42.942</c:v>
                </c:pt>
                <c:pt idx="36">
                  <c:v>44.152000000000001</c:v>
                </c:pt>
                <c:pt idx="37">
                  <c:v>45.363999999999997</c:v>
                </c:pt>
                <c:pt idx="38">
                  <c:v>46.576999999999998</c:v>
                </c:pt>
                <c:pt idx="39">
                  <c:v>47.792999999999999</c:v>
                </c:pt>
                <c:pt idx="40">
                  <c:v>49.012</c:v>
                </c:pt>
                <c:pt idx="41">
                  <c:v>50.232999999999997</c:v>
                </c:pt>
                <c:pt idx="42">
                  <c:v>51.457999999999998</c:v>
                </c:pt>
                <c:pt idx="43">
                  <c:v>52.686</c:v>
                </c:pt>
                <c:pt idx="44">
                  <c:v>53.917999999999999</c:v>
                </c:pt>
                <c:pt idx="45">
                  <c:v>55.154000000000003</c:v>
                </c:pt>
                <c:pt idx="46">
                  <c:v>56.395000000000003</c:v>
                </c:pt>
                <c:pt idx="47">
                  <c:v>57.640999999999998</c:v>
                </c:pt>
                <c:pt idx="48">
                  <c:v>58.893999999999998</c:v>
                </c:pt>
                <c:pt idx="49" formatCode="General">
                  <c:v>60.152999999999999</c:v>
                </c:pt>
                <c:pt idx="50" formatCode="General">
                  <c:v>61.42</c:v>
                </c:pt>
                <c:pt idx="51" formatCode="General">
                  <c:v>62.695999999999998</c:v>
                </c:pt>
                <c:pt idx="52" formatCode="General">
                  <c:v>63.981999999999999</c:v>
                </c:pt>
                <c:pt idx="53" formatCode="General">
                  <c:v>65.28</c:v>
                </c:pt>
                <c:pt idx="54" formatCode="General">
                  <c:v>66.590999999999994</c:v>
                </c:pt>
                <c:pt idx="55" formatCode="General">
                  <c:v>67.918999999999997</c:v>
                </c:pt>
                <c:pt idx="56" formatCode="General">
                  <c:v>69.263999999999996</c:v>
                </c:pt>
                <c:pt idx="57" formatCode="General">
                  <c:v>70.631</c:v>
                </c:pt>
                <c:pt idx="58" formatCode="General">
                  <c:v>72.024000000000001</c:v>
                </c:pt>
                <c:pt idx="59" formatCode="General">
                  <c:v>73.447999999999993</c:v>
                </c:pt>
                <c:pt idx="60" formatCode="General">
                  <c:v>74.909000000000006</c:v>
                </c:pt>
                <c:pt idx="61" formatCode="General">
                  <c:v>76.415000000000006</c:v>
                </c:pt>
                <c:pt idx="62" formatCode="General">
                  <c:v>77.975999999999999</c:v>
                </c:pt>
                <c:pt idx="63" formatCode="General">
                  <c:v>79.603999999999999</c:v>
                </c:pt>
                <c:pt idx="64" formatCode="General">
                  <c:v>81.316999999999993</c:v>
                </c:pt>
                <c:pt idx="65" formatCode="General">
                  <c:v>83.135999999999996</c:v>
                </c:pt>
                <c:pt idx="66" formatCode="General">
                  <c:v>85.09</c:v>
                </c:pt>
                <c:pt idx="67" formatCode="General">
                  <c:v>87.216999999999999</c:v>
                </c:pt>
                <c:pt idx="68" formatCode="General">
                  <c:v>89.566999999999993</c:v>
                </c:pt>
                <c:pt idx="69" formatCode="General">
                  <c:v>92.210999999999999</c:v>
                </c:pt>
                <c:pt idx="70" formatCode="General">
                  <c:v>95.241</c:v>
                </c:pt>
                <c:pt idx="71" formatCode="General">
                  <c:v>98.784999999999997</c:v>
                </c:pt>
                <c:pt idx="72" formatCode="General">
                  <c:v>103.01</c:v>
                </c:pt>
                <c:pt idx="73" formatCode="General">
                  <c:v>108.14</c:v>
                </c:pt>
                <c:pt idx="74" formatCode="General">
                  <c:v>114.45</c:v>
                </c:pt>
                <c:pt idx="75" formatCode="General">
                  <c:v>122.21</c:v>
                </c:pt>
                <c:pt idx="76" formatCode="General">
                  <c:v>131.61000000000001</c:v>
                </c:pt>
                <c:pt idx="77" formatCode="General">
                  <c:v>142.57</c:v>
                </c:pt>
                <c:pt idx="78" formatCode="General">
                  <c:v>154.58000000000001</c:v>
                </c:pt>
                <c:pt idx="79" formatCode="General">
                  <c:v>166.69</c:v>
                </c:pt>
                <c:pt idx="80" formatCode="General">
                  <c:v>177.95</c:v>
                </c:pt>
                <c:pt idx="81" formatCode="General">
                  <c:v>187.63</c:v>
                </c:pt>
                <c:pt idx="82" formatCode="General">
                  <c:v>195.66</c:v>
                </c:pt>
                <c:pt idx="83" formatCode="General">
                  <c:v>202.23</c:v>
                </c:pt>
                <c:pt idx="84" formatCode="General">
                  <c:v>207.68</c:v>
                </c:pt>
                <c:pt idx="85" formatCode="General">
                  <c:v>212.31</c:v>
                </c:pt>
                <c:pt idx="86" formatCode="General">
                  <c:v>216.37</c:v>
                </c:pt>
                <c:pt idx="87" formatCode="General">
                  <c:v>220.08</c:v>
                </c:pt>
                <c:pt idx="88" formatCode="General">
                  <c:v>223.49</c:v>
                </c:pt>
                <c:pt idx="89" formatCode="General">
                  <c:v>226.7</c:v>
                </c:pt>
                <c:pt idx="90" formatCode="General">
                  <c:v>229.77</c:v>
                </c:pt>
                <c:pt idx="91" formatCode="General">
                  <c:v>232.73</c:v>
                </c:pt>
                <c:pt idx="92" formatCode="General">
                  <c:v>235.59</c:v>
                </c:pt>
                <c:pt idx="93" formatCode="General">
                  <c:v>238.36</c:v>
                </c:pt>
                <c:pt idx="94" formatCode="General">
                  <c:v>241.06</c:v>
                </c:pt>
                <c:pt idx="95" formatCode="General">
                  <c:v>243.69</c:v>
                </c:pt>
                <c:pt idx="96" formatCode="General">
                  <c:v>246.26</c:v>
                </c:pt>
                <c:pt idx="97" formatCode="General">
                  <c:v>248.77</c:v>
                </c:pt>
                <c:pt idx="98" formatCode="General">
                  <c:v>251.22</c:v>
                </c:pt>
                <c:pt idx="99" formatCode="General">
                  <c:v>253.62</c:v>
                </c:pt>
              </c:numCache>
            </c:numRef>
          </c:yVal>
          <c:smooth val="1"/>
        </c:ser>
        <c:dLbls>
          <c:showLegendKey val="0"/>
          <c:showVal val="0"/>
          <c:showCatName val="0"/>
          <c:showSerName val="0"/>
          <c:showPercent val="0"/>
          <c:showBubbleSize val="0"/>
        </c:dLbls>
        <c:axId val="194823136"/>
        <c:axId val="194822576"/>
      </c:scatterChart>
      <c:valAx>
        <c:axId val="194821456"/>
        <c:scaling>
          <c:orientation val="minMax"/>
          <c:max val="150"/>
        </c:scaling>
        <c:delete val="0"/>
        <c:axPos val="b"/>
        <c:majorGridlines>
          <c:spPr>
            <a:ln w="9525" cap="flat" cmpd="sng" algn="ctr">
              <a:solidFill>
                <a:schemeClr val="tx1"/>
              </a:solidFill>
              <a:round/>
            </a:ln>
            <a:effectLst/>
          </c:spPr>
        </c:majorGridlines>
        <c:minorGridlines>
          <c:spPr>
            <a:ln w="9525" cap="flat" cmpd="sng" algn="ctr">
              <a:solidFill>
                <a:schemeClr val="bg1">
                  <a:lumMod val="65000"/>
                </a:schemeClr>
              </a:solidFill>
              <a:round/>
            </a:ln>
            <a:effectLst/>
          </c:spPr>
        </c:min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dirty="0" smtClean="0"/>
                  <a:t>Peak temperature </a:t>
                </a:r>
                <a:r>
                  <a:rPr lang="en-US" dirty="0"/>
                  <a:t>(C)</a:t>
                </a:r>
                <a:endParaRPr lang="zh-CN" dirty="0"/>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crossAx val="194822016"/>
        <c:crosses val="autoZero"/>
        <c:crossBetween val="midCat"/>
        <c:majorUnit val="50"/>
      </c:valAx>
      <c:valAx>
        <c:axId val="194822016"/>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maximum</a:t>
                </a:r>
                <a:r>
                  <a:rPr lang="en-US" baseline="0"/>
                  <a:t> </a:t>
                </a:r>
                <a:r>
                  <a:rPr lang="en-US"/>
                  <a:t>displacement (mm)</a:t>
                </a:r>
                <a:endParaRPr lang="zh-CN"/>
              </a:p>
            </c:rich>
          </c:tx>
          <c:layout>
            <c:manualLayout>
              <c:xMode val="edge"/>
              <c:yMode val="edge"/>
              <c:x val="3.2040955631399318E-2"/>
              <c:y val="0.2794171172467671"/>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title>
        <c:numFmt formatCode="0.00E+00"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crossAx val="194821456"/>
        <c:crosses val="autoZero"/>
        <c:crossBetween val="midCat"/>
      </c:valAx>
      <c:valAx>
        <c:axId val="194822576"/>
        <c:scaling>
          <c:orientation val="minMax"/>
        </c:scaling>
        <c:delete val="0"/>
        <c:axPos val="r"/>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ltLang="zh-CN"/>
                  <a:t>maximum v. M.stress</a:t>
                </a:r>
                <a:r>
                  <a:rPr lang="en-US" altLang="zh-CN" baseline="0"/>
                  <a:t> (MPa)</a:t>
                </a:r>
                <a:endParaRPr lang="zh-CN" altLang="en-US"/>
              </a:p>
            </c:rich>
          </c:tx>
          <c:layout>
            <c:manualLayout>
              <c:xMode val="edge"/>
              <c:yMode val="edge"/>
              <c:x val="0.90853242320819116"/>
              <c:y val="0.23179309635903866"/>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title>
        <c:numFmt formatCode="0.00E+00"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crossAx val="194823136"/>
        <c:crosses val="max"/>
        <c:crossBetween val="midCat"/>
      </c:valAx>
      <c:valAx>
        <c:axId val="194823136"/>
        <c:scaling>
          <c:orientation val="minMax"/>
        </c:scaling>
        <c:delete val="1"/>
        <c:axPos val="b"/>
        <c:numFmt formatCode="General" sourceLinked="1"/>
        <c:majorTickMark val="out"/>
        <c:minorTickMark val="none"/>
        <c:tickLblPos val="nextTo"/>
        <c:crossAx val="194822576"/>
        <c:crosses val="autoZero"/>
        <c:crossBetween val="midCat"/>
      </c:valAx>
      <c:spPr>
        <a:noFill/>
        <a:ln w="12700">
          <a:solidFill>
            <a:schemeClr val="tx1"/>
          </a:solidFill>
        </a:ln>
        <a:effectLst/>
      </c:spPr>
    </c:plotArea>
    <c:legend>
      <c:legendPos val="r"/>
      <c:layout>
        <c:manualLayout>
          <c:xMode val="edge"/>
          <c:yMode val="edge"/>
          <c:x val="0.18740114482276746"/>
          <c:y val="9.6168582060401714E-2"/>
          <c:w val="0.27879240009674561"/>
          <c:h val="0.11273830718940814"/>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sz="1600"/>
      </a:pPr>
      <a:endParaRPr lang="zh-CN"/>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296693377468165"/>
          <c:y val="5.8574069464025838E-2"/>
          <c:w val="0.74154662382527781"/>
          <c:h val="0.79489425802522307"/>
        </c:manualLayout>
      </c:layout>
      <c:scatterChart>
        <c:scatterStyle val="smoothMarker"/>
        <c:varyColors val="0"/>
        <c:ser>
          <c:idx val="0"/>
          <c:order val="0"/>
          <c:tx>
            <c:strRef>
              <c:f>displacement!$B$1</c:f>
              <c:strCache>
                <c:ptCount val="1"/>
                <c:pt idx="0">
                  <c:v>v.M.stress without buckling  (MPa)</c:v>
                </c:pt>
              </c:strCache>
            </c:strRef>
          </c:tx>
          <c:spPr>
            <a:ln w="50800" cap="rnd">
              <a:solidFill>
                <a:schemeClr val="accent1"/>
              </a:solidFill>
              <a:prstDash val="sysDot"/>
              <a:round/>
            </a:ln>
            <a:effectLst/>
          </c:spPr>
          <c:marker>
            <c:symbol val="none"/>
          </c:marker>
          <c:xVal>
            <c:numRef>
              <c:f>displacement!$A$2:$A$104</c:f>
              <c:numCache>
                <c:formatCode>General</c:formatCode>
                <c:ptCount val="103"/>
                <c:pt idx="0">
                  <c:v>1.5</c:v>
                </c:pt>
                <c:pt idx="1">
                  <c:v>3</c:v>
                </c:pt>
                <c:pt idx="2">
                  <c:v>4.5</c:v>
                </c:pt>
                <c:pt idx="3">
                  <c:v>6</c:v>
                </c:pt>
                <c:pt idx="4">
                  <c:v>7.5</c:v>
                </c:pt>
                <c:pt idx="5">
                  <c:v>9</c:v>
                </c:pt>
                <c:pt idx="6">
                  <c:v>10.5</c:v>
                </c:pt>
                <c:pt idx="7">
                  <c:v>12</c:v>
                </c:pt>
                <c:pt idx="8">
                  <c:v>13.5</c:v>
                </c:pt>
                <c:pt idx="9">
                  <c:v>15</c:v>
                </c:pt>
                <c:pt idx="10">
                  <c:v>16.5</c:v>
                </c:pt>
                <c:pt idx="11">
                  <c:v>18</c:v>
                </c:pt>
                <c:pt idx="12">
                  <c:v>19.5</c:v>
                </c:pt>
                <c:pt idx="13">
                  <c:v>21</c:v>
                </c:pt>
                <c:pt idx="14">
                  <c:v>22.5</c:v>
                </c:pt>
                <c:pt idx="15">
                  <c:v>24</c:v>
                </c:pt>
                <c:pt idx="16">
                  <c:v>25.5</c:v>
                </c:pt>
                <c:pt idx="17">
                  <c:v>27</c:v>
                </c:pt>
                <c:pt idx="18">
                  <c:v>28.5</c:v>
                </c:pt>
                <c:pt idx="19">
                  <c:v>30</c:v>
                </c:pt>
                <c:pt idx="20">
                  <c:v>31.5</c:v>
                </c:pt>
                <c:pt idx="21">
                  <c:v>33</c:v>
                </c:pt>
                <c:pt idx="22">
                  <c:v>34.5</c:v>
                </c:pt>
                <c:pt idx="23">
                  <c:v>36</c:v>
                </c:pt>
                <c:pt idx="24">
                  <c:v>37.5</c:v>
                </c:pt>
                <c:pt idx="25">
                  <c:v>39</c:v>
                </c:pt>
                <c:pt idx="26">
                  <c:v>40.5</c:v>
                </c:pt>
                <c:pt idx="27">
                  <c:v>42</c:v>
                </c:pt>
                <c:pt idx="28">
                  <c:v>43.5</c:v>
                </c:pt>
                <c:pt idx="29">
                  <c:v>45</c:v>
                </c:pt>
                <c:pt idx="30">
                  <c:v>46.5</c:v>
                </c:pt>
                <c:pt idx="31">
                  <c:v>48</c:v>
                </c:pt>
                <c:pt idx="32">
                  <c:v>49.5</c:v>
                </c:pt>
                <c:pt idx="33">
                  <c:v>51</c:v>
                </c:pt>
                <c:pt idx="34">
                  <c:v>52.5</c:v>
                </c:pt>
                <c:pt idx="35">
                  <c:v>54</c:v>
                </c:pt>
                <c:pt idx="36">
                  <c:v>55.5</c:v>
                </c:pt>
                <c:pt idx="37">
                  <c:v>57</c:v>
                </c:pt>
                <c:pt idx="38">
                  <c:v>58.5</c:v>
                </c:pt>
                <c:pt idx="39">
                  <c:v>60</c:v>
                </c:pt>
                <c:pt idx="40">
                  <c:v>61.5</c:v>
                </c:pt>
                <c:pt idx="41">
                  <c:v>63</c:v>
                </c:pt>
                <c:pt idx="42">
                  <c:v>64.5</c:v>
                </c:pt>
                <c:pt idx="43">
                  <c:v>66</c:v>
                </c:pt>
                <c:pt idx="44">
                  <c:v>67.5</c:v>
                </c:pt>
                <c:pt idx="45">
                  <c:v>69</c:v>
                </c:pt>
                <c:pt idx="46">
                  <c:v>70.5</c:v>
                </c:pt>
                <c:pt idx="47">
                  <c:v>72</c:v>
                </c:pt>
                <c:pt idx="48">
                  <c:v>73.5</c:v>
                </c:pt>
                <c:pt idx="49">
                  <c:v>75</c:v>
                </c:pt>
                <c:pt idx="50">
                  <c:v>76.5</c:v>
                </c:pt>
                <c:pt idx="51">
                  <c:v>78</c:v>
                </c:pt>
                <c:pt idx="52">
                  <c:v>79.5</c:v>
                </c:pt>
                <c:pt idx="53">
                  <c:v>81</c:v>
                </c:pt>
                <c:pt idx="54">
                  <c:v>82.5</c:v>
                </c:pt>
                <c:pt idx="55">
                  <c:v>84</c:v>
                </c:pt>
                <c:pt idx="56">
                  <c:v>85.5</c:v>
                </c:pt>
                <c:pt idx="57">
                  <c:v>87</c:v>
                </c:pt>
                <c:pt idx="58">
                  <c:v>88.5</c:v>
                </c:pt>
                <c:pt idx="59">
                  <c:v>90</c:v>
                </c:pt>
                <c:pt idx="60">
                  <c:v>91.5</c:v>
                </c:pt>
                <c:pt idx="61">
                  <c:v>93</c:v>
                </c:pt>
                <c:pt idx="62">
                  <c:v>94.5</c:v>
                </c:pt>
                <c:pt idx="63">
                  <c:v>96</c:v>
                </c:pt>
                <c:pt idx="64">
                  <c:v>97.5</c:v>
                </c:pt>
                <c:pt idx="65">
                  <c:v>99</c:v>
                </c:pt>
                <c:pt idx="66">
                  <c:v>100.5</c:v>
                </c:pt>
                <c:pt idx="67">
                  <c:v>102</c:v>
                </c:pt>
                <c:pt idx="68">
                  <c:v>103.5</c:v>
                </c:pt>
                <c:pt idx="69">
                  <c:v>105</c:v>
                </c:pt>
                <c:pt idx="70">
                  <c:v>106.5</c:v>
                </c:pt>
                <c:pt idx="71">
                  <c:v>108</c:v>
                </c:pt>
                <c:pt idx="72">
                  <c:v>109.5</c:v>
                </c:pt>
                <c:pt idx="73">
                  <c:v>111</c:v>
                </c:pt>
                <c:pt idx="74">
                  <c:v>112.5</c:v>
                </c:pt>
                <c:pt idx="75">
                  <c:v>114</c:v>
                </c:pt>
                <c:pt idx="76">
                  <c:v>115.5</c:v>
                </c:pt>
                <c:pt idx="77">
                  <c:v>117</c:v>
                </c:pt>
                <c:pt idx="78">
                  <c:v>118.5</c:v>
                </c:pt>
                <c:pt idx="79">
                  <c:v>120</c:v>
                </c:pt>
                <c:pt idx="80">
                  <c:v>121.5</c:v>
                </c:pt>
                <c:pt idx="81">
                  <c:v>123</c:v>
                </c:pt>
                <c:pt idx="82">
                  <c:v>124.5</c:v>
                </c:pt>
                <c:pt idx="83">
                  <c:v>126</c:v>
                </c:pt>
                <c:pt idx="84">
                  <c:v>127.5</c:v>
                </c:pt>
                <c:pt idx="85">
                  <c:v>129</c:v>
                </c:pt>
                <c:pt idx="86">
                  <c:v>130.5</c:v>
                </c:pt>
                <c:pt idx="87">
                  <c:v>132</c:v>
                </c:pt>
                <c:pt idx="88">
                  <c:v>133.5</c:v>
                </c:pt>
                <c:pt idx="89">
                  <c:v>135</c:v>
                </c:pt>
                <c:pt idx="90">
                  <c:v>136.5</c:v>
                </c:pt>
                <c:pt idx="91">
                  <c:v>138</c:v>
                </c:pt>
                <c:pt idx="92">
                  <c:v>139.5</c:v>
                </c:pt>
                <c:pt idx="93">
                  <c:v>141</c:v>
                </c:pt>
                <c:pt idx="94">
                  <c:v>142.5</c:v>
                </c:pt>
                <c:pt idx="95">
                  <c:v>144</c:v>
                </c:pt>
                <c:pt idx="96">
                  <c:v>145.5</c:v>
                </c:pt>
                <c:pt idx="97">
                  <c:v>147</c:v>
                </c:pt>
                <c:pt idx="98">
                  <c:v>148.5</c:v>
                </c:pt>
                <c:pt idx="99">
                  <c:v>150</c:v>
                </c:pt>
              </c:numCache>
            </c:numRef>
          </c:xVal>
          <c:yVal>
            <c:numRef>
              <c:f>displacement!$B$2:$B$104</c:f>
              <c:numCache>
                <c:formatCode>0.00_ </c:formatCode>
                <c:ptCount val="103"/>
                <c:pt idx="0">
                  <c:v>1.1762000000000001</c:v>
                </c:pt>
                <c:pt idx="1">
                  <c:v>2.3524000000000003</c:v>
                </c:pt>
                <c:pt idx="2">
                  <c:v>3.5286</c:v>
                </c:pt>
                <c:pt idx="3">
                  <c:v>4.7048000000000005</c:v>
                </c:pt>
                <c:pt idx="4">
                  <c:v>5.8810000000000002</c:v>
                </c:pt>
                <c:pt idx="5">
                  <c:v>7.0571999999999999</c:v>
                </c:pt>
                <c:pt idx="6">
                  <c:v>8.2333999999999996</c:v>
                </c:pt>
                <c:pt idx="7">
                  <c:v>9.4096000000000011</c:v>
                </c:pt>
                <c:pt idx="8">
                  <c:v>10.585800000000001</c:v>
                </c:pt>
                <c:pt idx="9">
                  <c:v>11.762</c:v>
                </c:pt>
                <c:pt idx="10">
                  <c:v>12.9382</c:v>
                </c:pt>
                <c:pt idx="11">
                  <c:v>14.1144</c:v>
                </c:pt>
                <c:pt idx="12">
                  <c:v>15.2906</c:v>
                </c:pt>
                <c:pt idx="13">
                  <c:v>16.466799999999999</c:v>
                </c:pt>
                <c:pt idx="14">
                  <c:v>17.643000000000001</c:v>
                </c:pt>
                <c:pt idx="15">
                  <c:v>18.819200000000002</c:v>
                </c:pt>
                <c:pt idx="16">
                  <c:v>19.9954</c:v>
                </c:pt>
                <c:pt idx="17">
                  <c:v>21.171600000000002</c:v>
                </c:pt>
                <c:pt idx="18">
                  <c:v>22.347799999999999</c:v>
                </c:pt>
                <c:pt idx="19">
                  <c:v>23.524000000000001</c:v>
                </c:pt>
                <c:pt idx="20">
                  <c:v>24.700199999999999</c:v>
                </c:pt>
                <c:pt idx="21">
                  <c:v>25.8764</c:v>
                </c:pt>
                <c:pt idx="22">
                  <c:v>27.052600000000002</c:v>
                </c:pt>
                <c:pt idx="23">
                  <c:v>28.2288</c:v>
                </c:pt>
                <c:pt idx="24">
                  <c:v>29.405000000000001</c:v>
                </c:pt>
                <c:pt idx="25">
                  <c:v>30.581199999999999</c:v>
                </c:pt>
                <c:pt idx="26">
                  <c:v>31.757400000000001</c:v>
                </c:pt>
                <c:pt idx="27">
                  <c:v>32.933599999999998</c:v>
                </c:pt>
                <c:pt idx="28">
                  <c:v>34.1098</c:v>
                </c:pt>
                <c:pt idx="29">
                  <c:v>35.286000000000001</c:v>
                </c:pt>
                <c:pt idx="30">
                  <c:v>36.462200000000003</c:v>
                </c:pt>
                <c:pt idx="31">
                  <c:v>37.638400000000004</c:v>
                </c:pt>
                <c:pt idx="32">
                  <c:v>38.814599999999999</c:v>
                </c:pt>
                <c:pt idx="33">
                  <c:v>39.9908</c:v>
                </c:pt>
                <c:pt idx="34">
                  <c:v>41.167000000000002</c:v>
                </c:pt>
                <c:pt idx="35">
                  <c:v>42.343200000000003</c:v>
                </c:pt>
                <c:pt idx="36">
                  <c:v>43.519399999999997</c:v>
                </c:pt>
                <c:pt idx="37">
                  <c:v>44.695599999999999</c:v>
                </c:pt>
                <c:pt idx="38">
                  <c:v>45.8718</c:v>
                </c:pt>
                <c:pt idx="39">
                  <c:v>47.048000000000002</c:v>
                </c:pt>
                <c:pt idx="40">
                  <c:v>48.224200000000003</c:v>
                </c:pt>
                <c:pt idx="41">
                  <c:v>49.400399999999998</c:v>
                </c:pt>
                <c:pt idx="42">
                  <c:v>50.576599999999999</c:v>
                </c:pt>
                <c:pt idx="43">
                  <c:v>51.752800000000001</c:v>
                </c:pt>
                <c:pt idx="44">
                  <c:v>52.929000000000002</c:v>
                </c:pt>
                <c:pt idx="45">
                  <c:v>54.105200000000004</c:v>
                </c:pt>
                <c:pt idx="46">
                  <c:v>55.281399999999998</c:v>
                </c:pt>
                <c:pt idx="47">
                  <c:v>56.457599999999999</c:v>
                </c:pt>
                <c:pt idx="48">
                  <c:v>57.633800000000001</c:v>
                </c:pt>
                <c:pt idx="49">
                  <c:v>58.81</c:v>
                </c:pt>
                <c:pt idx="50">
                  <c:v>59.986200000000004</c:v>
                </c:pt>
                <c:pt idx="51">
                  <c:v>61.162399999999998</c:v>
                </c:pt>
                <c:pt idx="52">
                  <c:v>62.3386</c:v>
                </c:pt>
                <c:pt idx="53">
                  <c:v>63.514800000000001</c:v>
                </c:pt>
                <c:pt idx="54">
                  <c:v>64.691000000000003</c:v>
                </c:pt>
                <c:pt idx="55">
                  <c:v>65.867199999999997</c:v>
                </c:pt>
                <c:pt idx="56">
                  <c:v>67.043400000000005</c:v>
                </c:pt>
                <c:pt idx="57">
                  <c:v>68.2196</c:v>
                </c:pt>
                <c:pt idx="58">
                  <c:v>69.395800000000008</c:v>
                </c:pt>
                <c:pt idx="59">
                  <c:v>70.572000000000003</c:v>
                </c:pt>
                <c:pt idx="60">
                  <c:v>71.748199999999997</c:v>
                </c:pt>
                <c:pt idx="61">
                  <c:v>72.924400000000006</c:v>
                </c:pt>
                <c:pt idx="62">
                  <c:v>74.1006</c:v>
                </c:pt>
                <c:pt idx="63">
                  <c:v>75.276800000000009</c:v>
                </c:pt>
                <c:pt idx="64">
                  <c:v>76.453000000000003</c:v>
                </c:pt>
                <c:pt idx="65">
                  <c:v>77.629199999999997</c:v>
                </c:pt>
                <c:pt idx="66">
                  <c:v>78.805400000000006</c:v>
                </c:pt>
                <c:pt idx="67">
                  <c:v>79.9816</c:v>
                </c:pt>
                <c:pt idx="68">
                  <c:v>81.157799999999995</c:v>
                </c:pt>
                <c:pt idx="69">
                  <c:v>82.334000000000003</c:v>
                </c:pt>
                <c:pt idx="70">
                  <c:v>83.510199999999998</c:v>
                </c:pt>
                <c:pt idx="71">
                  <c:v>84.686400000000006</c:v>
                </c:pt>
                <c:pt idx="72">
                  <c:v>85.8626</c:v>
                </c:pt>
                <c:pt idx="73">
                  <c:v>87.038799999999995</c:v>
                </c:pt>
                <c:pt idx="74">
                  <c:v>88.215000000000003</c:v>
                </c:pt>
                <c:pt idx="75">
                  <c:v>89.391199999999998</c:v>
                </c:pt>
                <c:pt idx="76">
                  <c:v>90.567400000000006</c:v>
                </c:pt>
                <c:pt idx="77">
                  <c:v>91.743600000000001</c:v>
                </c:pt>
                <c:pt idx="78">
                  <c:v>92.919799999999995</c:v>
                </c:pt>
                <c:pt idx="79">
                  <c:v>94.096000000000004</c:v>
                </c:pt>
                <c:pt idx="80">
                  <c:v>95.272199999999998</c:v>
                </c:pt>
                <c:pt idx="81">
                  <c:v>96.448400000000007</c:v>
                </c:pt>
                <c:pt idx="82">
                  <c:v>97.624600000000001</c:v>
                </c:pt>
                <c:pt idx="83">
                  <c:v>98.800799999999995</c:v>
                </c:pt>
                <c:pt idx="84">
                  <c:v>99.977000000000004</c:v>
                </c:pt>
                <c:pt idx="85">
                  <c:v>101.1532</c:v>
                </c:pt>
                <c:pt idx="86">
                  <c:v>102.32940000000001</c:v>
                </c:pt>
                <c:pt idx="87">
                  <c:v>103.5056</c:v>
                </c:pt>
                <c:pt idx="88">
                  <c:v>104.6818</c:v>
                </c:pt>
                <c:pt idx="89">
                  <c:v>105.858</c:v>
                </c:pt>
                <c:pt idx="90">
                  <c:v>107.0342</c:v>
                </c:pt>
                <c:pt idx="91">
                  <c:v>108.21040000000001</c:v>
                </c:pt>
                <c:pt idx="92">
                  <c:v>109.3866</c:v>
                </c:pt>
                <c:pt idx="93">
                  <c:v>110.5628</c:v>
                </c:pt>
                <c:pt idx="94">
                  <c:v>111.739</c:v>
                </c:pt>
                <c:pt idx="95">
                  <c:v>112.9152</c:v>
                </c:pt>
                <c:pt idx="96">
                  <c:v>114.09140000000001</c:v>
                </c:pt>
                <c:pt idx="97">
                  <c:v>115.2676</c:v>
                </c:pt>
                <c:pt idx="98">
                  <c:v>116.4438</c:v>
                </c:pt>
                <c:pt idx="99">
                  <c:v>117.62</c:v>
                </c:pt>
              </c:numCache>
            </c:numRef>
          </c:yVal>
          <c:smooth val="1"/>
        </c:ser>
        <c:ser>
          <c:idx val="1"/>
          <c:order val="1"/>
          <c:tx>
            <c:strRef>
              <c:f>displacement!$C$1</c:f>
              <c:strCache>
                <c:ptCount val="1"/>
                <c:pt idx="0">
                  <c:v>v.M.stress with buckling (MPa)</c:v>
                </c:pt>
              </c:strCache>
            </c:strRef>
          </c:tx>
          <c:spPr>
            <a:ln w="19050" cap="rnd">
              <a:solidFill>
                <a:schemeClr val="accent2"/>
              </a:solidFill>
              <a:round/>
            </a:ln>
            <a:effectLst/>
          </c:spPr>
          <c:marker>
            <c:symbol val="none"/>
          </c:marker>
          <c:xVal>
            <c:numRef>
              <c:f>displacement!$A$2:$A$104</c:f>
              <c:numCache>
                <c:formatCode>General</c:formatCode>
                <c:ptCount val="103"/>
                <c:pt idx="0">
                  <c:v>1.5</c:v>
                </c:pt>
                <c:pt idx="1">
                  <c:v>3</c:v>
                </c:pt>
                <c:pt idx="2">
                  <c:v>4.5</c:v>
                </c:pt>
                <c:pt idx="3">
                  <c:v>6</c:v>
                </c:pt>
                <c:pt idx="4">
                  <c:v>7.5</c:v>
                </c:pt>
                <c:pt idx="5">
                  <c:v>9</c:v>
                </c:pt>
                <c:pt idx="6">
                  <c:v>10.5</c:v>
                </c:pt>
                <c:pt idx="7">
                  <c:v>12</c:v>
                </c:pt>
                <c:pt idx="8">
                  <c:v>13.5</c:v>
                </c:pt>
                <c:pt idx="9">
                  <c:v>15</c:v>
                </c:pt>
                <c:pt idx="10">
                  <c:v>16.5</c:v>
                </c:pt>
                <c:pt idx="11">
                  <c:v>18</c:v>
                </c:pt>
                <c:pt idx="12">
                  <c:v>19.5</c:v>
                </c:pt>
                <c:pt idx="13">
                  <c:v>21</c:v>
                </c:pt>
                <c:pt idx="14">
                  <c:v>22.5</c:v>
                </c:pt>
                <c:pt idx="15">
                  <c:v>24</c:v>
                </c:pt>
                <c:pt idx="16">
                  <c:v>25.5</c:v>
                </c:pt>
                <c:pt idx="17">
                  <c:v>27</c:v>
                </c:pt>
                <c:pt idx="18">
                  <c:v>28.5</c:v>
                </c:pt>
                <c:pt idx="19">
                  <c:v>30</c:v>
                </c:pt>
                <c:pt idx="20">
                  <c:v>31.5</c:v>
                </c:pt>
                <c:pt idx="21">
                  <c:v>33</c:v>
                </c:pt>
                <c:pt idx="22">
                  <c:v>34.5</c:v>
                </c:pt>
                <c:pt idx="23">
                  <c:v>36</c:v>
                </c:pt>
                <c:pt idx="24">
                  <c:v>37.5</c:v>
                </c:pt>
                <c:pt idx="25">
                  <c:v>39</c:v>
                </c:pt>
                <c:pt idx="26">
                  <c:v>40.5</c:v>
                </c:pt>
                <c:pt idx="27">
                  <c:v>42</c:v>
                </c:pt>
                <c:pt idx="28">
                  <c:v>43.5</c:v>
                </c:pt>
                <c:pt idx="29">
                  <c:v>45</c:v>
                </c:pt>
                <c:pt idx="30">
                  <c:v>46.5</c:v>
                </c:pt>
                <c:pt idx="31">
                  <c:v>48</c:v>
                </c:pt>
                <c:pt idx="32">
                  <c:v>49.5</c:v>
                </c:pt>
                <c:pt idx="33">
                  <c:v>51</c:v>
                </c:pt>
                <c:pt idx="34">
                  <c:v>52.5</c:v>
                </c:pt>
                <c:pt idx="35">
                  <c:v>54</c:v>
                </c:pt>
                <c:pt idx="36">
                  <c:v>55.5</c:v>
                </c:pt>
                <c:pt idx="37">
                  <c:v>57</c:v>
                </c:pt>
                <c:pt idx="38">
                  <c:v>58.5</c:v>
                </c:pt>
                <c:pt idx="39">
                  <c:v>60</c:v>
                </c:pt>
                <c:pt idx="40">
                  <c:v>61.5</c:v>
                </c:pt>
                <c:pt idx="41">
                  <c:v>63</c:v>
                </c:pt>
                <c:pt idx="42">
                  <c:v>64.5</c:v>
                </c:pt>
                <c:pt idx="43">
                  <c:v>66</c:v>
                </c:pt>
                <c:pt idx="44">
                  <c:v>67.5</c:v>
                </c:pt>
                <c:pt idx="45">
                  <c:v>69</c:v>
                </c:pt>
                <c:pt idx="46">
                  <c:v>70.5</c:v>
                </c:pt>
                <c:pt idx="47">
                  <c:v>72</c:v>
                </c:pt>
                <c:pt idx="48">
                  <c:v>73.5</c:v>
                </c:pt>
                <c:pt idx="49">
                  <c:v>75</c:v>
                </c:pt>
                <c:pt idx="50">
                  <c:v>76.5</c:v>
                </c:pt>
                <c:pt idx="51">
                  <c:v>78</c:v>
                </c:pt>
                <c:pt idx="52">
                  <c:v>79.5</c:v>
                </c:pt>
                <c:pt idx="53">
                  <c:v>81</c:v>
                </c:pt>
                <c:pt idx="54">
                  <c:v>82.5</c:v>
                </c:pt>
                <c:pt idx="55">
                  <c:v>84</c:v>
                </c:pt>
                <c:pt idx="56">
                  <c:v>85.5</c:v>
                </c:pt>
                <c:pt idx="57">
                  <c:v>87</c:v>
                </c:pt>
                <c:pt idx="58">
                  <c:v>88.5</c:v>
                </c:pt>
                <c:pt idx="59">
                  <c:v>90</c:v>
                </c:pt>
                <c:pt idx="60">
                  <c:v>91.5</c:v>
                </c:pt>
                <c:pt idx="61">
                  <c:v>93</c:v>
                </c:pt>
                <c:pt idx="62">
                  <c:v>94.5</c:v>
                </c:pt>
                <c:pt idx="63">
                  <c:v>96</c:v>
                </c:pt>
                <c:pt idx="64">
                  <c:v>97.5</c:v>
                </c:pt>
                <c:pt idx="65">
                  <c:v>99</c:v>
                </c:pt>
                <c:pt idx="66">
                  <c:v>100.5</c:v>
                </c:pt>
                <c:pt idx="67">
                  <c:v>102</c:v>
                </c:pt>
                <c:pt idx="68">
                  <c:v>103.5</c:v>
                </c:pt>
                <c:pt idx="69">
                  <c:v>105</c:v>
                </c:pt>
                <c:pt idx="70">
                  <c:v>106.5</c:v>
                </c:pt>
                <c:pt idx="71">
                  <c:v>108</c:v>
                </c:pt>
                <c:pt idx="72">
                  <c:v>109.5</c:v>
                </c:pt>
                <c:pt idx="73">
                  <c:v>111</c:v>
                </c:pt>
                <c:pt idx="74">
                  <c:v>112.5</c:v>
                </c:pt>
                <c:pt idx="75">
                  <c:v>114</c:v>
                </c:pt>
                <c:pt idx="76">
                  <c:v>115.5</c:v>
                </c:pt>
                <c:pt idx="77">
                  <c:v>117</c:v>
                </c:pt>
                <c:pt idx="78">
                  <c:v>118.5</c:v>
                </c:pt>
                <c:pt idx="79">
                  <c:v>120</c:v>
                </c:pt>
                <c:pt idx="80">
                  <c:v>121.5</c:v>
                </c:pt>
                <c:pt idx="81">
                  <c:v>123</c:v>
                </c:pt>
                <c:pt idx="82">
                  <c:v>124.5</c:v>
                </c:pt>
                <c:pt idx="83">
                  <c:v>126</c:v>
                </c:pt>
                <c:pt idx="84">
                  <c:v>127.5</c:v>
                </c:pt>
                <c:pt idx="85">
                  <c:v>129</c:v>
                </c:pt>
                <c:pt idx="86">
                  <c:v>130.5</c:v>
                </c:pt>
                <c:pt idx="87">
                  <c:v>132</c:v>
                </c:pt>
                <c:pt idx="88">
                  <c:v>133.5</c:v>
                </c:pt>
                <c:pt idx="89">
                  <c:v>135</c:v>
                </c:pt>
                <c:pt idx="90">
                  <c:v>136.5</c:v>
                </c:pt>
                <c:pt idx="91">
                  <c:v>138</c:v>
                </c:pt>
                <c:pt idx="92">
                  <c:v>139.5</c:v>
                </c:pt>
                <c:pt idx="93">
                  <c:v>141</c:v>
                </c:pt>
                <c:pt idx="94">
                  <c:v>142.5</c:v>
                </c:pt>
                <c:pt idx="95">
                  <c:v>144</c:v>
                </c:pt>
                <c:pt idx="96">
                  <c:v>145.5</c:v>
                </c:pt>
                <c:pt idx="97">
                  <c:v>147</c:v>
                </c:pt>
                <c:pt idx="98">
                  <c:v>148.5</c:v>
                </c:pt>
                <c:pt idx="99">
                  <c:v>150</c:v>
                </c:pt>
              </c:numCache>
            </c:numRef>
          </c:xVal>
          <c:yVal>
            <c:numRef>
              <c:f>displacement!$C$2:$C$104</c:f>
              <c:numCache>
                <c:formatCode>0.00E+00</c:formatCode>
                <c:ptCount val="103"/>
                <c:pt idx="0">
                  <c:v>1.1858</c:v>
                </c:pt>
                <c:pt idx="1">
                  <c:v>2.3685999999999998</c:v>
                </c:pt>
                <c:pt idx="2">
                  <c:v>3.5533999999999999</c:v>
                </c:pt>
                <c:pt idx="3">
                  <c:v>4.7389999999999999</c:v>
                </c:pt>
                <c:pt idx="4">
                  <c:v>5.9253</c:v>
                </c:pt>
                <c:pt idx="5">
                  <c:v>7.1119000000000003</c:v>
                </c:pt>
                <c:pt idx="6">
                  <c:v>8.2988</c:v>
                </c:pt>
                <c:pt idx="7">
                  <c:v>9.4860000000000007</c:v>
                </c:pt>
                <c:pt idx="8">
                  <c:v>10.673</c:v>
                </c:pt>
                <c:pt idx="9">
                  <c:v>11.861000000000001</c:v>
                </c:pt>
                <c:pt idx="10">
                  <c:v>13.048999999999999</c:v>
                </c:pt>
                <c:pt idx="11">
                  <c:v>14.238</c:v>
                </c:pt>
                <c:pt idx="12">
                  <c:v>15.427</c:v>
                </c:pt>
                <c:pt idx="13">
                  <c:v>16.616</c:v>
                </c:pt>
                <c:pt idx="14">
                  <c:v>17.806000000000001</c:v>
                </c:pt>
                <c:pt idx="15">
                  <c:v>18.995999999999999</c:v>
                </c:pt>
                <c:pt idx="16">
                  <c:v>20.186</c:v>
                </c:pt>
                <c:pt idx="17">
                  <c:v>21.376999999999999</c:v>
                </c:pt>
                <c:pt idx="18">
                  <c:v>22.568000000000001</c:v>
                </c:pt>
                <c:pt idx="19">
                  <c:v>23.76</c:v>
                </c:pt>
                <c:pt idx="20">
                  <c:v>24.952999999999999</c:v>
                </c:pt>
                <c:pt idx="21">
                  <c:v>26.146000000000001</c:v>
                </c:pt>
                <c:pt idx="22">
                  <c:v>27.34</c:v>
                </c:pt>
                <c:pt idx="23">
                  <c:v>28.533999999999999</c:v>
                </c:pt>
                <c:pt idx="24">
                  <c:v>29.728999999999999</c:v>
                </c:pt>
                <c:pt idx="25">
                  <c:v>30.925000000000001</c:v>
                </c:pt>
                <c:pt idx="26">
                  <c:v>32.122</c:v>
                </c:pt>
                <c:pt idx="27">
                  <c:v>33.32</c:v>
                </c:pt>
                <c:pt idx="28">
                  <c:v>34.518000000000001</c:v>
                </c:pt>
                <c:pt idx="29">
                  <c:v>35.718000000000004</c:v>
                </c:pt>
                <c:pt idx="30">
                  <c:v>36.918999999999997</c:v>
                </c:pt>
                <c:pt idx="31">
                  <c:v>38.121000000000002</c:v>
                </c:pt>
                <c:pt idx="32">
                  <c:v>39.323999999999998</c:v>
                </c:pt>
                <c:pt idx="33">
                  <c:v>40.527999999999999</c:v>
                </c:pt>
                <c:pt idx="34">
                  <c:v>41.734999999999999</c:v>
                </c:pt>
                <c:pt idx="35">
                  <c:v>42.942</c:v>
                </c:pt>
                <c:pt idx="36">
                  <c:v>44.152000000000001</c:v>
                </c:pt>
                <c:pt idx="37">
                  <c:v>45.363999999999997</c:v>
                </c:pt>
                <c:pt idx="38">
                  <c:v>46.576999999999998</c:v>
                </c:pt>
                <c:pt idx="39">
                  <c:v>47.792999999999999</c:v>
                </c:pt>
                <c:pt idx="40">
                  <c:v>49.012</c:v>
                </c:pt>
                <c:pt idx="41">
                  <c:v>50.232999999999997</c:v>
                </c:pt>
                <c:pt idx="42">
                  <c:v>51.457999999999998</c:v>
                </c:pt>
                <c:pt idx="43">
                  <c:v>52.686</c:v>
                </c:pt>
                <c:pt idx="44">
                  <c:v>53.917999999999999</c:v>
                </c:pt>
                <c:pt idx="45">
                  <c:v>55.154000000000003</c:v>
                </c:pt>
                <c:pt idx="46">
                  <c:v>56.395000000000003</c:v>
                </c:pt>
                <c:pt idx="47">
                  <c:v>57.640999999999998</c:v>
                </c:pt>
                <c:pt idx="48">
                  <c:v>58.893999999999998</c:v>
                </c:pt>
                <c:pt idx="49" formatCode="General">
                  <c:v>60.152999999999999</c:v>
                </c:pt>
                <c:pt idx="50" formatCode="General">
                  <c:v>61.42</c:v>
                </c:pt>
                <c:pt idx="51" formatCode="General">
                  <c:v>62.695999999999998</c:v>
                </c:pt>
                <c:pt idx="52" formatCode="General">
                  <c:v>63.981999999999999</c:v>
                </c:pt>
                <c:pt idx="53" formatCode="General">
                  <c:v>65.28</c:v>
                </c:pt>
                <c:pt idx="54" formatCode="General">
                  <c:v>66.590999999999994</c:v>
                </c:pt>
                <c:pt idx="55" formatCode="General">
                  <c:v>67.918999999999997</c:v>
                </c:pt>
                <c:pt idx="56" formatCode="General">
                  <c:v>69.263999999999996</c:v>
                </c:pt>
                <c:pt idx="57" formatCode="General">
                  <c:v>70.631</c:v>
                </c:pt>
                <c:pt idx="58" formatCode="General">
                  <c:v>72.024000000000001</c:v>
                </c:pt>
                <c:pt idx="59" formatCode="General">
                  <c:v>73.447999999999993</c:v>
                </c:pt>
                <c:pt idx="60" formatCode="General">
                  <c:v>74.909000000000006</c:v>
                </c:pt>
                <c:pt idx="61" formatCode="General">
                  <c:v>76.415000000000006</c:v>
                </c:pt>
                <c:pt idx="62" formatCode="General">
                  <c:v>77.975999999999999</c:v>
                </c:pt>
                <c:pt idx="63" formatCode="General">
                  <c:v>79.603999999999999</c:v>
                </c:pt>
                <c:pt idx="64" formatCode="General">
                  <c:v>81.316999999999993</c:v>
                </c:pt>
                <c:pt idx="65" formatCode="General">
                  <c:v>83.135999999999996</c:v>
                </c:pt>
                <c:pt idx="66" formatCode="General">
                  <c:v>85.09</c:v>
                </c:pt>
                <c:pt idx="67" formatCode="General">
                  <c:v>87.216999999999999</c:v>
                </c:pt>
                <c:pt idx="68" formatCode="General">
                  <c:v>89.566999999999993</c:v>
                </c:pt>
                <c:pt idx="69" formatCode="General">
                  <c:v>92.210999999999999</c:v>
                </c:pt>
                <c:pt idx="70" formatCode="General">
                  <c:v>95.241</c:v>
                </c:pt>
                <c:pt idx="71" formatCode="General">
                  <c:v>98.784999999999997</c:v>
                </c:pt>
                <c:pt idx="72" formatCode="General">
                  <c:v>103.01</c:v>
                </c:pt>
                <c:pt idx="73" formatCode="General">
                  <c:v>108.14</c:v>
                </c:pt>
                <c:pt idx="74" formatCode="General">
                  <c:v>114.45</c:v>
                </c:pt>
                <c:pt idx="75" formatCode="General">
                  <c:v>122.21</c:v>
                </c:pt>
                <c:pt idx="76" formatCode="General">
                  <c:v>131.61000000000001</c:v>
                </c:pt>
                <c:pt idx="77" formatCode="General">
                  <c:v>142.57</c:v>
                </c:pt>
                <c:pt idx="78" formatCode="General">
                  <c:v>154.58000000000001</c:v>
                </c:pt>
                <c:pt idx="79" formatCode="General">
                  <c:v>166.69</c:v>
                </c:pt>
                <c:pt idx="80" formatCode="General">
                  <c:v>177.95</c:v>
                </c:pt>
                <c:pt idx="81" formatCode="General">
                  <c:v>187.63</c:v>
                </c:pt>
                <c:pt idx="82" formatCode="General">
                  <c:v>195.66</c:v>
                </c:pt>
                <c:pt idx="83" formatCode="General">
                  <c:v>202.23</c:v>
                </c:pt>
                <c:pt idx="84" formatCode="General">
                  <c:v>207.68</c:v>
                </c:pt>
                <c:pt idx="85" formatCode="General">
                  <c:v>212.31</c:v>
                </c:pt>
                <c:pt idx="86" formatCode="General">
                  <c:v>216.37</c:v>
                </c:pt>
                <c:pt idx="87" formatCode="General">
                  <c:v>220.08</c:v>
                </c:pt>
                <c:pt idx="88" formatCode="General">
                  <c:v>223.49</c:v>
                </c:pt>
                <c:pt idx="89" formatCode="General">
                  <c:v>226.7</c:v>
                </c:pt>
                <c:pt idx="90" formatCode="General">
                  <c:v>229.77</c:v>
                </c:pt>
                <c:pt idx="91" formatCode="General">
                  <c:v>232.73</c:v>
                </c:pt>
                <c:pt idx="92" formatCode="General">
                  <c:v>235.59</c:v>
                </c:pt>
                <c:pt idx="93" formatCode="General">
                  <c:v>238.36</c:v>
                </c:pt>
                <c:pt idx="94" formatCode="General">
                  <c:v>241.06</c:v>
                </c:pt>
                <c:pt idx="95" formatCode="General">
                  <c:v>243.69</c:v>
                </c:pt>
                <c:pt idx="96" formatCode="General">
                  <c:v>246.26</c:v>
                </c:pt>
                <c:pt idx="97" formatCode="General">
                  <c:v>248.77</c:v>
                </c:pt>
                <c:pt idx="98" formatCode="General">
                  <c:v>251.22</c:v>
                </c:pt>
                <c:pt idx="99" formatCode="General">
                  <c:v>253.62</c:v>
                </c:pt>
              </c:numCache>
            </c:numRef>
          </c:yVal>
          <c:smooth val="1"/>
        </c:ser>
        <c:dLbls>
          <c:showLegendKey val="0"/>
          <c:showVal val="0"/>
          <c:showCatName val="0"/>
          <c:showSerName val="0"/>
          <c:showPercent val="0"/>
          <c:showBubbleSize val="0"/>
        </c:dLbls>
        <c:axId val="194825936"/>
        <c:axId val="194826496"/>
      </c:scatterChart>
      <c:valAx>
        <c:axId val="194825936"/>
        <c:scaling>
          <c:orientation val="minMax"/>
          <c:max val="150"/>
        </c:scaling>
        <c:delete val="0"/>
        <c:axPos val="b"/>
        <c:majorGridlines>
          <c:spPr>
            <a:ln w="9525" cap="flat" cmpd="sng" algn="ctr">
              <a:solidFill>
                <a:schemeClr val="tx1"/>
              </a:solidFill>
              <a:round/>
            </a:ln>
            <a:effectLst/>
          </c:spPr>
        </c:majorGridlines>
        <c:minorGridlines>
          <c:spPr>
            <a:ln w="9525" cap="flat" cmpd="sng" algn="ctr">
              <a:solidFill>
                <a:schemeClr val="bg1">
                  <a:lumMod val="65000"/>
                </a:schemeClr>
              </a:solidFill>
              <a:round/>
            </a:ln>
            <a:effectLst/>
          </c:spPr>
        </c:min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temperature (C)</a:t>
                </a:r>
                <a:endParaRPr lang="zh-CN"/>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crossAx val="194826496"/>
        <c:crosses val="autoZero"/>
        <c:crossBetween val="midCat"/>
      </c:valAx>
      <c:valAx>
        <c:axId val="194826496"/>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maximum</a:t>
                </a:r>
                <a:r>
                  <a:rPr lang="en-US" sz="1600" baseline="0" dirty="0"/>
                  <a:t> </a:t>
                </a:r>
                <a:r>
                  <a:rPr lang="en-US" altLang="zh-CN" sz="1600" b="0" i="0" baseline="0" dirty="0" smtClean="0">
                    <a:effectLst/>
                  </a:rPr>
                  <a:t>v. M. Stress (MPa)</a:t>
                </a:r>
                <a:endParaRPr lang="zh-CN" altLang="zh-CN" sz="1600" dirty="0">
                  <a:effectLst/>
                </a:endParaRPr>
              </a:p>
            </c:rich>
          </c:tx>
          <c:layout>
            <c:manualLayout>
              <c:xMode val="edge"/>
              <c:yMode val="edge"/>
              <c:x val="4.2131572041182785E-2"/>
              <c:y val="0.18089992140840438"/>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title>
        <c:numFmt formatCode="0_ " sourceLinked="0"/>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crossAx val="194825936"/>
        <c:crosses val="autoZero"/>
        <c:crossBetween val="midCat"/>
      </c:valAx>
      <c:spPr>
        <a:noFill/>
        <a:ln w="12700">
          <a:solidFill>
            <a:schemeClr val="tx1"/>
          </a:solidFill>
        </a:ln>
        <a:effectLst/>
      </c:spPr>
    </c:plotArea>
    <c:legend>
      <c:legendPos val="r"/>
      <c:layout>
        <c:manualLayout>
          <c:xMode val="edge"/>
          <c:yMode val="edge"/>
          <c:x val="0.2421814169560649"/>
          <c:y val="9.3025322167037544E-2"/>
          <c:w val="0.67339336411966644"/>
          <c:h val="0.16270561278846743"/>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sz="1600"/>
      </a:pPr>
      <a:endParaRPr lang="zh-CN"/>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493589565384411"/>
          <c:y val="6.0802852427971378E-2"/>
          <c:w val="0.70500754391773224"/>
          <c:h val="0.77045832082055499"/>
        </c:manualLayout>
      </c:layout>
      <c:scatterChart>
        <c:scatterStyle val="smoothMarker"/>
        <c:varyColors val="0"/>
        <c:ser>
          <c:idx val="0"/>
          <c:order val="0"/>
          <c:tx>
            <c:strRef>
              <c:f>displacement!$B$1</c:f>
              <c:strCache>
                <c:ptCount val="1"/>
                <c:pt idx="0">
                  <c:v>v.M.stress without buckling (MPa)</c:v>
                </c:pt>
              </c:strCache>
            </c:strRef>
          </c:tx>
          <c:spPr>
            <a:ln w="50800" cap="rnd">
              <a:solidFill>
                <a:schemeClr val="accent1"/>
              </a:solidFill>
              <a:prstDash val="sysDot"/>
              <a:round/>
            </a:ln>
            <a:effectLst/>
          </c:spPr>
          <c:marker>
            <c:symbol val="none"/>
          </c:marker>
          <c:xVal>
            <c:numRef>
              <c:f>displacement!$A$2:$A$104</c:f>
              <c:numCache>
                <c:formatCode>General</c:formatCode>
                <c:ptCount val="103"/>
                <c:pt idx="0">
                  <c:v>0.75</c:v>
                </c:pt>
                <c:pt idx="1">
                  <c:v>1.5</c:v>
                </c:pt>
                <c:pt idx="2">
                  <c:v>2.625</c:v>
                </c:pt>
                <c:pt idx="3">
                  <c:v>4.125</c:v>
                </c:pt>
                <c:pt idx="4">
                  <c:v>5.625</c:v>
                </c:pt>
                <c:pt idx="5">
                  <c:v>7.125</c:v>
                </c:pt>
                <c:pt idx="6">
                  <c:v>8.625</c:v>
                </c:pt>
                <c:pt idx="7">
                  <c:v>10.125</c:v>
                </c:pt>
                <c:pt idx="8">
                  <c:v>11.625</c:v>
                </c:pt>
                <c:pt idx="9">
                  <c:v>13.125</c:v>
                </c:pt>
                <c:pt idx="10">
                  <c:v>14.625</c:v>
                </c:pt>
                <c:pt idx="11">
                  <c:v>16.125</c:v>
                </c:pt>
                <c:pt idx="12">
                  <c:v>17.625</c:v>
                </c:pt>
                <c:pt idx="13">
                  <c:v>19.125</c:v>
                </c:pt>
                <c:pt idx="14">
                  <c:v>20.625</c:v>
                </c:pt>
                <c:pt idx="15">
                  <c:v>22.125</c:v>
                </c:pt>
                <c:pt idx="16">
                  <c:v>23.625</c:v>
                </c:pt>
                <c:pt idx="17">
                  <c:v>25.125</c:v>
                </c:pt>
                <c:pt idx="18">
                  <c:v>26.625</c:v>
                </c:pt>
                <c:pt idx="19">
                  <c:v>28.125</c:v>
                </c:pt>
                <c:pt idx="20">
                  <c:v>29.625</c:v>
                </c:pt>
                <c:pt idx="21">
                  <c:v>31.125</c:v>
                </c:pt>
                <c:pt idx="22">
                  <c:v>32.625</c:v>
                </c:pt>
                <c:pt idx="23">
                  <c:v>34.125</c:v>
                </c:pt>
                <c:pt idx="24">
                  <c:v>35.625</c:v>
                </c:pt>
                <c:pt idx="25">
                  <c:v>37.125</c:v>
                </c:pt>
                <c:pt idx="26">
                  <c:v>38.625</c:v>
                </c:pt>
                <c:pt idx="27">
                  <c:v>40.125</c:v>
                </c:pt>
                <c:pt idx="28">
                  <c:v>41.625</c:v>
                </c:pt>
                <c:pt idx="29">
                  <c:v>43.125</c:v>
                </c:pt>
                <c:pt idx="30">
                  <c:v>44.625</c:v>
                </c:pt>
                <c:pt idx="31">
                  <c:v>46.125</c:v>
                </c:pt>
                <c:pt idx="32">
                  <c:v>47.625</c:v>
                </c:pt>
                <c:pt idx="33">
                  <c:v>49.125</c:v>
                </c:pt>
                <c:pt idx="34">
                  <c:v>50.625</c:v>
                </c:pt>
                <c:pt idx="35">
                  <c:v>52.125</c:v>
                </c:pt>
                <c:pt idx="36">
                  <c:v>53.625</c:v>
                </c:pt>
                <c:pt idx="37">
                  <c:v>55.125</c:v>
                </c:pt>
                <c:pt idx="38">
                  <c:v>56.625</c:v>
                </c:pt>
                <c:pt idx="39">
                  <c:v>58.125</c:v>
                </c:pt>
                <c:pt idx="40">
                  <c:v>59.625</c:v>
                </c:pt>
                <c:pt idx="41">
                  <c:v>61.125</c:v>
                </c:pt>
                <c:pt idx="42">
                  <c:v>62.625</c:v>
                </c:pt>
                <c:pt idx="43">
                  <c:v>64.125</c:v>
                </c:pt>
                <c:pt idx="44">
                  <c:v>65.625</c:v>
                </c:pt>
                <c:pt idx="45">
                  <c:v>67.125</c:v>
                </c:pt>
                <c:pt idx="46">
                  <c:v>68.625</c:v>
                </c:pt>
                <c:pt idx="47">
                  <c:v>70.125</c:v>
                </c:pt>
                <c:pt idx="48">
                  <c:v>71.625</c:v>
                </c:pt>
                <c:pt idx="49">
                  <c:v>73.125</c:v>
                </c:pt>
                <c:pt idx="50">
                  <c:v>74.625</c:v>
                </c:pt>
                <c:pt idx="51">
                  <c:v>76.125</c:v>
                </c:pt>
                <c:pt idx="52">
                  <c:v>77.625</c:v>
                </c:pt>
                <c:pt idx="53">
                  <c:v>79.125</c:v>
                </c:pt>
                <c:pt idx="54">
                  <c:v>80.625</c:v>
                </c:pt>
                <c:pt idx="55">
                  <c:v>82.125</c:v>
                </c:pt>
                <c:pt idx="56">
                  <c:v>83.625</c:v>
                </c:pt>
                <c:pt idx="57">
                  <c:v>85.125</c:v>
                </c:pt>
                <c:pt idx="58">
                  <c:v>86.625</c:v>
                </c:pt>
                <c:pt idx="59">
                  <c:v>88.125</c:v>
                </c:pt>
                <c:pt idx="60">
                  <c:v>89.625</c:v>
                </c:pt>
                <c:pt idx="61">
                  <c:v>91.125</c:v>
                </c:pt>
                <c:pt idx="62">
                  <c:v>92.625</c:v>
                </c:pt>
                <c:pt idx="63">
                  <c:v>94.125</c:v>
                </c:pt>
                <c:pt idx="64">
                  <c:v>95.625</c:v>
                </c:pt>
                <c:pt idx="65">
                  <c:v>97.125</c:v>
                </c:pt>
                <c:pt idx="66">
                  <c:v>98.625</c:v>
                </c:pt>
                <c:pt idx="67">
                  <c:v>100.13</c:v>
                </c:pt>
                <c:pt idx="68">
                  <c:v>101.63</c:v>
                </c:pt>
                <c:pt idx="69">
                  <c:v>103.13</c:v>
                </c:pt>
                <c:pt idx="70">
                  <c:v>104.63</c:v>
                </c:pt>
                <c:pt idx="71">
                  <c:v>106.13</c:v>
                </c:pt>
                <c:pt idx="72">
                  <c:v>107.63</c:v>
                </c:pt>
                <c:pt idx="73">
                  <c:v>109.13</c:v>
                </c:pt>
                <c:pt idx="74">
                  <c:v>110.63</c:v>
                </c:pt>
                <c:pt idx="75">
                  <c:v>112.13</c:v>
                </c:pt>
                <c:pt idx="76">
                  <c:v>113.63</c:v>
                </c:pt>
                <c:pt idx="77">
                  <c:v>115.13</c:v>
                </c:pt>
                <c:pt idx="78">
                  <c:v>116.63</c:v>
                </c:pt>
                <c:pt idx="79">
                  <c:v>118.13</c:v>
                </c:pt>
                <c:pt idx="80">
                  <c:v>119.63</c:v>
                </c:pt>
                <c:pt idx="81">
                  <c:v>121.13</c:v>
                </c:pt>
                <c:pt idx="82">
                  <c:v>122.63</c:v>
                </c:pt>
                <c:pt idx="83">
                  <c:v>124.13</c:v>
                </c:pt>
                <c:pt idx="84">
                  <c:v>125.63</c:v>
                </c:pt>
                <c:pt idx="85">
                  <c:v>127.13</c:v>
                </c:pt>
                <c:pt idx="86">
                  <c:v>128.63</c:v>
                </c:pt>
                <c:pt idx="87">
                  <c:v>130.13</c:v>
                </c:pt>
                <c:pt idx="88">
                  <c:v>131.63</c:v>
                </c:pt>
                <c:pt idx="89">
                  <c:v>133.13</c:v>
                </c:pt>
                <c:pt idx="90">
                  <c:v>134.63</c:v>
                </c:pt>
                <c:pt idx="91">
                  <c:v>136.13</c:v>
                </c:pt>
                <c:pt idx="92">
                  <c:v>137.63</c:v>
                </c:pt>
                <c:pt idx="93">
                  <c:v>139.13</c:v>
                </c:pt>
                <c:pt idx="94">
                  <c:v>140.63</c:v>
                </c:pt>
                <c:pt idx="95">
                  <c:v>142.13</c:v>
                </c:pt>
                <c:pt idx="96">
                  <c:v>143.63</c:v>
                </c:pt>
                <c:pt idx="97">
                  <c:v>145.13</c:v>
                </c:pt>
                <c:pt idx="98">
                  <c:v>146.63</c:v>
                </c:pt>
                <c:pt idx="99">
                  <c:v>148.13</c:v>
                </c:pt>
                <c:pt idx="100">
                  <c:v>149.06</c:v>
                </c:pt>
                <c:pt idx="101">
                  <c:v>150</c:v>
                </c:pt>
              </c:numCache>
            </c:numRef>
          </c:xVal>
          <c:yVal>
            <c:numRef>
              <c:f>displacement!$B$2:$B$104</c:f>
              <c:numCache>
                <c:formatCode>0.00E+00</c:formatCode>
                <c:ptCount val="103"/>
                <c:pt idx="0">
                  <c:v>0.58808250000000006</c:v>
                </c:pt>
                <c:pt idx="1">
                  <c:v>1.1761650000000001</c:v>
                </c:pt>
                <c:pt idx="2">
                  <c:v>2.05828875</c:v>
                </c:pt>
                <c:pt idx="3">
                  <c:v>3.2344537500000001</c:v>
                </c:pt>
                <c:pt idx="4">
                  <c:v>4.4106187500000003</c:v>
                </c:pt>
                <c:pt idx="5">
                  <c:v>5.5867837499999995</c:v>
                </c:pt>
                <c:pt idx="6">
                  <c:v>6.7629487500000005</c:v>
                </c:pt>
                <c:pt idx="7">
                  <c:v>7.9391137500000006</c:v>
                </c:pt>
                <c:pt idx="8">
                  <c:v>9.1152787499999999</c:v>
                </c:pt>
                <c:pt idx="9">
                  <c:v>10.291443750000001</c:v>
                </c:pt>
                <c:pt idx="10">
                  <c:v>11.46760875</c:v>
                </c:pt>
                <c:pt idx="11">
                  <c:v>12.643773750000001</c:v>
                </c:pt>
                <c:pt idx="12">
                  <c:v>13.81993875</c:v>
                </c:pt>
                <c:pt idx="13">
                  <c:v>14.99610375</c:v>
                </c:pt>
                <c:pt idx="14">
                  <c:v>16.172268750000001</c:v>
                </c:pt>
                <c:pt idx="15">
                  <c:v>17.348433749999998</c:v>
                </c:pt>
                <c:pt idx="16">
                  <c:v>18.524598749999999</c:v>
                </c:pt>
                <c:pt idx="17">
                  <c:v>19.70076375</c:v>
                </c:pt>
                <c:pt idx="18">
                  <c:v>20.876928750000001</c:v>
                </c:pt>
                <c:pt idx="19">
                  <c:v>22.053093749999999</c:v>
                </c:pt>
                <c:pt idx="20">
                  <c:v>23.22925875</c:v>
                </c:pt>
                <c:pt idx="21">
                  <c:v>24.405423750000001</c:v>
                </c:pt>
                <c:pt idx="22">
                  <c:v>25.581588750000002</c:v>
                </c:pt>
                <c:pt idx="23">
                  <c:v>26.757753750000003</c:v>
                </c:pt>
                <c:pt idx="24">
                  <c:v>27.933918750000004</c:v>
                </c:pt>
                <c:pt idx="25">
                  <c:v>29.110083749999998</c:v>
                </c:pt>
                <c:pt idx="26">
                  <c:v>30.286248749999999</c:v>
                </c:pt>
                <c:pt idx="27">
                  <c:v>31.46241375</c:v>
                </c:pt>
                <c:pt idx="28">
                  <c:v>32.638578750000001</c:v>
                </c:pt>
                <c:pt idx="29">
                  <c:v>33.814743750000005</c:v>
                </c:pt>
                <c:pt idx="30">
                  <c:v>34.990908749999996</c:v>
                </c:pt>
                <c:pt idx="31">
                  <c:v>36.16707375</c:v>
                </c:pt>
                <c:pt idx="32">
                  <c:v>37.343238749999998</c:v>
                </c:pt>
                <c:pt idx="33">
                  <c:v>38.519403750000002</c:v>
                </c:pt>
                <c:pt idx="34">
                  <c:v>39.69556875</c:v>
                </c:pt>
                <c:pt idx="35">
                  <c:v>40.871733749999997</c:v>
                </c:pt>
                <c:pt idx="36">
                  <c:v>42.047898750000002</c:v>
                </c:pt>
                <c:pt idx="37">
                  <c:v>43.224063750000006</c:v>
                </c:pt>
                <c:pt idx="38">
                  <c:v>44.400228749999997</c:v>
                </c:pt>
                <c:pt idx="39">
                  <c:v>45.576393749999994</c:v>
                </c:pt>
                <c:pt idx="40">
                  <c:v>46.752558749999999</c:v>
                </c:pt>
                <c:pt idx="41">
                  <c:v>47.928723749999996</c:v>
                </c:pt>
                <c:pt idx="42">
                  <c:v>49.104888750000001</c:v>
                </c:pt>
                <c:pt idx="43">
                  <c:v>50.281053749999998</c:v>
                </c:pt>
                <c:pt idx="44">
                  <c:v>51.457218750000003</c:v>
                </c:pt>
                <c:pt idx="45">
                  <c:v>52.63338375</c:v>
                </c:pt>
                <c:pt idx="46">
                  <c:v>53.809548750000005</c:v>
                </c:pt>
                <c:pt idx="47">
                  <c:v>54.985713750000002</c:v>
                </c:pt>
                <c:pt idx="48">
                  <c:v>56.161878750000007</c:v>
                </c:pt>
                <c:pt idx="49">
                  <c:v>57.338043749999997</c:v>
                </c:pt>
                <c:pt idx="50">
                  <c:v>58.514208749999995</c:v>
                </c:pt>
                <c:pt idx="51">
                  <c:v>59.690373749999999</c:v>
                </c:pt>
                <c:pt idx="52">
                  <c:v>60.866538749999997</c:v>
                </c:pt>
                <c:pt idx="53">
                  <c:v>62.042703750000001</c:v>
                </c:pt>
                <c:pt idx="54">
                  <c:v>63.218868749999999</c:v>
                </c:pt>
                <c:pt idx="55">
                  <c:v>64.395033749999996</c:v>
                </c:pt>
                <c:pt idx="56">
                  <c:v>65.571198750000008</c:v>
                </c:pt>
                <c:pt idx="57">
                  <c:v>66.747363750000005</c:v>
                </c:pt>
                <c:pt idx="58">
                  <c:v>67.923528750000003</c:v>
                </c:pt>
                <c:pt idx="59">
                  <c:v>69.09969375</c:v>
                </c:pt>
                <c:pt idx="60">
                  <c:v>70.275858749999998</c:v>
                </c:pt>
                <c:pt idx="61">
                  <c:v>71.452023749999995</c:v>
                </c:pt>
                <c:pt idx="62">
                  <c:v>72.628188749999993</c:v>
                </c:pt>
                <c:pt idx="63">
                  <c:v>73.804353750000004</c:v>
                </c:pt>
                <c:pt idx="64">
                  <c:v>74.980518750000002</c:v>
                </c:pt>
                <c:pt idx="65">
                  <c:v>76.156683749999999</c:v>
                </c:pt>
                <c:pt idx="66">
                  <c:v>77.332848749999997</c:v>
                </c:pt>
                <c:pt idx="67">
                  <c:v>78.512934299999998</c:v>
                </c:pt>
                <c:pt idx="68">
                  <c:v>79.689099299999995</c:v>
                </c:pt>
                <c:pt idx="69">
                  <c:v>80.865264299999993</c:v>
                </c:pt>
                <c:pt idx="70">
                  <c:v>82.041429300000004</c:v>
                </c:pt>
                <c:pt idx="71">
                  <c:v>83.217594300000002</c:v>
                </c:pt>
                <c:pt idx="72">
                  <c:v>84.393759299999999</c:v>
                </c:pt>
                <c:pt idx="73">
                  <c:v>85.569924299999997</c:v>
                </c:pt>
                <c:pt idx="74">
                  <c:v>86.746089300000008</c:v>
                </c:pt>
                <c:pt idx="75">
                  <c:v>87.922254300000006</c:v>
                </c:pt>
                <c:pt idx="76">
                  <c:v>89.098419300000003</c:v>
                </c:pt>
                <c:pt idx="77">
                  <c:v>90.274584300000001</c:v>
                </c:pt>
                <c:pt idx="78">
                  <c:v>91.450749300000012</c:v>
                </c:pt>
                <c:pt idx="79">
                  <c:v>92.626914299999996</c:v>
                </c:pt>
                <c:pt idx="80">
                  <c:v>93.803079299999993</c:v>
                </c:pt>
                <c:pt idx="81">
                  <c:v>94.979244299999991</c:v>
                </c:pt>
                <c:pt idx="82">
                  <c:v>96.155409299999988</c:v>
                </c:pt>
                <c:pt idx="83">
                  <c:v>97.3315743</c:v>
                </c:pt>
                <c:pt idx="84">
                  <c:v>98.507739299999997</c:v>
                </c:pt>
                <c:pt idx="85">
                  <c:v>99.683904299999995</c:v>
                </c:pt>
                <c:pt idx="86">
                  <c:v>100.86006929999999</c:v>
                </c:pt>
                <c:pt idx="87">
                  <c:v>102.03623429999999</c:v>
                </c:pt>
                <c:pt idx="88">
                  <c:v>103.2123993</c:v>
                </c:pt>
                <c:pt idx="89">
                  <c:v>104.3885643</c:v>
                </c:pt>
                <c:pt idx="90">
                  <c:v>105.5647293</c:v>
                </c:pt>
                <c:pt idx="91">
                  <c:v>106.74089429999999</c:v>
                </c:pt>
                <c:pt idx="92">
                  <c:v>107.91705930000001</c:v>
                </c:pt>
                <c:pt idx="93">
                  <c:v>109.0932243</c:v>
                </c:pt>
                <c:pt idx="94">
                  <c:v>110.2693893</c:v>
                </c:pt>
                <c:pt idx="95">
                  <c:v>111.4455543</c:v>
                </c:pt>
                <c:pt idx="96">
                  <c:v>112.62171930000001</c:v>
                </c:pt>
                <c:pt idx="97">
                  <c:v>113.79788430000001</c:v>
                </c:pt>
                <c:pt idx="98">
                  <c:v>114.9740493</c:v>
                </c:pt>
                <c:pt idx="99">
                  <c:v>116.1502143</c:v>
                </c:pt>
                <c:pt idx="100">
                  <c:v>116.87943660000001</c:v>
                </c:pt>
                <c:pt idx="101">
                  <c:v>117.6165</c:v>
                </c:pt>
              </c:numCache>
            </c:numRef>
          </c:yVal>
          <c:smooth val="1"/>
        </c:ser>
        <c:ser>
          <c:idx val="1"/>
          <c:order val="1"/>
          <c:tx>
            <c:strRef>
              <c:f>displacement!$C$1</c:f>
              <c:strCache>
                <c:ptCount val="1"/>
                <c:pt idx="0">
                  <c:v>v.M.stress with buckling (MPa)</c:v>
                </c:pt>
              </c:strCache>
            </c:strRef>
          </c:tx>
          <c:spPr>
            <a:ln w="19050" cap="rnd">
              <a:solidFill>
                <a:schemeClr val="accent2"/>
              </a:solidFill>
              <a:round/>
            </a:ln>
            <a:effectLst/>
          </c:spPr>
          <c:marker>
            <c:symbol val="none"/>
          </c:marker>
          <c:xVal>
            <c:numRef>
              <c:f>displacement!$A$2:$A$104</c:f>
              <c:numCache>
                <c:formatCode>General</c:formatCode>
                <c:ptCount val="103"/>
                <c:pt idx="0">
                  <c:v>0.75</c:v>
                </c:pt>
                <c:pt idx="1">
                  <c:v>1.5</c:v>
                </c:pt>
                <c:pt idx="2">
                  <c:v>2.625</c:v>
                </c:pt>
                <c:pt idx="3">
                  <c:v>4.125</c:v>
                </c:pt>
                <c:pt idx="4">
                  <c:v>5.625</c:v>
                </c:pt>
                <c:pt idx="5">
                  <c:v>7.125</c:v>
                </c:pt>
                <c:pt idx="6">
                  <c:v>8.625</c:v>
                </c:pt>
                <c:pt idx="7">
                  <c:v>10.125</c:v>
                </c:pt>
                <c:pt idx="8">
                  <c:v>11.625</c:v>
                </c:pt>
                <c:pt idx="9">
                  <c:v>13.125</c:v>
                </c:pt>
                <c:pt idx="10">
                  <c:v>14.625</c:v>
                </c:pt>
                <c:pt idx="11">
                  <c:v>16.125</c:v>
                </c:pt>
                <c:pt idx="12">
                  <c:v>17.625</c:v>
                </c:pt>
                <c:pt idx="13">
                  <c:v>19.125</c:v>
                </c:pt>
                <c:pt idx="14">
                  <c:v>20.625</c:v>
                </c:pt>
                <c:pt idx="15">
                  <c:v>22.125</c:v>
                </c:pt>
                <c:pt idx="16">
                  <c:v>23.625</c:v>
                </c:pt>
                <c:pt idx="17">
                  <c:v>25.125</c:v>
                </c:pt>
                <c:pt idx="18">
                  <c:v>26.625</c:v>
                </c:pt>
                <c:pt idx="19">
                  <c:v>28.125</c:v>
                </c:pt>
                <c:pt idx="20">
                  <c:v>29.625</c:v>
                </c:pt>
                <c:pt idx="21">
                  <c:v>31.125</c:v>
                </c:pt>
                <c:pt idx="22">
                  <c:v>32.625</c:v>
                </c:pt>
                <c:pt idx="23">
                  <c:v>34.125</c:v>
                </c:pt>
                <c:pt idx="24">
                  <c:v>35.625</c:v>
                </c:pt>
                <c:pt idx="25">
                  <c:v>37.125</c:v>
                </c:pt>
                <c:pt idx="26">
                  <c:v>38.625</c:v>
                </c:pt>
                <c:pt idx="27">
                  <c:v>40.125</c:v>
                </c:pt>
                <c:pt idx="28">
                  <c:v>41.625</c:v>
                </c:pt>
                <c:pt idx="29">
                  <c:v>43.125</c:v>
                </c:pt>
                <c:pt idx="30">
                  <c:v>44.625</c:v>
                </c:pt>
                <c:pt idx="31">
                  <c:v>46.125</c:v>
                </c:pt>
                <c:pt idx="32">
                  <c:v>47.625</c:v>
                </c:pt>
                <c:pt idx="33">
                  <c:v>49.125</c:v>
                </c:pt>
                <c:pt idx="34">
                  <c:v>50.625</c:v>
                </c:pt>
                <c:pt idx="35">
                  <c:v>52.125</c:v>
                </c:pt>
                <c:pt idx="36">
                  <c:v>53.625</c:v>
                </c:pt>
                <c:pt idx="37">
                  <c:v>55.125</c:v>
                </c:pt>
                <c:pt idx="38">
                  <c:v>56.625</c:v>
                </c:pt>
                <c:pt idx="39">
                  <c:v>58.125</c:v>
                </c:pt>
                <c:pt idx="40">
                  <c:v>59.625</c:v>
                </c:pt>
                <c:pt idx="41">
                  <c:v>61.125</c:v>
                </c:pt>
                <c:pt idx="42">
                  <c:v>62.625</c:v>
                </c:pt>
                <c:pt idx="43">
                  <c:v>64.125</c:v>
                </c:pt>
                <c:pt idx="44">
                  <c:v>65.625</c:v>
                </c:pt>
                <c:pt idx="45">
                  <c:v>67.125</c:v>
                </c:pt>
                <c:pt idx="46">
                  <c:v>68.625</c:v>
                </c:pt>
                <c:pt idx="47">
                  <c:v>70.125</c:v>
                </c:pt>
                <c:pt idx="48">
                  <c:v>71.625</c:v>
                </c:pt>
                <c:pt idx="49">
                  <c:v>73.125</c:v>
                </c:pt>
                <c:pt idx="50">
                  <c:v>74.625</c:v>
                </c:pt>
                <c:pt idx="51">
                  <c:v>76.125</c:v>
                </c:pt>
                <c:pt idx="52">
                  <c:v>77.625</c:v>
                </c:pt>
                <c:pt idx="53">
                  <c:v>79.125</c:v>
                </c:pt>
                <c:pt idx="54">
                  <c:v>80.625</c:v>
                </c:pt>
                <c:pt idx="55">
                  <c:v>82.125</c:v>
                </c:pt>
                <c:pt idx="56">
                  <c:v>83.625</c:v>
                </c:pt>
                <c:pt idx="57">
                  <c:v>85.125</c:v>
                </c:pt>
                <c:pt idx="58">
                  <c:v>86.625</c:v>
                </c:pt>
                <c:pt idx="59">
                  <c:v>88.125</c:v>
                </c:pt>
                <c:pt idx="60">
                  <c:v>89.625</c:v>
                </c:pt>
                <c:pt idx="61">
                  <c:v>91.125</c:v>
                </c:pt>
                <c:pt idx="62">
                  <c:v>92.625</c:v>
                </c:pt>
                <c:pt idx="63">
                  <c:v>94.125</c:v>
                </c:pt>
                <c:pt idx="64">
                  <c:v>95.625</c:v>
                </c:pt>
                <c:pt idx="65">
                  <c:v>97.125</c:v>
                </c:pt>
                <c:pt idx="66">
                  <c:v>98.625</c:v>
                </c:pt>
                <c:pt idx="67">
                  <c:v>100.13</c:v>
                </c:pt>
                <c:pt idx="68">
                  <c:v>101.63</c:v>
                </c:pt>
                <c:pt idx="69">
                  <c:v>103.13</c:v>
                </c:pt>
                <c:pt idx="70">
                  <c:v>104.63</c:v>
                </c:pt>
                <c:pt idx="71">
                  <c:v>106.13</c:v>
                </c:pt>
                <c:pt idx="72">
                  <c:v>107.63</c:v>
                </c:pt>
                <c:pt idx="73">
                  <c:v>109.13</c:v>
                </c:pt>
                <c:pt idx="74">
                  <c:v>110.63</c:v>
                </c:pt>
                <c:pt idx="75">
                  <c:v>112.13</c:v>
                </c:pt>
                <c:pt idx="76">
                  <c:v>113.63</c:v>
                </c:pt>
                <c:pt idx="77">
                  <c:v>115.13</c:v>
                </c:pt>
                <c:pt idx="78">
                  <c:v>116.63</c:v>
                </c:pt>
                <c:pt idx="79">
                  <c:v>118.13</c:v>
                </c:pt>
                <c:pt idx="80">
                  <c:v>119.63</c:v>
                </c:pt>
                <c:pt idx="81">
                  <c:v>121.13</c:v>
                </c:pt>
                <c:pt idx="82">
                  <c:v>122.63</c:v>
                </c:pt>
                <c:pt idx="83">
                  <c:v>124.13</c:v>
                </c:pt>
                <c:pt idx="84">
                  <c:v>125.63</c:v>
                </c:pt>
                <c:pt idx="85">
                  <c:v>127.13</c:v>
                </c:pt>
                <c:pt idx="86">
                  <c:v>128.63</c:v>
                </c:pt>
                <c:pt idx="87">
                  <c:v>130.13</c:v>
                </c:pt>
                <c:pt idx="88">
                  <c:v>131.63</c:v>
                </c:pt>
                <c:pt idx="89">
                  <c:v>133.13</c:v>
                </c:pt>
                <c:pt idx="90">
                  <c:v>134.63</c:v>
                </c:pt>
                <c:pt idx="91">
                  <c:v>136.13</c:v>
                </c:pt>
                <c:pt idx="92">
                  <c:v>137.63</c:v>
                </c:pt>
                <c:pt idx="93">
                  <c:v>139.13</c:v>
                </c:pt>
                <c:pt idx="94">
                  <c:v>140.63</c:v>
                </c:pt>
                <c:pt idx="95">
                  <c:v>142.13</c:v>
                </c:pt>
                <c:pt idx="96">
                  <c:v>143.63</c:v>
                </c:pt>
                <c:pt idx="97">
                  <c:v>145.13</c:v>
                </c:pt>
                <c:pt idx="98">
                  <c:v>146.63</c:v>
                </c:pt>
                <c:pt idx="99">
                  <c:v>148.13</c:v>
                </c:pt>
                <c:pt idx="100">
                  <c:v>149.06</c:v>
                </c:pt>
                <c:pt idx="101">
                  <c:v>150</c:v>
                </c:pt>
              </c:numCache>
            </c:numRef>
          </c:xVal>
          <c:yVal>
            <c:numRef>
              <c:f>displacement!$C$2:$C$104</c:f>
              <c:numCache>
                <c:formatCode>0.00E+00</c:formatCode>
                <c:ptCount val="103"/>
                <c:pt idx="0">
                  <c:v>0.59560000000000002</c:v>
                </c:pt>
                <c:pt idx="1">
                  <c:v>1.1889000000000001</c:v>
                </c:pt>
                <c:pt idx="2">
                  <c:v>2.0819999999999999</c:v>
                </c:pt>
                <c:pt idx="3">
                  <c:v>3.2759999999999998</c:v>
                </c:pt>
                <c:pt idx="4">
                  <c:v>4.4729000000000001</c:v>
                </c:pt>
                <c:pt idx="5">
                  <c:v>5.6731999999999996</c:v>
                </c:pt>
                <c:pt idx="6">
                  <c:v>6.8776000000000002</c:v>
                </c:pt>
                <c:pt idx="7">
                  <c:v>8.0870999999999995</c:v>
                </c:pt>
                <c:pt idx="8">
                  <c:v>9.3033000000000001</c:v>
                </c:pt>
                <c:pt idx="9">
                  <c:v>10.528</c:v>
                </c:pt>
                <c:pt idx="10">
                  <c:v>11.765000000000001</c:v>
                </c:pt>
                <c:pt idx="11">
                  <c:v>13.018000000000001</c:v>
                </c:pt>
                <c:pt idx="12">
                  <c:v>14.295</c:v>
                </c:pt>
                <c:pt idx="13">
                  <c:v>15.606</c:v>
                </c:pt>
                <c:pt idx="14">
                  <c:v>16.972999999999999</c:v>
                </c:pt>
                <c:pt idx="15">
                  <c:v>18.43</c:v>
                </c:pt>
                <c:pt idx="16">
                  <c:v>20.048999999999999</c:v>
                </c:pt>
                <c:pt idx="17">
                  <c:v>21.981000000000002</c:v>
                </c:pt>
                <c:pt idx="18">
                  <c:v>24.581</c:v>
                </c:pt>
                <c:pt idx="19">
                  <c:v>28.704000000000001</c:v>
                </c:pt>
                <c:pt idx="20">
                  <c:v>35.704000000000001</c:v>
                </c:pt>
                <c:pt idx="21">
                  <c:v>44.530999999999999</c:v>
                </c:pt>
                <c:pt idx="22">
                  <c:v>51.677999999999997</c:v>
                </c:pt>
                <c:pt idx="23">
                  <c:v>56.311999999999998</c:v>
                </c:pt>
                <c:pt idx="24">
                  <c:v>59.625</c:v>
                </c:pt>
                <c:pt idx="25">
                  <c:v>62.302</c:v>
                </c:pt>
                <c:pt idx="26">
                  <c:v>64.647999999999996</c:v>
                </c:pt>
                <c:pt idx="27">
                  <c:v>66.798000000000002</c:v>
                </c:pt>
                <c:pt idx="28">
                  <c:v>68.78</c:v>
                </c:pt>
                <c:pt idx="29">
                  <c:v>70.635000000000005</c:v>
                </c:pt>
                <c:pt idx="30">
                  <c:v>72.382999999999996</c:v>
                </c:pt>
                <c:pt idx="31">
                  <c:v>74.037999999999997</c:v>
                </c:pt>
                <c:pt idx="32">
                  <c:v>75.61</c:v>
                </c:pt>
                <c:pt idx="33">
                  <c:v>77.108000000000004</c:v>
                </c:pt>
                <c:pt idx="34">
                  <c:v>78.540000000000006</c:v>
                </c:pt>
                <c:pt idx="35">
                  <c:v>79.911000000000001</c:v>
                </c:pt>
                <c:pt idx="36">
                  <c:v>81.227000000000004</c:v>
                </c:pt>
                <c:pt idx="37">
                  <c:v>82.492999999999995</c:v>
                </c:pt>
                <c:pt idx="38">
                  <c:v>83.712000000000003</c:v>
                </c:pt>
                <c:pt idx="39">
                  <c:v>84.888999999999996</c:v>
                </c:pt>
                <c:pt idx="40">
                  <c:v>86.027000000000001</c:v>
                </c:pt>
                <c:pt idx="41">
                  <c:v>87.126999999999995</c:v>
                </c:pt>
                <c:pt idx="42">
                  <c:v>88.194000000000003</c:v>
                </c:pt>
                <c:pt idx="43">
                  <c:v>89.227999999999994</c:v>
                </c:pt>
                <c:pt idx="44">
                  <c:v>90.233000000000004</c:v>
                </c:pt>
                <c:pt idx="45">
                  <c:v>91.21</c:v>
                </c:pt>
                <c:pt idx="46">
                  <c:v>92.16</c:v>
                </c:pt>
                <c:pt idx="47">
                  <c:v>93.084999999999994</c:v>
                </c:pt>
                <c:pt idx="48">
                  <c:v>93.986999999999995</c:v>
                </c:pt>
                <c:pt idx="49" formatCode="General">
                  <c:v>94.867000000000004</c:v>
                </c:pt>
                <c:pt idx="50" formatCode="General">
                  <c:v>95.725999999999999</c:v>
                </c:pt>
                <c:pt idx="51" formatCode="General">
                  <c:v>96.564999999999998</c:v>
                </c:pt>
                <c:pt idx="52" formatCode="General">
                  <c:v>97.385000000000005</c:v>
                </c:pt>
                <c:pt idx="53" formatCode="General">
                  <c:v>98.188000000000002</c:v>
                </c:pt>
                <c:pt idx="54" formatCode="General">
                  <c:v>98.972999999999999</c:v>
                </c:pt>
                <c:pt idx="55" formatCode="General">
                  <c:v>99.742000000000004</c:v>
                </c:pt>
                <c:pt idx="56" formatCode="General">
                  <c:v>100.5</c:v>
                </c:pt>
                <c:pt idx="57" formatCode="General">
                  <c:v>101.23</c:v>
                </c:pt>
                <c:pt idx="58" formatCode="General">
                  <c:v>101.96</c:v>
                </c:pt>
                <c:pt idx="59" formatCode="General">
                  <c:v>102.67</c:v>
                </c:pt>
                <c:pt idx="60" formatCode="General">
                  <c:v>103.37</c:v>
                </c:pt>
                <c:pt idx="61" formatCode="General">
                  <c:v>104.06</c:v>
                </c:pt>
                <c:pt idx="62" formatCode="General">
                  <c:v>104.73</c:v>
                </c:pt>
                <c:pt idx="63" formatCode="General">
                  <c:v>105.39</c:v>
                </c:pt>
                <c:pt idx="64" formatCode="General">
                  <c:v>106.05</c:v>
                </c:pt>
                <c:pt idx="65" formatCode="General">
                  <c:v>106.69</c:v>
                </c:pt>
                <c:pt idx="66" formatCode="General">
                  <c:v>107.32</c:v>
                </c:pt>
                <c:pt idx="67" formatCode="General">
                  <c:v>107.94</c:v>
                </c:pt>
                <c:pt idx="68" formatCode="General">
                  <c:v>108.56</c:v>
                </c:pt>
                <c:pt idx="69" formatCode="General">
                  <c:v>109.16</c:v>
                </c:pt>
                <c:pt idx="70" formatCode="General">
                  <c:v>109.76</c:v>
                </c:pt>
                <c:pt idx="71" formatCode="General">
                  <c:v>110.34</c:v>
                </c:pt>
                <c:pt idx="72" formatCode="General">
                  <c:v>110.92</c:v>
                </c:pt>
                <c:pt idx="73" formatCode="General">
                  <c:v>111.49</c:v>
                </c:pt>
                <c:pt idx="74" formatCode="General">
                  <c:v>112.06</c:v>
                </c:pt>
                <c:pt idx="75" formatCode="General">
                  <c:v>112.62</c:v>
                </c:pt>
                <c:pt idx="76" formatCode="General">
                  <c:v>113.17</c:v>
                </c:pt>
                <c:pt idx="77" formatCode="General">
                  <c:v>113.71</c:v>
                </c:pt>
                <c:pt idx="78" formatCode="General">
                  <c:v>114.25</c:v>
                </c:pt>
                <c:pt idx="79" formatCode="General">
                  <c:v>114.78</c:v>
                </c:pt>
                <c:pt idx="80" formatCode="General">
                  <c:v>115.3</c:v>
                </c:pt>
                <c:pt idx="81" formatCode="General">
                  <c:v>115.82</c:v>
                </c:pt>
                <c:pt idx="82" formatCode="General">
                  <c:v>116.34</c:v>
                </c:pt>
                <c:pt idx="83" formatCode="General">
                  <c:v>116.84</c:v>
                </c:pt>
                <c:pt idx="84" formatCode="General">
                  <c:v>117.35</c:v>
                </c:pt>
                <c:pt idx="85" formatCode="General">
                  <c:v>117.85</c:v>
                </c:pt>
                <c:pt idx="86" formatCode="General">
                  <c:v>118.34</c:v>
                </c:pt>
                <c:pt idx="87" formatCode="General">
                  <c:v>118.83</c:v>
                </c:pt>
                <c:pt idx="88" formatCode="General">
                  <c:v>119.31</c:v>
                </c:pt>
                <c:pt idx="89" formatCode="General">
                  <c:v>119.79</c:v>
                </c:pt>
                <c:pt idx="90" formatCode="General">
                  <c:v>120.26</c:v>
                </c:pt>
                <c:pt idx="91" formatCode="General">
                  <c:v>120.73</c:v>
                </c:pt>
                <c:pt idx="92" formatCode="General">
                  <c:v>121.2</c:v>
                </c:pt>
                <c:pt idx="93" formatCode="General">
                  <c:v>121.66</c:v>
                </c:pt>
                <c:pt idx="94" formatCode="General">
                  <c:v>122.12</c:v>
                </c:pt>
                <c:pt idx="95" formatCode="General">
                  <c:v>122.57</c:v>
                </c:pt>
                <c:pt idx="96" formatCode="General">
                  <c:v>123.02</c:v>
                </c:pt>
                <c:pt idx="97" formatCode="General">
                  <c:v>123.47</c:v>
                </c:pt>
                <c:pt idx="98" formatCode="General">
                  <c:v>123.91</c:v>
                </c:pt>
                <c:pt idx="99" formatCode="General">
                  <c:v>124.35</c:v>
                </c:pt>
                <c:pt idx="100" formatCode="General">
                  <c:v>124.62</c:v>
                </c:pt>
                <c:pt idx="101" formatCode="General">
                  <c:v>124.89</c:v>
                </c:pt>
              </c:numCache>
            </c:numRef>
          </c:yVal>
          <c:smooth val="1"/>
        </c:ser>
        <c:dLbls>
          <c:showLegendKey val="0"/>
          <c:showVal val="0"/>
          <c:showCatName val="0"/>
          <c:showSerName val="0"/>
          <c:showPercent val="0"/>
          <c:showBubbleSize val="0"/>
        </c:dLbls>
        <c:axId val="194829296"/>
        <c:axId val="194829856"/>
      </c:scatterChart>
      <c:valAx>
        <c:axId val="194829296"/>
        <c:scaling>
          <c:orientation val="minMax"/>
          <c:max val="150"/>
          <c:min val="0"/>
        </c:scaling>
        <c:delete val="0"/>
        <c:axPos val="b"/>
        <c:majorGridlines>
          <c:spPr>
            <a:ln w="9525" cap="flat" cmpd="sng" algn="ctr">
              <a:solidFill>
                <a:schemeClr val="tx1"/>
              </a:solidFill>
              <a:round/>
            </a:ln>
            <a:effectLst/>
          </c:spPr>
        </c:majorGridlines>
        <c:minorGridlines>
          <c:spPr>
            <a:ln w="9525" cap="flat" cmpd="sng" algn="ctr">
              <a:solidFill>
                <a:schemeClr val="bg1">
                  <a:lumMod val="65000"/>
                </a:schemeClr>
              </a:solidFill>
              <a:round/>
            </a:ln>
            <a:effectLst/>
          </c:spPr>
        </c:min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temperature (C)</a:t>
                </a:r>
                <a:endParaRPr lang="zh-CN"/>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crossAx val="194829856"/>
        <c:crosses val="autoZero"/>
        <c:crossBetween val="midCat"/>
      </c:valAx>
      <c:valAx>
        <c:axId val="194829856"/>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maximum</a:t>
                </a:r>
                <a:r>
                  <a:rPr lang="en-US" baseline="0"/>
                  <a:t> </a:t>
                </a:r>
                <a:r>
                  <a:rPr lang="en-US"/>
                  <a:t>v.</a:t>
                </a:r>
                <a:r>
                  <a:rPr lang="en-US" baseline="0"/>
                  <a:t> M. Stress </a:t>
                </a:r>
                <a:r>
                  <a:rPr lang="en-US"/>
                  <a:t>(MPa)</a:t>
                </a:r>
                <a:endParaRPr lang="zh-CN"/>
              </a:p>
            </c:rich>
          </c:tx>
          <c:layout>
            <c:manualLayout>
              <c:xMode val="edge"/>
              <c:yMode val="edge"/>
              <c:x val="4.4543232840430344E-3"/>
              <c:y val="0.191915464855791"/>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title>
        <c:numFmt formatCode="General" sourceLinked="0"/>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crossAx val="194829296"/>
        <c:crosses val="autoZero"/>
        <c:crossBetween val="midCat"/>
      </c:valAx>
      <c:spPr>
        <a:noFill/>
        <a:ln w="12700">
          <a:solidFill>
            <a:schemeClr val="tx1"/>
          </a:solidFill>
        </a:ln>
        <a:effectLst/>
      </c:spPr>
    </c:plotArea>
    <c:legend>
      <c:legendPos val="r"/>
      <c:layout>
        <c:manualLayout>
          <c:xMode val="edge"/>
          <c:yMode val="edge"/>
          <c:x val="0.22490713164687029"/>
          <c:y val="9.9898530698909832E-2"/>
          <c:w val="0.54825237085531298"/>
          <c:h val="0.1864980414911295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sz="1600"/>
      </a:pPr>
      <a:endParaRPr lang="zh-C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34722528284647"/>
          <c:y val="6.4738471659710944E-2"/>
          <c:w val="0.58438655236354842"/>
          <c:h val="0.78868904833371023"/>
        </c:manualLayout>
      </c:layout>
      <c:scatterChart>
        <c:scatterStyle val="smoothMarker"/>
        <c:varyColors val="0"/>
        <c:ser>
          <c:idx val="0"/>
          <c:order val="0"/>
          <c:tx>
            <c:strRef>
              <c:f>displacement!$B$1</c:f>
              <c:strCache>
                <c:ptCount val="1"/>
                <c:pt idx="0">
                  <c:v>displacement(mm)</c:v>
                </c:pt>
              </c:strCache>
            </c:strRef>
          </c:tx>
          <c:spPr>
            <a:ln w="50800" cap="rnd">
              <a:solidFill>
                <a:schemeClr val="accent1"/>
              </a:solidFill>
              <a:prstDash val="sysDot"/>
              <a:round/>
            </a:ln>
            <a:effectLst/>
          </c:spPr>
          <c:marker>
            <c:symbol val="none"/>
          </c:marker>
          <c:xVal>
            <c:numRef>
              <c:f>displacement!$A$2:$A$1004</c:f>
              <c:numCache>
                <c:formatCode>General</c:formatCode>
                <c:ptCount val="1003"/>
                <c:pt idx="0">
                  <c:v>1.8</c:v>
                </c:pt>
                <c:pt idx="1">
                  <c:v>3.6</c:v>
                </c:pt>
                <c:pt idx="2">
                  <c:v>6.3</c:v>
                </c:pt>
                <c:pt idx="3">
                  <c:v>9.9</c:v>
                </c:pt>
                <c:pt idx="4">
                  <c:v>13.5</c:v>
                </c:pt>
                <c:pt idx="5">
                  <c:v>17.100000000000001</c:v>
                </c:pt>
                <c:pt idx="6">
                  <c:v>20.7</c:v>
                </c:pt>
                <c:pt idx="7">
                  <c:v>24.3</c:v>
                </c:pt>
                <c:pt idx="8">
                  <c:v>27.9</c:v>
                </c:pt>
                <c:pt idx="9">
                  <c:v>31.5</c:v>
                </c:pt>
                <c:pt idx="10">
                  <c:v>35.1</c:v>
                </c:pt>
                <c:pt idx="11">
                  <c:v>38.700000000000003</c:v>
                </c:pt>
                <c:pt idx="12">
                  <c:v>42.3</c:v>
                </c:pt>
                <c:pt idx="13">
                  <c:v>45.9</c:v>
                </c:pt>
                <c:pt idx="14">
                  <c:v>49.5</c:v>
                </c:pt>
                <c:pt idx="15">
                  <c:v>53.1</c:v>
                </c:pt>
                <c:pt idx="16">
                  <c:v>56.7</c:v>
                </c:pt>
                <c:pt idx="17">
                  <c:v>60.3</c:v>
                </c:pt>
                <c:pt idx="18">
                  <c:v>63.9</c:v>
                </c:pt>
                <c:pt idx="19">
                  <c:v>67.5</c:v>
                </c:pt>
                <c:pt idx="20">
                  <c:v>71.099999999999994</c:v>
                </c:pt>
                <c:pt idx="21">
                  <c:v>74.7</c:v>
                </c:pt>
                <c:pt idx="22">
                  <c:v>78.3</c:v>
                </c:pt>
                <c:pt idx="23">
                  <c:v>81.900000000000006</c:v>
                </c:pt>
                <c:pt idx="24">
                  <c:v>85.5</c:v>
                </c:pt>
                <c:pt idx="25">
                  <c:v>89.1</c:v>
                </c:pt>
                <c:pt idx="26">
                  <c:v>92.7</c:v>
                </c:pt>
                <c:pt idx="27">
                  <c:v>96.3</c:v>
                </c:pt>
                <c:pt idx="28">
                  <c:v>99.9</c:v>
                </c:pt>
                <c:pt idx="29">
                  <c:v>103.5</c:v>
                </c:pt>
                <c:pt idx="30">
                  <c:v>107.1</c:v>
                </c:pt>
                <c:pt idx="31">
                  <c:v>110.7</c:v>
                </c:pt>
                <c:pt idx="32">
                  <c:v>114.3</c:v>
                </c:pt>
                <c:pt idx="33">
                  <c:v>117.9</c:v>
                </c:pt>
                <c:pt idx="34">
                  <c:v>121.5</c:v>
                </c:pt>
                <c:pt idx="35">
                  <c:v>125.1</c:v>
                </c:pt>
                <c:pt idx="36">
                  <c:v>128.69999999999999</c:v>
                </c:pt>
                <c:pt idx="37">
                  <c:v>132.30000000000001</c:v>
                </c:pt>
                <c:pt idx="38">
                  <c:v>135.9</c:v>
                </c:pt>
                <c:pt idx="39">
                  <c:v>139.5</c:v>
                </c:pt>
                <c:pt idx="40">
                  <c:v>143.1</c:v>
                </c:pt>
                <c:pt idx="41">
                  <c:v>146.69999999999999</c:v>
                </c:pt>
                <c:pt idx="42">
                  <c:v>150.30000000000001</c:v>
                </c:pt>
                <c:pt idx="43">
                  <c:v>153.9</c:v>
                </c:pt>
                <c:pt idx="44">
                  <c:v>157.5</c:v>
                </c:pt>
                <c:pt idx="45">
                  <c:v>161.1</c:v>
                </c:pt>
                <c:pt idx="46">
                  <c:v>164.7</c:v>
                </c:pt>
                <c:pt idx="47">
                  <c:v>168.3</c:v>
                </c:pt>
                <c:pt idx="48">
                  <c:v>171.9</c:v>
                </c:pt>
                <c:pt idx="49">
                  <c:v>175.5</c:v>
                </c:pt>
                <c:pt idx="50">
                  <c:v>179.1</c:v>
                </c:pt>
                <c:pt idx="51">
                  <c:v>182.7</c:v>
                </c:pt>
                <c:pt idx="52">
                  <c:v>186.3</c:v>
                </c:pt>
                <c:pt idx="53">
                  <c:v>189.9</c:v>
                </c:pt>
                <c:pt idx="54">
                  <c:v>193.5</c:v>
                </c:pt>
                <c:pt idx="55">
                  <c:v>197.1</c:v>
                </c:pt>
                <c:pt idx="56">
                  <c:v>200.7</c:v>
                </c:pt>
                <c:pt idx="57">
                  <c:v>204.3</c:v>
                </c:pt>
                <c:pt idx="58">
                  <c:v>207.9</c:v>
                </c:pt>
                <c:pt idx="59">
                  <c:v>211.5</c:v>
                </c:pt>
                <c:pt idx="60">
                  <c:v>215.1</c:v>
                </c:pt>
                <c:pt idx="61">
                  <c:v>218.7</c:v>
                </c:pt>
                <c:pt idx="62">
                  <c:v>222.3</c:v>
                </c:pt>
                <c:pt idx="63">
                  <c:v>225.9</c:v>
                </c:pt>
                <c:pt idx="64">
                  <c:v>229.5</c:v>
                </c:pt>
                <c:pt idx="65">
                  <c:v>233.1</c:v>
                </c:pt>
                <c:pt idx="66">
                  <c:v>236.7</c:v>
                </c:pt>
                <c:pt idx="67">
                  <c:v>240.3</c:v>
                </c:pt>
                <c:pt idx="68">
                  <c:v>243.9</c:v>
                </c:pt>
                <c:pt idx="69">
                  <c:v>247.5</c:v>
                </c:pt>
                <c:pt idx="70">
                  <c:v>251.1</c:v>
                </c:pt>
                <c:pt idx="71">
                  <c:v>254.7</c:v>
                </c:pt>
                <c:pt idx="72">
                  <c:v>258.3</c:v>
                </c:pt>
                <c:pt idx="73">
                  <c:v>261.89999999999998</c:v>
                </c:pt>
                <c:pt idx="74">
                  <c:v>265.5</c:v>
                </c:pt>
                <c:pt idx="75">
                  <c:v>269.10000000000002</c:v>
                </c:pt>
                <c:pt idx="76">
                  <c:v>272.7</c:v>
                </c:pt>
                <c:pt idx="77">
                  <c:v>276.3</c:v>
                </c:pt>
                <c:pt idx="78">
                  <c:v>279.89999999999998</c:v>
                </c:pt>
                <c:pt idx="79">
                  <c:v>283.5</c:v>
                </c:pt>
                <c:pt idx="80">
                  <c:v>287.10000000000002</c:v>
                </c:pt>
                <c:pt idx="81">
                  <c:v>290.7</c:v>
                </c:pt>
                <c:pt idx="82">
                  <c:v>294.3</c:v>
                </c:pt>
                <c:pt idx="83">
                  <c:v>297.89999999999998</c:v>
                </c:pt>
                <c:pt idx="84">
                  <c:v>301.5</c:v>
                </c:pt>
                <c:pt idx="85">
                  <c:v>305.10000000000002</c:v>
                </c:pt>
                <c:pt idx="86">
                  <c:v>308.7</c:v>
                </c:pt>
                <c:pt idx="87">
                  <c:v>312.3</c:v>
                </c:pt>
                <c:pt idx="88">
                  <c:v>315.89999999999998</c:v>
                </c:pt>
                <c:pt idx="89">
                  <c:v>319.5</c:v>
                </c:pt>
                <c:pt idx="90">
                  <c:v>323.10000000000002</c:v>
                </c:pt>
                <c:pt idx="91">
                  <c:v>326.7</c:v>
                </c:pt>
                <c:pt idx="92">
                  <c:v>330.3</c:v>
                </c:pt>
                <c:pt idx="93">
                  <c:v>333.9</c:v>
                </c:pt>
                <c:pt idx="94">
                  <c:v>337.5</c:v>
                </c:pt>
                <c:pt idx="95">
                  <c:v>341.1</c:v>
                </c:pt>
                <c:pt idx="96">
                  <c:v>344.7</c:v>
                </c:pt>
                <c:pt idx="97">
                  <c:v>348.3</c:v>
                </c:pt>
                <c:pt idx="98">
                  <c:v>351.9</c:v>
                </c:pt>
                <c:pt idx="99">
                  <c:v>355.5</c:v>
                </c:pt>
                <c:pt idx="100">
                  <c:v>357.75</c:v>
                </c:pt>
                <c:pt idx="101">
                  <c:v>360</c:v>
                </c:pt>
              </c:numCache>
            </c:numRef>
          </c:xVal>
          <c:yVal>
            <c:numRef>
              <c:f>displacement!$B$2:$B$1004</c:f>
              <c:numCache>
                <c:formatCode>0.00E+00</c:formatCode>
                <c:ptCount val="1003"/>
                <c:pt idx="0">
                  <c:v>1.0083E-5</c:v>
                </c:pt>
                <c:pt idx="1">
                  <c:v>1.9437E-5</c:v>
                </c:pt>
                <c:pt idx="2">
                  <c:v>3.4118000000000001E-5</c:v>
                </c:pt>
                <c:pt idx="3">
                  <c:v>5.4150999999999997E-5</c:v>
                </c:pt>
                <c:pt idx="4">
                  <c:v>7.4462999999999995E-5</c:v>
                </c:pt>
                <c:pt idx="5">
                  <c:v>9.4988999999999995E-5</c:v>
                </c:pt>
                <c:pt idx="6">
                  <c:v>1.1571E-4</c:v>
                </c:pt>
                <c:pt idx="7">
                  <c:v>1.3661000000000001E-4</c:v>
                </c:pt>
                <c:pt idx="8">
                  <c:v>1.5771000000000001E-4</c:v>
                </c:pt>
                <c:pt idx="9">
                  <c:v>1.7902E-4</c:v>
                </c:pt>
                <c:pt idx="10">
                  <c:v>2.0055E-4</c:v>
                </c:pt>
                <c:pt idx="11">
                  <c:v>2.2232999999999999E-4</c:v>
                </c:pt>
                <c:pt idx="12">
                  <c:v>2.4437999999999999E-4</c:v>
                </c:pt>
                <c:pt idx="13">
                  <c:v>2.6671000000000003E-4</c:v>
                </c:pt>
                <c:pt idx="14">
                  <c:v>2.8937E-4</c:v>
                </c:pt>
                <c:pt idx="15">
                  <c:v>3.1238000000000001E-4</c:v>
                </c:pt>
                <c:pt idx="16">
                  <c:v>3.3579999999999998E-4</c:v>
                </c:pt>
                <c:pt idx="17">
                  <c:v>3.5963999999999999E-4</c:v>
                </c:pt>
                <c:pt idx="18">
                  <c:v>3.8394999999999998E-4</c:v>
                </c:pt>
                <c:pt idx="19">
                  <c:v>4.0878000000000003E-4</c:v>
                </c:pt>
                <c:pt idx="20">
                  <c:v>4.3418999999999999E-4</c:v>
                </c:pt>
                <c:pt idx="21">
                  <c:v>4.6022000000000001E-4</c:v>
                </c:pt>
                <c:pt idx="22">
                  <c:v>4.8695999999999999E-4</c:v>
                </c:pt>
                <c:pt idx="23">
                  <c:v>5.1447999999999999E-4</c:v>
                </c:pt>
                <c:pt idx="24">
                  <c:v>5.4286999999999998E-4</c:v>
                </c:pt>
                <c:pt idx="25">
                  <c:v>5.7222000000000002E-4</c:v>
                </c:pt>
                <c:pt idx="26">
                  <c:v>6.0267000000000003E-4</c:v>
                </c:pt>
                <c:pt idx="27">
                  <c:v>6.3440000000000002E-4</c:v>
                </c:pt>
                <c:pt idx="28">
                  <c:v>6.6752000000000001E-4</c:v>
                </c:pt>
                <c:pt idx="29">
                  <c:v>7.0220000000000005E-4</c:v>
                </c:pt>
                <c:pt idx="30">
                  <c:v>7.3868000000000002E-4</c:v>
                </c:pt>
                <c:pt idx="31">
                  <c:v>7.7718000000000004E-4</c:v>
                </c:pt>
                <c:pt idx="32">
                  <c:v>8.1815000000000002E-4</c:v>
                </c:pt>
                <c:pt idx="33">
                  <c:v>8.6174000000000005E-4</c:v>
                </c:pt>
                <c:pt idx="34">
                  <c:v>9.0833999999999999E-4</c:v>
                </c:pt>
                <c:pt idx="35">
                  <c:v>9.5870999999999999E-4</c:v>
                </c:pt>
                <c:pt idx="36">
                  <c:v>1.0131000000000001E-3</c:v>
                </c:pt>
                <c:pt idx="37">
                  <c:v>1.0724E-3</c:v>
                </c:pt>
                <c:pt idx="38">
                  <c:v>1.1375000000000001E-3</c:v>
                </c:pt>
                <c:pt idx="39">
                  <c:v>1.2093E-3</c:v>
                </c:pt>
                <c:pt idx="40">
                  <c:v>1.2886E-3</c:v>
                </c:pt>
                <c:pt idx="41">
                  <c:v>1.3768000000000001E-3</c:v>
                </c:pt>
                <c:pt idx="42">
                  <c:v>1.4764999999999999E-3</c:v>
                </c:pt>
                <c:pt idx="43">
                  <c:v>1.5899E-3</c:v>
                </c:pt>
                <c:pt idx="44">
                  <c:v>1.7202000000000001E-3</c:v>
                </c:pt>
                <c:pt idx="45">
                  <c:v>1.8702E-3</c:v>
                </c:pt>
                <c:pt idx="46">
                  <c:v>2.0444999999999999E-3</c:v>
                </c:pt>
                <c:pt idx="47">
                  <c:v>2.2512000000000001E-3</c:v>
                </c:pt>
                <c:pt idx="48">
                  <c:v>2.4967000000000001E-3</c:v>
                </c:pt>
                <c:pt idx="49">
                  <c:v>2.7935999999999998E-3</c:v>
                </c:pt>
                <c:pt idx="50">
                  <c:v>3.1549999999999998E-3</c:v>
                </c:pt>
                <c:pt idx="51">
                  <c:v>3.5929E-3</c:v>
                </c:pt>
                <c:pt idx="52">
                  <c:v>4.1295000000000004E-3</c:v>
                </c:pt>
                <c:pt idx="53">
                  <c:v>4.7964000000000001E-3</c:v>
                </c:pt>
                <c:pt idx="54">
                  <c:v>5.6384E-3</c:v>
                </c:pt>
                <c:pt idx="55">
                  <c:v>6.7194000000000004E-3</c:v>
                </c:pt>
                <c:pt idx="56">
                  <c:v>8.1309999999999993E-3</c:v>
                </c:pt>
                <c:pt idx="57">
                  <c:v>1.0005E-2</c:v>
                </c:pt>
                <c:pt idx="58">
                  <c:v>1.2525E-2</c:v>
                </c:pt>
                <c:pt idx="59">
                  <c:v>1.5932000000000002E-2</c:v>
                </c:pt>
                <c:pt idx="60">
                  <c:v>2.0490000000000001E-2</c:v>
                </c:pt>
                <c:pt idx="61">
                  <c:v>2.6372E-2</c:v>
                </c:pt>
                <c:pt idx="62">
                  <c:v>3.3445000000000003E-2</c:v>
                </c:pt>
                <c:pt idx="63">
                  <c:v>4.1153000000000002E-2</c:v>
                </c:pt>
                <c:pt idx="64">
                  <c:v>4.8715000000000001E-2</c:v>
                </c:pt>
                <c:pt idx="65">
                  <c:v>5.5502000000000003E-2</c:v>
                </c:pt>
                <c:pt idx="66">
                  <c:v>6.1287000000000001E-2</c:v>
                </c:pt>
                <c:pt idx="67">
                  <c:v>6.6136E-2</c:v>
                </c:pt>
                <c:pt idx="68">
                  <c:v>7.0249000000000006E-2</c:v>
                </c:pt>
                <c:pt idx="69">
                  <c:v>7.3835999999999999E-2</c:v>
                </c:pt>
                <c:pt idx="70">
                  <c:v>7.7065999999999996E-2</c:v>
                </c:pt>
                <c:pt idx="71">
                  <c:v>8.0042000000000002E-2</c:v>
                </c:pt>
                <c:pt idx="72">
                  <c:v>8.2839999999999997E-2</c:v>
                </c:pt>
                <c:pt idx="73">
                  <c:v>8.5507E-2</c:v>
                </c:pt>
                <c:pt idx="74">
                  <c:v>8.8071999999999998E-2</c:v>
                </c:pt>
                <c:pt idx="75">
                  <c:v>9.0552999999999995E-2</c:v>
                </c:pt>
                <c:pt idx="76">
                  <c:v>9.2961000000000002E-2</c:v>
                </c:pt>
                <c:pt idx="77">
                  <c:v>9.5304E-2</c:v>
                </c:pt>
                <c:pt idx="78">
                  <c:v>9.7589999999999996E-2</c:v>
                </c:pt>
                <c:pt idx="79">
                  <c:v>9.9822999999999995E-2</c:v>
                </c:pt>
                <c:pt idx="80">
                  <c:v>0.10201</c:v>
                </c:pt>
                <c:pt idx="81">
                  <c:v>0.10414</c:v>
                </c:pt>
                <c:pt idx="82">
                  <c:v>0.10624</c:v>
                </c:pt>
                <c:pt idx="83">
                  <c:v>0.10829999999999999</c:v>
                </c:pt>
                <c:pt idx="84">
                  <c:v>0.11032</c:v>
                </c:pt>
                <c:pt idx="85">
                  <c:v>0.1123</c:v>
                </c:pt>
                <c:pt idx="86">
                  <c:v>0.11425</c:v>
                </c:pt>
                <c:pt idx="87">
                  <c:v>0.11617</c:v>
                </c:pt>
                <c:pt idx="88">
                  <c:v>0.11806</c:v>
                </c:pt>
                <c:pt idx="89">
                  <c:v>0.11992</c:v>
                </c:pt>
                <c:pt idx="90">
                  <c:v>0.12175</c:v>
                </c:pt>
                <c:pt idx="91">
                  <c:v>0.12356</c:v>
                </c:pt>
                <c:pt idx="92">
                  <c:v>0.12534000000000001</c:v>
                </c:pt>
                <c:pt idx="93">
                  <c:v>0.12709999999999999</c:v>
                </c:pt>
                <c:pt idx="94">
                  <c:v>0.12883</c:v>
                </c:pt>
                <c:pt idx="95">
                  <c:v>0.13053999999999999</c:v>
                </c:pt>
                <c:pt idx="96">
                  <c:v>0.13224</c:v>
                </c:pt>
                <c:pt idx="97">
                  <c:v>0.13391</c:v>
                </c:pt>
                <c:pt idx="98">
                  <c:v>0.13556000000000001</c:v>
                </c:pt>
                <c:pt idx="99">
                  <c:v>0.13719000000000001</c:v>
                </c:pt>
                <c:pt idx="100" formatCode="General">
                  <c:v>0.13819999999999999</c:v>
                </c:pt>
                <c:pt idx="101" formatCode="General">
                  <c:v>0.13919999999999999</c:v>
                </c:pt>
              </c:numCache>
            </c:numRef>
          </c:yVal>
          <c:smooth val="1"/>
        </c:ser>
        <c:dLbls>
          <c:showLegendKey val="0"/>
          <c:showVal val="0"/>
          <c:showCatName val="0"/>
          <c:showSerName val="0"/>
          <c:showPercent val="0"/>
          <c:showBubbleSize val="0"/>
        </c:dLbls>
        <c:axId val="194832656"/>
        <c:axId val="194833216"/>
      </c:scatterChart>
      <c:scatterChart>
        <c:scatterStyle val="smoothMarker"/>
        <c:varyColors val="0"/>
        <c:ser>
          <c:idx val="1"/>
          <c:order val="1"/>
          <c:tx>
            <c:strRef>
              <c:f>displacement!$C$1</c:f>
              <c:strCache>
                <c:ptCount val="1"/>
                <c:pt idx="0">
                  <c:v>v.M.stress (MPa)</c:v>
                </c:pt>
              </c:strCache>
            </c:strRef>
          </c:tx>
          <c:spPr>
            <a:ln w="19050" cap="rnd">
              <a:solidFill>
                <a:schemeClr val="accent2"/>
              </a:solidFill>
              <a:round/>
            </a:ln>
            <a:effectLst/>
          </c:spPr>
          <c:marker>
            <c:symbol val="none"/>
          </c:marker>
          <c:xVal>
            <c:numRef>
              <c:f>displacement!$A$2:$A$104</c:f>
              <c:numCache>
                <c:formatCode>General</c:formatCode>
                <c:ptCount val="103"/>
                <c:pt idx="0">
                  <c:v>1.8</c:v>
                </c:pt>
                <c:pt idx="1">
                  <c:v>3.6</c:v>
                </c:pt>
                <c:pt idx="2">
                  <c:v>6.3</c:v>
                </c:pt>
                <c:pt idx="3">
                  <c:v>9.9</c:v>
                </c:pt>
                <c:pt idx="4">
                  <c:v>13.5</c:v>
                </c:pt>
                <c:pt idx="5">
                  <c:v>17.100000000000001</c:v>
                </c:pt>
                <c:pt idx="6">
                  <c:v>20.7</c:v>
                </c:pt>
                <c:pt idx="7">
                  <c:v>24.3</c:v>
                </c:pt>
                <c:pt idx="8">
                  <c:v>27.9</c:v>
                </c:pt>
                <c:pt idx="9">
                  <c:v>31.5</c:v>
                </c:pt>
                <c:pt idx="10">
                  <c:v>35.1</c:v>
                </c:pt>
                <c:pt idx="11">
                  <c:v>38.700000000000003</c:v>
                </c:pt>
                <c:pt idx="12">
                  <c:v>42.3</c:v>
                </c:pt>
                <c:pt idx="13">
                  <c:v>45.9</c:v>
                </c:pt>
                <c:pt idx="14">
                  <c:v>49.5</c:v>
                </c:pt>
                <c:pt idx="15">
                  <c:v>53.1</c:v>
                </c:pt>
                <c:pt idx="16">
                  <c:v>56.7</c:v>
                </c:pt>
                <c:pt idx="17">
                  <c:v>60.3</c:v>
                </c:pt>
                <c:pt idx="18">
                  <c:v>63.9</c:v>
                </c:pt>
                <c:pt idx="19">
                  <c:v>67.5</c:v>
                </c:pt>
                <c:pt idx="20">
                  <c:v>71.099999999999994</c:v>
                </c:pt>
                <c:pt idx="21">
                  <c:v>74.7</c:v>
                </c:pt>
                <c:pt idx="22">
                  <c:v>78.3</c:v>
                </c:pt>
                <c:pt idx="23">
                  <c:v>81.900000000000006</c:v>
                </c:pt>
                <c:pt idx="24">
                  <c:v>85.5</c:v>
                </c:pt>
                <c:pt idx="25">
                  <c:v>89.1</c:v>
                </c:pt>
                <c:pt idx="26">
                  <c:v>92.7</c:v>
                </c:pt>
                <c:pt idx="27">
                  <c:v>96.3</c:v>
                </c:pt>
                <c:pt idx="28">
                  <c:v>99.9</c:v>
                </c:pt>
                <c:pt idx="29">
                  <c:v>103.5</c:v>
                </c:pt>
                <c:pt idx="30">
                  <c:v>107.1</c:v>
                </c:pt>
                <c:pt idx="31">
                  <c:v>110.7</c:v>
                </c:pt>
                <c:pt idx="32">
                  <c:v>114.3</c:v>
                </c:pt>
                <c:pt idx="33">
                  <c:v>117.9</c:v>
                </c:pt>
                <c:pt idx="34">
                  <c:v>121.5</c:v>
                </c:pt>
                <c:pt idx="35">
                  <c:v>125.1</c:v>
                </c:pt>
                <c:pt idx="36">
                  <c:v>128.69999999999999</c:v>
                </c:pt>
                <c:pt idx="37">
                  <c:v>132.30000000000001</c:v>
                </c:pt>
                <c:pt idx="38">
                  <c:v>135.9</c:v>
                </c:pt>
                <c:pt idx="39">
                  <c:v>139.5</c:v>
                </c:pt>
                <c:pt idx="40">
                  <c:v>143.1</c:v>
                </c:pt>
                <c:pt idx="41">
                  <c:v>146.69999999999999</c:v>
                </c:pt>
                <c:pt idx="42">
                  <c:v>150.30000000000001</c:v>
                </c:pt>
                <c:pt idx="43">
                  <c:v>153.9</c:v>
                </c:pt>
                <c:pt idx="44">
                  <c:v>157.5</c:v>
                </c:pt>
                <c:pt idx="45">
                  <c:v>161.1</c:v>
                </c:pt>
                <c:pt idx="46">
                  <c:v>164.7</c:v>
                </c:pt>
                <c:pt idx="47">
                  <c:v>168.3</c:v>
                </c:pt>
                <c:pt idx="48">
                  <c:v>171.9</c:v>
                </c:pt>
                <c:pt idx="49">
                  <c:v>175.5</c:v>
                </c:pt>
                <c:pt idx="50">
                  <c:v>179.1</c:v>
                </c:pt>
                <c:pt idx="51">
                  <c:v>182.7</c:v>
                </c:pt>
                <c:pt idx="52">
                  <c:v>186.3</c:v>
                </c:pt>
                <c:pt idx="53">
                  <c:v>189.9</c:v>
                </c:pt>
                <c:pt idx="54">
                  <c:v>193.5</c:v>
                </c:pt>
                <c:pt idx="55">
                  <c:v>197.1</c:v>
                </c:pt>
                <c:pt idx="56">
                  <c:v>200.7</c:v>
                </c:pt>
                <c:pt idx="57">
                  <c:v>204.3</c:v>
                </c:pt>
                <c:pt idx="58">
                  <c:v>207.9</c:v>
                </c:pt>
                <c:pt idx="59">
                  <c:v>211.5</c:v>
                </c:pt>
                <c:pt idx="60">
                  <c:v>215.1</c:v>
                </c:pt>
                <c:pt idx="61">
                  <c:v>218.7</c:v>
                </c:pt>
                <c:pt idx="62">
                  <c:v>222.3</c:v>
                </c:pt>
                <c:pt idx="63">
                  <c:v>225.9</c:v>
                </c:pt>
                <c:pt idx="64">
                  <c:v>229.5</c:v>
                </c:pt>
                <c:pt idx="65">
                  <c:v>233.1</c:v>
                </c:pt>
                <c:pt idx="66">
                  <c:v>236.7</c:v>
                </c:pt>
                <c:pt idx="67">
                  <c:v>240.3</c:v>
                </c:pt>
                <c:pt idx="68">
                  <c:v>243.9</c:v>
                </c:pt>
                <c:pt idx="69">
                  <c:v>247.5</c:v>
                </c:pt>
                <c:pt idx="70">
                  <c:v>251.1</c:v>
                </c:pt>
                <c:pt idx="71">
                  <c:v>254.7</c:v>
                </c:pt>
                <c:pt idx="72">
                  <c:v>258.3</c:v>
                </c:pt>
                <c:pt idx="73">
                  <c:v>261.89999999999998</c:v>
                </c:pt>
                <c:pt idx="74">
                  <c:v>265.5</c:v>
                </c:pt>
                <c:pt idx="75">
                  <c:v>269.10000000000002</c:v>
                </c:pt>
                <c:pt idx="76">
                  <c:v>272.7</c:v>
                </c:pt>
                <c:pt idx="77">
                  <c:v>276.3</c:v>
                </c:pt>
                <c:pt idx="78">
                  <c:v>279.89999999999998</c:v>
                </c:pt>
                <c:pt idx="79">
                  <c:v>283.5</c:v>
                </c:pt>
                <c:pt idx="80">
                  <c:v>287.10000000000002</c:v>
                </c:pt>
                <c:pt idx="81">
                  <c:v>290.7</c:v>
                </c:pt>
                <c:pt idx="82">
                  <c:v>294.3</c:v>
                </c:pt>
                <c:pt idx="83">
                  <c:v>297.89999999999998</c:v>
                </c:pt>
                <c:pt idx="84">
                  <c:v>301.5</c:v>
                </c:pt>
                <c:pt idx="85">
                  <c:v>305.10000000000002</c:v>
                </c:pt>
                <c:pt idx="86">
                  <c:v>308.7</c:v>
                </c:pt>
                <c:pt idx="87">
                  <c:v>312.3</c:v>
                </c:pt>
                <c:pt idx="88">
                  <c:v>315.89999999999998</c:v>
                </c:pt>
                <c:pt idx="89">
                  <c:v>319.5</c:v>
                </c:pt>
                <c:pt idx="90">
                  <c:v>323.10000000000002</c:v>
                </c:pt>
                <c:pt idx="91">
                  <c:v>326.7</c:v>
                </c:pt>
                <c:pt idx="92">
                  <c:v>330.3</c:v>
                </c:pt>
                <c:pt idx="93">
                  <c:v>333.9</c:v>
                </c:pt>
                <c:pt idx="94">
                  <c:v>337.5</c:v>
                </c:pt>
                <c:pt idx="95">
                  <c:v>341.1</c:v>
                </c:pt>
                <c:pt idx="96">
                  <c:v>344.7</c:v>
                </c:pt>
                <c:pt idx="97">
                  <c:v>348.3</c:v>
                </c:pt>
                <c:pt idx="98">
                  <c:v>351.9</c:v>
                </c:pt>
                <c:pt idx="99">
                  <c:v>355.5</c:v>
                </c:pt>
                <c:pt idx="100">
                  <c:v>357.75</c:v>
                </c:pt>
                <c:pt idx="101">
                  <c:v>360</c:v>
                </c:pt>
              </c:numCache>
            </c:numRef>
          </c:xVal>
          <c:yVal>
            <c:numRef>
              <c:f>displacement!$C$2:$C$104</c:f>
              <c:numCache>
                <c:formatCode>0.00E+00</c:formatCode>
                <c:ptCount val="103"/>
                <c:pt idx="0">
                  <c:v>0.90056000000000003</c:v>
                </c:pt>
                <c:pt idx="1">
                  <c:v>1.7998000000000001</c:v>
                </c:pt>
                <c:pt idx="2">
                  <c:v>3.1499000000000001</c:v>
                </c:pt>
                <c:pt idx="3">
                  <c:v>4.9509999999999996</c:v>
                </c:pt>
                <c:pt idx="4">
                  <c:v>6.7527999999999997</c:v>
                </c:pt>
                <c:pt idx="5">
                  <c:v>8.5548000000000002</c:v>
                </c:pt>
                <c:pt idx="6">
                  <c:v>10.356999999999999</c:v>
                </c:pt>
                <c:pt idx="7">
                  <c:v>12.16</c:v>
                </c:pt>
                <c:pt idx="8">
                  <c:v>13.962999999999999</c:v>
                </c:pt>
                <c:pt idx="9">
                  <c:v>15.766999999999999</c:v>
                </c:pt>
                <c:pt idx="10">
                  <c:v>17.571000000000002</c:v>
                </c:pt>
                <c:pt idx="11">
                  <c:v>19.375</c:v>
                </c:pt>
                <c:pt idx="12">
                  <c:v>21.18</c:v>
                </c:pt>
                <c:pt idx="13">
                  <c:v>22.984999999999999</c:v>
                </c:pt>
                <c:pt idx="14">
                  <c:v>24.791</c:v>
                </c:pt>
                <c:pt idx="15">
                  <c:v>26.597999999999999</c:v>
                </c:pt>
                <c:pt idx="16">
                  <c:v>28.405000000000001</c:v>
                </c:pt>
                <c:pt idx="17">
                  <c:v>30.213999999999999</c:v>
                </c:pt>
                <c:pt idx="18">
                  <c:v>32.021999999999998</c:v>
                </c:pt>
                <c:pt idx="19">
                  <c:v>33.832000000000001</c:v>
                </c:pt>
                <c:pt idx="20">
                  <c:v>35.642000000000003</c:v>
                </c:pt>
                <c:pt idx="21">
                  <c:v>37.453000000000003</c:v>
                </c:pt>
                <c:pt idx="22">
                  <c:v>39.265999999999998</c:v>
                </c:pt>
                <c:pt idx="23">
                  <c:v>41.08</c:v>
                </c:pt>
                <c:pt idx="24">
                  <c:v>42.896000000000001</c:v>
                </c:pt>
                <c:pt idx="25">
                  <c:v>44.712000000000003</c:v>
                </c:pt>
                <c:pt idx="26">
                  <c:v>46.530999999999999</c:v>
                </c:pt>
                <c:pt idx="27">
                  <c:v>48.350999999999999</c:v>
                </c:pt>
                <c:pt idx="28">
                  <c:v>50.173000000000002</c:v>
                </c:pt>
                <c:pt idx="29">
                  <c:v>51.997999999999998</c:v>
                </c:pt>
                <c:pt idx="30">
                  <c:v>53.825000000000003</c:v>
                </c:pt>
                <c:pt idx="31">
                  <c:v>55.654000000000003</c:v>
                </c:pt>
                <c:pt idx="32">
                  <c:v>57.487000000000002</c:v>
                </c:pt>
                <c:pt idx="33">
                  <c:v>59.323</c:v>
                </c:pt>
                <c:pt idx="34">
                  <c:v>61.162999999999997</c:v>
                </c:pt>
                <c:pt idx="35">
                  <c:v>63.006999999999998</c:v>
                </c:pt>
                <c:pt idx="36">
                  <c:v>64.855999999999995</c:v>
                </c:pt>
                <c:pt idx="37">
                  <c:v>66.710999999999999</c:v>
                </c:pt>
                <c:pt idx="38">
                  <c:v>68.572000000000003</c:v>
                </c:pt>
                <c:pt idx="39">
                  <c:v>70.441000000000003</c:v>
                </c:pt>
                <c:pt idx="40">
                  <c:v>72.317999999999998</c:v>
                </c:pt>
                <c:pt idx="41">
                  <c:v>74.206000000000003</c:v>
                </c:pt>
                <c:pt idx="42">
                  <c:v>76.105000000000004</c:v>
                </c:pt>
                <c:pt idx="43">
                  <c:v>78.018000000000001</c:v>
                </c:pt>
                <c:pt idx="44">
                  <c:v>79.947999999999993</c:v>
                </c:pt>
                <c:pt idx="45">
                  <c:v>81.897999999999996</c:v>
                </c:pt>
                <c:pt idx="46">
                  <c:v>83.873000000000005</c:v>
                </c:pt>
                <c:pt idx="47">
                  <c:v>85.876999999999995</c:v>
                </c:pt>
                <c:pt idx="48">
                  <c:v>87.918000000000006</c:v>
                </c:pt>
                <c:pt idx="49" formatCode="General">
                  <c:v>90.006</c:v>
                </c:pt>
                <c:pt idx="50" formatCode="General">
                  <c:v>92.152000000000001</c:v>
                </c:pt>
                <c:pt idx="51" formatCode="General">
                  <c:v>94.373999999999995</c:v>
                </c:pt>
                <c:pt idx="52" formatCode="General">
                  <c:v>96.694999999999993</c:v>
                </c:pt>
                <c:pt idx="53" formatCode="General">
                  <c:v>99.147000000000006</c:v>
                </c:pt>
                <c:pt idx="54" formatCode="General">
                  <c:v>101.77</c:v>
                </c:pt>
                <c:pt idx="55" formatCode="General">
                  <c:v>104.64</c:v>
                </c:pt>
                <c:pt idx="56" formatCode="General">
                  <c:v>107.84</c:v>
                </c:pt>
                <c:pt idx="57" formatCode="General">
                  <c:v>111.51</c:v>
                </c:pt>
                <c:pt idx="58" formatCode="General">
                  <c:v>115.81</c:v>
                </c:pt>
                <c:pt idx="59" formatCode="General">
                  <c:v>121</c:v>
                </c:pt>
                <c:pt idx="60" formatCode="General">
                  <c:v>127.3</c:v>
                </c:pt>
                <c:pt idx="61" formatCode="General">
                  <c:v>134.85</c:v>
                </c:pt>
                <c:pt idx="62" formatCode="General">
                  <c:v>143.44999999999999</c:v>
                </c:pt>
                <c:pt idx="63" formatCode="General">
                  <c:v>152.5</c:v>
                </c:pt>
                <c:pt idx="64" formatCode="General">
                  <c:v>161.29</c:v>
                </c:pt>
                <c:pt idx="65" formatCode="General">
                  <c:v>169.27</c:v>
                </c:pt>
                <c:pt idx="66" formatCode="General">
                  <c:v>176.34</c:v>
                </c:pt>
                <c:pt idx="67" formatCode="General">
                  <c:v>182.62</c:v>
                </c:pt>
                <c:pt idx="68" formatCode="General">
                  <c:v>188.3</c:v>
                </c:pt>
                <c:pt idx="69" formatCode="General">
                  <c:v>193.59</c:v>
                </c:pt>
                <c:pt idx="70" formatCode="General">
                  <c:v>198.62</c:v>
                </c:pt>
                <c:pt idx="71" formatCode="General">
                  <c:v>203.46</c:v>
                </c:pt>
                <c:pt idx="72" formatCode="General">
                  <c:v>208.17</c:v>
                </c:pt>
                <c:pt idx="73" formatCode="General">
                  <c:v>212.79</c:v>
                </c:pt>
                <c:pt idx="74" formatCode="General">
                  <c:v>217.35</c:v>
                </c:pt>
                <c:pt idx="75" formatCode="General">
                  <c:v>221.86</c:v>
                </c:pt>
                <c:pt idx="76" formatCode="General">
                  <c:v>226.32</c:v>
                </c:pt>
                <c:pt idx="77" formatCode="General">
                  <c:v>230.74</c:v>
                </c:pt>
                <c:pt idx="78" formatCode="General">
                  <c:v>235.13</c:v>
                </c:pt>
                <c:pt idx="79" formatCode="General">
                  <c:v>239.49</c:v>
                </c:pt>
                <c:pt idx="80" formatCode="General">
                  <c:v>243.82</c:v>
                </c:pt>
                <c:pt idx="81" formatCode="General">
                  <c:v>248.13</c:v>
                </c:pt>
                <c:pt idx="82" formatCode="General">
                  <c:v>252.41</c:v>
                </c:pt>
                <c:pt idx="83" formatCode="General">
                  <c:v>256.68</c:v>
                </c:pt>
                <c:pt idx="84" formatCode="General">
                  <c:v>260.92</c:v>
                </c:pt>
                <c:pt idx="85" formatCode="General">
                  <c:v>265.14999999999998</c:v>
                </c:pt>
                <c:pt idx="86" formatCode="General">
                  <c:v>269.36</c:v>
                </c:pt>
                <c:pt idx="87" formatCode="General">
                  <c:v>273.55</c:v>
                </c:pt>
                <c:pt idx="88" formatCode="General">
                  <c:v>277.73</c:v>
                </c:pt>
                <c:pt idx="89" formatCode="General">
                  <c:v>281.89999999999998</c:v>
                </c:pt>
                <c:pt idx="90" formatCode="General">
                  <c:v>286.05</c:v>
                </c:pt>
                <c:pt idx="91" formatCode="General">
                  <c:v>290.19</c:v>
                </c:pt>
                <c:pt idx="92" formatCode="General">
                  <c:v>294.31</c:v>
                </c:pt>
                <c:pt idx="93" formatCode="General">
                  <c:v>298.43</c:v>
                </c:pt>
                <c:pt idx="94" formatCode="General">
                  <c:v>302.52999999999997</c:v>
                </c:pt>
                <c:pt idx="95" formatCode="General">
                  <c:v>306.62</c:v>
                </c:pt>
                <c:pt idx="96" formatCode="General">
                  <c:v>310.7</c:v>
                </c:pt>
                <c:pt idx="97" formatCode="General">
                  <c:v>314.77</c:v>
                </c:pt>
                <c:pt idx="98" formatCode="General">
                  <c:v>318.83</c:v>
                </c:pt>
                <c:pt idx="99" formatCode="General">
                  <c:v>322.88</c:v>
                </c:pt>
                <c:pt idx="100" formatCode="General">
                  <c:v>325.39999999999998</c:v>
                </c:pt>
                <c:pt idx="101" formatCode="General">
                  <c:v>327.92</c:v>
                </c:pt>
              </c:numCache>
            </c:numRef>
          </c:yVal>
          <c:smooth val="1"/>
        </c:ser>
        <c:dLbls>
          <c:showLegendKey val="0"/>
          <c:showVal val="0"/>
          <c:showCatName val="0"/>
          <c:showSerName val="0"/>
          <c:showPercent val="0"/>
          <c:showBubbleSize val="0"/>
        </c:dLbls>
        <c:axId val="196100720"/>
        <c:axId val="196100160"/>
      </c:scatterChart>
      <c:valAx>
        <c:axId val="194832656"/>
        <c:scaling>
          <c:orientation val="minMax"/>
          <c:max val="360"/>
          <c:min val="0"/>
        </c:scaling>
        <c:delete val="0"/>
        <c:axPos val="b"/>
        <c:majorGridlines>
          <c:spPr>
            <a:ln w="9525" cap="flat" cmpd="sng" algn="ctr">
              <a:solidFill>
                <a:schemeClr val="tx1"/>
              </a:solidFill>
              <a:round/>
            </a:ln>
            <a:effectLst/>
          </c:spPr>
        </c:majorGridlines>
        <c:minorGridlines>
          <c:spPr>
            <a:ln w="9525" cap="flat" cmpd="sng" algn="ctr">
              <a:solidFill>
                <a:schemeClr val="bg1">
                  <a:lumMod val="65000"/>
                </a:schemeClr>
              </a:solidFill>
              <a:round/>
            </a:ln>
            <a:effectLst/>
          </c:spPr>
        </c:min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temperature (C)</a:t>
                </a:r>
                <a:endParaRPr lang="zh-CN"/>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crossAx val="194833216"/>
        <c:crosses val="autoZero"/>
        <c:crossBetween val="midCat"/>
      </c:valAx>
      <c:valAx>
        <c:axId val="194833216"/>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maximum</a:t>
                </a:r>
                <a:r>
                  <a:rPr lang="en-US" baseline="0"/>
                  <a:t> </a:t>
                </a:r>
                <a:r>
                  <a:rPr lang="en-US"/>
                  <a:t>displacement (mm)</a:t>
                </a:r>
                <a:endParaRPr lang="zh-CN"/>
              </a:p>
            </c:rich>
          </c:tx>
          <c:layout>
            <c:manualLayout>
              <c:xMode val="edge"/>
              <c:yMode val="edge"/>
              <c:x val="3.2040955631399318E-2"/>
              <c:y val="0.2794171172467671"/>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title>
        <c:numFmt formatCode="0.00E+00"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crossAx val="194832656"/>
        <c:crosses val="autoZero"/>
        <c:crossBetween val="midCat"/>
      </c:valAx>
      <c:valAx>
        <c:axId val="196100160"/>
        <c:scaling>
          <c:orientation val="minMax"/>
        </c:scaling>
        <c:delete val="0"/>
        <c:axPos val="r"/>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ltLang="zh-CN"/>
                  <a:t>maximum v. M.stress</a:t>
                </a:r>
                <a:r>
                  <a:rPr lang="en-US" altLang="zh-CN" baseline="0"/>
                  <a:t> (MPa)</a:t>
                </a:r>
                <a:endParaRPr lang="zh-CN" altLang="en-US"/>
              </a:p>
            </c:rich>
          </c:tx>
          <c:layout>
            <c:manualLayout>
              <c:xMode val="edge"/>
              <c:yMode val="edge"/>
              <c:x val="0.90853242320819116"/>
              <c:y val="0.23179309635903866"/>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title>
        <c:numFmt formatCode="0.00E+00"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crossAx val="196100720"/>
        <c:crosses val="max"/>
        <c:crossBetween val="midCat"/>
      </c:valAx>
      <c:valAx>
        <c:axId val="196100720"/>
        <c:scaling>
          <c:orientation val="minMax"/>
        </c:scaling>
        <c:delete val="1"/>
        <c:axPos val="b"/>
        <c:numFmt formatCode="General" sourceLinked="1"/>
        <c:majorTickMark val="out"/>
        <c:minorTickMark val="none"/>
        <c:tickLblPos val="nextTo"/>
        <c:crossAx val="196100160"/>
        <c:crosses val="autoZero"/>
        <c:crossBetween val="midCat"/>
      </c:valAx>
      <c:spPr>
        <a:noFill/>
        <a:ln w="12700">
          <a:solidFill>
            <a:schemeClr val="tx1"/>
          </a:solidFill>
        </a:ln>
        <a:effectLst/>
      </c:spPr>
    </c:plotArea>
    <c:legend>
      <c:legendPos val="r"/>
      <c:layout>
        <c:manualLayout>
          <c:xMode val="edge"/>
          <c:yMode val="edge"/>
          <c:x val="0.18740114482276746"/>
          <c:y val="9.6168582060401714E-2"/>
          <c:w val="0.27879240009674561"/>
          <c:h val="0.11273830718940814"/>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sz="1600"/>
      </a:pPr>
      <a:endParaRPr lang="zh-CN"/>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400693467529"/>
          <c:y val="6.4738471659710944E-2"/>
          <c:w val="0.70043391708532943"/>
          <c:h val="0.78868904833371023"/>
        </c:manualLayout>
      </c:layout>
      <c:scatterChart>
        <c:scatterStyle val="smoothMarker"/>
        <c:varyColors val="0"/>
        <c:ser>
          <c:idx val="0"/>
          <c:order val="0"/>
          <c:tx>
            <c:strRef>
              <c:f>displacement!$B$1</c:f>
              <c:strCache>
                <c:ptCount val="1"/>
                <c:pt idx="0">
                  <c:v>displacement(mm)</c:v>
                </c:pt>
              </c:strCache>
            </c:strRef>
          </c:tx>
          <c:spPr>
            <a:ln w="50800" cap="rnd">
              <a:solidFill>
                <a:schemeClr val="accent1"/>
              </a:solidFill>
              <a:prstDash val="sysDot"/>
              <a:round/>
            </a:ln>
            <a:effectLst/>
          </c:spPr>
          <c:marker>
            <c:symbol val="none"/>
          </c:marker>
          <c:xVal>
            <c:numRef>
              <c:f>displacement!$A$2:$A$104</c:f>
              <c:numCache>
                <c:formatCode>General</c:formatCode>
                <c:ptCount val="103"/>
                <c:pt idx="0">
                  <c:v>7.2</c:v>
                </c:pt>
                <c:pt idx="1">
                  <c:v>14.4</c:v>
                </c:pt>
                <c:pt idx="2">
                  <c:v>25.2</c:v>
                </c:pt>
                <c:pt idx="3">
                  <c:v>39.6</c:v>
                </c:pt>
                <c:pt idx="4">
                  <c:v>54</c:v>
                </c:pt>
                <c:pt idx="5">
                  <c:v>68.400000000000006</c:v>
                </c:pt>
                <c:pt idx="6">
                  <c:v>82.8</c:v>
                </c:pt>
                <c:pt idx="7">
                  <c:v>97.2</c:v>
                </c:pt>
                <c:pt idx="8">
                  <c:v>111.6</c:v>
                </c:pt>
                <c:pt idx="9">
                  <c:v>126</c:v>
                </c:pt>
                <c:pt idx="10">
                  <c:v>140.4</c:v>
                </c:pt>
                <c:pt idx="11">
                  <c:v>154.80000000000001</c:v>
                </c:pt>
                <c:pt idx="12">
                  <c:v>169.2</c:v>
                </c:pt>
                <c:pt idx="13">
                  <c:v>183.6</c:v>
                </c:pt>
                <c:pt idx="14">
                  <c:v>198</c:v>
                </c:pt>
                <c:pt idx="15">
                  <c:v>212.4</c:v>
                </c:pt>
                <c:pt idx="16">
                  <c:v>226.8</c:v>
                </c:pt>
                <c:pt idx="17">
                  <c:v>241.2</c:v>
                </c:pt>
                <c:pt idx="18">
                  <c:v>255.6</c:v>
                </c:pt>
                <c:pt idx="19">
                  <c:v>270</c:v>
                </c:pt>
                <c:pt idx="20">
                  <c:v>284.39999999999998</c:v>
                </c:pt>
                <c:pt idx="21">
                  <c:v>298.8</c:v>
                </c:pt>
                <c:pt idx="22">
                  <c:v>313.2</c:v>
                </c:pt>
                <c:pt idx="23">
                  <c:v>327.60000000000002</c:v>
                </c:pt>
                <c:pt idx="24">
                  <c:v>342</c:v>
                </c:pt>
                <c:pt idx="25">
                  <c:v>356.4</c:v>
                </c:pt>
                <c:pt idx="26">
                  <c:v>370.8</c:v>
                </c:pt>
                <c:pt idx="27">
                  <c:v>385.2</c:v>
                </c:pt>
                <c:pt idx="28">
                  <c:v>399.6</c:v>
                </c:pt>
                <c:pt idx="29">
                  <c:v>414</c:v>
                </c:pt>
                <c:pt idx="30">
                  <c:v>428.4</c:v>
                </c:pt>
                <c:pt idx="31">
                  <c:v>442.8</c:v>
                </c:pt>
                <c:pt idx="32">
                  <c:v>457.2</c:v>
                </c:pt>
                <c:pt idx="33">
                  <c:v>471.6</c:v>
                </c:pt>
                <c:pt idx="34">
                  <c:v>486</c:v>
                </c:pt>
                <c:pt idx="35">
                  <c:v>500.4</c:v>
                </c:pt>
                <c:pt idx="36">
                  <c:v>514.79999999999995</c:v>
                </c:pt>
                <c:pt idx="37">
                  <c:v>529.20000000000005</c:v>
                </c:pt>
                <c:pt idx="38">
                  <c:v>543.6</c:v>
                </c:pt>
                <c:pt idx="39">
                  <c:v>558</c:v>
                </c:pt>
                <c:pt idx="40">
                  <c:v>572.4</c:v>
                </c:pt>
                <c:pt idx="41">
                  <c:v>586.79999999999995</c:v>
                </c:pt>
                <c:pt idx="42">
                  <c:v>601.20000000000005</c:v>
                </c:pt>
                <c:pt idx="43">
                  <c:v>615.6</c:v>
                </c:pt>
                <c:pt idx="44">
                  <c:v>630</c:v>
                </c:pt>
                <c:pt idx="45">
                  <c:v>644.4</c:v>
                </c:pt>
                <c:pt idx="46">
                  <c:v>658.8</c:v>
                </c:pt>
                <c:pt idx="47">
                  <c:v>673.2</c:v>
                </c:pt>
                <c:pt idx="48">
                  <c:v>687.6</c:v>
                </c:pt>
                <c:pt idx="49">
                  <c:v>702</c:v>
                </c:pt>
                <c:pt idx="50">
                  <c:v>716.4</c:v>
                </c:pt>
                <c:pt idx="51">
                  <c:v>730.8</c:v>
                </c:pt>
                <c:pt idx="52">
                  <c:v>745.2</c:v>
                </c:pt>
                <c:pt idx="53">
                  <c:v>759.6</c:v>
                </c:pt>
                <c:pt idx="54">
                  <c:v>774</c:v>
                </c:pt>
                <c:pt idx="55">
                  <c:v>788.4</c:v>
                </c:pt>
                <c:pt idx="56">
                  <c:v>802.8</c:v>
                </c:pt>
                <c:pt idx="57">
                  <c:v>817.2</c:v>
                </c:pt>
                <c:pt idx="58">
                  <c:v>831.6</c:v>
                </c:pt>
                <c:pt idx="59">
                  <c:v>846</c:v>
                </c:pt>
                <c:pt idx="60">
                  <c:v>860.4</c:v>
                </c:pt>
                <c:pt idx="61">
                  <c:v>874.8</c:v>
                </c:pt>
                <c:pt idx="62">
                  <c:v>889.2</c:v>
                </c:pt>
                <c:pt idx="63">
                  <c:v>903.6</c:v>
                </c:pt>
                <c:pt idx="64">
                  <c:v>918</c:v>
                </c:pt>
                <c:pt idx="65">
                  <c:v>932.4</c:v>
                </c:pt>
                <c:pt idx="66">
                  <c:v>946.8</c:v>
                </c:pt>
                <c:pt idx="67">
                  <c:v>961.2</c:v>
                </c:pt>
                <c:pt idx="68">
                  <c:v>975.6</c:v>
                </c:pt>
                <c:pt idx="69">
                  <c:v>990</c:v>
                </c:pt>
                <c:pt idx="70">
                  <c:v>1004.4</c:v>
                </c:pt>
                <c:pt idx="71">
                  <c:v>1018.8</c:v>
                </c:pt>
                <c:pt idx="72">
                  <c:v>1033.2</c:v>
                </c:pt>
                <c:pt idx="73">
                  <c:v>1047.5999999999999</c:v>
                </c:pt>
                <c:pt idx="74">
                  <c:v>1062</c:v>
                </c:pt>
                <c:pt idx="75">
                  <c:v>1076.4000000000001</c:v>
                </c:pt>
                <c:pt idx="76">
                  <c:v>1090.8</c:v>
                </c:pt>
                <c:pt idx="77">
                  <c:v>1105.2</c:v>
                </c:pt>
                <c:pt idx="78">
                  <c:v>1119.5999999999999</c:v>
                </c:pt>
                <c:pt idx="79">
                  <c:v>1134</c:v>
                </c:pt>
                <c:pt idx="80">
                  <c:v>1148.4000000000001</c:v>
                </c:pt>
                <c:pt idx="81">
                  <c:v>1162.8</c:v>
                </c:pt>
                <c:pt idx="82">
                  <c:v>1177.2</c:v>
                </c:pt>
                <c:pt idx="83">
                  <c:v>1191.5999999999999</c:v>
                </c:pt>
                <c:pt idx="84">
                  <c:v>1206</c:v>
                </c:pt>
                <c:pt idx="85">
                  <c:v>1220.4000000000001</c:v>
                </c:pt>
                <c:pt idx="86">
                  <c:v>1234.8</c:v>
                </c:pt>
                <c:pt idx="87">
                  <c:v>1249.2</c:v>
                </c:pt>
                <c:pt idx="88">
                  <c:v>1263.5999999999999</c:v>
                </c:pt>
                <c:pt idx="89">
                  <c:v>1278</c:v>
                </c:pt>
                <c:pt idx="90">
                  <c:v>1292.4000000000001</c:v>
                </c:pt>
                <c:pt idx="91">
                  <c:v>1306.8</c:v>
                </c:pt>
                <c:pt idx="92">
                  <c:v>1321.2</c:v>
                </c:pt>
                <c:pt idx="93">
                  <c:v>1335.6</c:v>
                </c:pt>
                <c:pt idx="94">
                  <c:v>1350</c:v>
                </c:pt>
                <c:pt idx="95">
                  <c:v>1364.4</c:v>
                </c:pt>
                <c:pt idx="96">
                  <c:v>1378.8</c:v>
                </c:pt>
                <c:pt idx="97">
                  <c:v>1393.2</c:v>
                </c:pt>
                <c:pt idx="98">
                  <c:v>1407.6</c:v>
                </c:pt>
                <c:pt idx="99">
                  <c:v>1422</c:v>
                </c:pt>
                <c:pt idx="100">
                  <c:v>1431</c:v>
                </c:pt>
                <c:pt idx="101">
                  <c:v>1440</c:v>
                </c:pt>
              </c:numCache>
            </c:numRef>
          </c:xVal>
          <c:yVal>
            <c:numRef>
              <c:f>displacement!$B$2:$B$104</c:f>
              <c:numCache>
                <c:formatCode>0.00E+00</c:formatCode>
                <c:ptCount val="103"/>
                <c:pt idx="0">
                  <c:v>3.7805000000000001E-5</c:v>
                </c:pt>
                <c:pt idx="1">
                  <c:v>7.5187999999999999E-5</c:v>
                </c:pt>
                <c:pt idx="2">
                  <c:v>1.3184000000000001E-4</c:v>
                </c:pt>
                <c:pt idx="3">
                  <c:v>2.0764000000000001E-4</c:v>
                </c:pt>
                <c:pt idx="4">
                  <c:v>2.8364999999999998E-4</c:v>
                </c:pt>
                <c:pt idx="5">
                  <c:v>3.5983E-4</c:v>
                </c:pt>
                <c:pt idx="6">
                  <c:v>4.3621000000000003E-4</c:v>
                </c:pt>
                <c:pt idx="7">
                  <c:v>5.128E-4</c:v>
                </c:pt>
                <c:pt idx="8">
                  <c:v>5.8960999999999996E-4</c:v>
                </c:pt>
                <c:pt idx="9">
                  <c:v>6.6666999999999996E-4</c:v>
                </c:pt>
                <c:pt idx="10">
                  <c:v>7.4399000000000004E-4</c:v>
                </c:pt>
                <c:pt idx="11">
                  <c:v>8.2160999999999996E-4</c:v>
                </c:pt>
                <c:pt idx="12">
                  <c:v>8.9955000000000005E-4</c:v>
                </c:pt>
                <c:pt idx="13">
                  <c:v>9.7784999999999994E-4</c:v>
                </c:pt>
                <c:pt idx="14">
                  <c:v>1.0564999999999999E-3</c:v>
                </c:pt>
                <c:pt idx="15">
                  <c:v>1.1356000000000001E-3</c:v>
                </c:pt>
                <c:pt idx="16">
                  <c:v>1.2152E-3</c:v>
                </c:pt>
                <c:pt idx="17">
                  <c:v>1.2953000000000001E-3</c:v>
                </c:pt>
                <c:pt idx="18">
                  <c:v>1.3760000000000001E-3</c:v>
                </c:pt>
                <c:pt idx="19">
                  <c:v>1.4574E-3</c:v>
                </c:pt>
                <c:pt idx="20">
                  <c:v>1.5394E-3</c:v>
                </c:pt>
                <c:pt idx="21">
                  <c:v>1.6222999999999999E-3</c:v>
                </c:pt>
                <c:pt idx="22">
                  <c:v>1.7061000000000001E-3</c:v>
                </c:pt>
                <c:pt idx="23">
                  <c:v>1.7910000000000001E-3</c:v>
                </c:pt>
                <c:pt idx="24">
                  <c:v>1.8768999999999999E-3</c:v>
                </c:pt>
                <c:pt idx="25">
                  <c:v>1.9642000000000001E-3</c:v>
                </c:pt>
                <c:pt idx="26">
                  <c:v>2.0531E-3</c:v>
                </c:pt>
                <c:pt idx="27">
                  <c:v>2.1437000000000001E-3</c:v>
                </c:pt>
                <c:pt idx="28">
                  <c:v>2.2363000000000001E-3</c:v>
                </c:pt>
                <c:pt idx="29">
                  <c:v>2.3313000000000001E-3</c:v>
                </c:pt>
                <c:pt idx="30">
                  <c:v>2.4288999999999999E-3</c:v>
                </c:pt>
                <c:pt idx="31">
                  <c:v>2.5295999999999999E-3</c:v>
                </c:pt>
                <c:pt idx="32">
                  <c:v>2.6337999999999999E-3</c:v>
                </c:pt>
                <c:pt idx="33">
                  <c:v>2.7422000000000002E-3</c:v>
                </c:pt>
                <c:pt idx="34">
                  <c:v>2.8554000000000001E-3</c:v>
                </c:pt>
                <c:pt idx="35">
                  <c:v>2.9746999999999998E-3</c:v>
                </c:pt>
                <c:pt idx="36">
                  <c:v>3.1010999999999999E-3</c:v>
                </c:pt>
                <c:pt idx="37">
                  <c:v>3.2358E-3</c:v>
                </c:pt>
                <c:pt idx="38">
                  <c:v>3.3804999999999998E-3</c:v>
                </c:pt>
                <c:pt idx="39">
                  <c:v>3.5374E-3</c:v>
                </c:pt>
                <c:pt idx="40">
                  <c:v>3.7092000000000002E-3</c:v>
                </c:pt>
                <c:pt idx="41">
                  <c:v>3.8999E-3</c:v>
                </c:pt>
                <c:pt idx="42">
                  <c:v>4.1142000000000001E-3</c:v>
                </c:pt>
                <c:pt idx="43">
                  <c:v>4.3582999999999998E-3</c:v>
                </c:pt>
                <c:pt idx="44">
                  <c:v>4.6414000000000004E-3</c:v>
                </c:pt>
                <c:pt idx="45">
                  <c:v>4.9746E-3</c:v>
                </c:pt>
                <c:pt idx="46">
                  <c:v>5.3739E-3</c:v>
                </c:pt>
                <c:pt idx="47">
                  <c:v>5.8631999999999998E-3</c:v>
                </c:pt>
                <c:pt idx="48">
                  <c:v>6.4681000000000001E-3</c:v>
                </c:pt>
                <c:pt idx="49">
                  <c:v>7.2423000000000001E-3</c:v>
                </c:pt>
                <c:pt idx="50">
                  <c:v>8.2577999999999992E-3</c:v>
                </c:pt>
                <c:pt idx="51">
                  <c:v>9.6217000000000004E-3</c:v>
                </c:pt>
                <c:pt idx="52">
                  <c:v>1.1514E-2</c:v>
                </c:pt>
                <c:pt idx="53">
                  <c:v>1.4212000000000001E-2</c:v>
                </c:pt>
                <c:pt idx="54">
                  <c:v>1.8038999999999999E-2</c:v>
                </c:pt>
                <c:pt idx="55">
                  <c:v>2.3567000000000001E-2</c:v>
                </c:pt>
                <c:pt idx="56">
                  <c:v>3.1562E-2</c:v>
                </c:pt>
                <c:pt idx="57">
                  <c:v>4.2599999999999999E-2</c:v>
                </c:pt>
                <c:pt idx="58">
                  <c:v>5.6226999999999999E-2</c:v>
                </c:pt>
                <c:pt idx="59">
                  <c:v>7.0661000000000002E-2</c:v>
                </c:pt>
                <c:pt idx="60">
                  <c:v>8.4029999999999994E-2</c:v>
                </c:pt>
                <c:pt idx="61">
                  <c:v>9.5528000000000002E-2</c:v>
                </c:pt>
                <c:pt idx="62">
                  <c:v>0.10528999999999999</c:v>
                </c:pt>
                <c:pt idx="63">
                  <c:v>0.11377</c:v>
                </c:pt>
                <c:pt idx="64">
                  <c:v>0.12138</c:v>
                </c:pt>
                <c:pt idx="65">
                  <c:v>0.12842000000000001</c:v>
                </c:pt>
                <c:pt idx="66">
                  <c:v>0.13499</c:v>
                </c:pt>
                <c:pt idx="67">
                  <c:v>0.14122000000000001</c:v>
                </c:pt>
                <c:pt idx="68">
                  <c:v>0.14718000000000001</c:v>
                </c:pt>
                <c:pt idx="69">
                  <c:v>0.15290000000000001</c:v>
                </c:pt>
                <c:pt idx="70">
                  <c:v>0.15842000000000001</c:v>
                </c:pt>
                <c:pt idx="71">
                  <c:v>0.16375999999999999</c:v>
                </c:pt>
                <c:pt idx="72">
                  <c:v>0.16893</c:v>
                </c:pt>
                <c:pt idx="73">
                  <c:v>0.17396</c:v>
                </c:pt>
                <c:pt idx="74">
                  <c:v>0.17885000000000001</c:v>
                </c:pt>
                <c:pt idx="75">
                  <c:v>0.18362000000000001</c:v>
                </c:pt>
                <c:pt idx="76">
                  <c:v>0.1883</c:v>
                </c:pt>
                <c:pt idx="77">
                  <c:v>0.19291</c:v>
                </c:pt>
                <c:pt idx="78">
                  <c:v>0.19744</c:v>
                </c:pt>
                <c:pt idx="79">
                  <c:v>0.20188999999999999</c:v>
                </c:pt>
                <c:pt idx="80">
                  <c:v>0.20627999999999999</c:v>
                </c:pt>
                <c:pt idx="81">
                  <c:v>0.21059</c:v>
                </c:pt>
                <c:pt idx="82">
                  <c:v>0.21482999999999999</c:v>
                </c:pt>
                <c:pt idx="83">
                  <c:v>0.21901000000000001</c:v>
                </c:pt>
                <c:pt idx="84">
                  <c:v>0.22312000000000001</c:v>
                </c:pt>
                <c:pt idx="85">
                  <c:v>0.22716</c:v>
                </c:pt>
                <c:pt idx="86">
                  <c:v>0.23114999999999999</c:v>
                </c:pt>
                <c:pt idx="87">
                  <c:v>0.23511000000000001</c:v>
                </c:pt>
                <c:pt idx="88">
                  <c:v>0.23905000000000001</c:v>
                </c:pt>
                <c:pt idx="89">
                  <c:v>0.24299000000000001</c:v>
                </c:pt>
                <c:pt idx="90">
                  <c:v>0.24689</c:v>
                </c:pt>
                <c:pt idx="91">
                  <c:v>0.25075999999999998</c:v>
                </c:pt>
                <c:pt idx="92">
                  <c:v>0.25459999999999999</c:v>
                </c:pt>
                <c:pt idx="93">
                  <c:v>0.25840000000000002</c:v>
                </c:pt>
                <c:pt idx="94">
                  <c:v>0.26216</c:v>
                </c:pt>
                <c:pt idx="95">
                  <c:v>0.26588000000000001</c:v>
                </c:pt>
                <c:pt idx="96">
                  <c:v>0.26955000000000001</c:v>
                </c:pt>
                <c:pt idx="97">
                  <c:v>0.27317999999999998</c:v>
                </c:pt>
                <c:pt idx="98">
                  <c:v>0.27676000000000001</c:v>
                </c:pt>
                <c:pt idx="99">
                  <c:v>0.28028999999999998</c:v>
                </c:pt>
                <c:pt idx="100">
                  <c:v>0.28248000000000001</c:v>
                </c:pt>
                <c:pt idx="101">
                  <c:v>0.28465000000000001</c:v>
                </c:pt>
              </c:numCache>
            </c:numRef>
          </c:yVal>
          <c:smooth val="1"/>
        </c:ser>
        <c:dLbls>
          <c:showLegendKey val="0"/>
          <c:showVal val="0"/>
          <c:showCatName val="0"/>
          <c:showSerName val="0"/>
          <c:showPercent val="0"/>
          <c:showBubbleSize val="0"/>
        </c:dLbls>
        <c:axId val="196104080"/>
        <c:axId val="196104640"/>
      </c:scatterChart>
      <c:scatterChart>
        <c:scatterStyle val="smoothMarker"/>
        <c:varyColors val="0"/>
        <c:ser>
          <c:idx val="1"/>
          <c:order val="1"/>
          <c:tx>
            <c:strRef>
              <c:f>displacement!$C$1</c:f>
              <c:strCache>
                <c:ptCount val="1"/>
                <c:pt idx="0">
                  <c:v>v.M.stress (MPa)</c:v>
                </c:pt>
              </c:strCache>
            </c:strRef>
          </c:tx>
          <c:spPr>
            <a:ln w="19050" cap="rnd">
              <a:solidFill>
                <a:schemeClr val="accent2"/>
              </a:solidFill>
              <a:round/>
            </a:ln>
            <a:effectLst/>
          </c:spPr>
          <c:marker>
            <c:symbol val="none"/>
          </c:marker>
          <c:xVal>
            <c:numRef>
              <c:f>displacement!$A$2:$A$104</c:f>
              <c:numCache>
                <c:formatCode>General</c:formatCode>
                <c:ptCount val="103"/>
                <c:pt idx="0">
                  <c:v>7.2</c:v>
                </c:pt>
                <c:pt idx="1">
                  <c:v>14.4</c:v>
                </c:pt>
                <c:pt idx="2">
                  <c:v>25.2</c:v>
                </c:pt>
                <c:pt idx="3">
                  <c:v>39.6</c:v>
                </c:pt>
                <c:pt idx="4">
                  <c:v>54</c:v>
                </c:pt>
                <c:pt idx="5">
                  <c:v>68.400000000000006</c:v>
                </c:pt>
                <c:pt idx="6">
                  <c:v>82.8</c:v>
                </c:pt>
                <c:pt idx="7">
                  <c:v>97.2</c:v>
                </c:pt>
                <c:pt idx="8">
                  <c:v>111.6</c:v>
                </c:pt>
                <c:pt idx="9">
                  <c:v>126</c:v>
                </c:pt>
                <c:pt idx="10">
                  <c:v>140.4</c:v>
                </c:pt>
                <c:pt idx="11">
                  <c:v>154.80000000000001</c:v>
                </c:pt>
                <c:pt idx="12">
                  <c:v>169.2</c:v>
                </c:pt>
                <c:pt idx="13">
                  <c:v>183.6</c:v>
                </c:pt>
                <c:pt idx="14">
                  <c:v>198</c:v>
                </c:pt>
                <c:pt idx="15">
                  <c:v>212.4</c:v>
                </c:pt>
                <c:pt idx="16">
                  <c:v>226.8</c:v>
                </c:pt>
                <c:pt idx="17">
                  <c:v>241.2</c:v>
                </c:pt>
                <c:pt idx="18">
                  <c:v>255.6</c:v>
                </c:pt>
                <c:pt idx="19">
                  <c:v>270</c:v>
                </c:pt>
                <c:pt idx="20">
                  <c:v>284.39999999999998</c:v>
                </c:pt>
                <c:pt idx="21">
                  <c:v>298.8</c:v>
                </c:pt>
                <c:pt idx="22">
                  <c:v>313.2</c:v>
                </c:pt>
                <c:pt idx="23">
                  <c:v>327.60000000000002</c:v>
                </c:pt>
                <c:pt idx="24">
                  <c:v>342</c:v>
                </c:pt>
                <c:pt idx="25">
                  <c:v>356.4</c:v>
                </c:pt>
                <c:pt idx="26">
                  <c:v>370.8</c:v>
                </c:pt>
                <c:pt idx="27">
                  <c:v>385.2</c:v>
                </c:pt>
                <c:pt idx="28">
                  <c:v>399.6</c:v>
                </c:pt>
                <c:pt idx="29">
                  <c:v>414</c:v>
                </c:pt>
                <c:pt idx="30">
                  <c:v>428.4</c:v>
                </c:pt>
                <c:pt idx="31">
                  <c:v>442.8</c:v>
                </c:pt>
                <c:pt idx="32">
                  <c:v>457.2</c:v>
                </c:pt>
                <c:pt idx="33">
                  <c:v>471.6</c:v>
                </c:pt>
                <c:pt idx="34">
                  <c:v>486</c:v>
                </c:pt>
                <c:pt idx="35">
                  <c:v>500.4</c:v>
                </c:pt>
                <c:pt idx="36">
                  <c:v>514.79999999999995</c:v>
                </c:pt>
                <c:pt idx="37">
                  <c:v>529.20000000000005</c:v>
                </c:pt>
                <c:pt idx="38">
                  <c:v>543.6</c:v>
                </c:pt>
                <c:pt idx="39">
                  <c:v>558</c:v>
                </c:pt>
                <c:pt idx="40">
                  <c:v>572.4</c:v>
                </c:pt>
                <c:pt idx="41">
                  <c:v>586.79999999999995</c:v>
                </c:pt>
                <c:pt idx="42">
                  <c:v>601.20000000000005</c:v>
                </c:pt>
                <c:pt idx="43">
                  <c:v>615.6</c:v>
                </c:pt>
                <c:pt idx="44">
                  <c:v>630</c:v>
                </c:pt>
                <c:pt idx="45">
                  <c:v>644.4</c:v>
                </c:pt>
                <c:pt idx="46">
                  <c:v>658.8</c:v>
                </c:pt>
                <c:pt idx="47">
                  <c:v>673.2</c:v>
                </c:pt>
                <c:pt idx="48">
                  <c:v>687.6</c:v>
                </c:pt>
                <c:pt idx="49">
                  <c:v>702</c:v>
                </c:pt>
                <c:pt idx="50">
                  <c:v>716.4</c:v>
                </c:pt>
                <c:pt idx="51">
                  <c:v>730.8</c:v>
                </c:pt>
                <c:pt idx="52">
                  <c:v>745.2</c:v>
                </c:pt>
                <c:pt idx="53">
                  <c:v>759.6</c:v>
                </c:pt>
                <c:pt idx="54">
                  <c:v>774</c:v>
                </c:pt>
                <c:pt idx="55">
                  <c:v>788.4</c:v>
                </c:pt>
                <c:pt idx="56">
                  <c:v>802.8</c:v>
                </c:pt>
                <c:pt idx="57">
                  <c:v>817.2</c:v>
                </c:pt>
                <c:pt idx="58">
                  <c:v>831.6</c:v>
                </c:pt>
                <c:pt idx="59">
                  <c:v>846</c:v>
                </c:pt>
                <c:pt idx="60">
                  <c:v>860.4</c:v>
                </c:pt>
                <c:pt idx="61">
                  <c:v>874.8</c:v>
                </c:pt>
                <c:pt idx="62">
                  <c:v>889.2</c:v>
                </c:pt>
                <c:pt idx="63">
                  <c:v>903.6</c:v>
                </c:pt>
                <c:pt idx="64">
                  <c:v>918</c:v>
                </c:pt>
                <c:pt idx="65">
                  <c:v>932.4</c:v>
                </c:pt>
                <c:pt idx="66">
                  <c:v>946.8</c:v>
                </c:pt>
                <c:pt idx="67">
                  <c:v>961.2</c:v>
                </c:pt>
                <c:pt idx="68">
                  <c:v>975.6</c:v>
                </c:pt>
                <c:pt idx="69">
                  <c:v>990</c:v>
                </c:pt>
                <c:pt idx="70">
                  <c:v>1004.4</c:v>
                </c:pt>
                <c:pt idx="71">
                  <c:v>1018.8</c:v>
                </c:pt>
                <c:pt idx="72">
                  <c:v>1033.2</c:v>
                </c:pt>
                <c:pt idx="73">
                  <c:v>1047.5999999999999</c:v>
                </c:pt>
                <c:pt idx="74">
                  <c:v>1062</c:v>
                </c:pt>
                <c:pt idx="75">
                  <c:v>1076.4000000000001</c:v>
                </c:pt>
                <c:pt idx="76">
                  <c:v>1090.8</c:v>
                </c:pt>
                <c:pt idx="77">
                  <c:v>1105.2</c:v>
                </c:pt>
                <c:pt idx="78">
                  <c:v>1119.5999999999999</c:v>
                </c:pt>
                <c:pt idx="79">
                  <c:v>1134</c:v>
                </c:pt>
                <c:pt idx="80">
                  <c:v>1148.4000000000001</c:v>
                </c:pt>
                <c:pt idx="81">
                  <c:v>1162.8</c:v>
                </c:pt>
                <c:pt idx="82">
                  <c:v>1177.2</c:v>
                </c:pt>
                <c:pt idx="83">
                  <c:v>1191.5999999999999</c:v>
                </c:pt>
                <c:pt idx="84">
                  <c:v>1206</c:v>
                </c:pt>
                <c:pt idx="85">
                  <c:v>1220.4000000000001</c:v>
                </c:pt>
                <c:pt idx="86">
                  <c:v>1234.8</c:v>
                </c:pt>
                <c:pt idx="87">
                  <c:v>1249.2</c:v>
                </c:pt>
                <c:pt idx="88">
                  <c:v>1263.5999999999999</c:v>
                </c:pt>
                <c:pt idx="89">
                  <c:v>1278</c:v>
                </c:pt>
                <c:pt idx="90">
                  <c:v>1292.4000000000001</c:v>
                </c:pt>
                <c:pt idx="91">
                  <c:v>1306.8</c:v>
                </c:pt>
                <c:pt idx="92">
                  <c:v>1321.2</c:v>
                </c:pt>
                <c:pt idx="93">
                  <c:v>1335.6</c:v>
                </c:pt>
                <c:pt idx="94">
                  <c:v>1350</c:v>
                </c:pt>
                <c:pt idx="95">
                  <c:v>1364.4</c:v>
                </c:pt>
                <c:pt idx="96">
                  <c:v>1378.8</c:v>
                </c:pt>
                <c:pt idx="97">
                  <c:v>1393.2</c:v>
                </c:pt>
                <c:pt idx="98">
                  <c:v>1407.6</c:v>
                </c:pt>
                <c:pt idx="99">
                  <c:v>1422</c:v>
                </c:pt>
                <c:pt idx="100">
                  <c:v>1431</c:v>
                </c:pt>
                <c:pt idx="101">
                  <c:v>1440</c:v>
                </c:pt>
              </c:numCache>
            </c:numRef>
          </c:xVal>
          <c:yVal>
            <c:numRef>
              <c:f>displacement!$C$2:$C$104</c:f>
              <c:numCache>
                <c:formatCode>0.00E+00</c:formatCode>
                <c:ptCount val="103"/>
                <c:pt idx="0">
                  <c:v>3.6023000000000001</c:v>
                </c:pt>
                <c:pt idx="1">
                  <c:v>7.2013999999999996</c:v>
                </c:pt>
                <c:pt idx="2">
                  <c:v>12.603999999999999</c:v>
                </c:pt>
                <c:pt idx="3">
                  <c:v>19.809999999999999</c:v>
                </c:pt>
                <c:pt idx="4">
                  <c:v>27.015999999999998</c:v>
                </c:pt>
                <c:pt idx="5">
                  <c:v>34.222000000000001</c:v>
                </c:pt>
                <c:pt idx="6">
                  <c:v>41.427999999999997</c:v>
                </c:pt>
                <c:pt idx="7">
                  <c:v>48.634999999999998</c:v>
                </c:pt>
                <c:pt idx="8">
                  <c:v>55.841999999999999</c:v>
                </c:pt>
                <c:pt idx="9">
                  <c:v>63.05</c:v>
                </c:pt>
                <c:pt idx="10">
                  <c:v>70.259</c:v>
                </c:pt>
                <c:pt idx="11">
                  <c:v>77.468999999999994</c:v>
                </c:pt>
                <c:pt idx="12">
                  <c:v>84.680999999999997</c:v>
                </c:pt>
                <c:pt idx="13">
                  <c:v>91.893000000000001</c:v>
                </c:pt>
                <c:pt idx="14">
                  <c:v>99.106999999999999</c:v>
                </c:pt>
                <c:pt idx="15">
                  <c:v>106.32</c:v>
                </c:pt>
                <c:pt idx="16">
                  <c:v>113.54</c:v>
                </c:pt>
                <c:pt idx="17">
                  <c:v>120.76</c:v>
                </c:pt>
                <c:pt idx="18">
                  <c:v>127.98</c:v>
                </c:pt>
                <c:pt idx="19">
                  <c:v>135.21</c:v>
                </c:pt>
                <c:pt idx="20">
                  <c:v>142.44</c:v>
                </c:pt>
                <c:pt idx="21">
                  <c:v>149.66999999999999</c:v>
                </c:pt>
                <c:pt idx="22">
                  <c:v>156.9</c:v>
                </c:pt>
                <c:pt idx="23">
                  <c:v>164.12</c:v>
                </c:pt>
                <c:pt idx="24">
                  <c:v>171.37</c:v>
                </c:pt>
                <c:pt idx="25">
                  <c:v>178.62</c:v>
                </c:pt>
                <c:pt idx="26">
                  <c:v>185.87</c:v>
                </c:pt>
                <c:pt idx="27">
                  <c:v>193.13</c:v>
                </c:pt>
                <c:pt idx="28">
                  <c:v>200.4</c:v>
                </c:pt>
                <c:pt idx="29">
                  <c:v>207.68</c:v>
                </c:pt>
                <c:pt idx="30">
                  <c:v>214.97</c:v>
                </c:pt>
                <c:pt idx="31">
                  <c:v>222.27</c:v>
                </c:pt>
                <c:pt idx="32">
                  <c:v>229.58</c:v>
                </c:pt>
                <c:pt idx="33">
                  <c:v>236.91</c:v>
                </c:pt>
                <c:pt idx="34">
                  <c:v>244.26</c:v>
                </c:pt>
                <c:pt idx="35">
                  <c:v>251.62</c:v>
                </c:pt>
                <c:pt idx="36">
                  <c:v>259</c:v>
                </c:pt>
                <c:pt idx="37">
                  <c:v>266.42</c:v>
                </c:pt>
                <c:pt idx="38">
                  <c:v>273.86</c:v>
                </c:pt>
                <c:pt idx="39">
                  <c:v>281.33</c:v>
                </c:pt>
                <c:pt idx="40">
                  <c:v>288.85000000000002</c:v>
                </c:pt>
                <c:pt idx="41">
                  <c:v>296.42</c:v>
                </c:pt>
                <c:pt idx="42">
                  <c:v>304.06</c:v>
                </c:pt>
                <c:pt idx="43">
                  <c:v>311.76</c:v>
                </c:pt>
                <c:pt idx="44">
                  <c:v>319.56</c:v>
                </c:pt>
                <c:pt idx="45">
                  <c:v>327.47000000000003</c:v>
                </c:pt>
                <c:pt idx="46">
                  <c:v>335.53</c:v>
                </c:pt>
                <c:pt idx="47">
                  <c:v>343.78</c:v>
                </c:pt>
                <c:pt idx="48">
                  <c:v>352.28</c:v>
                </c:pt>
                <c:pt idx="49" formatCode="General">
                  <c:v>361.11</c:v>
                </c:pt>
                <c:pt idx="50" formatCode="General">
                  <c:v>370.4</c:v>
                </c:pt>
                <c:pt idx="51" formatCode="General">
                  <c:v>380.32</c:v>
                </c:pt>
                <c:pt idx="52" formatCode="General">
                  <c:v>391.19</c:v>
                </c:pt>
                <c:pt idx="53" formatCode="General">
                  <c:v>403.43</c:v>
                </c:pt>
                <c:pt idx="54" formatCode="General">
                  <c:v>417.78</c:v>
                </c:pt>
                <c:pt idx="55" formatCode="General">
                  <c:v>435.32</c:v>
                </c:pt>
                <c:pt idx="56" formatCode="General">
                  <c:v>457.42</c:v>
                </c:pt>
                <c:pt idx="57" formatCode="General">
                  <c:v>485.07</c:v>
                </c:pt>
                <c:pt idx="58" formatCode="General">
                  <c:v>517.24</c:v>
                </c:pt>
                <c:pt idx="59" formatCode="General">
                  <c:v>550.62</c:v>
                </c:pt>
                <c:pt idx="60" formatCode="General">
                  <c:v>581.94000000000005</c:v>
                </c:pt>
                <c:pt idx="61" formatCode="General">
                  <c:v>609.95000000000005</c:v>
                </c:pt>
                <c:pt idx="62" formatCode="General">
                  <c:v>635.01</c:v>
                </c:pt>
                <c:pt idx="63" formatCode="General">
                  <c:v>657.95</c:v>
                </c:pt>
                <c:pt idx="64" formatCode="General">
                  <c:v>679.51</c:v>
                </c:pt>
                <c:pt idx="65" formatCode="General">
                  <c:v>700.35</c:v>
                </c:pt>
                <c:pt idx="66" formatCode="General">
                  <c:v>720.33</c:v>
                </c:pt>
                <c:pt idx="67" formatCode="General">
                  <c:v>739.8</c:v>
                </c:pt>
                <c:pt idx="68" formatCode="General">
                  <c:v>758.88</c:v>
                </c:pt>
                <c:pt idx="69" formatCode="General">
                  <c:v>777.64</c:v>
                </c:pt>
                <c:pt idx="70" formatCode="General">
                  <c:v>796.13</c:v>
                </c:pt>
                <c:pt idx="71" formatCode="General">
                  <c:v>814.39</c:v>
                </c:pt>
                <c:pt idx="72" formatCode="General">
                  <c:v>832.44</c:v>
                </c:pt>
                <c:pt idx="73" formatCode="General">
                  <c:v>850.31</c:v>
                </c:pt>
                <c:pt idx="74" formatCode="General">
                  <c:v>868.01</c:v>
                </c:pt>
                <c:pt idx="75" formatCode="General">
                  <c:v>881.35</c:v>
                </c:pt>
                <c:pt idx="76" formatCode="General">
                  <c:v>880.87</c:v>
                </c:pt>
                <c:pt idx="77" formatCode="General">
                  <c:v>883.02</c:v>
                </c:pt>
                <c:pt idx="78" formatCode="General">
                  <c:v>883.22</c:v>
                </c:pt>
                <c:pt idx="79" formatCode="General">
                  <c:v>882.16</c:v>
                </c:pt>
                <c:pt idx="80" formatCode="General">
                  <c:v>883.82</c:v>
                </c:pt>
                <c:pt idx="81" formatCode="General">
                  <c:v>889.36</c:v>
                </c:pt>
                <c:pt idx="82" formatCode="General">
                  <c:v>883.73</c:v>
                </c:pt>
                <c:pt idx="83" formatCode="General">
                  <c:v>884.92</c:v>
                </c:pt>
                <c:pt idx="84" formatCode="General">
                  <c:v>884.83</c:v>
                </c:pt>
                <c:pt idx="85" formatCode="General">
                  <c:v>888.67</c:v>
                </c:pt>
                <c:pt idx="86" formatCode="General">
                  <c:v>885.78</c:v>
                </c:pt>
                <c:pt idx="87" formatCode="General">
                  <c:v>886.47</c:v>
                </c:pt>
                <c:pt idx="88" formatCode="General">
                  <c:v>887.99</c:v>
                </c:pt>
                <c:pt idx="89" formatCode="General">
                  <c:v>891.39</c:v>
                </c:pt>
                <c:pt idx="90" formatCode="General">
                  <c:v>889.21</c:v>
                </c:pt>
                <c:pt idx="91" formatCode="General">
                  <c:v>890.11</c:v>
                </c:pt>
                <c:pt idx="92" formatCode="General">
                  <c:v>891</c:v>
                </c:pt>
                <c:pt idx="93" formatCode="General">
                  <c:v>891.89</c:v>
                </c:pt>
                <c:pt idx="94" formatCode="General">
                  <c:v>892.91</c:v>
                </c:pt>
                <c:pt idx="95" formatCode="General">
                  <c:v>893.68</c:v>
                </c:pt>
                <c:pt idx="96" formatCode="General">
                  <c:v>894.56</c:v>
                </c:pt>
                <c:pt idx="97" formatCode="General">
                  <c:v>895.43</c:v>
                </c:pt>
                <c:pt idx="98" formatCode="General">
                  <c:v>896.29</c:v>
                </c:pt>
                <c:pt idx="99" formatCode="General">
                  <c:v>897.14</c:v>
                </c:pt>
                <c:pt idx="100" formatCode="General">
                  <c:v>897.66</c:v>
                </c:pt>
                <c:pt idx="101" formatCode="General">
                  <c:v>898.18</c:v>
                </c:pt>
              </c:numCache>
            </c:numRef>
          </c:yVal>
          <c:smooth val="1"/>
        </c:ser>
        <c:dLbls>
          <c:showLegendKey val="0"/>
          <c:showVal val="0"/>
          <c:showCatName val="0"/>
          <c:showSerName val="0"/>
          <c:showPercent val="0"/>
          <c:showBubbleSize val="0"/>
        </c:dLbls>
        <c:axId val="196105760"/>
        <c:axId val="196105200"/>
      </c:scatterChart>
      <c:valAx>
        <c:axId val="196104080"/>
        <c:scaling>
          <c:orientation val="minMax"/>
          <c:max val="1450"/>
          <c:min val="0"/>
        </c:scaling>
        <c:delete val="0"/>
        <c:axPos val="b"/>
        <c:majorGridlines>
          <c:spPr>
            <a:ln w="9525" cap="flat" cmpd="sng" algn="ctr">
              <a:solidFill>
                <a:schemeClr val="tx1"/>
              </a:solidFill>
              <a:round/>
            </a:ln>
            <a:effectLst/>
          </c:spPr>
        </c:majorGridlines>
        <c:minorGridlines>
          <c:spPr>
            <a:ln w="9525" cap="flat" cmpd="sng" algn="ctr">
              <a:solidFill>
                <a:schemeClr val="bg1">
                  <a:lumMod val="65000"/>
                </a:schemeClr>
              </a:solidFill>
              <a:round/>
            </a:ln>
            <a:effectLst/>
          </c:spPr>
        </c:min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temperature (C)</a:t>
                </a:r>
                <a:endParaRPr lang="zh-CN"/>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crossAx val="196104640"/>
        <c:crosses val="autoZero"/>
        <c:crossBetween val="midCat"/>
        <c:majorUnit val="200"/>
      </c:valAx>
      <c:valAx>
        <c:axId val="196104640"/>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maximum</a:t>
                </a:r>
                <a:r>
                  <a:rPr lang="en-US" baseline="0"/>
                  <a:t> </a:t>
                </a:r>
                <a:r>
                  <a:rPr lang="en-US"/>
                  <a:t>displacement (mm)</a:t>
                </a:r>
                <a:endParaRPr lang="zh-CN"/>
              </a:p>
            </c:rich>
          </c:tx>
          <c:layout>
            <c:manualLayout>
              <c:xMode val="edge"/>
              <c:yMode val="edge"/>
              <c:x val="8.6454409947303371E-3"/>
              <c:y val="0.27168929211060605"/>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title>
        <c:numFmt formatCode="General" sourceLinked="0"/>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crossAx val="196104080"/>
        <c:crosses val="autoZero"/>
        <c:crossBetween val="midCat"/>
      </c:valAx>
      <c:valAx>
        <c:axId val="196105200"/>
        <c:scaling>
          <c:orientation val="minMax"/>
        </c:scaling>
        <c:delete val="0"/>
        <c:axPos val="r"/>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ltLang="zh-CN"/>
                  <a:t>maximum v. M.stress</a:t>
                </a:r>
                <a:r>
                  <a:rPr lang="en-US" altLang="zh-CN" baseline="0"/>
                  <a:t> (MPa)</a:t>
                </a:r>
                <a:endParaRPr lang="zh-CN" altLang="en-US"/>
              </a:p>
            </c:rich>
          </c:tx>
          <c:layout>
            <c:manualLayout>
              <c:xMode val="edge"/>
              <c:yMode val="edge"/>
              <c:x val="0.90853242320819116"/>
              <c:y val="0.23179309635903866"/>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title>
        <c:numFmt formatCode="General" sourceLinked="0"/>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crossAx val="196105760"/>
        <c:crosses val="max"/>
        <c:crossBetween val="midCat"/>
      </c:valAx>
      <c:valAx>
        <c:axId val="196105760"/>
        <c:scaling>
          <c:orientation val="minMax"/>
        </c:scaling>
        <c:delete val="1"/>
        <c:axPos val="b"/>
        <c:numFmt formatCode="General" sourceLinked="1"/>
        <c:majorTickMark val="out"/>
        <c:minorTickMark val="none"/>
        <c:tickLblPos val="nextTo"/>
        <c:crossAx val="196105200"/>
        <c:crosses val="autoZero"/>
        <c:crossBetween val="midCat"/>
      </c:valAx>
      <c:spPr>
        <a:noFill/>
        <a:ln w="12700">
          <a:solidFill>
            <a:schemeClr val="tx1"/>
          </a:solidFill>
        </a:ln>
        <a:effectLst/>
      </c:spPr>
    </c:plotArea>
    <c:legend>
      <c:legendPos val="r"/>
      <c:layout>
        <c:manualLayout>
          <c:xMode val="edge"/>
          <c:yMode val="edge"/>
          <c:x val="0.18740114482276746"/>
          <c:y val="9.6168582060401714E-2"/>
          <c:w val="0.27879240009674561"/>
          <c:h val="0.11273830718940814"/>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sz="1600"/>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6CD192-7605-4CF1-86C1-ACE17EE85AC3}" type="datetimeFigureOut">
              <a:rPr lang="zh-CN" altLang="en-US" smtClean="0"/>
              <a:t>2016/9/23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A93F40-EE65-411F-8777-084D54D0B620}" type="slidenum">
              <a:rPr lang="zh-CN" altLang="en-US" smtClean="0"/>
              <a:t>‹#›</a:t>
            </a:fld>
            <a:endParaRPr lang="zh-CN" altLang="en-US"/>
          </a:p>
        </p:txBody>
      </p:sp>
    </p:spTree>
    <p:extLst>
      <p:ext uri="{BB962C8B-B14F-4D97-AF65-F5344CB8AC3E}">
        <p14:creationId xmlns:p14="http://schemas.microsoft.com/office/powerpoint/2010/main" val="2208684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A93F40-EE65-411F-8777-084D54D0B620}" type="slidenum">
              <a:rPr lang="zh-CN" altLang="en-US" smtClean="0"/>
              <a:t>1</a:t>
            </a:fld>
            <a:endParaRPr lang="zh-CN" altLang="en-US"/>
          </a:p>
        </p:txBody>
      </p:sp>
    </p:spTree>
    <p:extLst>
      <p:ext uri="{BB962C8B-B14F-4D97-AF65-F5344CB8AC3E}">
        <p14:creationId xmlns:p14="http://schemas.microsoft.com/office/powerpoint/2010/main" val="39142284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A93F40-EE65-411F-8777-084D54D0B620}" type="slidenum">
              <a:rPr lang="zh-CN" altLang="en-US" smtClean="0"/>
              <a:t>12</a:t>
            </a:fld>
            <a:endParaRPr lang="zh-CN" altLang="en-US"/>
          </a:p>
        </p:txBody>
      </p:sp>
    </p:spTree>
    <p:extLst>
      <p:ext uri="{BB962C8B-B14F-4D97-AF65-F5344CB8AC3E}">
        <p14:creationId xmlns:p14="http://schemas.microsoft.com/office/powerpoint/2010/main" val="3411576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A93F40-EE65-411F-8777-084D54D0B620}" type="slidenum">
              <a:rPr lang="zh-CN" altLang="en-US" smtClean="0"/>
              <a:t>3</a:t>
            </a:fld>
            <a:endParaRPr lang="zh-CN" altLang="en-US"/>
          </a:p>
        </p:txBody>
      </p:sp>
    </p:spTree>
    <p:extLst>
      <p:ext uri="{BB962C8B-B14F-4D97-AF65-F5344CB8AC3E}">
        <p14:creationId xmlns:p14="http://schemas.microsoft.com/office/powerpoint/2010/main" val="3767469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A93F40-EE65-411F-8777-084D54D0B620}" type="slidenum">
              <a:rPr lang="zh-CN" altLang="en-US" smtClean="0"/>
              <a:t>4</a:t>
            </a:fld>
            <a:endParaRPr lang="zh-CN" altLang="en-US"/>
          </a:p>
        </p:txBody>
      </p:sp>
    </p:spTree>
    <p:extLst>
      <p:ext uri="{BB962C8B-B14F-4D97-AF65-F5344CB8AC3E}">
        <p14:creationId xmlns:p14="http://schemas.microsoft.com/office/powerpoint/2010/main" val="3922534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A93F40-EE65-411F-8777-084D54D0B620}" type="slidenum">
              <a:rPr lang="zh-CN" altLang="en-US" smtClean="0"/>
              <a:t>5</a:t>
            </a:fld>
            <a:endParaRPr lang="zh-CN" altLang="en-US"/>
          </a:p>
        </p:txBody>
      </p:sp>
    </p:spTree>
    <p:extLst>
      <p:ext uri="{BB962C8B-B14F-4D97-AF65-F5344CB8AC3E}">
        <p14:creationId xmlns:p14="http://schemas.microsoft.com/office/powerpoint/2010/main" val="2058567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A93F40-EE65-411F-8777-084D54D0B620}" type="slidenum">
              <a:rPr lang="zh-CN" altLang="en-US" smtClean="0"/>
              <a:t>7</a:t>
            </a:fld>
            <a:endParaRPr lang="zh-CN" altLang="en-US"/>
          </a:p>
        </p:txBody>
      </p:sp>
    </p:spTree>
    <p:extLst>
      <p:ext uri="{BB962C8B-B14F-4D97-AF65-F5344CB8AC3E}">
        <p14:creationId xmlns:p14="http://schemas.microsoft.com/office/powerpoint/2010/main" val="1179229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A93F40-EE65-411F-8777-084D54D0B620}" type="slidenum">
              <a:rPr lang="zh-CN" altLang="en-US" smtClean="0"/>
              <a:t>8</a:t>
            </a:fld>
            <a:endParaRPr lang="zh-CN" altLang="en-US"/>
          </a:p>
        </p:txBody>
      </p:sp>
    </p:spTree>
    <p:extLst>
      <p:ext uri="{BB962C8B-B14F-4D97-AF65-F5344CB8AC3E}">
        <p14:creationId xmlns:p14="http://schemas.microsoft.com/office/powerpoint/2010/main" val="2964170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A93F40-EE65-411F-8777-084D54D0B620}" type="slidenum">
              <a:rPr lang="zh-CN" altLang="en-US" smtClean="0"/>
              <a:t>9</a:t>
            </a:fld>
            <a:endParaRPr lang="zh-CN" altLang="en-US"/>
          </a:p>
        </p:txBody>
      </p:sp>
    </p:spTree>
    <p:extLst>
      <p:ext uri="{BB962C8B-B14F-4D97-AF65-F5344CB8AC3E}">
        <p14:creationId xmlns:p14="http://schemas.microsoft.com/office/powerpoint/2010/main" val="2797150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A93F40-EE65-411F-8777-084D54D0B620}" type="slidenum">
              <a:rPr lang="zh-CN" altLang="en-US" smtClean="0"/>
              <a:t>10</a:t>
            </a:fld>
            <a:endParaRPr lang="zh-CN" altLang="en-US"/>
          </a:p>
        </p:txBody>
      </p:sp>
    </p:spTree>
    <p:extLst>
      <p:ext uri="{BB962C8B-B14F-4D97-AF65-F5344CB8AC3E}">
        <p14:creationId xmlns:p14="http://schemas.microsoft.com/office/powerpoint/2010/main" val="302506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A93F40-EE65-411F-8777-084D54D0B620}" type="slidenum">
              <a:rPr lang="zh-CN" altLang="en-US" smtClean="0"/>
              <a:t>11</a:t>
            </a:fld>
            <a:endParaRPr lang="zh-CN" altLang="en-US"/>
          </a:p>
        </p:txBody>
      </p:sp>
    </p:spTree>
    <p:extLst>
      <p:ext uri="{BB962C8B-B14F-4D97-AF65-F5344CB8AC3E}">
        <p14:creationId xmlns:p14="http://schemas.microsoft.com/office/powerpoint/2010/main" val="3397795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975AACF-B2EB-482E-A450-DA260DE8D2D2}" type="datetime1">
              <a:rPr lang="zh-CN" altLang="en-US" smtClean="0"/>
              <a:t>2016/9/23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B74161-414E-4960-9D6E-BE0085D8C715}" type="slidenum">
              <a:rPr lang="zh-CN" altLang="en-US" smtClean="0"/>
              <a:t>‹#›</a:t>
            </a:fld>
            <a:endParaRPr lang="zh-CN" altLang="en-US"/>
          </a:p>
        </p:txBody>
      </p:sp>
    </p:spTree>
    <p:extLst>
      <p:ext uri="{BB962C8B-B14F-4D97-AF65-F5344CB8AC3E}">
        <p14:creationId xmlns:p14="http://schemas.microsoft.com/office/powerpoint/2010/main" val="966299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B18FD5F-7BC6-435C-8EE1-A4A8A8B6DF4B}" type="datetime1">
              <a:rPr lang="zh-CN" altLang="en-US" smtClean="0"/>
              <a:t>2016/9/23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B74161-414E-4960-9D6E-BE0085D8C715}" type="slidenum">
              <a:rPr lang="zh-CN" altLang="en-US" smtClean="0"/>
              <a:t>‹#›</a:t>
            </a:fld>
            <a:endParaRPr lang="zh-CN" altLang="en-US"/>
          </a:p>
        </p:txBody>
      </p:sp>
    </p:spTree>
    <p:extLst>
      <p:ext uri="{BB962C8B-B14F-4D97-AF65-F5344CB8AC3E}">
        <p14:creationId xmlns:p14="http://schemas.microsoft.com/office/powerpoint/2010/main" val="4037608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750A7F3-306B-42A5-9CAE-64242019F042}" type="datetime1">
              <a:rPr lang="zh-CN" altLang="en-US" smtClean="0"/>
              <a:t>2016/9/23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B74161-414E-4960-9D6E-BE0085D8C715}" type="slidenum">
              <a:rPr lang="zh-CN" altLang="en-US" smtClean="0"/>
              <a:t>‹#›</a:t>
            </a:fld>
            <a:endParaRPr lang="zh-CN" altLang="en-US"/>
          </a:p>
        </p:txBody>
      </p:sp>
    </p:spTree>
    <p:extLst>
      <p:ext uri="{BB962C8B-B14F-4D97-AF65-F5344CB8AC3E}">
        <p14:creationId xmlns:p14="http://schemas.microsoft.com/office/powerpoint/2010/main" val="1753568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129606B-004C-417F-AB6F-B94EE936F883}" type="datetime1">
              <a:rPr lang="zh-CN" altLang="en-US" smtClean="0"/>
              <a:t>2016/9/23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B74161-414E-4960-9D6E-BE0085D8C715}" type="slidenum">
              <a:rPr lang="zh-CN" altLang="en-US" smtClean="0"/>
              <a:t>‹#›</a:t>
            </a:fld>
            <a:endParaRPr lang="zh-CN" altLang="en-US"/>
          </a:p>
        </p:txBody>
      </p:sp>
    </p:spTree>
    <p:extLst>
      <p:ext uri="{BB962C8B-B14F-4D97-AF65-F5344CB8AC3E}">
        <p14:creationId xmlns:p14="http://schemas.microsoft.com/office/powerpoint/2010/main" val="2891994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7B5E41A5-AE3A-4B8E-9BA8-1A0B122642D1}" type="datetime1">
              <a:rPr lang="zh-CN" altLang="en-US" smtClean="0"/>
              <a:t>2016/9/23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B74161-414E-4960-9D6E-BE0085D8C715}" type="slidenum">
              <a:rPr lang="zh-CN" altLang="en-US" smtClean="0"/>
              <a:t>‹#›</a:t>
            </a:fld>
            <a:endParaRPr lang="zh-CN" altLang="en-US"/>
          </a:p>
        </p:txBody>
      </p:sp>
    </p:spTree>
    <p:extLst>
      <p:ext uri="{BB962C8B-B14F-4D97-AF65-F5344CB8AC3E}">
        <p14:creationId xmlns:p14="http://schemas.microsoft.com/office/powerpoint/2010/main" val="473540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2FC347C-C600-46B0-BE2A-0871A92C58D2}" type="datetime1">
              <a:rPr lang="zh-CN" altLang="en-US" smtClean="0"/>
              <a:t>2016/9/23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4B74161-414E-4960-9D6E-BE0085D8C715}" type="slidenum">
              <a:rPr lang="zh-CN" altLang="en-US" smtClean="0"/>
              <a:t>‹#›</a:t>
            </a:fld>
            <a:endParaRPr lang="zh-CN" altLang="en-US"/>
          </a:p>
        </p:txBody>
      </p:sp>
    </p:spTree>
    <p:extLst>
      <p:ext uri="{BB962C8B-B14F-4D97-AF65-F5344CB8AC3E}">
        <p14:creationId xmlns:p14="http://schemas.microsoft.com/office/powerpoint/2010/main" val="3408828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62F738D-8FFD-4F78-B278-DADF0B008A69}" type="datetime1">
              <a:rPr lang="zh-CN" altLang="en-US" smtClean="0"/>
              <a:t>2016/9/23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4B74161-414E-4960-9D6E-BE0085D8C715}" type="slidenum">
              <a:rPr lang="zh-CN" altLang="en-US" smtClean="0"/>
              <a:t>‹#›</a:t>
            </a:fld>
            <a:endParaRPr lang="zh-CN" altLang="en-US"/>
          </a:p>
        </p:txBody>
      </p:sp>
    </p:spTree>
    <p:extLst>
      <p:ext uri="{BB962C8B-B14F-4D97-AF65-F5344CB8AC3E}">
        <p14:creationId xmlns:p14="http://schemas.microsoft.com/office/powerpoint/2010/main" val="3379888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30DA391-6F77-4026-90A2-7ED3AA19E225}" type="datetime1">
              <a:rPr lang="zh-CN" altLang="en-US" smtClean="0"/>
              <a:t>2016/9/23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4B74161-414E-4960-9D6E-BE0085D8C715}" type="slidenum">
              <a:rPr lang="zh-CN" altLang="en-US" smtClean="0"/>
              <a:t>‹#›</a:t>
            </a:fld>
            <a:endParaRPr lang="zh-CN" altLang="en-US"/>
          </a:p>
        </p:txBody>
      </p:sp>
    </p:spTree>
    <p:extLst>
      <p:ext uri="{BB962C8B-B14F-4D97-AF65-F5344CB8AC3E}">
        <p14:creationId xmlns:p14="http://schemas.microsoft.com/office/powerpoint/2010/main" val="399148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B30A1B3-03E4-499F-88CC-A7FFD2D8A538}" type="datetime1">
              <a:rPr lang="zh-CN" altLang="en-US" smtClean="0"/>
              <a:t>2016/9/23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4B74161-414E-4960-9D6E-BE0085D8C715}" type="slidenum">
              <a:rPr lang="zh-CN" altLang="en-US" smtClean="0"/>
              <a:t>‹#›</a:t>
            </a:fld>
            <a:endParaRPr lang="zh-CN" altLang="en-US"/>
          </a:p>
        </p:txBody>
      </p:sp>
    </p:spTree>
    <p:extLst>
      <p:ext uri="{BB962C8B-B14F-4D97-AF65-F5344CB8AC3E}">
        <p14:creationId xmlns:p14="http://schemas.microsoft.com/office/powerpoint/2010/main" val="1948106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BEBD424-AC2C-4B86-97DC-C67853237C69}" type="datetime1">
              <a:rPr lang="zh-CN" altLang="en-US" smtClean="0"/>
              <a:t>2016/9/23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4B74161-414E-4960-9D6E-BE0085D8C715}" type="slidenum">
              <a:rPr lang="zh-CN" altLang="en-US" smtClean="0"/>
              <a:t>‹#›</a:t>
            </a:fld>
            <a:endParaRPr lang="zh-CN" altLang="en-US"/>
          </a:p>
        </p:txBody>
      </p:sp>
    </p:spTree>
    <p:extLst>
      <p:ext uri="{BB962C8B-B14F-4D97-AF65-F5344CB8AC3E}">
        <p14:creationId xmlns:p14="http://schemas.microsoft.com/office/powerpoint/2010/main" val="2735614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EB33562-5625-4DBA-AA3E-EFE20A0640A9}" type="datetime1">
              <a:rPr lang="zh-CN" altLang="en-US" smtClean="0"/>
              <a:t>2016/9/23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4B74161-414E-4960-9D6E-BE0085D8C715}" type="slidenum">
              <a:rPr lang="zh-CN" altLang="en-US" smtClean="0"/>
              <a:t>‹#›</a:t>
            </a:fld>
            <a:endParaRPr lang="zh-CN" altLang="en-US"/>
          </a:p>
        </p:txBody>
      </p:sp>
    </p:spTree>
    <p:extLst>
      <p:ext uri="{BB962C8B-B14F-4D97-AF65-F5344CB8AC3E}">
        <p14:creationId xmlns:p14="http://schemas.microsoft.com/office/powerpoint/2010/main" val="1458114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E0FCB9-A050-4A63-8329-7262565FF54A}" type="datetime1">
              <a:rPr lang="zh-CN" altLang="en-US" smtClean="0"/>
              <a:t>2016/9/23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B74161-414E-4960-9D6E-BE0085D8C715}" type="slidenum">
              <a:rPr lang="zh-CN" altLang="en-US" smtClean="0"/>
              <a:t>‹#›</a:t>
            </a:fld>
            <a:endParaRPr lang="zh-CN" altLang="en-US"/>
          </a:p>
        </p:txBody>
      </p:sp>
    </p:spTree>
    <p:extLst>
      <p:ext uri="{BB962C8B-B14F-4D97-AF65-F5344CB8AC3E}">
        <p14:creationId xmlns:p14="http://schemas.microsoft.com/office/powerpoint/2010/main" val="1842098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smtClean="0">
                <a:latin typeface="Times New Roman" panose="02020603050405020304" pitchFamily="18" charset="0"/>
                <a:cs typeface="Times New Roman" panose="02020603050405020304" pitchFamily="18" charset="0"/>
              </a:rPr>
              <a:t>Buckling calculation for window design</a:t>
            </a:r>
            <a:endParaRPr lang="zh-CN" altLang="en-US" dirty="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04B74161-414E-4960-9D6E-BE0085D8C715}" type="slidenum">
              <a:rPr lang="zh-CN" altLang="en-US" smtClean="0"/>
              <a:t>1</a:t>
            </a:fld>
            <a:endParaRPr lang="zh-CN" altLang="en-US"/>
          </a:p>
        </p:txBody>
      </p:sp>
      <p:sp>
        <p:nvSpPr>
          <p:cNvPr id="5" name="矩形 4"/>
          <p:cNvSpPr/>
          <p:nvPr/>
        </p:nvSpPr>
        <p:spPr>
          <a:xfrm>
            <a:off x="3133060" y="3959248"/>
            <a:ext cx="6096000" cy="1815882"/>
          </a:xfrm>
          <a:prstGeom prst="rect">
            <a:avLst/>
          </a:prstGeom>
        </p:spPr>
        <p:txBody>
          <a:bodyPr>
            <a:spAutoFit/>
          </a:bodyPr>
          <a:lstStyle/>
          <a:p>
            <a:pPr algn="ctr">
              <a:spcBef>
                <a:spcPct val="0"/>
              </a:spcBef>
            </a:pPr>
            <a:r>
              <a:rPr lang="en-US" altLang="zh-CN" sz="2400" dirty="0">
                <a:solidFill>
                  <a:srgbClr val="002060"/>
                </a:solidFill>
                <a:latin typeface="Times New Roman" panose="02020603050405020304" pitchFamily="18" charset="0"/>
                <a:cs typeface="Times New Roman" panose="02020603050405020304" pitchFamily="18" charset="0"/>
              </a:rPr>
              <a:t>S. Jin</a:t>
            </a:r>
            <a:r>
              <a:rPr lang="en-US" altLang="zh-CN" sz="2400" baseline="30000" dirty="0">
                <a:solidFill>
                  <a:srgbClr val="002060"/>
                </a:solidFill>
                <a:latin typeface="Times New Roman" panose="02020603050405020304" pitchFamily="18" charset="0"/>
                <a:cs typeface="Times New Roman" panose="02020603050405020304" pitchFamily="18" charset="0"/>
              </a:rPr>
              <a:t>1</a:t>
            </a:r>
            <a:r>
              <a:rPr lang="en-US" altLang="zh-CN" sz="2400" dirty="0">
                <a:solidFill>
                  <a:srgbClr val="002060"/>
                </a:solidFill>
                <a:latin typeface="Times New Roman" panose="02020603050405020304" pitchFamily="18" charset="0"/>
                <a:cs typeface="Times New Roman" panose="02020603050405020304" pitchFamily="18" charset="0"/>
              </a:rPr>
              <a:t>, P. Sievers</a:t>
            </a:r>
            <a:r>
              <a:rPr lang="en-US" altLang="zh-CN" sz="2400" baseline="30000" dirty="0">
                <a:solidFill>
                  <a:srgbClr val="002060"/>
                </a:solidFill>
                <a:latin typeface="Times New Roman" panose="02020603050405020304" pitchFamily="18" charset="0"/>
                <a:cs typeface="Times New Roman" panose="02020603050405020304" pitchFamily="18" charset="0"/>
              </a:rPr>
              <a:t>2</a:t>
            </a:r>
            <a:r>
              <a:rPr lang="en-US" altLang="zh-CN" sz="2400" dirty="0">
                <a:solidFill>
                  <a:srgbClr val="002060"/>
                </a:solidFill>
                <a:latin typeface="Times New Roman" panose="02020603050405020304" pitchFamily="18" charset="0"/>
                <a:cs typeface="Times New Roman" panose="02020603050405020304" pitchFamily="18" charset="0"/>
              </a:rPr>
              <a:t>, T. Omori</a:t>
            </a:r>
            <a:r>
              <a:rPr lang="en-US" altLang="zh-CN" sz="2400" baseline="30000" dirty="0">
                <a:solidFill>
                  <a:srgbClr val="002060"/>
                </a:solidFill>
                <a:latin typeface="Times New Roman" panose="02020603050405020304" pitchFamily="18" charset="0"/>
                <a:cs typeface="Times New Roman" panose="02020603050405020304" pitchFamily="18" charset="0"/>
              </a:rPr>
              <a:t>3</a:t>
            </a:r>
            <a:r>
              <a:rPr lang="en-US" altLang="zh-CN" sz="2400" dirty="0">
                <a:solidFill>
                  <a:srgbClr val="002060"/>
                </a:solidFill>
                <a:latin typeface="Times New Roman" panose="02020603050405020304" pitchFamily="18" charset="0"/>
                <a:cs typeface="Times New Roman" panose="02020603050405020304" pitchFamily="18" charset="0"/>
              </a:rPr>
              <a:t>, J.Gao</a:t>
            </a:r>
            <a:r>
              <a:rPr lang="en-US" altLang="zh-CN" sz="2400" baseline="30000" dirty="0">
                <a:solidFill>
                  <a:srgbClr val="002060"/>
                </a:solidFill>
                <a:latin typeface="Times New Roman" panose="02020603050405020304" pitchFamily="18" charset="0"/>
                <a:cs typeface="Times New Roman" panose="02020603050405020304" pitchFamily="18" charset="0"/>
              </a:rPr>
              <a:t>1</a:t>
            </a:r>
            <a:r>
              <a:rPr lang="en-US" altLang="zh-CN" sz="2400" dirty="0">
                <a:solidFill>
                  <a:srgbClr val="002060"/>
                </a:solidFill>
                <a:latin typeface="Times New Roman" panose="02020603050405020304" pitchFamily="18" charset="0"/>
                <a:cs typeface="Times New Roman" panose="02020603050405020304" pitchFamily="18" charset="0"/>
              </a:rPr>
              <a:t> </a:t>
            </a:r>
          </a:p>
          <a:p>
            <a:pPr algn="ctr">
              <a:spcBef>
                <a:spcPct val="0"/>
              </a:spcBef>
            </a:pPr>
            <a:endParaRPr lang="en-US" altLang="zh-CN" sz="2400" baseline="30000" dirty="0">
              <a:solidFill>
                <a:srgbClr val="002060"/>
              </a:solidFill>
              <a:latin typeface="Times New Roman" panose="02020603050405020304" pitchFamily="18" charset="0"/>
              <a:cs typeface="Times New Roman" panose="02020603050405020304" pitchFamily="18" charset="0"/>
            </a:endParaRPr>
          </a:p>
          <a:p>
            <a:pPr algn="ctr">
              <a:spcBef>
                <a:spcPct val="0"/>
              </a:spcBef>
            </a:pPr>
            <a:r>
              <a:rPr lang="en-US" altLang="zh-CN" sz="2400" baseline="30000" dirty="0">
                <a:solidFill>
                  <a:srgbClr val="002060"/>
                </a:solidFill>
                <a:latin typeface="Times New Roman" panose="02020603050405020304" pitchFamily="18" charset="0"/>
                <a:cs typeface="Times New Roman" panose="02020603050405020304" pitchFamily="18" charset="0"/>
              </a:rPr>
              <a:t>1 </a:t>
            </a:r>
            <a:r>
              <a:rPr lang="en-US" altLang="zh-CN" sz="2400" i="1" dirty="0">
                <a:solidFill>
                  <a:srgbClr val="002060"/>
                </a:solidFill>
                <a:latin typeface="Times New Roman" panose="02020603050405020304" pitchFamily="18" charset="0"/>
                <a:cs typeface="Times New Roman" panose="02020603050405020304" pitchFamily="18" charset="0"/>
              </a:rPr>
              <a:t>IHEP; </a:t>
            </a:r>
            <a:r>
              <a:rPr lang="en-US" altLang="zh-CN" sz="2400" i="1" baseline="30000" dirty="0">
                <a:solidFill>
                  <a:srgbClr val="002060"/>
                </a:solidFill>
                <a:latin typeface="Times New Roman" panose="02020603050405020304" pitchFamily="18" charset="0"/>
                <a:cs typeface="Times New Roman" panose="02020603050405020304" pitchFamily="18" charset="0"/>
              </a:rPr>
              <a:t>2</a:t>
            </a:r>
            <a:r>
              <a:rPr lang="en-US" altLang="zh-CN" sz="2400" i="1" dirty="0">
                <a:solidFill>
                  <a:srgbClr val="002060"/>
                </a:solidFill>
                <a:latin typeface="Times New Roman" panose="02020603050405020304" pitchFamily="18" charset="0"/>
                <a:cs typeface="Times New Roman" panose="02020603050405020304" pitchFamily="18" charset="0"/>
              </a:rPr>
              <a:t>CERN; </a:t>
            </a:r>
            <a:r>
              <a:rPr lang="en-US" altLang="zh-CN" sz="2400" i="1" baseline="30000" dirty="0">
                <a:solidFill>
                  <a:srgbClr val="002060"/>
                </a:solidFill>
                <a:latin typeface="Times New Roman" panose="02020603050405020304" pitchFamily="18" charset="0"/>
                <a:cs typeface="Times New Roman" panose="02020603050405020304" pitchFamily="18" charset="0"/>
              </a:rPr>
              <a:t>3</a:t>
            </a:r>
            <a:r>
              <a:rPr lang="en-US" altLang="zh-CN" sz="2400" i="1" dirty="0">
                <a:solidFill>
                  <a:srgbClr val="002060"/>
                </a:solidFill>
                <a:latin typeface="Times New Roman" panose="02020603050405020304" pitchFamily="18" charset="0"/>
                <a:cs typeface="Times New Roman" panose="02020603050405020304" pitchFamily="18" charset="0"/>
              </a:rPr>
              <a:t>KEK;</a:t>
            </a:r>
          </a:p>
          <a:p>
            <a:pPr algn="ctr">
              <a:spcBef>
                <a:spcPct val="0"/>
              </a:spcBef>
            </a:pPr>
            <a:endParaRPr lang="en-US" altLang="zh-CN" sz="2400" b="1" i="1" dirty="0">
              <a:solidFill>
                <a:srgbClr val="002060"/>
              </a:solidFill>
              <a:latin typeface="Times New Roman" panose="02020603050405020304" pitchFamily="18" charset="0"/>
              <a:cs typeface="Times New Roman" panose="02020603050405020304" pitchFamily="18" charset="0"/>
            </a:endParaRPr>
          </a:p>
          <a:p>
            <a:pPr algn="ctr">
              <a:spcBef>
                <a:spcPct val="0"/>
              </a:spcBef>
            </a:pPr>
            <a:r>
              <a:rPr lang="en-US" altLang="zh-CN" sz="2400" dirty="0" smtClean="0">
                <a:solidFill>
                  <a:srgbClr val="002060"/>
                </a:solidFill>
                <a:latin typeface="Times New Roman" panose="02020603050405020304" pitchFamily="18" charset="0"/>
                <a:cs typeface="Times New Roman" panose="02020603050405020304" pitchFamily="18" charset="0"/>
              </a:rPr>
              <a:t>POSIPOL2016, LAL, </a:t>
            </a:r>
            <a:r>
              <a:rPr lang="en-US" altLang="zh-CN" sz="2400" dirty="0" err="1" smtClean="0">
                <a:solidFill>
                  <a:srgbClr val="002060"/>
                </a:solidFill>
                <a:latin typeface="Times New Roman" panose="02020603050405020304" pitchFamily="18" charset="0"/>
                <a:cs typeface="Times New Roman" panose="02020603050405020304" pitchFamily="18" charset="0"/>
              </a:rPr>
              <a:t>Orsay</a:t>
            </a:r>
            <a:r>
              <a:rPr lang="en-US" altLang="zh-CN" sz="2400" dirty="0" smtClean="0">
                <a:solidFill>
                  <a:srgbClr val="002060"/>
                </a:solidFill>
                <a:latin typeface="Times New Roman" panose="02020603050405020304" pitchFamily="18" charset="0"/>
                <a:cs typeface="Times New Roman" panose="02020603050405020304" pitchFamily="18" charset="0"/>
              </a:rPr>
              <a:t>, Sept. 14-16, 2016</a:t>
            </a:r>
            <a:r>
              <a:rPr lang="en-US" altLang="zh-CN" sz="2400" b="1" i="1" dirty="0" smtClean="0">
                <a:solidFill>
                  <a:srgbClr val="002060"/>
                </a:solidFill>
                <a:latin typeface="Times New Roman" panose="02020603050405020304" pitchFamily="18" charset="0"/>
                <a:cs typeface="Times New Roman" panose="02020603050405020304" pitchFamily="18" charset="0"/>
              </a:rPr>
              <a:t>.</a:t>
            </a:r>
            <a:endParaRPr lang="en-US" altLang="zh-C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7148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7566" y="106708"/>
            <a:ext cx="10515600" cy="1325563"/>
          </a:xfrm>
        </p:spPr>
        <p:txBody>
          <a:bodyPr>
            <a:normAutofit/>
          </a:bodyPr>
          <a:lstStyle/>
          <a:p>
            <a:r>
              <a:rPr lang="en-US" altLang="zh-CN" sz="3600" dirty="0" smtClean="0">
                <a:latin typeface="Times New Roman" panose="02020603050405020304" pitchFamily="18" charset="0"/>
                <a:cs typeface="Times New Roman" panose="02020603050405020304" pitchFamily="18" charset="0"/>
              </a:rPr>
              <a:t>Critical </a:t>
            </a:r>
            <a:r>
              <a:rPr lang="en-US" altLang="zh-CN" sz="3600" dirty="0">
                <a:latin typeface="Times New Roman" panose="02020603050405020304" pitchFamily="18" charset="0"/>
                <a:cs typeface="Times New Roman" panose="02020603050405020304" pitchFamily="18" charset="0"/>
              </a:rPr>
              <a:t>Peak Temperature </a:t>
            </a:r>
            <a:r>
              <a:rPr lang="en-US" altLang="zh-CN" sz="3600" dirty="0" smtClean="0">
                <a:latin typeface="Times New Roman" panose="02020603050405020304" pitchFamily="18" charset="0"/>
                <a:cs typeface="Times New Roman" panose="02020603050405020304" pitchFamily="18" charset="0"/>
              </a:rPr>
              <a:t>of buckling with a </a:t>
            </a:r>
            <a:r>
              <a:rPr lang="en-US" altLang="zh-CN" sz="3600" dirty="0" err="1" smtClean="0">
                <a:latin typeface="Times New Roman" panose="02020603050405020304" pitchFamily="18" charset="0"/>
                <a:cs typeface="Times New Roman" panose="02020603050405020304" pitchFamily="18" charset="0"/>
              </a:rPr>
              <a:t>rms</a:t>
            </a:r>
            <a:r>
              <a:rPr lang="en-US" altLang="zh-CN" sz="3600" dirty="0" smtClean="0">
                <a:latin typeface="Times New Roman" panose="02020603050405020304" pitchFamily="18" charset="0"/>
                <a:cs typeface="Times New Roman" panose="02020603050405020304" pitchFamily="18" charset="0"/>
              </a:rPr>
              <a:t> beam of 1.0mm </a:t>
            </a:r>
            <a:endParaRPr lang="zh-CN" altLang="en-US" sz="3600" dirty="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04B74161-414E-4960-9D6E-BE0085D8C715}" type="slidenum">
              <a:rPr lang="zh-CN" altLang="en-US" smtClean="0"/>
              <a:t>10</a:t>
            </a:fld>
            <a:endParaRPr lang="zh-CN" altLang="en-US"/>
          </a:p>
        </p:txBody>
      </p:sp>
      <p:graphicFrame>
        <p:nvGraphicFramePr>
          <p:cNvPr id="8" name="内容占位符 3"/>
          <p:cNvGraphicFramePr>
            <a:graphicFrameLocks noGrp="1"/>
          </p:cNvGraphicFramePr>
          <p:nvPr>
            <p:ph idx="1"/>
            <p:extLst>
              <p:ext uri="{D42A27DB-BD31-4B8C-83A1-F6EECF244321}">
                <p14:modId xmlns:p14="http://schemas.microsoft.com/office/powerpoint/2010/main" val="1883089170"/>
              </p:ext>
            </p:extLst>
          </p:nvPr>
        </p:nvGraphicFramePr>
        <p:xfrm>
          <a:off x="1755487" y="1432271"/>
          <a:ext cx="3011833" cy="3181602"/>
        </p:xfrm>
        <a:graphic>
          <a:graphicData uri="http://schemas.openxmlformats.org/drawingml/2006/table">
            <a:tbl>
              <a:tblPr firstRow="1" bandRow="1">
                <a:tableStyleId>{5C22544A-7EE6-4342-B048-85BDC9FD1C3A}</a:tableStyleId>
              </a:tblPr>
              <a:tblGrid>
                <a:gridCol w="1051040"/>
                <a:gridCol w="1960793"/>
              </a:tblGrid>
              <a:tr h="530267">
                <a:tc>
                  <a:txBody>
                    <a:bodyPr/>
                    <a:lstStyle/>
                    <a:p>
                      <a:pPr algn="ctr"/>
                      <a:r>
                        <a:rPr lang="en-US" altLang="zh-CN" sz="1500" dirty="0" smtClean="0"/>
                        <a:t>Mode</a:t>
                      </a:r>
                      <a:endParaRPr lang="zh-CN" altLang="en-US" sz="1500" dirty="0"/>
                    </a:p>
                  </a:txBody>
                  <a:tcPr marL="69165" marR="69165" marT="34583" marB="34583"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500" b="1" dirty="0" smtClean="0">
                          <a:effectLst/>
                          <a:latin typeface="Times New Roman" panose="02020603050405020304" pitchFamily="18" charset="0"/>
                          <a:ea typeface="+mn-ea"/>
                          <a:cs typeface="Times New Roman" panose="02020603050405020304" pitchFamily="18" charset="0"/>
                        </a:rPr>
                        <a:t>Critical Peak</a:t>
                      </a:r>
                      <a:r>
                        <a:rPr lang="en-US" altLang="zh-CN" sz="1500" b="1" baseline="0" dirty="0" smtClean="0">
                          <a:effectLst/>
                          <a:latin typeface="Times New Roman" panose="02020603050405020304" pitchFamily="18" charset="0"/>
                          <a:ea typeface="+mn-ea"/>
                          <a:cs typeface="Times New Roman" panose="02020603050405020304" pitchFamily="18" charset="0"/>
                        </a:rPr>
                        <a:t> </a:t>
                      </a:r>
                      <a:r>
                        <a:rPr lang="en-US" altLang="zh-CN" sz="1500" b="1" dirty="0" smtClean="0">
                          <a:effectLst/>
                          <a:latin typeface="Times New Roman" panose="02020603050405020304" pitchFamily="18" charset="0"/>
                          <a:ea typeface="+mn-ea"/>
                          <a:cs typeface="Times New Roman" panose="02020603050405020304" pitchFamily="18" charset="0"/>
                        </a:rPr>
                        <a:t>Temperature (C)</a:t>
                      </a:r>
                      <a:endParaRPr lang="zh-CN" altLang="en-US" sz="1500" dirty="0"/>
                    </a:p>
                  </a:txBody>
                  <a:tcPr marL="69165" marR="69165" marT="34583" marB="34583" anchor="ctr"/>
                </a:tc>
              </a:tr>
              <a:tr h="530267">
                <a:tc>
                  <a:txBody>
                    <a:bodyPr/>
                    <a:lstStyle/>
                    <a:p>
                      <a:pPr algn="ctr"/>
                      <a:r>
                        <a:rPr lang="en-US" altLang="zh-CN" sz="1500" dirty="0" smtClean="0"/>
                        <a:t>1</a:t>
                      </a:r>
                      <a:endParaRPr lang="zh-CN" altLang="en-US" sz="1500" dirty="0"/>
                    </a:p>
                  </a:txBody>
                  <a:tcPr marL="69165" marR="69165" marT="34583" marB="34583" anchor="ctr"/>
                </a:tc>
                <a:tc>
                  <a:txBody>
                    <a:bodyPr/>
                    <a:lstStyle/>
                    <a:p>
                      <a:pPr algn="ctr"/>
                      <a:r>
                        <a:rPr lang="en-US" altLang="zh-CN" sz="1500" dirty="0" smtClean="0"/>
                        <a:t>196</a:t>
                      </a:r>
                    </a:p>
                  </a:txBody>
                  <a:tcPr marL="69165" marR="69165" marT="34583" marB="34583" anchor="ctr"/>
                </a:tc>
              </a:tr>
              <a:tr h="530267">
                <a:tc>
                  <a:txBody>
                    <a:bodyPr/>
                    <a:lstStyle/>
                    <a:p>
                      <a:pPr algn="ctr"/>
                      <a:r>
                        <a:rPr lang="en-US" altLang="zh-CN" sz="1500" dirty="0" smtClean="0"/>
                        <a:t>2</a:t>
                      </a:r>
                      <a:endParaRPr lang="zh-CN" altLang="en-US" sz="1500" dirty="0"/>
                    </a:p>
                  </a:txBody>
                  <a:tcPr marL="69165" marR="69165" marT="34583" marB="34583" anchor="ctr"/>
                </a:tc>
                <a:tc>
                  <a:txBody>
                    <a:bodyPr/>
                    <a:lstStyle/>
                    <a:p>
                      <a:pPr algn="ctr"/>
                      <a:r>
                        <a:rPr lang="en-US" altLang="zh-CN" sz="1500" dirty="0" smtClean="0"/>
                        <a:t>469</a:t>
                      </a:r>
                    </a:p>
                  </a:txBody>
                  <a:tcPr marL="69165" marR="69165" marT="34583" marB="34583" anchor="ctr"/>
                </a:tc>
              </a:tr>
              <a:tr h="530267">
                <a:tc>
                  <a:txBody>
                    <a:bodyPr/>
                    <a:lstStyle/>
                    <a:p>
                      <a:pPr algn="ctr"/>
                      <a:r>
                        <a:rPr lang="en-US" altLang="zh-CN" sz="1500" dirty="0" smtClean="0"/>
                        <a:t>3</a:t>
                      </a:r>
                      <a:endParaRPr lang="zh-CN" altLang="en-US" sz="1500" dirty="0"/>
                    </a:p>
                  </a:txBody>
                  <a:tcPr marL="69165" marR="69165" marT="34583" marB="34583" anchor="ctr"/>
                </a:tc>
                <a:tc>
                  <a:txBody>
                    <a:bodyPr/>
                    <a:lstStyle/>
                    <a:p>
                      <a:pPr algn="ctr"/>
                      <a:r>
                        <a:rPr lang="en-US" altLang="zh-CN" sz="1500" dirty="0" smtClean="0"/>
                        <a:t>469</a:t>
                      </a:r>
                    </a:p>
                  </a:txBody>
                  <a:tcPr marL="69165" marR="69165" marT="34583" marB="34583" anchor="ctr"/>
                </a:tc>
              </a:tr>
              <a:tr h="530267">
                <a:tc>
                  <a:txBody>
                    <a:bodyPr/>
                    <a:lstStyle/>
                    <a:p>
                      <a:pPr algn="ctr"/>
                      <a:r>
                        <a:rPr lang="en-US" altLang="zh-CN" sz="1500" dirty="0" smtClean="0"/>
                        <a:t>4</a:t>
                      </a:r>
                      <a:endParaRPr lang="zh-CN" altLang="en-US" sz="1500" dirty="0"/>
                    </a:p>
                  </a:txBody>
                  <a:tcPr marL="69165" marR="69165" marT="34583" marB="34583" anchor="ctr"/>
                </a:tc>
                <a:tc>
                  <a:txBody>
                    <a:bodyPr/>
                    <a:lstStyle/>
                    <a:p>
                      <a:pPr algn="ctr"/>
                      <a:r>
                        <a:rPr lang="en-US" altLang="zh-CN" sz="1500" dirty="0" smtClean="0"/>
                        <a:t>531</a:t>
                      </a:r>
                      <a:endParaRPr lang="zh-CN" altLang="en-US" sz="1500" dirty="0"/>
                    </a:p>
                  </a:txBody>
                  <a:tcPr marL="69165" marR="69165" marT="34583" marB="34583" anchor="ctr"/>
                </a:tc>
              </a:tr>
              <a:tr h="530267">
                <a:tc>
                  <a:txBody>
                    <a:bodyPr/>
                    <a:lstStyle/>
                    <a:p>
                      <a:pPr algn="ctr"/>
                      <a:r>
                        <a:rPr lang="en-US" altLang="zh-CN" sz="1500" dirty="0" smtClean="0"/>
                        <a:t>5</a:t>
                      </a:r>
                      <a:endParaRPr lang="zh-CN" altLang="en-US" sz="1500" dirty="0"/>
                    </a:p>
                  </a:txBody>
                  <a:tcPr marL="69165" marR="69165" marT="34583" marB="34583" anchor="ctr"/>
                </a:tc>
                <a:tc>
                  <a:txBody>
                    <a:bodyPr/>
                    <a:lstStyle/>
                    <a:p>
                      <a:pPr algn="ctr"/>
                      <a:r>
                        <a:rPr lang="en-US" altLang="zh-CN" sz="1500" dirty="0" smtClean="0"/>
                        <a:t>884</a:t>
                      </a:r>
                      <a:endParaRPr lang="zh-CN" altLang="en-US" sz="1500" dirty="0"/>
                    </a:p>
                  </a:txBody>
                  <a:tcPr marL="69165" marR="69165" marT="34583" marB="34583" anchor="ctr"/>
                </a:tc>
              </a:tr>
            </a:tbl>
          </a:graphicData>
        </a:graphic>
      </p:graphicFrame>
      <p:graphicFrame>
        <p:nvGraphicFramePr>
          <p:cNvPr id="9" name="内容占位符 3"/>
          <p:cNvGraphicFramePr>
            <a:graphicFrameLocks noGrp="1"/>
          </p:cNvGraphicFramePr>
          <p:nvPr>
            <p:ph idx="1"/>
            <p:extLst>
              <p:ext uri="{D42A27DB-BD31-4B8C-83A1-F6EECF244321}">
                <p14:modId xmlns:p14="http://schemas.microsoft.com/office/powerpoint/2010/main" val="258397570"/>
              </p:ext>
            </p:extLst>
          </p:nvPr>
        </p:nvGraphicFramePr>
        <p:xfrm>
          <a:off x="5598767" y="1441011"/>
          <a:ext cx="3011833" cy="3181602"/>
        </p:xfrm>
        <a:graphic>
          <a:graphicData uri="http://schemas.openxmlformats.org/drawingml/2006/table">
            <a:tbl>
              <a:tblPr firstRow="1" bandRow="1">
                <a:tableStyleId>{5C22544A-7EE6-4342-B048-85BDC9FD1C3A}</a:tableStyleId>
              </a:tblPr>
              <a:tblGrid>
                <a:gridCol w="1051040"/>
                <a:gridCol w="1960793"/>
              </a:tblGrid>
              <a:tr h="530267">
                <a:tc>
                  <a:txBody>
                    <a:bodyPr/>
                    <a:lstStyle/>
                    <a:p>
                      <a:pPr algn="ctr"/>
                      <a:r>
                        <a:rPr lang="en-US" altLang="zh-CN" sz="1500" dirty="0" smtClean="0"/>
                        <a:t>Mode</a:t>
                      </a:r>
                      <a:endParaRPr lang="zh-CN" altLang="en-US" sz="1500" dirty="0"/>
                    </a:p>
                  </a:txBody>
                  <a:tcPr marL="69165" marR="69165" marT="34583" marB="34583"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500" b="1" dirty="0" smtClean="0">
                          <a:effectLst/>
                          <a:latin typeface="Times New Roman" panose="02020603050405020304" pitchFamily="18" charset="0"/>
                          <a:ea typeface="+mn-ea"/>
                          <a:cs typeface="Times New Roman" panose="02020603050405020304" pitchFamily="18" charset="0"/>
                        </a:rPr>
                        <a:t>Critical Peak</a:t>
                      </a:r>
                      <a:r>
                        <a:rPr lang="en-US" altLang="zh-CN" sz="1500" b="1" baseline="0" dirty="0" smtClean="0">
                          <a:effectLst/>
                          <a:latin typeface="Times New Roman" panose="02020603050405020304" pitchFamily="18" charset="0"/>
                          <a:ea typeface="+mn-ea"/>
                          <a:cs typeface="Times New Roman" panose="02020603050405020304" pitchFamily="18" charset="0"/>
                        </a:rPr>
                        <a:t> </a:t>
                      </a:r>
                      <a:r>
                        <a:rPr lang="en-US" altLang="zh-CN" sz="1500" b="1" dirty="0" smtClean="0">
                          <a:effectLst/>
                          <a:latin typeface="Times New Roman" panose="02020603050405020304" pitchFamily="18" charset="0"/>
                          <a:ea typeface="+mn-ea"/>
                          <a:cs typeface="Times New Roman" panose="02020603050405020304" pitchFamily="18" charset="0"/>
                        </a:rPr>
                        <a:t>Temperature (C)</a:t>
                      </a:r>
                      <a:endParaRPr lang="zh-CN" altLang="en-US" sz="1500" dirty="0"/>
                    </a:p>
                  </a:txBody>
                  <a:tcPr marL="69165" marR="69165" marT="34583" marB="34583" anchor="ctr"/>
                </a:tc>
              </a:tr>
              <a:tr h="530267">
                <a:tc>
                  <a:txBody>
                    <a:bodyPr/>
                    <a:lstStyle/>
                    <a:p>
                      <a:pPr algn="ctr"/>
                      <a:r>
                        <a:rPr lang="en-US" altLang="zh-CN" sz="1500" dirty="0" smtClean="0"/>
                        <a:t>1</a:t>
                      </a:r>
                      <a:endParaRPr lang="zh-CN" altLang="en-US" sz="1500" dirty="0"/>
                    </a:p>
                  </a:txBody>
                  <a:tcPr marL="69165" marR="69165" marT="34583" marB="34583" anchor="ctr"/>
                </a:tc>
                <a:tc>
                  <a:txBody>
                    <a:bodyPr/>
                    <a:lstStyle/>
                    <a:p>
                      <a:pPr algn="ctr"/>
                      <a:r>
                        <a:rPr lang="en-US" altLang="zh-CN" sz="1500" dirty="0" smtClean="0"/>
                        <a:t>785</a:t>
                      </a:r>
                    </a:p>
                  </a:txBody>
                  <a:tcPr marL="69165" marR="69165" marT="34583" marB="34583" anchor="ctr"/>
                </a:tc>
              </a:tr>
              <a:tr h="530267">
                <a:tc>
                  <a:txBody>
                    <a:bodyPr/>
                    <a:lstStyle/>
                    <a:p>
                      <a:pPr algn="ctr"/>
                      <a:r>
                        <a:rPr lang="en-US" altLang="zh-CN" sz="1500" dirty="0" smtClean="0"/>
                        <a:t>2</a:t>
                      </a:r>
                      <a:endParaRPr lang="zh-CN" altLang="en-US" sz="1500" dirty="0"/>
                    </a:p>
                  </a:txBody>
                  <a:tcPr marL="69165" marR="69165" marT="34583" marB="34583" anchor="ctr"/>
                </a:tc>
                <a:tc>
                  <a:txBody>
                    <a:bodyPr/>
                    <a:lstStyle/>
                    <a:p>
                      <a:pPr algn="ctr"/>
                      <a:r>
                        <a:rPr lang="en-US" altLang="zh-CN" sz="1500" dirty="0" smtClean="0"/>
                        <a:t>1870</a:t>
                      </a:r>
                    </a:p>
                  </a:txBody>
                  <a:tcPr marL="69165" marR="69165" marT="34583" marB="34583" anchor="ctr"/>
                </a:tc>
              </a:tr>
              <a:tr h="530267">
                <a:tc>
                  <a:txBody>
                    <a:bodyPr/>
                    <a:lstStyle/>
                    <a:p>
                      <a:pPr algn="ctr"/>
                      <a:r>
                        <a:rPr lang="en-US" altLang="zh-CN" sz="1500" dirty="0" smtClean="0"/>
                        <a:t>3</a:t>
                      </a:r>
                      <a:endParaRPr lang="zh-CN" altLang="en-US" sz="1500" dirty="0"/>
                    </a:p>
                  </a:txBody>
                  <a:tcPr marL="69165" marR="69165" marT="34583" marB="34583" anchor="ctr"/>
                </a:tc>
                <a:tc>
                  <a:txBody>
                    <a:bodyPr/>
                    <a:lstStyle/>
                    <a:p>
                      <a:pPr algn="ctr"/>
                      <a:r>
                        <a:rPr lang="en-US" altLang="zh-CN" sz="1500" dirty="0" smtClean="0"/>
                        <a:t>1870</a:t>
                      </a:r>
                    </a:p>
                  </a:txBody>
                  <a:tcPr marL="69165" marR="69165" marT="34583" marB="34583" anchor="ctr"/>
                </a:tc>
              </a:tr>
              <a:tr h="530267">
                <a:tc>
                  <a:txBody>
                    <a:bodyPr/>
                    <a:lstStyle/>
                    <a:p>
                      <a:pPr algn="ctr"/>
                      <a:r>
                        <a:rPr lang="en-US" altLang="zh-CN" sz="1500" dirty="0" smtClean="0"/>
                        <a:t>4</a:t>
                      </a:r>
                      <a:endParaRPr lang="zh-CN" altLang="en-US" sz="1500" dirty="0"/>
                    </a:p>
                  </a:txBody>
                  <a:tcPr marL="69165" marR="69165" marT="34583" marB="34583" anchor="ctr"/>
                </a:tc>
                <a:tc>
                  <a:txBody>
                    <a:bodyPr/>
                    <a:lstStyle/>
                    <a:p>
                      <a:pPr algn="ctr"/>
                      <a:r>
                        <a:rPr lang="en-US" altLang="zh-CN" sz="1500" dirty="0" smtClean="0"/>
                        <a:t>2107</a:t>
                      </a:r>
                      <a:endParaRPr lang="zh-CN" altLang="en-US" sz="1500" dirty="0"/>
                    </a:p>
                  </a:txBody>
                  <a:tcPr marL="69165" marR="69165" marT="34583" marB="34583" anchor="ctr"/>
                </a:tc>
              </a:tr>
              <a:tr h="530267">
                <a:tc>
                  <a:txBody>
                    <a:bodyPr/>
                    <a:lstStyle/>
                    <a:p>
                      <a:pPr algn="ctr"/>
                      <a:r>
                        <a:rPr lang="en-US" altLang="zh-CN" sz="1500" dirty="0" smtClean="0"/>
                        <a:t>5</a:t>
                      </a:r>
                      <a:endParaRPr lang="zh-CN" altLang="en-US" sz="1500" dirty="0"/>
                    </a:p>
                  </a:txBody>
                  <a:tcPr marL="69165" marR="69165" marT="34583" marB="34583" anchor="ctr"/>
                </a:tc>
                <a:tc>
                  <a:txBody>
                    <a:bodyPr/>
                    <a:lstStyle/>
                    <a:p>
                      <a:pPr algn="ctr"/>
                      <a:r>
                        <a:rPr lang="en-US" altLang="zh-CN" sz="1500" dirty="0" smtClean="0"/>
                        <a:t>3495</a:t>
                      </a:r>
                      <a:endParaRPr lang="zh-CN" altLang="en-US" sz="1500" dirty="0"/>
                    </a:p>
                  </a:txBody>
                  <a:tcPr marL="69165" marR="69165" marT="34583" marB="34583" anchor="ctr"/>
                </a:tc>
              </a:tr>
            </a:tbl>
          </a:graphicData>
        </a:graphic>
      </p:graphicFrame>
      <p:sp>
        <p:nvSpPr>
          <p:cNvPr id="10" name="文本框 9"/>
          <p:cNvSpPr txBox="1"/>
          <p:nvPr/>
        </p:nvSpPr>
        <p:spPr>
          <a:xfrm>
            <a:off x="1855725" y="4779184"/>
            <a:ext cx="2967789" cy="646331"/>
          </a:xfrm>
          <a:prstGeom prst="rect">
            <a:avLst/>
          </a:prstGeom>
          <a:noFill/>
        </p:spPr>
        <p:txBody>
          <a:bodyPr wrap="square" rtlCol="0">
            <a:spAutoFit/>
          </a:bodyPr>
          <a:lstStyle/>
          <a:p>
            <a:r>
              <a:rPr lang="en-US" altLang="zh-CN" dirty="0" smtClean="0"/>
              <a:t>0.1mm thickness window. It will buckle at about 196C.</a:t>
            </a:r>
            <a:endParaRPr lang="zh-CN" altLang="en-US" dirty="0"/>
          </a:p>
        </p:txBody>
      </p:sp>
      <p:sp>
        <p:nvSpPr>
          <p:cNvPr id="11" name="文本框 10"/>
          <p:cNvSpPr txBox="1"/>
          <p:nvPr/>
        </p:nvSpPr>
        <p:spPr>
          <a:xfrm>
            <a:off x="5598767" y="4779184"/>
            <a:ext cx="3289852" cy="923330"/>
          </a:xfrm>
          <a:prstGeom prst="rect">
            <a:avLst/>
          </a:prstGeom>
          <a:noFill/>
        </p:spPr>
        <p:txBody>
          <a:bodyPr wrap="square" rtlCol="0">
            <a:spAutoFit/>
          </a:bodyPr>
          <a:lstStyle/>
          <a:p>
            <a:r>
              <a:rPr lang="en-US" altLang="zh-CN" dirty="0" smtClean="0"/>
              <a:t>0.2 mm thickness window. </a:t>
            </a:r>
            <a:r>
              <a:rPr lang="en-US" altLang="zh-CN" dirty="0"/>
              <a:t>There will be no buckling under 720C.</a:t>
            </a:r>
            <a:endParaRPr lang="zh-CN" altLang="en-US" dirty="0"/>
          </a:p>
          <a:p>
            <a:endParaRPr lang="zh-CN" altLang="en-US" dirty="0"/>
          </a:p>
        </p:txBody>
      </p:sp>
      <p:sp>
        <p:nvSpPr>
          <p:cNvPr id="12" name="矩形 11"/>
          <p:cNvSpPr/>
          <p:nvPr/>
        </p:nvSpPr>
        <p:spPr>
          <a:xfrm>
            <a:off x="1662870" y="1951938"/>
            <a:ext cx="3160644" cy="56653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748819" y="5717586"/>
            <a:ext cx="10604981" cy="461665"/>
          </a:xfrm>
          <a:prstGeom prst="rect">
            <a:avLst/>
          </a:prstGeom>
        </p:spPr>
        <p:txBody>
          <a:bodyPr wrap="square">
            <a:spAutoFit/>
          </a:bodyPr>
          <a:lstStyle/>
          <a:p>
            <a:r>
              <a:rPr lang="en-US" altLang="zh-CN" sz="2400" dirty="0">
                <a:latin typeface="Times New Roman" panose="02020603050405020304" pitchFamily="18" charset="0"/>
                <a:cs typeface="Times New Roman" panose="02020603050405020304" pitchFamily="18" charset="0"/>
              </a:rPr>
              <a:t>So, we just consider 1</a:t>
            </a:r>
            <a:r>
              <a:rPr lang="en-US" altLang="zh-CN" sz="2400" baseline="30000" dirty="0">
                <a:latin typeface="Times New Roman" panose="02020603050405020304" pitchFamily="18" charset="0"/>
                <a:cs typeface="Times New Roman" panose="02020603050405020304" pitchFamily="18" charset="0"/>
              </a:rPr>
              <a:t>st</a:t>
            </a:r>
            <a:r>
              <a:rPr lang="en-US" altLang="zh-CN" sz="2400" dirty="0">
                <a:latin typeface="Times New Roman" panose="02020603050405020304" pitchFamily="18" charset="0"/>
                <a:cs typeface="Times New Roman" panose="02020603050405020304" pitchFamily="18" charset="0"/>
              </a:rPr>
              <a:t> mode for both of 0.1 mm and 0.2 mm window for one beam.</a:t>
            </a:r>
          </a:p>
        </p:txBody>
      </p:sp>
    </p:spTree>
    <p:extLst>
      <p:ext uri="{BB962C8B-B14F-4D97-AF65-F5344CB8AC3E}">
        <p14:creationId xmlns:p14="http://schemas.microsoft.com/office/powerpoint/2010/main" val="2622189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597401"/>
          </a:xfrm>
        </p:spPr>
        <p:txBody>
          <a:bodyPr>
            <a:normAutofit fontScale="90000"/>
          </a:bodyPr>
          <a:lstStyle/>
          <a:p>
            <a:r>
              <a:rPr lang="en-US" altLang="zh-CN" sz="3600" dirty="0" smtClean="0">
                <a:latin typeface="Times New Roman" panose="02020603050405020304" pitchFamily="18" charset="0"/>
                <a:cs typeface="Times New Roman" panose="02020603050405020304" pitchFamily="18" charset="0"/>
              </a:rPr>
              <a:t>For 0.1 mm thickness window and a </a:t>
            </a:r>
            <a:r>
              <a:rPr lang="en-US" altLang="zh-CN" sz="3600" dirty="0" err="1" smtClean="0">
                <a:latin typeface="Times New Roman" panose="02020603050405020304" pitchFamily="18" charset="0"/>
                <a:cs typeface="Times New Roman" panose="02020603050405020304" pitchFamily="18" charset="0"/>
              </a:rPr>
              <a:t>rms</a:t>
            </a:r>
            <a:r>
              <a:rPr lang="en-US" altLang="zh-CN" sz="3600" dirty="0" smtClean="0">
                <a:latin typeface="Times New Roman" panose="02020603050405020304" pitchFamily="18" charset="0"/>
                <a:cs typeface="Times New Roman" panose="02020603050405020304" pitchFamily="18" charset="0"/>
              </a:rPr>
              <a:t> beam of 1.0 mm</a:t>
            </a:r>
            <a:endParaRPr lang="zh-CN" altLang="en-US" sz="3600" dirty="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04B74161-414E-4960-9D6E-BE0085D8C715}" type="slidenum">
              <a:rPr lang="zh-CN" altLang="en-US" smtClean="0"/>
              <a:t>11</a:t>
            </a:fld>
            <a:endParaRPr lang="zh-CN" altLang="en-US"/>
          </a:p>
        </p:txBody>
      </p:sp>
      <p:graphicFrame>
        <p:nvGraphicFramePr>
          <p:cNvPr id="5" name="图表 4"/>
          <p:cNvGraphicFramePr>
            <a:graphicFrameLocks noGrp="1"/>
          </p:cNvGraphicFramePr>
          <p:nvPr>
            <p:extLst>
              <p:ext uri="{D42A27DB-BD31-4B8C-83A1-F6EECF244321}">
                <p14:modId xmlns:p14="http://schemas.microsoft.com/office/powerpoint/2010/main" val="3651624779"/>
              </p:ext>
            </p:extLst>
          </p:nvPr>
        </p:nvGraphicFramePr>
        <p:xfrm>
          <a:off x="738809" y="1311964"/>
          <a:ext cx="8100392" cy="49601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0129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597401"/>
          </a:xfrm>
        </p:spPr>
        <p:txBody>
          <a:bodyPr>
            <a:normAutofit fontScale="90000"/>
          </a:bodyPr>
          <a:lstStyle/>
          <a:p>
            <a:r>
              <a:rPr lang="en-US" altLang="zh-CN" sz="3600" dirty="0" smtClean="0">
                <a:latin typeface="Times New Roman" panose="02020603050405020304" pitchFamily="18" charset="0"/>
                <a:cs typeface="Times New Roman" panose="02020603050405020304" pitchFamily="18" charset="0"/>
              </a:rPr>
              <a:t>For 0.2 mm thickness window and a </a:t>
            </a:r>
            <a:r>
              <a:rPr lang="en-US" altLang="zh-CN" sz="3600" dirty="0" err="1" smtClean="0">
                <a:latin typeface="Times New Roman" panose="02020603050405020304" pitchFamily="18" charset="0"/>
                <a:cs typeface="Times New Roman" panose="02020603050405020304" pitchFamily="18" charset="0"/>
              </a:rPr>
              <a:t>rms</a:t>
            </a:r>
            <a:r>
              <a:rPr lang="en-US" altLang="zh-CN" sz="3600" dirty="0" smtClean="0">
                <a:latin typeface="Times New Roman" panose="02020603050405020304" pitchFamily="18" charset="0"/>
                <a:cs typeface="Times New Roman" panose="02020603050405020304" pitchFamily="18" charset="0"/>
              </a:rPr>
              <a:t> beam of 1.0 mm</a:t>
            </a:r>
            <a:endParaRPr lang="zh-CN" altLang="en-US" sz="3600" dirty="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04B74161-414E-4960-9D6E-BE0085D8C715}" type="slidenum">
              <a:rPr lang="zh-CN" altLang="en-US" smtClean="0"/>
              <a:t>12</a:t>
            </a:fld>
            <a:endParaRPr lang="zh-CN" altLang="en-US"/>
          </a:p>
        </p:txBody>
      </p:sp>
      <p:sp>
        <p:nvSpPr>
          <p:cNvPr id="7" name="文本框 6"/>
          <p:cNvSpPr txBox="1"/>
          <p:nvPr/>
        </p:nvSpPr>
        <p:spPr>
          <a:xfrm>
            <a:off x="1759225" y="5987018"/>
            <a:ext cx="7205870" cy="369332"/>
          </a:xfrm>
          <a:prstGeom prst="rect">
            <a:avLst/>
          </a:prstGeom>
          <a:noFill/>
        </p:spPr>
        <p:txBody>
          <a:bodyPr wrap="square" rtlCol="0">
            <a:spAutoFit/>
          </a:bodyPr>
          <a:lstStyle/>
          <a:p>
            <a:r>
              <a:rPr lang="en-US" altLang="zh-CN" dirty="0" smtClean="0"/>
              <a:t>At the peak temperature of 720 C, the max. v. M. stress is about 373MPa. </a:t>
            </a:r>
            <a:endParaRPr lang="zh-CN" altLang="en-US" dirty="0"/>
          </a:p>
        </p:txBody>
      </p:sp>
      <p:graphicFrame>
        <p:nvGraphicFramePr>
          <p:cNvPr id="8" name="图表 7"/>
          <p:cNvGraphicFramePr>
            <a:graphicFrameLocks noGrp="1"/>
          </p:cNvGraphicFramePr>
          <p:nvPr>
            <p:extLst>
              <p:ext uri="{D42A27DB-BD31-4B8C-83A1-F6EECF244321}">
                <p14:modId xmlns:p14="http://schemas.microsoft.com/office/powerpoint/2010/main" val="180143521"/>
              </p:ext>
            </p:extLst>
          </p:nvPr>
        </p:nvGraphicFramePr>
        <p:xfrm>
          <a:off x="1030552" y="981643"/>
          <a:ext cx="7599728" cy="4930290"/>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直接连接符 9"/>
          <p:cNvCxnSpPr/>
          <p:nvPr/>
        </p:nvCxnSpPr>
        <p:spPr>
          <a:xfrm flipV="1">
            <a:off x="4830416" y="1272209"/>
            <a:ext cx="1" cy="391601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4446337" y="5067982"/>
            <a:ext cx="768159" cy="400110"/>
          </a:xfrm>
          <a:prstGeom prst="rect">
            <a:avLst/>
          </a:prstGeom>
          <a:noFill/>
        </p:spPr>
        <p:txBody>
          <a:bodyPr wrap="none">
            <a:spAutoFit/>
          </a:bodyPr>
          <a:lstStyle/>
          <a:p>
            <a:r>
              <a:rPr lang="en-US" altLang="zh-CN" sz="2000" dirty="0">
                <a:solidFill>
                  <a:srgbClr val="FF0000"/>
                </a:solidFill>
              </a:rPr>
              <a:t>720 C</a:t>
            </a:r>
            <a:endParaRPr lang="zh-CN" altLang="en-US" sz="2000" dirty="0">
              <a:solidFill>
                <a:srgbClr val="FF0000"/>
              </a:solidFill>
            </a:endParaRPr>
          </a:p>
        </p:txBody>
      </p:sp>
    </p:spTree>
    <p:extLst>
      <p:ext uri="{BB962C8B-B14F-4D97-AF65-F5344CB8AC3E}">
        <p14:creationId xmlns:p14="http://schemas.microsoft.com/office/powerpoint/2010/main" val="2848860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4192" y="0"/>
            <a:ext cx="10515600" cy="1325563"/>
          </a:xfrm>
        </p:spPr>
        <p:txBody>
          <a:bodyPr/>
          <a:lstStyle/>
          <a:p>
            <a:r>
              <a:rPr lang="en-GB" dirty="0" smtClean="0"/>
              <a:t>Summary</a:t>
            </a:r>
            <a:endParaRPr lang="en-GB" dirty="0"/>
          </a:p>
        </p:txBody>
      </p:sp>
      <p:sp>
        <p:nvSpPr>
          <p:cNvPr id="3" name="Espace réservé du contenu 2"/>
          <p:cNvSpPr>
            <a:spLocks noGrp="1"/>
          </p:cNvSpPr>
          <p:nvPr>
            <p:ph idx="1"/>
          </p:nvPr>
        </p:nvSpPr>
        <p:spPr>
          <a:xfrm>
            <a:off x="838200" y="1002665"/>
            <a:ext cx="10515600" cy="2005711"/>
          </a:xfrm>
        </p:spPr>
        <p:txBody>
          <a:bodyPr>
            <a:normAutofit lnSpcReduction="10000"/>
          </a:bodyPr>
          <a:lstStyle/>
          <a:p>
            <a:pPr algn="just">
              <a:lnSpc>
                <a:spcPct val="150000"/>
              </a:lnSpc>
            </a:pPr>
            <a:r>
              <a:rPr lang="en-GB" sz="2000" dirty="0" smtClean="0"/>
              <a:t>Simulation with different beam sizes, window thicknesses are done. Results on displacements, stresses and temperatures where buckling starts and also displacements and stresses at the expected </a:t>
            </a:r>
            <a:r>
              <a:rPr lang="en-GB" sz="2000" dirty="0" smtClean="0"/>
              <a:t>and </a:t>
            </a:r>
            <a:r>
              <a:rPr lang="en-GB" sz="2000" dirty="0" smtClean="0"/>
              <a:t>assumed </a:t>
            </a:r>
            <a:r>
              <a:rPr lang="en-GB" sz="2000" dirty="0" smtClean="0"/>
              <a:t>temperatures </a:t>
            </a:r>
            <a:r>
              <a:rPr lang="en-GB" altLang="zh-CN" sz="2000" dirty="0" smtClean="0"/>
              <a:t>are </a:t>
            </a:r>
            <a:r>
              <a:rPr lang="en-GB" altLang="zh-CN" sz="2000" dirty="0"/>
              <a:t>obtained</a:t>
            </a:r>
            <a:r>
              <a:rPr lang="en-GB" altLang="zh-CN" sz="2000" dirty="0" smtClean="0"/>
              <a:t>.</a:t>
            </a:r>
            <a:endParaRPr lang="en-GB" sz="2000" dirty="0" smtClean="0"/>
          </a:p>
          <a:p>
            <a:pPr algn="just">
              <a:lnSpc>
                <a:spcPct val="150000"/>
              </a:lnSpc>
            </a:pPr>
            <a:r>
              <a:rPr lang="en-GB" sz="2000" dirty="0" smtClean="0"/>
              <a:t> Following is a table to detailed results.</a:t>
            </a:r>
          </a:p>
          <a:p>
            <a:pPr algn="just">
              <a:lnSpc>
                <a:spcPct val="150000"/>
              </a:lnSpc>
            </a:pPr>
            <a:endParaRPr lang="en-GB" sz="2000" dirty="0"/>
          </a:p>
        </p:txBody>
      </p:sp>
      <p:sp>
        <p:nvSpPr>
          <p:cNvPr id="4" name="Espace réservé du numéro de diapositive 3"/>
          <p:cNvSpPr>
            <a:spLocks noGrp="1"/>
          </p:cNvSpPr>
          <p:nvPr>
            <p:ph type="sldNum" sz="quarter" idx="12"/>
          </p:nvPr>
        </p:nvSpPr>
        <p:spPr/>
        <p:txBody>
          <a:bodyPr/>
          <a:lstStyle/>
          <a:p>
            <a:fld id="{04B74161-414E-4960-9D6E-BE0085D8C715}" type="slidenum">
              <a:rPr lang="zh-CN" altLang="en-US" smtClean="0"/>
              <a:t>13</a:t>
            </a:fld>
            <a:endParaRPr lang="zh-CN" altLang="en-US"/>
          </a:p>
        </p:txBody>
      </p:sp>
      <p:graphicFrame>
        <p:nvGraphicFramePr>
          <p:cNvPr id="6" name="表格 5"/>
          <p:cNvGraphicFramePr>
            <a:graphicFrameLocks noGrp="1"/>
          </p:cNvGraphicFramePr>
          <p:nvPr>
            <p:extLst>
              <p:ext uri="{D42A27DB-BD31-4B8C-83A1-F6EECF244321}">
                <p14:modId xmlns:p14="http://schemas.microsoft.com/office/powerpoint/2010/main" val="3503097328"/>
              </p:ext>
            </p:extLst>
          </p:nvPr>
        </p:nvGraphicFramePr>
        <p:xfrm>
          <a:off x="2310384" y="3076904"/>
          <a:ext cx="6870191" cy="2539311"/>
        </p:xfrm>
        <a:graphic>
          <a:graphicData uri="http://schemas.openxmlformats.org/drawingml/2006/table">
            <a:tbl>
              <a:tblPr>
                <a:tableStyleId>{5940675A-B579-460E-94D1-54222C63F5DA}</a:tableStyleId>
              </a:tblPr>
              <a:tblGrid>
                <a:gridCol w="419175"/>
                <a:gridCol w="646522"/>
                <a:gridCol w="539952"/>
                <a:gridCol w="983119"/>
                <a:gridCol w="1803400"/>
                <a:gridCol w="1132347"/>
                <a:gridCol w="1345676"/>
              </a:tblGrid>
              <a:tr h="645921">
                <a:tc>
                  <a:txBody>
                    <a:bodyPr/>
                    <a:lstStyle/>
                    <a:p>
                      <a:pPr algn="l" fontAlgn="ctr"/>
                      <a:r>
                        <a:rPr lang="zh-CN" altLang="en-US" sz="1200" u="none" strike="noStrike" dirty="0">
                          <a:effectLst/>
                        </a:rPr>
                        <a:t>　</a:t>
                      </a:r>
                      <a:endParaRPr lang="zh-CN" altLang="en-US" sz="1200" b="0" i="0" u="none" strike="noStrike" dirty="0">
                        <a:solidFill>
                          <a:srgbClr val="000000"/>
                        </a:solidFill>
                        <a:effectLst/>
                        <a:latin typeface="宋体" panose="02010600030101010101" pitchFamily="2" charset="-122"/>
                        <a:ea typeface="宋体" panose="02010600030101010101" pitchFamily="2" charset="-122"/>
                      </a:endParaRPr>
                    </a:p>
                  </a:txBody>
                  <a:tcPr marL="6459" marR="6459" marT="6459" marB="0" anchor="ctr"/>
                </a:tc>
                <a:tc>
                  <a:txBody>
                    <a:bodyPr/>
                    <a:lstStyle/>
                    <a:p>
                      <a:pPr algn="ctr" fontAlgn="ctr"/>
                      <a:r>
                        <a:rPr lang="en-US" sz="1200" u="none" strike="noStrike">
                          <a:effectLst/>
                        </a:rPr>
                        <a:t>thickness</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c>
                  <a:txBody>
                    <a:bodyPr/>
                    <a:lstStyle/>
                    <a:p>
                      <a:pPr algn="ctr" fontAlgn="ctr"/>
                      <a:r>
                        <a:rPr lang="en-US" sz="1200" u="none" strike="noStrike">
                          <a:effectLst/>
                        </a:rPr>
                        <a:t>Buckling Mode</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c>
                  <a:txBody>
                    <a:bodyPr/>
                    <a:lstStyle/>
                    <a:p>
                      <a:pPr algn="ctr" fontAlgn="ctr"/>
                      <a:r>
                        <a:rPr lang="en-US" sz="1200" u="none" strike="noStrike">
                          <a:effectLst/>
                        </a:rPr>
                        <a:t>Critical Peak Temperature (C)</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c>
                  <a:txBody>
                    <a:bodyPr/>
                    <a:lstStyle/>
                    <a:p>
                      <a:pPr algn="ctr" fontAlgn="ctr"/>
                      <a:r>
                        <a:rPr lang="sv-SE" sz="1200" u="none" strike="noStrike" dirty="0">
                          <a:effectLst/>
                        </a:rPr>
                        <a:t>Max.v. M. Stress in buckling (MPa)</a:t>
                      </a:r>
                      <a:endParaRPr lang="sv-SE" sz="1200" b="0" i="0" u="none" strike="noStrike" dirty="0">
                        <a:solidFill>
                          <a:srgbClr val="000000"/>
                        </a:solidFill>
                        <a:effectLst/>
                        <a:latin typeface="宋体" panose="02010600030101010101" pitchFamily="2" charset="-122"/>
                        <a:ea typeface="宋体" panose="02010600030101010101" pitchFamily="2" charset="-122"/>
                      </a:endParaRPr>
                    </a:p>
                  </a:txBody>
                  <a:tcPr marL="6459" marR="6459" marT="6459" marB="0" anchor="ctr"/>
                </a:tc>
                <a:tc>
                  <a:txBody>
                    <a:bodyPr/>
                    <a:lstStyle/>
                    <a:p>
                      <a:pPr algn="ctr" fontAlgn="ctr"/>
                      <a:r>
                        <a:rPr lang="en-US" sz="1200" u="none" strike="noStrike" dirty="0" smtClean="0">
                          <a:effectLst/>
                        </a:rPr>
                        <a:t>Excepted</a:t>
                      </a:r>
                      <a:r>
                        <a:rPr lang="en-US" sz="1200" u="none" strike="noStrike" baseline="0" dirty="0" smtClean="0">
                          <a:effectLst/>
                        </a:rPr>
                        <a:t> </a:t>
                      </a:r>
                      <a:r>
                        <a:rPr lang="en-US" sz="1200" u="none" strike="noStrike" dirty="0" smtClean="0">
                          <a:effectLst/>
                        </a:rPr>
                        <a:t>peak temperatures </a:t>
                      </a:r>
                      <a:r>
                        <a:rPr lang="en-US" sz="1200" u="none" strike="noStrike" dirty="0">
                          <a:effectLst/>
                        </a:rPr>
                        <a:t>( C )</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6459" marR="6459" marT="6459" marB="0" anchor="ctr"/>
                </a:tc>
                <a:tc>
                  <a:txBody>
                    <a:bodyPr/>
                    <a:lstStyle/>
                    <a:p>
                      <a:pPr algn="ctr" fontAlgn="ctr"/>
                      <a:r>
                        <a:rPr lang="en-US" sz="1200" u="none" strike="noStrike" dirty="0">
                          <a:effectLst/>
                        </a:rPr>
                        <a:t>Max. v. M. Stress at </a:t>
                      </a:r>
                      <a:r>
                        <a:rPr lang="en-US" sz="1200" u="none" strike="noStrike" dirty="0" smtClean="0">
                          <a:effectLst/>
                        </a:rPr>
                        <a:t>excepted</a:t>
                      </a:r>
                      <a:r>
                        <a:rPr lang="en-US" sz="1200" u="none" strike="noStrike" baseline="0" dirty="0" smtClean="0">
                          <a:effectLst/>
                        </a:rPr>
                        <a:t> peak </a:t>
                      </a:r>
                      <a:r>
                        <a:rPr lang="en-US" sz="1200" u="none" strike="noStrike" dirty="0" smtClean="0">
                          <a:effectLst/>
                        </a:rPr>
                        <a:t>temperatures </a:t>
                      </a:r>
                      <a:r>
                        <a:rPr lang="en-US" sz="1200" u="none" strike="noStrike" dirty="0">
                          <a:effectLst/>
                        </a:rPr>
                        <a:t>(MPa)</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6459" marR="6459" marT="6459" marB="0" anchor="ctr"/>
                </a:tc>
              </a:tr>
              <a:tr h="120141">
                <a:tc rowSpan="6">
                  <a:txBody>
                    <a:bodyPr/>
                    <a:lstStyle/>
                    <a:p>
                      <a:pPr algn="ctr" fontAlgn="ctr"/>
                      <a:r>
                        <a:rPr lang="en-US" sz="1200" u="none" strike="noStrike">
                          <a:effectLst/>
                        </a:rPr>
                        <a:t>rms=4</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c rowSpan="4">
                  <a:txBody>
                    <a:bodyPr/>
                    <a:lstStyle/>
                    <a:p>
                      <a:pPr algn="ctr" fontAlgn="ctr"/>
                      <a:r>
                        <a:rPr lang="en-US" sz="1200" u="none" strike="noStrike">
                          <a:effectLst/>
                        </a:rPr>
                        <a:t>0.1mm</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c rowSpan="2">
                  <a:txBody>
                    <a:bodyPr/>
                    <a:lstStyle/>
                    <a:p>
                      <a:pPr algn="ctr" fontAlgn="ctr"/>
                      <a:r>
                        <a:rPr lang="en-US" sz="1200" u="none" strike="noStrike">
                          <a:effectLst/>
                        </a:rPr>
                        <a:t>1st </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c rowSpan="2">
                  <a:txBody>
                    <a:bodyPr/>
                    <a:lstStyle/>
                    <a:p>
                      <a:pPr algn="ctr" fontAlgn="ctr"/>
                      <a:r>
                        <a:rPr lang="en-US" altLang="zh-CN" sz="1200" u="none" strike="noStrike">
                          <a:effectLst/>
                        </a:rPr>
                        <a:t>25</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c rowSpan="2">
                  <a:txBody>
                    <a:bodyPr/>
                    <a:lstStyle/>
                    <a:p>
                      <a:pPr algn="ctr" fontAlgn="ctr"/>
                      <a:r>
                        <a:rPr lang="en-US" sz="1200" u="none" strike="noStrike">
                          <a:effectLst/>
                        </a:rPr>
                        <a:t>27 at 25C to 56 at 34C</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c>
                  <a:txBody>
                    <a:bodyPr/>
                    <a:lstStyle/>
                    <a:p>
                      <a:pPr algn="ctr" fontAlgn="ctr"/>
                      <a:r>
                        <a:rPr lang="en-US" altLang="zh-CN" sz="1200" u="none" strike="noStrike" dirty="0">
                          <a:effectLst/>
                        </a:rPr>
                        <a:t>23.5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6459" marR="6459" marT="6459" marB="0" anchor="ctr"/>
                </a:tc>
                <a:tc>
                  <a:txBody>
                    <a:bodyPr/>
                    <a:lstStyle/>
                    <a:p>
                      <a:pPr algn="ctr" fontAlgn="ctr"/>
                      <a:r>
                        <a:rPr lang="en-US" altLang="zh-CN" sz="1200" u="none" strike="noStrike">
                          <a:effectLst/>
                        </a:rPr>
                        <a:t>21</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r>
              <a:tr h="120141">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fontAlgn="ctr"/>
                      <a:r>
                        <a:rPr lang="en-US" altLang="zh-CN" sz="1200" u="none" strike="noStrike" dirty="0">
                          <a:effectLst/>
                        </a:rPr>
                        <a:t>47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6459" marR="6459" marT="6459" marB="0" anchor="ctr"/>
                </a:tc>
                <a:tc>
                  <a:txBody>
                    <a:bodyPr/>
                    <a:lstStyle/>
                    <a:p>
                      <a:pPr algn="ctr" fontAlgn="ctr"/>
                      <a:r>
                        <a:rPr lang="en-US" altLang="zh-CN" sz="1200" u="none" strike="noStrike" dirty="0">
                          <a:effectLst/>
                        </a:rPr>
                        <a:t>75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6459" marR="6459" marT="6459" marB="0" anchor="ctr"/>
                </a:tc>
              </a:tr>
              <a:tr h="120141">
                <a:tc vMerge="1">
                  <a:txBody>
                    <a:bodyPr/>
                    <a:lstStyle/>
                    <a:p>
                      <a:endParaRPr lang="zh-CN" altLang="en-US"/>
                    </a:p>
                  </a:txBody>
                  <a:tcPr/>
                </a:tc>
                <a:tc vMerge="1">
                  <a:txBody>
                    <a:bodyPr/>
                    <a:lstStyle/>
                    <a:p>
                      <a:endParaRPr lang="zh-CN" altLang="en-US"/>
                    </a:p>
                  </a:txBody>
                  <a:tcPr/>
                </a:tc>
                <a:tc rowSpan="2">
                  <a:txBody>
                    <a:bodyPr/>
                    <a:lstStyle/>
                    <a:p>
                      <a:pPr algn="ctr" fontAlgn="ctr"/>
                      <a:r>
                        <a:rPr lang="en-US" sz="1200" u="none" strike="noStrike">
                          <a:effectLst/>
                        </a:rPr>
                        <a:t>2nd/3rd</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c rowSpan="2">
                  <a:txBody>
                    <a:bodyPr/>
                    <a:lstStyle/>
                    <a:p>
                      <a:pPr algn="ctr" fontAlgn="ctr"/>
                      <a:r>
                        <a:rPr lang="en-US" altLang="zh-CN" sz="1200" u="none" strike="noStrike">
                          <a:effectLst/>
                        </a:rPr>
                        <a:t>47</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c rowSpan="2">
                  <a:txBody>
                    <a:bodyPr/>
                    <a:lstStyle/>
                    <a:p>
                      <a:pPr algn="ctr" fontAlgn="ctr"/>
                      <a:r>
                        <a:rPr lang="en-US" sz="1200" u="none" strike="noStrike">
                          <a:effectLst/>
                        </a:rPr>
                        <a:t>34 at 33C to 78 at 55C</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c>
                  <a:txBody>
                    <a:bodyPr/>
                    <a:lstStyle/>
                    <a:p>
                      <a:pPr algn="ctr" fontAlgn="ctr"/>
                      <a:r>
                        <a:rPr lang="en-US" altLang="zh-CN" sz="1200" u="none" strike="noStrike" dirty="0">
                          <a:effectLst/>
                        </a:rPr>
                        <a:t>23.5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6459" marR="6459" marT="6459" marB="0" anchor="ctr"/>
                </a:tc>
                <a:tc>
                  <a:txBody>
                    <a:bodyPr/>
                    <a:lstStyle/>
                    <a:p>
                      <a:pPr algn="ctr" fontAlgn="ctr"/>
                      <a:r>
                        <a:rPr lang="en-US" altLang="zh-CN" sz="1200" u="none" strike="noStrike">
                          <a:effectLst/>
                        </a:rPr>
                        <a:t>21</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r>
              <a:tr h="120141">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fontAlgn="ctr"/>
                      <a:r>
                        <a:rPr lang="en-US" altLang="zh-CN" sz="1200" u="none" strike="noStrike" dirty="0">
                          <a:effectLst/>
                        </a:rPr>
                        <a:t>47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6459" marR="6459" marT="6459" marB="0" anchor="ctr"/>
                </a:tc>
                <a:tc>
                  <a:txBody>
                    <a:bodyPr/>
                    <a:lstStyle/>
                    <a:p>
                      <a:pPr algn="ctr" fontAlgn="ctr"/>
                      <a:r>
                        <a:rPr lang="en-US" altLang="zh-CN" sz="1200" u="none" strike="noStrike" dirty="0">
                          <a:effectLst/>
                        </a:rPr>
                        <a:t>63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6459" marR="6459" marT="6459" marB="0" anchor="ctr"/>
                </a:tc>
              </a:tr>
              <a:tr h="120141">
                <a:tc vMerge="1">
                  <a:txBody>
                    <a:bodyPr/>
                    <a:lstStyle/>
                    <a:p>
                      <a:endParaRPr lang="zh-CN" altLang="en-US"/>
                    </a:p>
                  </a:txBody>
                  <a:tcPr/>
                </a:tc>
                <a:tc rowSpan="2">
                  <a:txBody>
                    <a:bodyPr/>
                    <a:lstStyle/>
                    <a:p>
                      <a:pPr algn="ctr" fontAlgn="ctr"/>
                      <a:r>
                        <a:rPr lang="en-US" sz="1200" u="none" strike="noStrike">
                          <a:effectLst/>
                        </a:rPr>
                        <a:t>0.2mm</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c rowSpan="2">
                  <a:txBody>
                    <a:bodyPr/>
                    <a:lstStyle/>
                    <a:p>
                      <a:pPr algn="ctr" fontAlgn="ctr"/>
                      <a:r>
                        <a:rPr lang="en-US" sz="1200" u="none" strike="noStrike">
                          <a:effectLst/>
                        </a:rPr>
                        <a:t>1st </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c rowSpan="2">
                  <a:txBody>
                    <a:bodyPr/>
                    <a:lstStyle/>
                    <a:p>
                      <a:pPr algn="ctr" fontAlgn="ctr"/>
                      <a:r>
                        <a:rPr lang="en-US" altLang="zh-CN" sz="1200" u="none" strike="noStrike">
                          <a:effectLst/>
                        </a:rPr>
                        <a:t>99.6</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c rowSpan="2">
                  <a:txBody>
                    <a:bodyPr/>
                    <a:lstStyle/>
                    <a:p>
                      <a:pPr algn="ctr" fontAlgn="ctr"/>
                      <a:r>
                        <a:rPr lang="en-US" sz="1200" u="none" strike="noStrike">
                          <a:effectLst/>
                        </a:rPr>
                        <a:t>85 at 99C to 212 at 129C</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c>
                  <a:txBody>
                    <a:bodyPr/>
                    <a:lstStyle/>
                    <a:p>
                      <a:pPr algn="ctr" fontAlgn="ctr"/>
                      <a:r>
                        <a:rPr lang="en-US" altLang="zh-CN" sz="1200" u="none" strike="noStrike" dirty="0">
                          <a:effectLst/>
                        </a:rPr>
                        <a:t>47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6459" marR="6459" marT="6459" marB="0" anchor="ctr"/>
                </a:tc>
                <a:tc>
                  <a:txBody>
                    <a:bodyPr/>
                    <a:lstStyle/>
                    <a:p>
                      <a:pPr algn="ctr" fontAlgn="ctr"/>
                      <a:r>
                        <a:rPr lang="en-US" altLang="zh-CN" sz="1200" u="none" strike="noStrike" dirty="0">
                          <a:effectLst/>
                        </a:rPr>
                        <a:t>37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6459" marR="6459" marT="6459" marB="0" anchor="ctr"/>
                </a:tc>
              </a:tr>
              <a:tr h="120141">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fontAlgn="ctr"/>
                      <a:r>
                        <a:rPr lang="en-US" altLang="zh-CN" sz="1200" u="none" strike="noStrike" dirty="0">
                          <a:effectLst/>
                        </a:rPr>
                        <a:t>94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6459" marR="6459" marT="6459" marB="0" anchor="ctr"/>
                </a:tc>
                <a:tc>
                  <a:txBody>
                    <a:bodyPr/>
                    <a:lstStyle/>
                    <a:p>
                      <a:pPr algn="ctr" fontAlgn="ctr"/>
                      <a:r>
                        <a:rPr lang="en-US" altLang="zh-CN" sz="1200" u="none" strike="noStrike">
                          <a:effectLst/>
                        </a:rPr>
                        <a:t>78</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r>
              <a:tr h="120141">
                <a:tc rowSpan="4">
                  <a:txBody>
                    <a:bodyPr/>
                    <a:lstStyle/>
                    <a:p>
                      <a:pPr algn="ctr" fontAlgn="ctr"/>
                      <a:r>
                        <a:rPr lang="en-US" sz="1200" u="none" strike="noStrike">
                          <a:effectLst/>
                        </a:rPr>
                        <a:t>rms=1</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c rowSpan="2">
                  <a:txBody>
                    <a:bodyPr/>
                    <a:lstStyle/>
                    <a:p>
                      <a:pPr algn="ctr" fontAlgn="ctr"/>
                      <a:r>
                        <a:rPr lang="en-US" sz="1200" u="none" strike="noStrike">
                          <a:effectLst/>
                        </a:rPr>
                        <a:t>0.1mm</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c rowSpan="2">
                  <a:txBody>
                    <a:bodyPr/>
                    <a:lstStyle/>
                    <a:p>
                      <a:pPr algn="ctr" fontAlgn="ctr"/>
                      <a:r>
                        <a:rPr lang="en-US" sz="1200" u="none" strike="noStrike">
                          <a:effectLst/>
                        </a:rPr>
                        <a:t>1st </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c rowSpan="2">
                  <a:txBody>
                    <a:bodyPr/>
                    <a:lstStyle/>
                    <a:p>
                      <a:pPr algn="ctr" fontAlgn="ctr"/>
                      <a:r>
                        <a:rPr lang="en-US" altLang="zh-CN" sz="1200" u="none" strike="noStrike">
                          <a:effectLst/>
                        </a:rPr>
                        <a:t>196</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c rowSpan="2">
                  <a:txBody>
                    <a:bodyPr/>
                    <a:lstStyle/>
                    <a:p>
                      <a:pPr algn="ctr" fontAlgn="ctr"/>
                      <a:r>
                        <a:rPr lang="en-US" sz="1200" u="none" strike="noStrike">
                          <a:effectLst/>
                        </a:rPr>
                        <a:t>108 at 196C to 176 at 240C</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c>
                  <a:txBody>
                    <a:bodyPr/>
                    <a:lstStyle/>
                    <a:p>
                      <a:pPr algn="ctr" fontAlgn="ctr"/>
                      <a:r>
                        <a:rPr lang="en-US" altLang="zh-CN" sz="1200" u="none" strike="noStrike" dirty="0">
                          <a:effectLst/>
                        </a:rPr>
                        <a:t>23.5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6459" marR="6459" marT="6459" marB="0" anchor="ctr"/>
                </a:tc>
                <a:tc>
                  <a:txBody>
                    <a:bodyPr/>
                    <a:lstStyle/>
                    <a:p>
                      <a:pPr algn="ctr" fontAlgn="ctr"/>
                      <a:r>
                        <a:rPr lang="en-US" altLang="zh-CN" sz="1200" u="none" strike="noStrike" dirty="0">
                          <a:effectLst/>
                        </a:rPr>
                        <a:t>11.7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6459" marR="6459" marT="6459" marB="0" anchor="ctr"/>
                </a:tc>
              </a:tr>
              <a:tr h="120141">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fontAlgn="ctr"/>
                      <a:r>
                        <a:rPr lang="en-US" altLang="zh-CN" sz="1200" u="none" strike="noStrike" dirty="0">
                          <a:effectLst/>
                        </a:rPr>
                        <a:t>47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6459" marR="6459" marT="6459" marB="0" anchor="ctr"/>
                </a:tc>
                <a:tc>
                  <a:txBody>
                    <a:bodyPr/>
                    <a:lstStyle/>
                    <a:p>
                      <a:pPr algn="ctr" fontAlgn="ctr"/>
                      <a:r>
                        <a:rPr lang="en-US" altLang="zh-CN" sz="1200" u="none" strike="noStrike" dirty="0">
                          <a:effectLst/>
                        </a:rPr>
                        <a:t>23.5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6459" marR="6459" marT="6459" marB="0" anchor="ctr"/>
                </a:tc>
              </a:tr>
              <a:tr h="120141">
                <a:tc vMerge="1">
                  <a:txBody>
                    <a:bodyPr/>
                    <a:lstStyle/>
                    <a:p>
                      <a:endParaRPr lang="zh-CN" altLang="en-US"/>
                    </a:p>
                  </a:txBody>
                  <a:tcPr/>
                </a:tc>
                <a:tc rowSpan="2">
                  <a:txBody>
                    <a:bodyPr/>
                    <a:lstStyle/>
                    <a:p>
                      <a:pPr algn="ctr" fontAlgn="ctr"/>
                      <a:r>
                        <a:rPr lang="en-US" sz="1200" u="none" strike="noStrike">
                          <a:effectLst/>
                        </a:rPr>
                        <a:t>0.2mm</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c rowSpan="2">
                  <a:txBody>
                    <a:bodyPr/>
                    <a:lstStyle/>
                    <a:p>
                      <a:pPr algn="ctr" fontAlgn="ctr"/>
                      <a:r>
                        <a:rPr lang="en-US" sz="1200" u="none" strike="noStrike">
                          <a:effectLst/>
                        </a:rPr>
                        <a:t>1st</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c rowSpan="2">
                  <a:txBody>
                    <a:bodyPr/>
                    <a:lstStyle/>
                    <a:p>
                      <a:pPr algn="ctr" fontAlgn="ctr"/>
                      <a:r>
                        <a:rPr lang="en-US" altLang="zh-CN" sz="1200" u="none" strike="noStrike">
                          <a:effectLst/>
                        </a:rPr>
                        <a:t>785</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c rowSpan="2">
                  <a:txBody>
                    <a:bodyPr/>
                    <a:lstStyle/>
                    <a:p>
                      <a:pPr algn="ctr" fontAlgn="ctr"/>
                      <a:r>
                        <a:rPr lang="en-US" sz="1200" u="none" strike="noStrike">
                          <a:effectLst/>
                        </a:rPr>
                        <a:t>435 at 785C to 881 at 1076C</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6459" marR="6459" marT="6459" marB="0" anchor="ctr"/>
                </a:tc>
                <a:tc>
                  <a:txBody>
                    <a:bodyPr/>
                    <a:lstStyle/>
                    <a:p>
                      <a:pPr algn="ctr" fontAlgn="ctr"/>
                      <a:r>
                        <a:rPr lang="en-US" altLang="zh-CN" sz="1200" u="none" strike="noStrike" dirty="0">
                          <a:effectLst/>
                        </a:rPr>
                        <a:t>47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6459" marR="6459" marT="6459" marB="0" anchor="ctr"/>
                </a:tc>
                <a:tc>
                  <a:txBody>
                    <a:bodyPr/>
                    <a:lstStyle/>
                    <a:p>
                      <a:pPr algn="ctr" fontAlgn="ctr"/>
                      <a:r>
                        <a:rPr lang="en-US" altLang="zh-CN" sz="1200" u="none" strike="noStrike" dirty="0">
                          <a:effectLst/>
                        </a:rPr>
                        <a:t>23.5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6459" marR="6459" marT="6459" marB="0" anchor="ctr"/>
                </a:tc>
              </a:tr>
              <a:tr h="120141">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fontAlgn="ctr"/>
                      <a:r>
                        <a:rPr lang="en-US" altLang="zh-CN" sz="1200" u="none" strike="noStrike" dirty="0">
                          <a:effectLst/>
                        </a:rPr>
                        <a:t>94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6459" marR="6459" marT="6459" marB="0" anchor="ctr"/>
                </a:tc>
                <a:tc>
                  <a:txBody>
                    <a:bodyPr/>
                    <a:lstStyle/>
                    <a:p>
                      <a:pPr algn="ctr" fontAlgn="ctr"/>
                      <a:r>
                        <a:rPr lang="en-US" altLang="zh-CN" sz="1200" u="none" strike="noStrike" dirty="0">
                          <a:effectLst/>
                        </a:rPr>
                        <a:t>47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6459" marR="6459" marT="6459" marB="0" anchor="ctr"/>
                </a:tc>
              </a:tr>
            </a:tbl>
          </a:graphicData>
        </a:graphic>
      </p:graphicFrame>
    </p:spTree>
    <p:extLst>
      <p:ext uri="{BB962C8B-B14F-4D97-AF65-F5344CB8AC3E}">
        <p14:creationId xmlns:p14="http://schemas.microsoft.com/office/powerpoint/2010/main" val="3836592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Introduction</a:t>
            </a:r>
            <a:endParaRPr lang="en-GB"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lstStyle/>
          <a:p>
            <a:pPr>
              <a:lnSpc>
                <a:spcPct val="150000"/>
              </a:lnSpc>
            </a:pPr>
            <a:r>
              <a:rPr lang="en-GB" dirty="0" smtClean="0">
                <a:latin typeface="Times New Roman" panose="02020603050405020304" pitchFamily="18" charset="0"/>
                <a:cs typeface="Times New Roman" panose="02020603050405020304" pitchFamily="18" charset="0"/>
              </a:rPr>
              <a:t>Studies on thin </a:t>
            </a:r>
            <a:r>
              <a:rPr lang="en-GB" dirty="0" err="1" smtClean="0">
                <a:latin typeface="Times New Roman" panose="02020603050405020304" pitchFamily="18" charset="0"/>
                <a:cs typeface="Times New Roman" panose="02020603050405020304" pitchFamily="18" charset="0"/>
              </a:rPr>
              <a:t>Ti</a:t>
            </a:r>
            <a:r>
              <a:rPr lang="en-GB" dirty="0" smtClean="0">
                <a:latin typeface="Times New Roman" panose="02020603050405020304" pitchFamily="18" charset="0"/>
                <a:cs typeface="Times New Roman" panose="02020603050405020304" pitchFamily="18" charset="0"/>
              </a:rPr>
              <a:t>-windows are important for the containment of targets and vacuum windows.</a:t>
            </a:r>
          </a:p>
          <a:p>
            <a:pPr>
              <a:lnSpc>
                <a:spcPct val="150000"/>
              </a:lnSpc>
            </a:pPr>
            <a:r>
              <a:rPr lang="en-GB" dirty="0" smtClean="0">
                <a:latin typeface="Times New Roman" panose="02020603050405020304" pitchFamily="18" charset="0"/>
                <a:cs typeface="Times New Roman" panose="02020603050405020304" pitchFamily="18" charset="0"/>
              </a:rPr>
              <a:t>In the following a first approach is made, studying the response of thin windows to beam heating by buckling. </a:t>
            </a:r>
            <a:endParaRPr lang="en-GB"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04B74161-414E-4960-9D6E-BE0085D8C715}" type="slidenum">
              <a:rPr lang="zh-CN" altLang="en-US" smtClean="0"/>
              <a:t>2</a:t>
            </a:fld>
            <a:endParaRPr lang="zh-CN" altLang="en-US"/>
          </a:p>
        </p:txBody>
      </p:sp>
    </p:spTree>
    <p:extLst>
      <p:ext uri="{BB962C8B-B14F-4D97-AF65-F5344CB8AC3E}">
        <p14:creationId xmlns:p14="http://schemas.microsoft.com/office/powerpoint/2010/main" val="3519174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593558"/>
            <a:ext cx="10515600" cy="6045781"/>
          </a:xfrm>
        </p:spPr>
        <p:txBody>
          <a:bodyPr>
            <a:normAutofit fontScale="62500" lnSpcReduction="20000"/>
          </a:bodyPr>
          <a:lstStyle/>
          <a:p>
            <a:pPr>
              <a:lnSpc>
                <a:spcPct val="160000"/>
              </a:lnSpc>
            </a:pPr>
            <a:r>
              <a:rPr lang="en-US" altLang="zh-CN" dirty="0" smtClean="0"/>
              <a:t>The temperature profile used before was uniform. Now, the Gauss temperature profiles are used. Sigma=4mm.</a:t>
            </a:r>
          </a:p>
          <a:p>
            <a:pPr>
              <a:lnSpc>
                <a:spcPct val="160000"/>
              </a:lnSpc>
            </a:pPr>
            <a:r>
              <a:rPr lang="en-US" altLang="zh-CN" dirty="0" smtClean="0"/>
              <a:t>Thickness of 0.1mm and 0.2mm of the windows are calculated, respectively.</a:t>
            </a:r>
          </a:p>
          <a:p>
            <a:pPr>
              <a:lnSpc>
                <a:spcPct val="160000"/>
              </a:lnSpc>
            </a:pPr>
            <a:r>
              <a:rPr lang="en-US" altLang="zh-CN" dirty="0" smtClean="0"/>
              <a:t>Following temperature is checked:</a:t>
            </a:r>
          </a:p>
          <a:p>
            <a:pPr lvl="1">
              <a:lnSpc>
                <a:spcPct val="160000"/>
              </a:lnSpc>
            </a:pPr>
            <a:r>
              <a:rPr lang="en-US" altLang="zh-CN" sz="2800" dirty="0" smtClean="0"/>
              <a:t> 23.5 C and 47 C for 0.1mm window</a:t>
            </a:r>
          </a:p>
          <a:p>
            <a:pPr lvl="1">
              <a:lnSpc>
                <a:spcPct val="160000"/>
              </a:lnSpc>
            </a:pPr>
            <a:r>
              <a:rPr lang="en-US" altLang="zh-CN" sz="2800" dirty="0" smtClean="0"/>
              <a:t> 47 C and 94 C for 0.2mm window</a:t>
            </a:r>
          </a:p>
          <a:p>
            <a:pPr>
              <a:lnSpc>
                <a:spcPct val="160000"/>
              </a:lnSpc>
            </a:pPr>
            <a:r>
              <a:rPr lang="en-US" altLang="zh-CN" sz="3200" dirty="0" smtClean="0"/>
              <a:t>These values resulted from a study, made by A. </a:t>
            </a:r>
            <a:r>
              <a:rPr lang="en-US" altLang="zh-CN" sz="3200" dirty="0" err="1" smtClean="0"/>
              <a:t>Ushakov</a:t>
            </a:r>
            <a:r>
              <a:rPr lang="en-US" altLang="zh-CN" sz="3200" dirty="0" smtClean="0"/>
              <a:t> for the window of the photon beam dump, where however the </a:t>
            </a:r>
            <a:r>
              <a:rPr lang="en-US" altLang="zh-CN" sz="3200" dirty="0" err="1" smtClean="0"/>
              <a:t>rms</a:t>
            </a:r>
            <a:r>
              <a:rPr lang="en-US" altLang="zh-CN" sz="3200" dirty="0" smtClean="0"/>
              <a:t> value was smaller, about 1.0 mm. </a:t>
            </a:r>
          </a:p>
          <a:p>
            <a:pPr>
              <a:lnSpc>
                <a:spcPct val="160000"/>
              </a:lnSpc>
            </a:pPr>
            <a:r>
              <a:rPr lang="en-US" altLang="zh-CN" sz="3200" dirty="0" smtClean="0"/>
              <a:t>In the first part we continue, however, with a </a:t>
            </a:r>
            <a:r>
              <a:rPr lang="en-US" altLang="zh-CN" sz="3200" dirty="0" err="1" smtClean="0"/>
              <a:t>rms</a:t>
            </a:r>
            <a:r>
              <a:rPr lang="en-US" altLang="zh-CN" sz="3200" dirty="0" smtClean="0"/>
              <a:t> of 4 mm, which gives pessimistic results, as compared to smaller beams with the same peak temperature.</a:t>
            </a:r>
          </a:p>
          <a:p>
            <a:pPr>
              <a:lnSpc>
                <a:spcPct val="160000"/>
              </a:lnSpc>
            </a:pPr>
            <a:r>
              <a:rPr lang="en-US" altLang="zh-CN" sz="3200" dirty="0" smtClean="0"/>
              <a:t>For better understanding, we compare cases with buckling and cases, where buckling is not allowed. </a:t>
            </a:r>
            <a:endParaRPr lang="zh-CN" altLang="en-US" dirty="0"/>
          </a:p>
        </p:txBody>
      </p:sp>
      <p:sp>
        <p:nvSpPr>
          <p:cNvPr id="4" name="灯片编号占位符 3"/>
          <p:cNvSpPr>
            <a:spLocks noGrp="1"/>
          </p:cNvSpPr>
          <p:nvPr>
            <p:ph type="sldNum" sz="quarter" idx="12"/>
          </p:nvPr>
        </p:nvSpPr>
        <p:spPr/>
        <p:txBody>
          <a:bodyPr/>
          <a:lstStyle/>
          <a:p>
            <a:fld id="{04B74161-414E-4960-9D6E-BE0085D8C715}" type="slidenum">
              <a:rPr lang="zh-CN" altLang="en-US" smtClean="0"/>
              <a:t>3</a:t>
            </a:fld>
            <a:endParaRPr lang="zh-CN" altLang="en-US"/>
          </a:p>
        </p:txBody>
      </p:sp>
      <mc:AlternateContent xmlns:mc="http://schemas.openxmlformats.org/markup-compatibility/2006" xmlns:a14="http://schemas.microsoft.com/office/drawing/2010/main">
        <mc:Choice Requires="a14">
          <p:sp>
            <p:nvSpPr>
              <p:cNvPr id="5" name="矩形 4"/>
              <p:cNvSpPr/>
              <p:nvPr/>
            </p:nvSpPr>
            <p:spPr>
              <a:xfrm>
                <a:off x="3109689" y="951236"/>
                <a:ext cx="1988044" cy="5339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en-US" i="1" smtClean="0">
                          <a:latin typeface="Cambria Math" panose="02040503050406030204" pitchFamily="18" charset="0"/>
                        </a:rPr>
                        <m:t>𝑇</m:t>
                      </m:r>
                      <m:r>
                        <a:rPr lang="zh-CN" altLang="en-US" i="0">
                          <a:latin typeface="Cambria Math" panose="02040503050406030204" pitchFamily="18" charset="0"/>
                        </a:rPr>
                        <m:t>⁢</m:t>
                      </m:r>
                      <m:d>
                        <m:dPr>
                          <m:ctrlPr>
                            <a:rPr lang="zh-CN" altLang="en-US" i="1">
                              <a:latin typeface="Cambria Math" panose="02040503050406030204" pitchFamily="18" charset="0"/>
                            </a:rPr>
                          </m:ctrlPr>
                        </m:dPr>
                        <m:e>
                          <m:r>
                            <a:rPr lang="zh-CN" altLang="en-US" i="1">
                              <a:latin typeface="Cambria Math" panose="02040503050406030204" pitchFamily="18" charset="0"/>
                            </a:rPr>
                            <m:t>𝑟</m:t>
                          </m:r>
                          <m:r>
                            <a:rPr lang="zh-CN" altLang="en-US" i="0">
                              <a:latin typeface="Cambria Math" panose="02040503050406030204" pitchFamily="18" charset="0"/>
                            </a:rPr>
                            <m:t>,</m:t>
                          </m:r>
                          <m:r>
                            <a:rPr lang="zh-CN" altLang="en-US" i="1">
                              <a:latin typeface="Cambria Math" panose="02040503050406030204" pitchFamily="18" charset="0"/>
                            </a:rPr>
                            <m:t>𝑧</m:t>
                          </m:r>
                        </m:e>
                      </m:d>
                      <m:r>
                        <a:rPr lang="zh-CN" altLang="en-US" i="0">
                          <a:latin typeface="Cambria Math" panose="02040503050406030204" pitchFamily="18" charset="0"/>
                        </a:rPr>
                        <m:t>=</m:t>
                      </m:r>
                      <m:r>
                        <m:rPr>
                          <m:sty m:val="p"/>
                        </m:rPr>
                        <a:rPr lang="en-US" altLang="zh-CN" b="0" i="0" smtClean="0">
                          <a:latin typeface="Cambria Math" panose="02040503050406030204" pitchFamily="18" charset="0"/>
                        </a:rPr>
                        <m:t>C</m:t>
                      </m:r>
                      <m:r>
                        <a:rPr lang="zh-CN" altLang="en-US" i="0">
                          <a:latin typeface="Cambria Math" panose="02040503050406030204" pitchFamily="18" charset="0"/>
                        </a:rPr>
                        <m:t>∗</m:t>
                      </m:r>
                      <m:sSup>
                        <m:sSupPr>
                          <m:ctrlPr>
                            <a:rPr lang="zh-CN" altLang="en-US" i="1">
                              <a:latin typeface="Cambria Math" panose="02040503050406030204" pitchFamily="18" charset="0"/>
                            </a:rPr>
                          </m:ctrlPr>
                        </m:sSupPr>
                        <m:e>
                          <m:r>
                            <a:rPr lang="zh-CN" altLang="en-US" i="1">
                              <a:latin typeface="Cambria Math" panose="02040503050406030204" pitchFamily="18" charset="0"/>
                            </a:rPr>
                            <m:t>𝑒</m:t>
                          </m:r>
                        </m:e>
                        <m:sup>
                          <m:r>
                            <a:rPr lang="zh-CN" altLang="en-US" i="0">
                              <a:latin typeface="Cambria Math" panose="02040503050406030204" pitchFamily="18" charset="0"/>
                            </a:rPr>
                            <m:t>−</m:t>
                          </m:r>
                          <m:f>
                            <m:fPr>
                              <m:ctrlPr>
                                <a:rPr lang="zh-CN" altLang="en-US" i="1">
                                  <a:latin typeface="Cambria Math" panose="02040503050406030204" pitchFamily="18" charset="0"/>
                                </a:rPr>
                              </m:ctrlPr>
                            </m:fPr>
                            <m:num>
                              <m:sSup>
                                <m:sSupPr>
                                  <m:ctrlPr>
                                    <a:rPr lang="zh-CN" altLang="en-US" i="1">
                                      <a:latin typeface="Cambria Math" panose="02040503050406030204" pitchFamily="18" charset="0"/>
                                    </a:rPr>
                                  </m:ctrlPr>
                                </m:sSupPr>
                                <m:e>
                                  <m:r>
                                    <a:rPr lang="zh-CN" altLang="en-US" i="1">
                                      <a:latin typeface="Cambria Math" panose="02040503050406030204" pitchFamily="18" charset="0"/>
                                    </a:rPr>
                                    <m:t>𝑟</m:t>
                                  </m:r>
                                </m:e>
                                <m:sup>
                                  <m:r>
                                    <a:rPr lang="zh-CN" altLang="en-US" i="0">
                                      <a:latin typeface="Cambria Math" panose="02040503050406030204" pitchFamily="18" charset="0"/>
                                    </a:rPr>
                                    <m:t>2</m:t>
                                  </m:r>
                                </m:sup>
                              </m:sSup>
                            </m:num>
                            <m:den>
                              <m:r>
                                <a:rPr lang="zh-CN" altLang="en-US" i="0">
                                  <a:latin typeface="Cambria Math" panose="02040503050406030204" pitchFamily="18" charset="0"/>
                                </a:rPr>
                                <m:t>32</m:t>
                              </m:r>
                            </m:den>
                          </m:f>
                        </m:sup>
                      </m:sSup>
                    </m:oMath>
                  </m:oMathPara>
                </a14:m>
                <a:endParaRPr lang="zh-CN" altLang="en-US" dirty="0"/>
              </a:p>
            </p:txBody>
          </p:sp>
        </mc:Choice>
        <mc:Fallback xmlns="">
          <p:sp>
            <p:nvSpPr>
              <p:cNvPr id="5" name="矩形 4"/>
              <p:cNvSpPr>
                <a:spLocks noRot="1" noChangeAspect="1" noMove="1" noResize="1" noEditPoints="1" noAdjustHandles="1" noChangeArrowheads="1" noChangeShapeType="1" noTextEdit="1"/>
              </p:cNvSpPr>
              <p:nvPr/>
            </p:nvSpPr>
            <p:spPr>
              <a:xfrm>
                <a:off x="3109689" y="951236"/>
                <a:ext cx="1988044" cy="533929"/>
              </a:xfrm>
              <a:prstGeom prst="rect">
                <a:avLst/>
              </a:prstGeom>
              <a:blipFill rotWithShape="0">
                <a:blip r:embed="rId3"/>
                <a:stretch>
                  <a:fillRect/>
                </a:stretch>
              </a:blipFill>
            </p:spPr>
            <p:txBody>
              <a:bodyPr/>
              <a:lstStyle/>
              <a:p>
                <a:r>
                  <a:rPr lang="zh-CN" altLang="en-US">
                    <a:noFill/>
                  </a:rPr>
                  <a:t> </a:t>
                </a:r>
              </a:p>
            </p:txBody>
          </p:sp>
        </mc:Fallback>
      </mc:AlternateContent>
      <p:pic>
        <p:nvPicPr>
          <p:cNvPr id="7" name="图片 6"/>
          <p:cNvPicPr>
            <a:picLocks noChangeAspect="1"/>
          </p:cNvPicPr>
          <p:nvPr/>
        </p:nvPicPr>
        <p:blipFill>
          <a:blip r:embed="rId4"/>
          <a:stretch>
            <a:fillRect/>
          </a:stretch>
        </p:blipFill>
        <p:spPr>
          <a:xfrm>
            <a:off x="9074427" y="1039367"/>
            <a:ext cx="2201309" cy="1819111"/>
          </a:xfrm>
          <a:prstGeom prst="rect">
            <a:avLst/>
          </a:prstGeom>
        </p:spPr>
      </p:pic>
    </p:spTree>
    <p:extLst>
      <p:ext uri="{BB962C8B-B14F-4D97-AF65-F5344CB8AC3E}">
        <p14:creationId xmlns:p14="http://schemas.microsoft.com/office/powerpoint/2010/main" val="924746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4670" y="0"/>
            <a:ext cx="10860752" cy="1325563"/>
          </a:xfrm>
        </p:spPr>
        <p:txBody>
          <a:bodyPr>
            <a:normAutofit/>
          </a:bodyPr>
          <a:lstStyle/>
          <a:p>
            <a:r>
              <a:rPr lang="en-US" altLang="zh-CN" sz="3200" dirty="0" smtClean="0">
                <a:latin typeface="Times New Roman" panose="02020603050405020304" pitchFamily="18" charset="0"/>
                <a:cs typeface="Times New Roman" panose="02020603050405020304" pitchFamily="18" charset="0"/>
              </a:rPr>
              <a:t>1. Buckling analysis for 0.1mm thickness window with Gauss profile temperature </a:t>
            </a:r>
            <a:endParaRPr lang="zh-CN" altLang="en-US" sz="3200" dirty="0">
              <a:latin typeface="Times New Roman" panose="02020603050405020304" pitchFamily="18" charset="0"/>
              <a:cs typeface="Times New Roman" panose="02020603050405020304" pitchFamily="18" charset="0"/>
            </a:endParaRPr>
          </a:p>
        </p:txBody>
      </p:sp>
      <p:graphicFrame>
        <p:nvGraphicFramePr>
          <p:cNvPr id="4" name="内容占位符 3"/>
          <p:cNvGraphicFramePr>
            <a:graphicFrameLocks noGrp="1"/>
          </p:cNvGraphicFramePr>
          <p:nvPr>
            <p:ph idx="1"/>
            <p:extLst>
              <p:ext uri="{D42A27DB-BD31-4B8C-83A1-F6EECF244321}">
                <p14:modId xmlns:p14="http://schemas.microsoft.com/office/powerpoint/2010/main" val="1440213366"/>
              </p:ext>
            </p:extLst>
          </p:nvPr>
        </p:nvGraphicFramePr>
        <p:xfrm>
          <a:off x="774103" y="2006049"/>
          <a:ext cx="6111241" cy="3181602"/>
        </p:xfrm>
        <a:graphic>
          <a:graphicData uri="http://schemas.openxmlformats.org/drawingml/2006/table">
            <a:tbl>
              <a:tblPr firstRow="1" bandRow="1">
                <a:tableStyleId>{5C22544A-7EE6-4342-B048-85BDC9FD1C3A}</a:tableStyleId>
              </a:tblPr>
              <a:tblGrid>
                <a:gridCol w="2132642"/>
                <a:gridCol w="3978599"/>
              </a:tblGrid>
              <a:tr h="530267">
                <a:tc>
                  <a:txBody>
                    <a:bodyPr/>
                    <a:lstStyle/>
                    <a:p>
                      <a:pPr algn="ctr"/>
                      <a:r>
                        <a:rPr lang="en-US" altLang="zh-CN" sz="1500" dirty="0" smtClean="0"/>
                        <a:t>Mode</a:t>
                      </a:r>
                      <a:endParaRPr lang="zh-CN" altLang="en-US" sz="1500" dirty="0"/>
                    </a:p>
                  </a:txBody>
                  <a:tcPr marL="69165" marR="69165" marT="34583" marB="34583"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500" b="1" dirty="0" smtClean="0">
                          <a:effectLst/>
                          <a:latin typeface="Times New Roman" panose="02020603050405020304" pitchFamily="18" charset="0"/>
                          <a:ea typeface="+mn-ea"/>
                          <a:cs typeface="Times New Roman" panose="02020603050405020304" pitchFamily="18" charset="0"/>
                        </a:rPr>
                        <a:t>Critical Peak</a:t>
                      </a:r>
                      <a:r>
                        <a:rPr lang="en-US" altLang="zh-CN" sz="1500" b="1" baseline="0" dirty="0" smtClean="0">
                          <a:effectLst/>
                          <a:latin typeface="Times New Roman" panose="02020603050405020304" pitchFamily="18" charset="0"/>
                          <a:ea typeface="+mn-ea"/>
                          <a:cs typeface="Times New Roman" panose="02020603050405020304" pitchFamily="18" charset="0"/>
                        </a:rPr>
                        <a:t> </a:t>
                      </a:r>
                      <a:r>
                        <a:rPr lang="en-US" altLang="zh-CN" sz="1500" b="1" dirty="0" smtClean="0">
                          <a:effectLst/>
                          <a:latin typeface="Times New Roman" panose="02020603050405020304" pitchFamily="18" charset="0"/>
                          <a:ea typeface="+mn-ea"/>
                          <a:cs typeface="Times New Roman" panose="02020603050405020304" pitchFamily="18" charset="0"/>
                        </a:rPr>
                        <a:t>Temperature (C)</a:t>
                      </a:r>
                      <a:endParaRPr lang="zh-CN" altLang="en-US" sz="1500" dirty="0"/>
                    </a:p>
                  </a:txBody>
                  <a:tcPr marL="69165" marR="69165" marT="34583" marB="34583" anchor="ctr"/>
                </a:tc>
              </a:tr>
              <a:tr h="530267">
                <a:tc>
                  <a:txBody>
                    <a:bodyPr/>
                    <a:lstStyle/>
                    <a:p>
                      <a:pPr algn="ctr"/>
                      <a:r>
                        <a:rPr lang="en-US" altLang="zh-CN" sz="1500" dirty="0" smtClean="0"/>
                        <a:t>1</a:t>
                      </a:r>
                      <a:endParaRPr lang="zh-CN" altLang="en-US" sz="1500" dirty="0"/>
                    </a:p>
                  </a:txBody>
                  <a:tcPr marL="69165" marR="69165" marT="34583" marB="34583" anchor="ctr"/>
                </a:tc>
                <a:tc>
                  <a:txBody>
                    <a:bodyPr/>
                    <a:lstStyle/>
                    <a:p>
                      <a:pPr algn="ctr"/>
                      <a:r>
                        <a:rPr lang="en-US" altLang="zh-CN" sz="1500" dirty="0" smtClean="0"/>
                        <a:t>24.95</a:t>
                      </a:r>
                    </a:p>
                  </a:txBody>
                  <a:tcPr marL="69165" marR="69165" marT="34583" marB="34583" anchor="ctr"/>
                </a:tc>
              </a:tr>
              <a:tr h="530267">
                <a:tc>
                  <a:txBody>
                    <a:bodyPr/>
                    <a:lstStyle/>
                    <a:p>
                      <a:pPr algn="ctr"/>
                      <a:r>
                        <a:rPr lang="en-US" altLang="zh-CN" sz="1500" dirty="0" smtClean="0"/>
                        <a:t>2</a:t>
                      </a:r>
                      <a:endParaRPr lang="zh-CN" altLang="en-US" sz="1500" dirty="0"/>
                    </a:p>
                  </a:txBody>
                  <a:tcPr marL="69165" marR="69165" marT="34583" marB="34583" anchor="ctr"/>
                </a:tc>
                <a:tc>
                  <a:txBody>
                    <a:bodyPr/>
                    <a:lstStyle/>
                    <a:p>
                      <a:pPr algn="ctr"/>
                      <a:r>
                        <a:rPr lang="en-US" altLang="zh-CN" sz="1500" dirty="0" smtClean="0"/>
                        <a:t>47.02</a:t>
                      </a:r>
                    </a:p>
                  </a:txBody>
                  <a:tcPr marL="69165" marR="69165" marT="34583" marB="34583" anchor="ctr"/>
                </a:tc>
              </a:tr>
              <a:tr h="530267">
                <a:tc>
                  <a:txBody>
                    <a:bodyPr/>
                    <a:lstStyle/>
                    <a:p>
                      <a:pPr algn="ctr"/>
                      <a:r>
                        <a:rPr lang="en-US" altLang="zh-CN" sz="1500" dirty="0" smtClean="0"/>
                        <a:t>3</a:t>
                      </a:r>
                      <a:endParaRPr lang="zh-CN" altLang="en-US" sz="1500" dirty="0"/>
                    </a:p>
                  </a:txBody>
                  <a:tcPr marL="69165" marR="69165" marT="34583" marB="34583" anchor="ctr"/>
                </a:tc>
                <a:tc>
                  <a:txBody>
                    <a:bodyPr/>
                    <a:lstStyle/>
                    <a:p>
                      <a:pPr algn="ctr"/>
                      <a:r>
                        <a:rPr lang="en-US" altLang="zh-CN" sz="1500" dirty="0" smtClean="0"/>
                        <a:t>47.03</a:t>
                      </a:r>
                    </a:p>
                  </a:txBody>
                  <a:tcPr marL="69165" marR="69165" marT="34583" marB="34583" anchor="ctr"/>
                </a:tc>
              </a:tr>
              <a:tr h="530267">
                <a:tc>
                  <a:txBody>
                    <a:bodyPr/>
                    <a:lstStyle/>
                    <a:p>
                      <a:pPr algn="ctr"/>
                      <a:r>
                        <a:rPr lang="en-US" altLang="zh-CN" sz="1500" dirty="0" smtClean="0"/>
                        <a:t>4</a:t>
                      </a:r>
                      <a:endParaRPr lang="zh-CN" altLang="en-US" sz="1500" dirty="0"/>
                    </a:p>
                  </a:txBody>
                  <a:tcPr marL="69165" marR="69165" marT="34583" marB="34583" anchor="ctr"/>
                </a:tc>
                <a:tc>
                  <a:txBody>
                    <a:bodyPr/>
                    <a:lstStyle/>
                    <a:p>
                      <a:pPr algn="ctr"/>
                      <a:r>
                        <a:rPr lang="en-US" altLang="zh-CN" sz="1500" dirty="0" smtClean="0"/>
                        <a:t>82.73</a:t>
                      </a:r>
                      <a:endParaRPr lang="zh-CN" altLang="en-US" sz="1500" dirty="0"/>
                    </a:p>
                  </a:txBody>
                  <a:tcPr marL="69165" marR="69165" marT="34583" marB="34583" anchor="ctr"/>
                </a:tc>
              </a:tr>
              <a:tr h="530267">
                <a:tc>
                  <a:txBody>
                    <a:bodyPr/>
                    <a:lstStyle/>
                    <a:p>
                      <a:pPr algn="ctr"/>
                      <a:r>
                        <a:rPr lang="en-US" altLang="zh-CN" sz="1500" dirty="0" smtClean="0"/>
                        <a:t>5</a:t>
                      </a:r>
                      <a:endParaRPr lang="zh-CN" altLang="en-US" sz="1500" dirty="0"/>
                    </a:p>
                  </a:txBody>
                  <a:tcPr marL="69165" marR="69165" marT="34583" marB="34583" anchor="ctr"/>
                </a:tc>
                <a:tc>
                  <a:txBody>
                    <a:bodyPr/>
                    <a:lstStyle/>
                    <a:p>
                      <a:pPr algn="ctr"/>
                      <a:r>
                        <a:rPr lang="en-US" altLang="zh-CN" sz="1500" dirty="0" smtClean="0"/>
                        <a:t>82.90</a:t>
                      </a:r>
                      <a:endParaRPr lang="zh-CN" altLang="en-US" sz="1500" dirty="0"/>
                    </a:p>
                  </a:txBody>
                  <a:tcPr marL="69165" marR="69165" marT="34583" marB="34583" anchor="ctr"/>
                </a:tc>
              </a:tr>
            </a:tbl>
          </a:graphicData>
        </a:graphic>
      </p:graphicFrame>
      <p:sp>
        <p:nvSpPr>
          <p:cNvPr id="5" name="文本框 4"/>
          <p:cNvSpPr txBox="1"/>
          <p:nvPr/>
        </p:nvSpPr>
        <p:spPr>
          <a:xfrm>
            <a:off x="978568" y="5892581"/>
            <a:ext cx="10375232" cy="646331"/>
          </a:xfrm>
          <a:prstGeom prst="rect">
            <a:avLst/>
          </a:prstGeom>
          <a:noFill/>
        </p:spPr>
        <p:txBody>
          <a:bodyPr wrap="square" rtlCol="0">
            <a:spAutoFit/>
          </a:bodyPr>
          <a:lstStyle/>
          <a:p>
            <a:r>
              <a:rPr lang="en-US" altLang="zh-CN" dirty="0" smtClean="0"/>
              <a:t>It shows that for 0.1mm thickness window, it will start to buckle with Gauss temperature profiles at peaks temperature of about 25C and 47C. The schematic of modes shape are shown as above.</a:t>
            </a:r>
            <a:endParaRPr lang="zh-CN" altLang="en-US" dirty="0"/>
          </a:p>
        </p:txBody>
      </p:sp>
      <p:sp>
        <p:nvSpPr>
          <p:cNvPr id="3" name="灯片编号占位符 2"/>
          <p:cNvSpPr>
            <a:spLocks noGrp="1"/>
          </p:cNvSpPr>
          <p:nvPr>
            <p:ph type="sldNum" sz="quarter" idx="12"/>
          </p:nvPr>
        </p:nvSpPr>
        <p:spPr/>
        <p:txBody>
          <a:bodyPr/>
          <a:lstStyle/>
          <a:p>
            <a:fld id="{04B74161-414E-4960-9D6E-BE0085D8C715}" type="slidenum">
              <a:rPr lang="zh-CN" altLang="en-US" smtClean="0"/>
              <a:t>4</a:t>
            </a:fld>
            <a:endParaRPr lang="zh-CN" altLang="en-US"/>
          </a:p>
        </p:txBody>
      </p:sp>
      <p:sp>
        <p:nvSpPr>
          <p:cNvPr id="6" name="矩形 5"/>
          <p:cNvSpPr/>
          <p:nvPr/>
        </p:nvSpPr>
        <p:spPr>
          <a:xfrm>
            <a:off x="595423" y="2609258"/>
            <a:ext cx="6390168" cy="152045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nvPicPr>
        <p:blipFill>
          <a:blip r:embed="rId3"/>
          <a:stretch>
            <a:fillRect/>
          </a:stretch>
        </p:blipFill>
        <p:spPr>
          <a:xfrm>
            <a:off x="7588102" y="1159724"/>
            <a:ext cx="2298405" cy="1342690"/>
          </a:xfrm>
          <a:prstGeom prst="rect">
            <a:avLst/>
          </a:prstGeom>
        </p:spPr>
      </p:pic>
      <p:pic>
        <p:nvPicPr>
          <p:cNvPr id="10" name="图片 9"/>
          <p:cNvPicPr>
            <a:picLocks noChangeAspect="1"/>
          </p:cNvPicPr>
          <p:nvPr/>
        </p:nvPicPr>
        <p:blipFill>
          <a:blip r:embed="rId4"/>
          <a:stretch>
            <a:fillRect/>
          </a:stretch>
        </p:blipFill>
        <p:spPr>
          <a:xfrm>
            <a:off x="7588103" y="2648964"/>
            <a:ext cx="2298404" cy="1412497"/>
          </a:xfrm>
          <a:prstGeom prst="rect">
            <a:avLst/>
          </a:prstGeom>
        </p:spPr>
      </p:pic>
      <p:pic>
        <p:nvPicPr>
          <p:cNvPr id="11" name="图片 10"/>
          <p:cNvPicPr>
            <a:picLocks noChangeAspect="1"/>
          </p:cNvPicPr>
          <p:nvPr/>
        </p:nvPicPr>
        <p:blipFill>
          <a:blip r:embed="rId5"/>
          <a:stretch>
            <a:fillRect/>
          </a:stretch>
        </p:blipFill>
        <p:spPr>
          <a:xfrm>
            <a:off x="7588102" y="4235585"/>
            <a:ext cx="2298405" cy="1421946"/>
          </a:xfrm>
          <a:prstGeom prst="rect">
            <a:avLst/>
          </a:prstGeom>
        </p:spPr>
      </p:pic>
      <p:sp>
        <p:nvSpPr>
          <p:cNvPr id="12" name="文本框 11"/>
          <p:cNvSpPr txBox="1"/>
          <p:nvPr/>
        </p:nvSpPr>
        <p:spPr>
          <a:xfrm>
            <a:off x="9982200" y="1645955"/>
            <a:ext cx="1040219" cy="369332"/>
          </a:xfrm>
          <a:prstGeom prst="rect">
            <a:avLst/>
          </a:prstGeom>
          <a:noFill/>
        </p:spPr>
        <p:txBody>
          <a:bodyPr wrap="square" rtlCol="0">
            <a:spAutoFit/>
          </a:bodyPr>
          <a:lstStyle/>
          <a:p>
            <a:r>
              <a:rPr lang="en-US" altLang="zh-CN" dirty="0" smtClean="0"/>
              <a:t>1</a:t>
            </a:r>
            <a:r>
              <a:rPr lang="en-US" altLang="zh-CN" baseline="30000" dirty="0" smtClean="0"/>
              <a:t>st</a:t>
            </a:r>
            <a:r>
              <a:rPr lang="en-US" altLang="zh-CN" dirty="0" smtClean="0"/>
              <a:t> mode</a:t>
            </a:r>
            <a:endParaRPr lang="zh-CN" altLang="en-US" dirty="0"/>
          </a:p>
        </p:txBody>
      </p:sp>
      <p:sp>
        <p:nvSpPr>
          <p:cNvPr id="13" name="文本框 12"/>
          <p:cNvSpPr txBox="1"/>
          <p:nvPr/>
        </p:nvSpPr>
        <p:spPr>
          <a:xfrm>
            <a:off x="9982200" y="4902718"/>
            <a:ext cx="1040219" cy="369332"/>
          </a:xfrm>
          <a:prstGeom prst="rect">
            <a:avLst/>
          </a:prstGeom>
          <a:noFill/>
        </p:spPr>
        <p:txBody>
          <a:bodyPr wrap="square" rtlCol="0">
            <a:spAutoFit/>
          </a:bodyPr>
          <a:lstStyle/>
          <a:p>
            <a:r>
              <a:rPr lang="en-US" altLang="zh-CN" dirty="0" smtClean="0"/>
              <a:t>3</a:t>
            </a:r>
            <a:r>
              <a:rPr lang="en-US" altLang="zh-CN" baseline="30000" dirty="0" smtClean="0"/>
              <a:t>rd</a:t>
            </a:r>
            <a:r>
              <a:rPr lang="en-US" altLang="zh-CN" dirty="0" smtClean="0"/>
              <a:t> </a:t>
            </a:r>
            <a:r>
              <a:rPr lang="en-US" altLang="zh-CN" dirty="0"/>
              <a:t>mode</a:t>
            </a:r>
            <a:endParaRPr lang="zh-CN" altLang="en-US" dirty="0"/>
          </a:p>
        </p:txBody>
      </p:sp>
      <p:sp>
        <p:nvSpPr>
          <p:cNvPr id="14" name="文本框 13"/>
          <p:cNvSpPr txBox="1"/>
          <p:nvPr/>
        </p:nvSpPr>
        <p:spPr>
          <a:xfrm>
            <a:off x="9982200" y="3272070"/>
            <a:ext cx="1192620" cy="369332"/>
          </a:xfrm>
          <a:prstGeom prst="rect">
            <a:avLst/>
          </a:prstGeom>
          <a:noFill/>
        </p:spPr>
        <p:txBody>
          <a:bodyPr wrap="square" rtlCol="0">
            <a:spAutoFit/>
          </a:bodyPr>
          <a:lstStyle/>
          <a:p>
            <a:r>
              <a:rPr lang="en-US" altLang="zh-CN" dirty="0" smtClean="0"/>
              <a:t>2nd </a:t>
            </a:r>
            <a:r>
              <a:rPr lang="en-US" altLang="zh-CN" dirty="0"/>
              <a:t>mode</a:t>
            </a:r>
            <a:endParaRPr lang="zh-CN" altLang="en-US" dirty="0"/>
          </a:p>
        </p:txBody>
      </p:sp>
    </p:spTree>
    <p:extLst>
      <p:ext uri="{BB962C8B-B14F-4D97-AF65-F5344CB8AC3E}">
        <p14:creationId xmlns:p14="http://schemas.microsoft.com/office/powerpoint/2010/main" val="1840283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81493" y="5332196"/>
            <a:ext cx="5114261" cy="418646"/>
          </a:xfrm>
        </p:spPr>
        <p:txBody>
          <a:bodyPr>
            <a:noAutofit/>
          </a:bodyPr>
          <a:lstStyle/>
          <a:p>
            <a:pPr algn="ctr"/>
            <a:r>
              <a:rPr lang="en-US" altLang="zh-CN" sz="2000" dirty="0" smtClean="0">
                <a:latin typeface="Times New Roman" panose="02020603050405020304" pitchFamily="18" charset="0"/>
                <a:cs typeface="Times New Roman" panose="02020603050405020304" pitchFamily="18" charset="0"/>
              </a:rPr>
              <a:t>Displacement for 1</a:t>
            </a:r>
            <a:r>
              <a:rPr lang="en-US" altLang="zh-CN" sz="2000" baseline="30000" dirty="0" smtClean="0">
                <a:latin typeface="Times New Roman" panose="02020603050405020304" pitchFamily="18" charset="0"/>
                <a:cs typeface="Times New Roman" panose="02020603050405020304" pitchFamily="18" charset="0"/>
              </a:rPr>
              <a:t>st</a:t>
            </a:r>
            <a:r>
              <a:rPr lang="en-US" altLang="zh-CN" sz="2000" dirty="0" smtClean="0">
                <a:latin typeface="Times New Roman" panose="02020603050405020304" pitchFamily="18" charset="0"/>
                <a:cs typeface="Times New Roman" panose="02020603050405020304" pitchFamily="18" charset="0"/>
              </a:rPr>
              <a:t> order and 2</a:t>
            </a:r>
            <a:r>
              <a:rPr lang="en-US" altLang="zh-CN" sz="2000" baseline="30000" dirty="0" smtClean="0">
                <a:latin typeface="Times New Roman" panose="02020603050405020304" pitchFamily="18" charset="0"/>
                <a:cs typeface="Times New Roman" panose="02020603050405020304" pitchFamily="18" charset="0"/>
              </a:rPr>
              <a:t>nd</a:t>
            </a:r>
            <a:r>
              <a:rPr lang="en-US" altLang="zh-CN" sz="2000" dirty="0" smtClean="0">
                <a:latin typeface="Times New Roman" panose="02020603050405020304" pitchFamily="18" charset="0"/>
                <a:cs typeface="Times New Roman" panose="02020603050405020304" pitchFamily="18" charset="0"/>
              </a:rPr>
              <a:t> order mode</a:t>
            </a:r>
            <a:endParaRPr lang="zh-CN" altLang="en-US" sz="2000" dirty="0">
              <a:latin typeface="Times New Roman" panose="02020603050405020304" pitchFamily="18" charset="0"/>
              <a:cs typeface="Times New Roman" panose="02020603050405020304" pitchFamily="18" charset="0"/>
            </a:endParaRPr>
          </a:p>
        </p:txBody>
      </p:sp>
      <p:sp>
        <p:nvSpPr>
          <p:cNvPr id="3" name="文本框 2"/>
          <p:cNvSpPr txBox="1"/>
          <p:nvPr/>
        </p:nvSpPr>
        <p:spPr>
          <a:xfrm>
            <a:off x="871869" y="212651"/>
            <a:ext cx="11001154" cy="461665"/>
          </a:xfrm>
          <a:prstGeom prst="rect">
            <a:avLst/>
          </a:prstGeom>
          <a:noFill/>
        </p:spPr>
        <p:txBody>
          <a:bodyPr wrap="square" rtlCol="0">
            <a:spAutoFit/>
          </a:bodyPr>
          <a:lstStyle/>
          <a:p>
            <a:r>
              <a:rPr lang="en-US" altLang="zh-CN" sz="2400" dirty="0" smtClean="0"/>
              <a:t>v. M. stresses and displacement for 1</a:t>
            </a:r>
            <a:r>
              <a:rPr lang="en-US" altLang="zh-CN" sz="2400" baseline="30000" dirty="0" smtClean="0"/>
              <a:t>st</a:t>
            </a:r>
            <a:r>
              <a:rPr lang="en-US" altLang="zh-CN" sz="2400" dirty="0" smtClean="0"/>
              <a:t> and 2</a:t>
            </a:r>
            <a:r>
              <a:rPr lang="en-US" altLang="zh-CN" sz="2400" baseline="30000" dirty="0" smtClean="0"/>
              <a:t>nd</a:t>
            </a:r>
            <a:r>
              <a:rPr lang="en-US" altLang="zh-CN" sz="2400" dirty="0" smtClean="0"/>
              <a:t> order of buckling for 0.1mm window</a:t>
            </a:r>
            <a:endParaRPr lang="zh-CN" altLang="en-US" sz="2400" dirty="0"/>
          </a:p>
        </p:txBody>
      </p:sp>
      <p:sp>
        <p:nvSpPr>
          <p:cNvPr id="8" name="文本框 7"/>
          <p:cNvSpPr txBox="1"/>
          <p:nvPr/>
        </p:nvSpPr>
        <p:spPr>
          <a:xfrm>
            <a:off x="591300" y="5825969"/>
            <a:ext cx="11296478" cy="861774"/>
          </a:xfrm>
          <a:prstGeom prst="rect">
            <a:avLst/>
          </a:prstGeom>
          <a:noFill/>
        </p:spPr>
        <p:txBody>
          <a:bodyPr wrap="square" rtlCol="0">
            <a:spAutoFit/>
          </a:bodyPr>
          <a:lstStyle/>
          <a:p>
            <a:r>
              <a:rPr lang="en-US" altLang="zh-CN" sz="1600" dirty="0" smtClean="0">
                <a:latin typeface="Times New Roman" panose="02020603050405020304" pitchFamily="18" charset="0"/>
                <a:cs typeface="Times New Roman" panose="02020603050405020304" pitchFamily="18" charset="0"/>
              </a:rPr>
              <a:t>We can see that the 1</a:t>
            </a:r>
            <a:r>
              <a:rPr lang="en-US" altLang="zh-CN" sz="1600" baseline="30000" dirty="0" smtClean="0">
                <a:latin typeface="Times New Roman" panose="02020603050405020304" pitchFamily="18" charset="0"/>
                <a:cs typeface="Times New Roman" panose="02020603050405020304" pitchFamily="18" charset="0"/>
              </a:rPr>
              <a:t>st</a:t>
            </a:r>
            <a:r>
              <a:rPr lang="en-US" altLang="zh-CN" sz="1600" dirty="0" smtClean="0">
                <a:latin typeface="Times New Roman" panose="02020603050405020304" pitchFamily="18" charset="0"/>
                <a:cs typeface="Times New Roman" panose="02020603050405020304" pitchFamily="18" charset="0"/>
              </a:rPr>
              <a:t> order buckling will take place earlier than 2</a:t>
            </a:r>
            <a:r>
              <a:rPr lang="en-US" altLang="zh-CN" sz="1600" baseline="30000" dirty="0" smtClean="0">
                <a:latin typeface="Times New Roman" panose="02020603050405020304" pitchFamily="18" charset="0"/>
                <a:cs typeface="Times New Roman" panose="02020603050405020304" pitchFamily="18" charset="0"/>
              </a:rPr>
              <a:t>nd</a:t>
            </a:r>
            <a:r>
              <a:rPr lang="en-US" altLang="zh-CN" sz="1600" dirty="0" smtClean="0">
                <a:latin typeface="Times New Roman" panose="02020603050405020304" pitchFamily="18" charset="0"/>
                <a:cs typeface="Times New Roman" panose="02020603050405020304" pitchFamily="18" charset="0"/>
              </a:rPr>
              <a:t> order buckling mode. </a:t>
            </a:r>
            <a:r>
              <a:rPr lang="en-GB" altLang="zh-CN" sz="1600" dirty="0">
                <a:latin typeface="Times New Roman" panose="02020603050405020304" pitchFamily="18" charset="0"/>
                <a:cs typeface="Times New Roman" panose="02020603050405020304" pitchFamily="18" charset="0"/>
              </a:rPr>
              <a:t>The displacement for the </a:t>
            </a:r>
            <a:r>
              <a:rPr lang="en-GB" altLang="zh-CN" sz="1600" dirty="0" smtClean="0">
                <a:latin typeface="Times New Roman" panose="02020603050405020304" pitchFamily="18" charset="0"/>
                <a:cs typeface="Times New Roman" panose="02020603050405020304" pitchFamily="18" charset="0"/>
              </a:rPr>
              <a:t>1st </a:t>
            </a:r>
            <a:r>
              <a:rPr lang="en-GB" altLang="zh-CN" sz="1600" dirty="0">
                <a:latin typeface="Times New Roman" panose="02020603050405020304" pitchFamily="18" charset="0"/>
                <a:cs typeface="Times New Roman" panose="02020603050405020304" pitchFamily="18" charset="0"/>
              </a:rPr>
              <a:t>order buckling is larger than for  the  </a:t>
            </a:r>
            <a:r>
              <a:rPr lang="en-GB" altLang="zh-CN" sz="1600" dirty="0" smtClean="0">
                <a:latin typeface="Times New Roman" panose="02020603050405020304" pitchFamily="18" charset="0"/>
                <a:cs typeface="Times New Roman" panose="02020603050405020304" pitchFamily="18" charset="0"/>
              </a:rPr>
              <a:t>2nd </a:t>
            </a:r>
            <a:r>
              <a:rPr lang="en-GB" altLang="zh-CN" sz="1600" dirty="0">
                <a:latin typeface="Times New Roman" panose="02020603050405020304" pitchFamily="18" charset="0"/>
                <a:cs typeface="Times New Roman" panose="02020603050405020304" pitchFamily="18" charset="0"/>
              </a:rPr>
              <a:t>order and the stresses are not very different for 1. and 2. order, just the shapes are different. </a:t>
            </a:r>
          </a:p>
          <a:p>
            <a:endParaRPr lang="zh-CN" altLang="en-US" sz="1600" dirty="0">
              <a:latin typeface="Times New Roman" panose="02020603050405020304" pitchFamily="18" charset="0"/>
              <a:cs typeface="Times New Roman" panose="02020603050405020304" pitchFamily="18" charset="0"/>
            </a:endParaRPr>
          </a:p>
        </p:txBody>
      </p:sp>
      <p:sp>
        <p:nvSpPr>
          <p:cNvPr id="6" name="灯片编号占位符 5"/>
          <p:cNvSpPr>
            <a:spLocks noGrp="1"/>
          </p:cNvSpPr>
          <p:nvPr>
            <p:ph type="sldNum" sz="quarter" idx="12"/>
          </p:nvPr>
        </p:nvSpPr>
        <p:spPr/>
        <p:txBody>
          <a:bodyPr/>
          <a:lstStyle/>
          <a:p>
            <a:fld id="{04B74161-414E-4960-9D6E-BE0085D8C715}" type="slidenum">
              <a:rPr lang="zh-CN" altLang="en-US" smtClean="0"/>
              <a:t>5</a:t>
            </a:fld>
            <a:endParaRPr lang="zh-CN" altLang="en-US" dirty="0"/>
          </a:p>
        </p:txBody>
      </p:sp>
      <p:sp>
        <p:nvSpPr>
          <p:cNvPr id="11" name="标题 1"/>
          <p:cNvSpPr txBox="1">
            <a:spLocks/>
          </p:cNvSpPr>
          <p:nvPr/>
        </p:nvSpPr>
        <p:spPr>
          <a:xfrm>
            <a:off x="6239539" y="5244613"/>
            <a:ext cx="5114261" cy="41864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CN" sz="2000" dirty="0" smtClean="0">
                <a:latin typeface="Times New Roman" panose="02020603050405020304" pitchFamily="18" charset="0"/>
                <a:cs typeface="Times New Roman" panose="02020603050405020304" pitchFamily="18" charset="0"/>
              </a:rPr>
              <a:t>v. M. stress for 1</a:t>
            </a:r>
            <a:r>
              <a:rPr lang="en-US" altLang="zh-CN" sz="2000" baseline="30000" dirty="0" smtClean="0">
                <a:latin typeface="Times New Roman" panose="02020603050405020304" pitchFamily="18" charset="0"/>
                <a:cs typeface="Times New Roman" panose="02020603050405020304" pitchFamily="18" charset="0"/>
              </a:rPr>
              <a:t>st</a:t>
            </a:r>
            <a:r>
              <a:rPr lang="en-US" altLang="zh-CN" sz="2000" dirty="0" smtClean="0">
                <a:latin typeface="Times New Roman" panose="02020603050405020304" pitchFamily="18" charset="0"/>
                <a:cs typeface="Times New Roman" panose="02020603050405020304" pitchFamily="18" charset="0"/>
              </a:rPr>
              <a:t> order and 2</a:t>
            </a:r>
            <a:r>
              <a:rPr lang="en-US" altLang="zh-CN" sz="2000" baseline="30000" dirty="0" smtClean="0">
                <a:latin typeface="Times New Roman" panose="02020603050405020304" pitchFamily="18" charset="0"/>
                <a:cs typeface="Times New Roman" panose="02020603050405020304" pitchFamily="18" charset="0"/>
              </a:rPr>
              <a:t>nd</a:t>
            </a:r>
            <a:r>
              <a:rPr lang="en-US" altLang="zh-CN" sz="2000" dirty="0" smtClean="0">
                <a:latin typeface="Times New Roman" panose="02020603050405020304" pitchFamily="18" charset="0"/>
                <a:cs typeface="Times New Roman" panose="02020603050405020304" pitchFamily="18" charset="0"/>
              </a:rPr>
              <a:t> order mode</a:t>
            </a:r>
            <a:endParaRPr lang="zh-CN" altLang="en-US" sz="2000" dirty="0">
              <a:latin typeface="Times New Roman" panose="02020603050405020304" pitchFamily="18" charset="0"/>
              <a:cs typeface="Times New Roman" panose="02020603050405020304" pitchFamily="18" charset="0"/>
            </a:endParaRPr>
          </a:p>
        </p:txBody>
      </p:sp>
      <p:graphicFrame>
        <p:nvGraphicFramePr>
          <p:cNvPr id="13" name="图表 12"/>
          <p:cNvGraphicFramePr>
            <a:graphicFrameLocks noGrp="1"/>
          </p:cNvGraphicFramePr>
          <p:nvPr>
            <p:extLst>
              <p:ext uri="{D42A27DB-BD31-4B8C-83A1-F6EECF244321}">
                <p14:modId xmlns:p14="http://schemas.microsoft.com/office/powerpoint/2010/main" val="3251093782"/>
              </p:ext>
            </p:extLst>
          </p:nvPr>
        </p:nvGraphicFramePr>
        <p:xfrm>
          <a:off x="6042991" y="944216"/>
          <a:ext cx="5310809" cy="44030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图表 13"/>
          <p:cNvGraphicFramePr>
            <a:graphicFrameLocks noGrp="1"/>
          </p:cNvGraphicFramePr>
          <p:nvPr>
            <p:extLst>
              <p:ext uri="{D42A27DB-BD31-4B8C-83A1-F6EECF244321}">
                <p14:modId xmlns:p14="http://schemas.microsoft.com/office/powerpoint/2010/main" val="1465225090"/>
              </p:ext>
            </p:extLst>
          </p:nvPr>
        </p:nvGraphicFramePr>
        <p:xfrm>
          <a:off x="272900" y="866579"/>
          <a:ext cx="5740274" cy="445754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65903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97958" y="301330"/>
            <a:ext cx="10515600" cy="1325563"/>
          </a:xfrm>
        </p:spPr>
        <p:txBody>
          <a:bodyPr>
            <a:normAutofit/>
          </a:bodyPr>
          <a:lstStyle/>
          <a:p>
            <a:r>
              <a:rPr lang="en-US" altLang="zh-CN" sz="3200" dirty="0" smtClean="0"/>
              <a:t>2. Buckling </a:t>
            </a:r>
            <a:r>
              <a:rPr lang="en-US" altLang="zh-CN" sz="3200" dirty="0"/>
              <a:t>analysis for 0.2mm </a:t>
            </a:r>
            <a:r>
              <a:rPr lang="en-US" altLang="zh-CN" sz="3200" dirty="0" smtClean="0"/>
              <a:t>thickness window with Gauss profile temperature (1)</a:t>
            </a:r>
            <a:endParaRPr lang="zh-CN" altLang="en-US" sz="3200"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3900342462"/>
              </p:ext>
            </p:extLst>
          </p:nvPr>
        </p:nvGraphicFramePr>
        <p:xfrm>
          <a:off x="2379619" y="1533934"/>
          <a:ext cx="6111241" cy="3181602"/>
        </p:xfrm>
        <a:graphic>
          <a:graphicData uri="http://schemas.openxmlformats.org/drawingml/2006/table">
            <a:tbl>
              <a:tblPr firstRow="1" bandRow="1">
                <a:tableStyleId>{5C22544A-7EE6-4342-B048-85BDC9FD1C3A}</a:tableStyleId>
              </a:tblPr>
              <a:tblGrid>
                <a:gridCol w="2132642"/>
                <a:gridCol w="3978599"/>
              </a:tblGrid>
              <a:tr h="530267">
                <a:tc>
                  <a:txBody>
                    <a:bodyPr/>
                    <a:lstStyle/>
                    <a:p>
                      <a:pPr algn="ctr"/>
                      <a:r>
                        <a:rPr lang="en-US" altLang="zh-CN" sz="1500" dirty="0" smtClean="0"/>
                        <a:t>Mode</a:t>
                      </a:r>
                      <a:endParaRPr lang="zh-CN" altLang="en-US" sz="1500" dirty="0"/>
                    </a:p>
                  </a:txBody>
                  <a:tcPr marL="69165" marR="69165" marT="34583" marB="34583"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500" b="1" dirty="0" smtClean="0">
                          <a:effectLst/>
                          <a:latin typeface="Times New Roman" panose="02020603050405020304" pitchFamily="18" charset="0"/>
                          <a:ea typeface="+mn-ea"/>
                          <a:cs typeface="Times New Roman" panose="02020603050405020304" pitchFamily="18" charset="0"/>
                        </a:rPr>
                        <a:t>Critical Peak</a:t>
                      </a:r>
                      <a:r>
                        <a:rPr lang="en-US" altLang="zh-CN" sz="1500" b="1" baseline="0" dirty="0" smtClean="0">
                          <a:effectLst/>
                          <a:latin typeface="Times New Roman" panose="02020603050405020304" pitchFamily="18" charset="0"/>
                          <a:ea typeface="+mn-ea"/>
                          <a:cs typeface="Times New Roman" panose="02020603050405020304" pitchFamily="18" charset="0"/>
                        </a:rPr>
                        <a:t> </a:t>
                      </a:r>
                      <a:r>
                        <a:rPr lang="en-US" altLang="zh-CN" sz="1500" b="1" dirty="0" smtClean="0">
                          <a:effectLst/>
                          <a:latin typeface="Times New Roman" panose="02020603050405020304" pitchFamily="18" charset="0"/>
                          <a:ea typeface="+mn-ea"/>
                          <a:cs typeface="Times New Roman" panose="02020603050405020304" pitchFamily="18" charset="0"/>
                        </a:rPr>
                        <a:t>Temperature (C)</a:t>
                      </a:r>
                      <a:endParaRPr lang="zh-CN" altLang="en-US" sz="1500" dirty="0"/>
                    </a:p>
                  </a:txBody>
                  <a:tcPr marL="69165" marR="69165" marT="34583" marB="34583" anchor="ctr"/>
                </a:tc>
              </a:tr>
              <a:tr h="530267">
                <a:tc>
                  <a:txBody>
                    <a:bodyPr/>
                    <a:lstStyle/>
                    <a:p>
                      <a:pPr algn="ctr"/>
                      <a:r>
                        <a:rPr lang="en-US" altLang="zh-CN" sz="1500" dirty="0" smtClean="0"/>
                        <a:t>1</a:t>
                      </a:r>
                      <a:endParaRPr lang="zh-CN" altLang="en-US" sz="1500" dirty="0"/>
                    </a:p>
                  </a:txBody>
                  <a:tcPr marL="69165" marR="69165" marT="34583" marB="34583" anchor="ctr"/>
                </a:tc>
                <a:tc>
                  <a:txBody>
                    <a:bodyPr/>
                    <a:lstStyle/>
                    <a:p>
                      <a:pPr algn="ctr"/>
                      <a:r>
                        <a:rPr lang="en-US" altLang="zh-CN" sz="1500" dirty="0" smtClean="0"/>
                        <a:t>99.603</a:t>
                      </a:r>
                    </a:p>
                  </a:txBody>
                  <a:tcPr marL="69165" marR="69165" marT="34583" marB="34583" anchor="ctr"/>
                </a:tc>
              </a:tr>
              <a:tr h="530267">
                <a:tc>
                  <a:txBody>
                    <a:bodyPr/>
                    <a:lstStyle/>
                    <a:p>
                      <a:pPr algn="ctr"/>
                      <a:r>
                        <a:rPr lang="en-US" altLang="zh-CN" sz="1500" dirty="0" smtClean="0"/>
                        <a:t>2</a:t>
                      </a:r>
                      <a:endParaRPr lang="zh-CN" altLang="en-US" sz="1500" dirty="0"/>
                    </a:p>
                  </a:txBody>
                  <a:tcPr marL="69165" marR="69165" marT="34583" marB="34583" anchor="ctr"/>
                </a:tc>
                <a:tc>
                  <a:txBody>
                    <a:bodyPr/>
                    <a:lstStyle/>
                    <a:p>
                      <a:pPr algn="ctr"/>
                      <a:r>
                        <a:rPr lang="en-US" altLang="zh-CN" sz="1500" dirty="0" smtClean="0"/>
                        <a:t>187.56</a:t>
                      </a:r>
                    </a:p>
                  </a:txBody>
                  <a:tcPr marL="69165" marR="69165" marT="34583" marB="34583" anchor="ctr"/>
                </a:tc>
              </a:tr>
              <a:tr h="530267">
                <a:tc>
                  <a:txBody>
                    <a:bodyPr/>
                    <a:lstStyle/>
                    <a:p>
                      <a:pPr algn="ctr"/>
                      <a:r>
                        <a:rPr lang="en-US" altLang="zh-CN" sz="1500" dirty="0" smtClean="0"/>
                        <a:t>3</a:t>
                      </a:r>
                      <a:endParaRPr lang="zh-CN" altLang="en-US" sz="1500" dirty="0"/>
                    </a:p>
                  </a:txBody>
                  <a:tcPr marL="69165" marR="69165" marT="34583" marB="34583" anchor="ctr"/>
                </a:tc>
                <a:tc>
                  <a:txBody>
                    <a:bodyPr/>
                    <a:lstStyle/>
                    <a:p>
                      <a:pPr algn="ctr"/>
                      <a:r>
                        <a:rPr lang="en-US" altLang="zh-CN" sz="1500" dirty="0" smtClean="0"/>
                        <a:t>187.6</a:t>
                      </a:r>
                    </a:p>
                  </a:txBody>
                  <a:tcPr marL="69165" marR="69165" marT="34583" marB="34583" anchor="ctr"/>
                </a:tc>
              </a:tr>
              <a:tr h="530267">
                <a:tc>
                  <a:txBody>
                    <a:bodyPr/>
                    <a:lstStyle/>
                    <a:p>
                      <a:pPr algn="ctr"/>
                      <a:r>
                        <a:rPr lang="en-US" altLang="zh-CN" sz="1500" dirty="0" smtClean="0"/>
                        <a:t>4</a:t>
                      </a:r>
                      <a:endParaRPr lang="zh-CN" altLang="en-US" sz="1500" dirty="0"/>
                    </a:p>
                  </a:txBody>
                  <a:tcPr marL="69165" marR="69165" marT="34583" marB="34583" anchor="ctr"/>
                </a:tc>
                <a:tc>
                  <a:txBody>
                    <a:bodyPr/>
                    <a:lstStyle/>
                    <a:p>
                      <a:pPr algn="ctr"/>
                      <a:r>
                        <a:rPr lang="en-US" altLang="zh-CN" sz="1500" dirty="0" smtClean="0"/>
                        <a:t>329.64</a:t>
                      </a:r>
                      <a:endParaRPr lang="zh-CN" altLang="en-US" sz="1500" dirty="0"/>
                    </a:p>
                  </a:txBody>
                  <a:tcPr marL="69165" marR="69165" marT="34583" marB="34583" anchor="ctr"/>
                </a:tc>
              </a:tr>
              <a:tr h="530267">
                <a:tc>
                  <a:txBody>
                    <a:bodyPr/>
                    <a:lstStyle/>
                    <a:p>
                      <a:pPr algn="ctr"/>
                      <a:r>
                        <a:rPr lang="en-US" altLang="zh-CN" sz="1500" dirty="0" smtClean="0"/>
                        <a:t>5</a:t>
                      </a:r>
                      <a:endParaRPr lang="zh-CN" altLang="en-US" sz="1500" dirty="0"/>
                    </a:p>
                  </a:txBody>
                  <a:tcPr marL="69165" marR="69165" marT="34583" marB="34583" anchor="ctr"/>
                </a:tc>
                <a:tc>
                  <a:txBody>
                    <a:bodyPr/>
                    <a:lstStyle/>
                    <a:p>
                      <a:pPr algn="ctr"/>
                      <a:r>
                        <a:rPr lang="en-US" altLang="zh-CN" sz="1500" dirty="0" smtClean="0"/>
                        <a:t>330.37</a:t>
                      </a:r>
                      <a:endParaRPr lang="zh-CN" altLang="en-US" sz="1500" dirty="0"/>
                    </a:p>
                  </a:txBody>
                  <a:tcPr marL="69165" marR="69165" marT="34583" marB="34583" anchor="ctr"/>
                </a:tc>
              </a:tr>
            </a:tbl>
          </a:graphicData>
        </a:graphic>
      </p:graphicFrame>
      <p:sp>
        <p:nvSpPr>
          <p:cNvPr id="5" name="文本框 4"/>
          <p:cNvSpPr txBox="1"/>
          <p:nvPr/>
        </p:nvSpPr>
        <p:spPr>
          <a:xfrm>
            <a:off x="1722474" y="5147880"/>
            <a:ext cx="7836195" cy="1015663"/>
          </a:xfrm>
          <a:prstGeom prst="rect">
            <a:avLst/>
          </a:prstGeom>
          <a:noFill/>
        </p:spPr>
        <p:txBody>
          <a:bodyPr wrap="square" rtlCol="0">
            <a:spAutoFit/>
          </a:bodyPr>
          <a:lstStyle/>
          <a:p>
            <a:r>
              <a:rPr lang="en-US" altLang="zh-CN" sz="2000" dirty="0" smtClean="0"/>
              <a:t>It shows that for 0.2mm thickness window, there will not be buckling under the Gauss temperature profile if the peak temperature is below of 99.6C</a:t>
            </a:r>
            <a:endParaRPr lang="zh-CN" altLang="en-US" sz="2000" dirty="0"/>
          </a:p>
        </p:txBody>
      </p:sp>
      <p:sp>
        <p:nvSpPr>
          <p:cNvPr id="3" name="灯片编号占位符 2"/>
          <p:cNvSpPr>
            <a:spLocks noGrp="1"/>
          </p:cNvSpPr>
          <p:nvPr>
            <p:ph type="sldNum" sz="quarter" idx="12"/>
          </p:nvPr>
        </p:nvSpPr>
        <p:spPr/>
        <p:txBody>
          <a:bodyPr/>
          <a:lstStyle/>
          <a:p>
            <a:fld id="{04B74161-414E-4960-9D6E-BE0085D8C715}" type="slidenum">
              <a:rPr lang="zh-CN" altLang="en-US" smtClean="0"/>
              <a:t>6</a:t>
            </a:fld>
            <a:endParaRPr lang="zh-CN" altLang="en-US"/>
          </a:p>
        </p:txBody>
      </p:sp>
      <p:sp>
        <p:nvSpPr>
          <p:cNvPr id="6" name="矩形 5"/>
          <p:cNvSpPr/>
          <p:nvPr/>
        </p:nvSpPr>
        <p:spPr>
          <a:xfrm>
            <a:off x="2220432" y="2022923"/>
            <a:ext cx="6390168" cy="57142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a:blip r:embed="rId2"/>
          <a:stretch>
            <a:fillRect/>
          </a:stretch>
        </p:blipFill>
        <p:spPr>
          <a:xfrm>
            <a:off x="8854451" y="1602450"/>
            <a:ext cx="2770310" cy="1337259"/>
          </a:xfrm>
          <a:prstGeom prst="rect">
            <a:avLst/>
          </a:prstGeom>
        </p:spPr>
      </p:pic>
    </p:spTree>
    <p:extLst>
      <p:ext uri="{BB962C8B-B14F-4D97-AF65-F5344CB8AC3E}">
        <p14:creationId xmlns:p14="http://schemas.microsoft.com/office/powerpoint/2010/main" val="3937472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4097" y="129995"/>
            <a:ext cx="10515600" cy="418646"/>
          </a:xfrm>
        </p:spPr>
        <p:txBody>
          <a:bodyPr>
            <a:normAutofit fontScale="90000"/>
          </a:bodyPr>
          <a:lstStyle/>
          <a:p>
            <a:r>
              <a:rPr lang="en-US" altLang="zh-CN" sz="3200" dirty="0" smtClean="0"/>
              <a:t>0.2mm thickness window with Gauss profile temperature (2)</a:t>
            </a:r>
            <a:endParaRPr lang="zh-CN" altLang="en-US" sz="3200" dirty="0"/>
          </a:p>
        </p:txBody>
      </p:sp>
      <p:sp>
        <p:nvSpPr>
          <p:cNvPr id="5" name="文本框 4"/>
          <p:cNvSpPr txBox="1"/>
          <p:nvPr/>
        </p:nvSpPr>
        <p:spPr>
          <a:xfrm>
            <a:off x="320842" y="6012941"/>
            <a:ext cx="11032958" cy="707886"/>
          </a:xfrm>
          <a:prstGeom prst="rect">
            <a:avLst/>
          </a:prstGeom>
          <a:noFill/>
        </p:spPr>
        <p:txBody>
          <a:bodyPr wrap="square" rtlCol="0">
            <a:spAutoFit/>
          </a:bodyPr>
          <a:lstStyle/>
          <a:p>
            <a:r>
              <a:rPr lang="en-US" altLang="zh-CN" sz="2000" dirty="0" smtClean="0"/>
              <a:t>We calculated the displacement and </a:t>
            </a:r>
            <a:r>
              <a:rPr lang="en-US" altLang="zh-CN" sz="2000" dirty="0" err="1" smtClean="0"/>
              <a:t>v.M</a:t>
            </a:r>
            <a:r>
              <a:rPr lang="en-US" altLang="zh-CN" sz="2000" dirty="0" smtClean="0"/>
              <a:t>. stress in the center versus temperature. Buckling starts  at around 94C and the stress rises sharply from 100 MPa at 110C to 210 MPa at 130C. </a:t>
            </a:r>
            <a:endParaRPr lang="zh-CN" altLang="en-US" sz="2000" dirty="0"/>
          </a:p>
        </p:txBody>
      </p:sp>
      <p:graphicFrame>
        <p:nvGraphicFramePr>
          <p:cNvPr id="6" name="图表 5"/>
          <p:cNvGraphicFramePr>
            <a:graphicFrameLocks noGrp="1"/>
          </p:cNvGraphicFramePr>
          <p:nvPr>
            <p:extLst>
              <p:ext uri="{D42A27DB-BD31-4B8C-83A1-F6EECF244321}">
                <p14:modId xmlns:p14="http://schemas.microsoft.com/office/powerpoint/2010/main" val="526642952"/>
              </p:ext>
            </p:extLst>
          </p:nvPr>
        </p:nvGraphicFramePr>
        <p:xfrm>
          <a:off x="1360979" y="607275"/>
          <a:ext cx="8616438" cy="5405666"/>
        </p:xfrm>
        <a:graphic>
          <a:graphicData uri="http://schemas.openxmlformats.org/drawingml/2006/chart">
            <c:chart xmlns:c="http://schemas.openxmlformats.org/drawingml/2006/chart" xmlns:r="http://schemas.openxmlformats.org/officeDocument/2006/relationships" r:id="rId3"/>
          </a:graphicData>
        </a:graphic>
      </p:graphicFrame>
      <p:sp>
        <p:nvSpPr>
          <p:cNvPr id="3" name="灯片编号占位符 2"/>
          <p:cNvSpPr>
            <a:spLocks noGrp="1"/>
          </p:cNvSpPr>
          <p:nvPr>
            <p:ph type="sldNum" sz="quarter" idx="12"/>
          </p:nvPr>
        </p:nvSpPr>
        <p:spPr/>
        <p:txBody>
          <a:bodyPr/>
          <a:lstStyle/>
          <a:p>
            <a:r>
              <a:rPr lang="en-GB" altLang="zh-CN" dirty="0" smtClean="0"/>
              <a:t>P</a:t>
            </a:r>
            <a:endParaRPr lang="zh-CN" altLang="en-US" dirty="0"/>
          </a:p>
        </p:txBody>
      </p:sp>
    </p:spTree>
    <p:extLst>
      <p:ext uri="{BB962C8B-B14F-4D97-AF65-F5344CB8AC3E}">
        <p14:creationId xmlns:p14="http://schemas.microsoft.com/office/powerpoint/2010/main" val="351156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407655"/>
            <a:ext cx="10515600" cy="1325563"/>
          </a:xfrm>
        </p:spPr>
        <p:txBody>
          <a:bodyPr>
            <a:normAutofit/>
          </a:bodyPr>
          <a:lstStyle/>
          <a:p>
            <a:r>
              <a:rPr lang="en-US" altLang="zh-CN" sz="4000" dirty="0" smtClean="0">
                <a:latin typeface="Times New Roman" panose="02020603050405020304" pitchFamily="18" charset="0"/>
                <a:cs typeface="Times New Roman" panose="02020603050405020304" pitchFamily="18" charset="0"/>
              </a:rPr>
              <a:t>3. Buckling </a:t>
            </a:r>
            <a:r>
              <a:rPr lang="en-US" altLang="zh-CN" sz="4000" dirty="0">
                <a:latin typeface="Times New Roman" panose="02020603050405020304" pitchFamily="18" charset="0"/>
                <a:cs typeface="Times New Roman" panose="02020603050405020304" pitchFamily="18" charset="0"/>
              </a:rPr>
              <a:t>and non-buckling </a:t>
            </a:r>
            <a:r>
              <a:rPr lang="en-US" altLang="zh-CN" sz="4000" dirty="0" smtClean="0">
                <a:latin typeface="Times New Roman" panose="02020603050405020304" pitchFamily="18" charset="0"/>
                <a:cs typeface="Times New Roman" panose="02020603050405020304" pitchFamily="18" charset="0"/>
              </a:rPr>
              <a:t>results comparison</a:t>
            </a:r>
            <a:endParaRPr lang="zh-CN" altLang="en-US" sz="4000" dirty="0">
              <a:latin typeface="Times New Roman" panose="02020603050405020304" pitchFamily="18" charset="0"/>
              <a:cs typeface="Times New Roman" panose="02020603050405020304" pitchFamily="18" charset="0"/>
            </a:endParaRPr>
          </a:p>
        </p:txBody>
      </p:sp>
      <p:graphicFrame>
        <p:nvGraphicFramePr>
          <p:cNvPr id="6" name="图表 5"/>
          <p:cNvGraphicFramePr>
            <a:graphicFrameLocks noGrp="1"/>
          </p:cNvGraphicFramePr>
          <p:nvPr>
            <p:extLst>
              <p:ext uri="{D42A27DB-BD31-4B8C-83A1-F6EECF244321}">
                <p14:modId xmlns:p14="http://schemas.microsoft.com/office/powerpoint/2010/main" val="1686544247"/>
              </p:ext>
            </p:extLst>
          </p:nvPr>
        </p:nvGraphicFramePr>
        <p:xfrm>
          <a:off x="6039292" y="1850287"/>
          <a:ext cx="5071731" cy="4093313"/>
        </p:xfrm>
        <a:graphic>
          <a:graphicData uri="http://schemas.openxmlformats.org/drawingml/2006/chart">
            <c:chart xmlns:c="http://schemas.openxmlformats.org/drawingml/2006/chart" xmlns:r="http://schemas.openxmlformats.org/officeDocument/2006/relationships" r:id="rId3"/>
          </a:graphicData>
        </a:graphic>
      </p:graphicFrame>
      <p:sp>
        <p:nvSpPr>
          <p:cNvPr id="3" name="灯片编号占位符 2"/>
          <p:cNvSpPr>
            <a:spLocks noGrp="1"/>
          </p:cNvSpPr>
          <p:nvPr>
            <p:ph type="sldNum" sz="quarter" idx="12"/>
          </p:nvPr>
        </p:nvSpPr>
        <p:spPr/>
        <p:txBody>
          <a:bodyPr/>
          <a:lstStyle/>
          <a:p>
            <a:fld id="{04B74161-414E-4960-9D6E-BE0085D8C715}" type="slidenum">
              <a:rPr lang="zh-CN" altLang="en-US" smtClean="0"/>
              <a:t>8</a:t>
            </a:fld>
            <a:endParaRPr lang="zh-CN" altLang="en-US"/>
          </a:p>
        </p:txBody>
      </p:sp>
      <p:sp>
        <p:nvSpPr>
          <p:cNvPr id="7" name="标题 1"/>
          <p:cNvSpPr txBox="1">
            <a:spLocks/>
          </p:cNvSpPr>
          <p:nvPr/>
        </p:nvSpPr>
        <p:spPr>
          <a:xfrm>
            <a:off x="710609" y="6120266"/>
            <a:ext cx="5114261" cy="41864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CN" sz="2000" dirty="0" smtClean="0">
                <a:latin typeface="Times New Roman" panose="02020603050405020304" pitchFamily="18" charset="0"/>
                <a:cs typeface="Times New Roman" panose="02020603050405020304" pitchFamily="18" charset="0"/>
              </a:rPr>
              <a:t>v. M. stress comparison of buckling and non-buckling results for 0.1mm window</a:t>
            </a:r>
            <a:endParaRPr lang="zh-CN" altLang="en-US" sz="2000" dirty="0">
              <a:latin typeface="Times New Roman" panose="02020603050405020304" pitchFamily="18" charset="0"/>
              <a:cs typeface="Times New Roman" panose="02020603050405020304" pitchFamily="18" charset="0"/>
            </a:endParaRPr>
          </a:p>
        </p:txBody>
      </p:sp>
      <p:sp>
        <p:nvSpPr>
          <p:cNvPr id="8" name="标题 1"/>
          <p:cNvSpPr txBox="1">
            <a:spLocks/>
          </p:cNvSpPr>
          <p:nvPr/>
        </p:nvSpPr>
        <p:spPr>
          <a:xfrm>
            <a:off x="6388395" y="6035206"/>
            <a:ext cx="5114261" cy="41864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CN" sz="2000" dirty="0">
                <a:latin typeface="Times New Roman" panose="02020603050405020304" pitchFamily="18" charset="0"/>
                <a:cs typeface="Times New Roman" panose="02020603050405020304" pitchFamily="18" charset="0"/>
              </a:rPr>
              <a:t>v. M. stress comparison </a:t>
            </a:r>
            <a:r>
              <a:rPr lang="en-US" altLang="zh-CN" sz="2000" dirty="0" smtClean="0">
                <a:latin typeface="Times New Roman" panose="02020603050405020304" pitchFamily="18" charset="0"/>
                <a:cs typeface="Times New Roman" panose="02020603050405020304" pitchFamily="18" charset="0"/>
              </a:rPr>
              <a:t>of buckling and non-buckling results for 0.2mm window</a:t>
            </a:r>
            <a:endParaRPr lang="zh-CN" altLang="en-US" sz="2000" dirty="0">
              <a:latin typeface="Times New Roman" panose="02020603050405020304" pitchFamily="18" charset="0"/>
              <a:cs typeface="Times New Roman" panose="02020603050405020304" pitchFamily="18" charset="0"/>
            </a:endParaRPr>
          </a:p>
        </p:txBody>
      </p:sp>
      <p:graphicFrame>
        <p:nvGraphicFramePr>
          <p:cNvPr id="10" name="图表 9"/>
          <p:cNvGraphicFramePr>
            <a:graphicFrameLocks noGrp="1"/>
          </p:cNvGraphicFramePr>
          <p:nvPr>
            <p:extLst>
              <p:ext uri="{D42A27DB-BD31-4B8C-83A1-F6EECF244321}">
                <p14:modId xmlns:p14="http://schemas.microsoft.com/office/powerpoint/2010/main" val="230580247"/>
              </p:ext>
            </p:extLst>
          </p:nvPr>
        </p:nvGraphicFramePr>
        <p:xfrm>
          <a:off x="552894" y="1818166"/>
          <a:ext cx="5539562" cy="421703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70175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smtClean="0">
                <a:latin typeface="Times New Roman" panose="02020603050405020304" pitchFamily="18" charset="0"/>
                <a:cs typeface="Times New Roman" panose="02020603050405020304" pitchFamily="18" charset="0"/>
              </a:rPr>
              <a:t>4. Gauss profile temperature with </a:t>
            </a:r>
            <a:r>
              <a:rPr lang="en-US" altLang="zh-CN" sz="4000" dirty="0" err="1" smtClean="0">
                <a:latin typeface="Times New Roman" panose="02020603050405020304" pitchFamily="18" charset="0"/>
                <a:cs typeface="Times New Roman" panose="02020603050405020304" pitchFamily="18" charset="0"/>
              </a:rPr>
              <a:t>rms</a:t>
            </a:r>
            <a:r>
              <a:rPr lang="en-US" altLang="zh-CN" sz="4000" dirty="0" smtClean="0">
                <a:latin typeface="Times New Roman" panose="02020603050405020304" pitchFamily="18" charset="0"/>
                <a:cs typeface="Times New Roman" panose="02020603050405020304" pitchFamily="18" charset="0"/>
              </a:rPr>
              <a:t> of 1mm.</a:t>
            </a:r>
            <a:endParaRPr lang="zh-CN" altLang="en-US" sz="4000" dirty="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04B74161-414E-4960-9D6E-BE0085D8C715}" type="slidenum">
              <a:rPr lang="zh-CN" altLang="en-US" smtClean="0"/>
              <a:t>9</a:t>
            </a:fld>
            <a:endParaRPr lang="zh-CN" altLang="en-US"/>
          </a:p>
        </p:txBody>
      </p:sp>
      <mc:AlternateContent xmlns:mc="http://schemas.openxmlformats.org/markup-compatibility/2006" xmlns:a14="http://schemas.microsoft.com/office/drawing/2010/main">
        <mc:Choice Requires="a14">
          <p:sp>
            <p:nvSpPr>
              <p:cNvPr id="5" name="矩形 4"/>
              <p:cNvSpPr/>
              <p:nvPr/>
            </p:nvSpPr>
            <p:spPr>
              <a:xfrm>
                <a:off x="8810899" y="5244804"/>
                <a:ext cx="1978747" cy="53251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en-US" i="1" smtClean="0">
                          <a:latin typeface="Cambria Math" panose="02040503050406030204" pitchFamily="18" charset="0"/>
                        </a:rPr>
                        <m:t>𝑇</m:t>
                      </m:r>
                      <m:r>
                        <a:rPr lang="zh-CN" altLang="en-US" i="0">
                          <a:latin typeface="Cambria Math" panose="02040503050406030204" pitchFamily="18" charset="0"/>
                        </a:rPr>
                        <m:t>⁢</m:t>
                      </m:r>
                      <m:d>
                        <m:dPr>
                          <m:ctrlPr>
                            <a:rPr lang="zh-CN" altLang="en-US" i="1">
                              <a:latin typeface="Cambria Math" panose="02040503050406030204" pitchFamily="18" charset="0"/>
                            </a:rPr>
                          </m:ctrlPr>
                        </m:dPr>
                        <m:e>
                          <m:r>
                            <a:rPr lang="zh-CN" altLang="en-US" i="1">
                              <a:latin typeface="Cambria Math" panose="02040503050406030204" pitchFamily="18" charset="0"/>
                            </a:rPr>
                            <m:t>𝑟</m:t>
                          </m:r>
                          <m:r>
                            <a:rPr lang="zh-CN" altLang="en-US" i="0">
                              <a:latin typeface="Cambria Math" panose="02040503050406030204" pitchFamily="18" charset="0"/>
                            </a:rPr>
                            <m:t>,</m:t>
                          </m:r>
                          <m:r>
                            <a:rPr lang="zh-CN" altLang="en-US" i="1">
                              <a:latin typeface="Cambria Math" panose="02040503050406030204" pitchFamily="18" charset="0"/>
                            </a:rPr>
                            <m:t>𝑧</m:t>
                          </m:r>
                        </m:e>
                      </m:d>
                      <m:r>
                        <a:rPr lang="zh-CN" altLang="en-US" i="0">
                          <a:latin typeface="Cambria Math" panose="02040503050406030204" pitchFamily="18" charset="0"/>
                        </a:rPr>
                        <m:t>=</m:t>
                      </m:r>
                      <m:r>
                        <m:rPr>
                          <m:sty m:val="p"/>
                        </m:rPr>
                        <a:rPr lang="en-US" altLang="zh-CN" b="0" i="0" smtClean="0">
                          <a:latin typeface="Cambria Math" panose="02040503050406030204" pitchFamily="18" charset="0"/>
                        </a:rPr>
                        <m:t>C</m:t>
                      </m:r>
                      <m:r>
                        <a:rPr lang="zh-CN" altLang="en-US" i="0">
                          <a:latin typeface="Cambria Math" panose="02040503050406030204" pitchFamily="18" charset="0"/>
                        </a:rPr>
                        <m:t>∗</m:t>
                      </m:r>
                      <m:sSup>
                        <m:sSupPr>
                          <m:ctrlPr>
                            <a:rPr lang="zh-CN" altLang="en-US" i="1">
                              <a:latin typeface="Cambria Math" panose="02040503050406030204" pitchFamily="18" charset="0"/>
                            </a:rPr>
                          </m:ctrlPr>
                        </m:sSupPr>
                        <m:e>
                          <m:r>
                            <a:rPr lang="zh-CN" altLang="en-US" i="1">
                              <a:latin typeface="Cambria Math" panose="02040503050406030204" pitchFamily="18" charset="0"/>
                            </a:rPr>
                            <m:t>𝑒</m:t>
                          </m:r>
                        </m:e>
                        <m:sup>
                          <m:r>
                            <a:rPr lang="zh-CN" altLang="en-US" i="0">
                              <a:latin typeface="Cambria Math" panose="02040503050406030204" pitchFamily="18" charset="0"/>
                            </a:rPr>
                            <m:t>−</m:t>
                          </m:r>
                          <m:f>
                            <m:fPr>
                              <m:ctrlPr>
                                <a:rPr lang="zh-CN" altLang="en-US" i="1">
                                  <a:latin typeface="Cambria Math" panose="02040503050406030204" pitchFamily="18" charset="0"/>
                                </a:rPr>
                              </m:ctrlPr>
                            </m:fPr>
                            <m:num>
                              <m:sSup>
                                <m:sSupPr>
                                  <m:ctrlPr>
                                    <a:rPr lang="zh-CN" altLang="en-US" i="1">
                                      <a:latin typeface="Cambria Math" panose="02040503050406030204" pitchFamily="18" charset="0"/>
                                    </a:rPr>
                                  </m:ctrlPr>
                                </m:sSupPr>
                                <m:e>
                                  <m:r>
                                    <a:rPr lang="zh-CN" altLang="en-US" i="1">
                                      <a:latin typeface="Cambria Math" panose="02040503050406030204" pitchFamily="18" charset="0"/>
                                    </a:rPr>
                                    <m:t>𝑟</m:t>
                                  </m:r>
                                </m:e>
                                <m:sup>
                                  <m:r>
                                    <a:rPr lang="zh-CN" altLang="en-US" i="0">
                                      <a:latin typeface="Cambria Math" panose="02040503050406030204" pitchFamily="18" charset="0"/>
                                    </a:rPr>
                                    <m:t>2</m:t>
                                  </m:r>
                                </m:sup>
                              </m:sSup>
                            </m:num>
                            <m:den>
                              <m:r>
                                <a:rPr lang="zh-CN" altLang="en-US" i="0">
                                  <a:latin typeface="Cambria Math" panose="02040503050406030204" pitchFamily="18" charset="0"/>
                                </a:rPr>
                                <m:t>2</m:t>
                              </m:r>
                            </m:den>
                          </m:f>
                        </m:sup>
                      </m:sSup>
                    </m:oMath>
                  </m:oMathPara>
                </a14:m>
                <a:endParaRPr lang="zh-CN" altLang="en-US" dirty="0"/>
              </a:p>
            </p:txBody>
          </p:sp>
        </mc:Choice>
        <mc:Fallback xmlns="">
          <p:sp>
            <p:nvSpPr>
              <p:cNvPr id="5" name="矩形 4"/>
              <p:cNvSpPr>
                <a:spLocks noRot="1" noChangeAspect="1" noMove="1" noResize="1" noEditPoints="1" noAdjustHandles="1" noChangeArrowheads="1" noChangeShapeType="1" noTextEdit="1"/>
              </p:cNvSpPr>
              <p:nvPr/>
            </p:nvSpPr>
            <p:spPr>
              <a:xfrm>
                <a:off x="8810899" y="5244804"/>
                <a:ext cx="1978747" cy="532518"/>
              </a:xfrm>
              <a:prstGeom prst="rect">
                <a:avLst/>
              </a:prstGeom>
              <a:blipFill rotWithShape="0">
                <a:blip r:embed="rId3"/>
                <a:stretch>
                  <a:fillRect/>
                </a:stretch>
              </a:blipFill>
            </p:spPr>
            <p:txBody>
              <a:bodyPr/>
              <a:lstStyle/>
              <a:p>
                <a:r>
                  <a:rPr lang="zh-CN" altLang="en-US">
                    <a:noFill/>
                  </a:rPr>
                  <a:t> </a:t>
                </a:r>
              </a:p>
            </p:txBody>
          </p:sp>
        </mc:Fallback>
      </mc:AlternateContent>
      <p:pic>
        <p:nvPicPr>
          <p:cNvPr id="6" name="图片 5"/>
          <p:cNvPicPr>
            <a:picLocks noChangeAspect="1"/>
          </p:cNvPicPr>
          <p:nvPr/>
        </p:nvPicPr>
        <p:blipFill>
          <a:blip r:embed="rId4"/>
          <a:stretch>
            <a:fillRect/>
          </a:stretch>
        </p:blipFill>
        <p:spPr>
          <a:xfrm>
            <a:off x="8113294" y="1928263"/>
            <a:ext cx="3373957" cy="3078966"/>
          </a:xfrm>
          <a:prstGeom prst="rect">
            <a:avLst/>
          </a:prstGeom>
        </p:spPr>
      </p:pic>
      <p:sp>
        <p:nvSpPr>
          <p:cNvPr id="13" name="内容占位符 12"/>
          <p:cNvSpPr>
            <a:spLocks noGrp="1"/>
          </p:cNvSpPr>
          <p:nvPr>
            <p:ph idx="1"/>
          </p:nvPr>
        </p:nvSpPr>
        <p:spPr>
          <a:xfrm>
            <a:off x="838200" y="1825625"/>
            <a:ext cx="7275094" cy="4351338"/>
          </a:xfrm>
        </p:spPr>
        <p:txBody>
          <a:bodyPr/>
          <a:lstStyle/>
          <a:p>
            <a:pPr>
              <a:lnSpc>
                <a:spcPct val="150000"/>
              </a:lnSpc>
            </a:pPr>
            <a:r>
              <a:rPr lang="en-US" altLang="zh-CN" dirty="0">
                <a:latin typeface="Times New Roman" panose="02020603050405020304" pitchFamily="18" charset="0"/>
                <a:cs typeface="Times New Roman" panose="02020603050405020304" pitchFamily="18" charset="0"/>
              </a:rPr>
              <a:t>The peak temperatures are 23.5 </a:t>
            </a:r>
            <a:r>
              <a:rPr lang="en-US" altLang="zh-CN" baseline="30000" dirty="0" err="1">
                <a:latin typeface="Times New Roman" panose="02020603050405020304" pitchFamily="18" charset="0"/>
                <a:cs typeface="Times New Roman" panose="02020603050405020304" pitchFamily="18" charset="0"/>
              </a:rPr>
              <a:t>o</a:t>
            </a:r>
            <a:r>
              <a:rPr lang="en-US" altLang="zh-CN" dirty="0" err="1">
                <a:latin typeface="Times New Roman" panose="02020603050405020304" pitchFamily="18" charset="0"/>
                <a:cs typeface="Times New Roman" panose="02020603050405020304" pitchFamily="18" charset="0"/>
              </a:rPr>
              <a:t>C</a:t>
            </a:r>
            <a:r>
              <a:rPr lang="en-US" altLang="zh-CN" dirty="0">
                <a:latin typeface="Times New Roman" panose="02020603050405020304" pitchFamily="18" charset="0"/>
                <a:cs typeface="Times New Roman" panose="02020603050405020304" pitchFamily="18" charset="0"/>
              </a:rPr>
              <a:t> and 47. for 0.1 and 0.2 mm thickness when </a:t>
            </a:r>
            <a:r>
              <a:rPr lang="en-US" altLang="zh-CN" dirty="0" err="1">
                <a:latin typeface="Times New Roman" panose="02020603050405020304" pitchFamily="18" charset="0"/>
                <a:cs typeface="Times New Roman" panose="02020603050405020304" pitchFamily="18" charset="0"/>
              </a:rPr>
              <a:t>rms</a:t>
            </a:r>
            <a:r>
              <a:rPr lang="en-US" altLang="zh-CN" dirty="0">
                <a:latin typeface="Times New Roman" panose="02020603050405020304" pitchFamily="18" charset="0"/>
                <a:cs typeface="Times New Roman" panose="02020603050405020304" pitchFamily="18" charset="0"/>
              </a:rPr>
              <a:t>=4mm.</a:t>
            </a:r>
          </a:p>
          <a:p>
            <a:pPr>
              <a:lnSpc>
                <a:spcPct val="150000"/>
              </a:lnSpc>
            </a:pPr>
            <a:r>
              <a:rPr lang="en-US" altLang="zh-CN" dirty="0" smtClean="0">
                <a:latin typeface="Times New Roman" panose="02020603050405020304" pitchFamily="18" charset="0"/>
                <a:cs typeface="Times New Roman" panose="02020603050405020304" pitchFamily="18" charset="0"/>
              </a:rPr>
              <a:t>Considering now a smaller beam with  </a:t>
            </a:r>
            <a:r>
              <a:rPr lang="en-US" altLang="zh-CN" dirty="0" err="1">
                <a:latin typeface="Times New Roman" panose="02020603050405020304" pitchFamily="18" charset="0"/>
                <a:cs typeface="Times New Roman" panose="02020603050405020304" pitchFamily="18" charset="0"/>
              </a:rPr>
              <a:t>rms</a:t>
            </a:r>
            <a:r>
              <a:rPr lang="en-US" altLang="zh-CN" dirty="0">
                <a:latin typeface="Times New Roman" panose="02020603050405020304" pitchFamily="18" charset="0"/>
                <a:cs typeface="Times New Roman" panose="02020603050405020304" pitchFamily="18" charset="0"/>
              </a:rPr>
              <a:t> = </a:t>
            </a:r>
            <a:r>
              <a:rPr lang="en-US" altLang="zh-CN" dirty="0" smtClean="0">
                <a:latin typeface="Times New Roman" panose="02020603050405020304" pitchFamily="18" charset="0"/>
                <a:cs typeface="Times New Roman" panose="02020603050405020304" pitchFamily="18" charset="0"/>
              </a:rPr>
              <a:t>1mm</a:t>
            </a:r>
            <a:endParaRPr lang="zh-CN" altLang="en-US" dirty="0"/>
          </a:p>
        </p:txBody>
      </p:sp>
    </p:spTree>
    <p:extLst>
      <p:ext uri="{BB962C8B-B14F-4D97-AF65-F5344CB8AC3E}">
        <p14:creationId xmlns:p14="http://schemas.microsoft.com/office/powerpoint/2010/main" val="131533790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22732</TotalTime>
  <Words>990</Words>
  <Application>Microsoft Office PowerPoint</Application>
  <PresentationFormat>宽屏</PresentationFormat>
  <Paragraphs>185</Paragraphs>
  <Slides>13</Slides>
  <Notes>10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宋体</vt:lpstr>
      <vt:lpstr>Arial</vt:lpstr>
      <vt:lpstr>Calibri</vt:lpstr>
      <vt:lpstr>Calibri Light</vt:lpstr>
      <vt:lpstr>Cambria Math</vt:lpstr>
      <vt:lpstr>Times New Roman</vt:lpstr>
      <vt:lpstr>Office 主题</vt:lpstr>
      <vt:lpstr>Buckling calculation for window design</vt:lpstr>
      <vt:lpstr>Introduction</vt:lpstr>
      <vt:lpstr>PowerPoint 演示文稿</vt:lpstr>
      <vt:lpstr>1. Buckling analysis for 0.1mm thickness window with Gauss profile temperature </vt:lpstr>
      <vt:lpstr>Displacement for 1st order and 2nd order mode</vt:lpstr>
      <vt:lpstr>2. Buckling analysis for 0.2mm thickness window with Gauss profile temperature (1)</vt:lpstr>
      <vt:lpstr>0.2mm thickness window with Gauss profile temperature (2)</vt:lpstr>
      <vt:lpstr>3. Buckling and non-buckling results comparison</vt:lpstr>
      <vt:lpstr>4. Gauss profile temperature with rms of 1mm.</vt:lpstr>
      <vt:lpstr>Critical Peak Temperature of buckling with a rms beam of 1.0mm </vt:lpstr>
      <vt:lpstr>For 0.1 mm thickness window and a rms beam of 1.0 mm</vt:lpstr>
      <vt:lpstr>For 0.2 mm thickness window and a rms beam of 1.0 mm</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Buckling calculation for real window design</dc:title>
  <dc:creator>Song Jin</dc:creator>
  <cp:lastModifiedBy>Song Jin</cp:lastModifiedBy>
  <cp:revision>112</cp:revision>
  <dcterms:created xsi:type="dcterms:W3CDTF">2016-05-23T02:36:51Z</dcterms:created>
  <dcterms:modified xsi:type="dcterms:W3CDTF">2016-09-23T00:59:49Z</dcterms:modified>
</cp:coreProperties>
</file>