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3" r:id="rId4"/>
    <p:sldId id="265" r:id="rId5"/>
    <p:sldId id="264" r:id="rId6"/>
    <p:sldId id="268" r:id="rId7"/>
    <p:sldId id="267" r:id="rId8"/>
    <p:sldId id="266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62" r:id="rId18"/>
    <p:sldId id="261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A50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>
        <p:scale>
          <a:sx n="113" d="100"/>
          <a:sy n="113" d="100"/>
        </p:scale>
        <p:origin x="144" y="6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C6ED4-7080-4EC0-8483-B9C198A78C31}" type="datetimeFigureOut">
              <a:rPr lang="fr-FR" smtClean="0"/>
              <a:t>25/09/2016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4B2B5-DE40-4DB5-A64E-5F48D89F13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86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98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57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37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08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8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515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871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826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94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832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07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76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880008"/>
            <a:ext cx="9144000" cy="1341529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Software / Data </a:t>
            </a:r>
            <a:r>
              <a:rPr lang="fr-FR" dirty="0" err="1" smtClean="0"/>
              <a:t>Analysis</a:t>
            </a:r>
            <a:r>
              <a:rPr lang="fr-FR" dirty="0" smtClean="0"/>
              <a:t> for </a:t>
            </a:r>
            <a:r>
              <a:rPr lang="fr-FR" dirty="0" smtClean="0"/>
              <a:t>QUBIC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68" y="146384"/>
            <a:ext cx="1854935" cy="194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Power Spectrum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47850"/>
            <a:ext cx="5609734" cy="4351338"/>
          </a:xfrm>
        </p:spPr>
        <p:txBody>
          <a:bodyPr>
            <a:normAutofit/>
          </a:bodyPr>
          <a:lstStyle/>
          <a:p>
            <a:r>
              <a:rPr lang="is-IS" dirty="0"/>
              <a:t>X</a:t>
            </a:r>
            <a:r>
              <a:rPr lang="fr-FR" dirty="0"/>
              <a:t>p</a:t>
            </a:r>
            <a:r>
              <a:rPr lang="is-IS" dirty="0"/>
              <a:t>ol, Xpure, PolSpice implemented and compared (M. Stolpovskiy</a:t>
            </a:r>
            <a:r>
              <a:rPr lang="is-IS" dirty="0" smtClean="0"/>
              <a:t>)</a:t>
            </a:r>
          </a:p>
          <a:p>
            <a:endParaRPr lang="is-IS" dirty="0"/>
          </a:p>
          <a:p>
            <a:r>
              <a:rPr lang="is-IS" dirty="0"/>
              <a:t>Max-Likelihood and CrossLikelihood (M. Tristram + JCH) on the way...</a:t>
            </a:r>
          </a:p>
          <a:p>
            <a:endParaRPr lang="is-IS" dirty="0" smtClean="0"/>
          </a:p>
          <a:p>
            <a:r>
              <a:rPr lang="is-IS" dirty="0" smtClean="0"/>
              <a:t>Systematic </a:t>
            </a:r>
            <a:r>
              <a:rPr lang="is-IS" dirty="0"/>
              <a:t>testing / comparison is </a:t>
            </a:r>
            <a:r>
              <a:rPr lang="is-IS" dirty="0" smtClean="0"/>
              <a:t>needed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10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717" y="1729371"/>
            <a:ext cx="6577283" cy="415213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171289" y="767358"/>
            <a:ext cx="967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accent5"/>
                </a:solidFill>
              </a:rPr>
              <a:t>Xpure</a:t>
            </a:r>
            <a:endParaRPr lang="fr-FR" dirty="0" smtClean="0">
              <a:solidFill>
                <a:schemeClr val="accent5"/>
              </a:solidFill>
            </a:endParaRPr>
          </a:p>
          <a:p>
            <a:r>
              <a:rPr lang="fr-FR" dirty="0" err="1" smtClean="0">
                <a:solidFill>
                  <a:srgbClr val="FF0000"/>
                </a:solidFill>
              </a:rPr>
              <a:t>Xpol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fr-FR" dirty="0" err="1" smtClean="0">
                <a:solidFill>
                  <a:srgbClr val="00FDFF"/>
                </a:solidFill>
              </a:rPr>
              <a:t>PolSpice</a:t>
            </a:r>
            <a:endParaRPr lang="fr-FR" dirty="0">
              <a:solidFill>
                <a:srgbClr val="00FD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849377" y="5643194"/>
            <a:ext cx="1185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[M. </a:t>
            </a:r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</a:rPr>
              <a:t>Stolpovskiy</a:t>
            </a:r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]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32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Self-Calibration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47850"/>
            <a:ext cx="5609734" cy="4351338"/>
          </a:xfrm>
        </p:spPr>
        <p:txBody>
          <a:bodyPr>
            <a:normAutofit/>
          </a:bodyPr>
          <a:lstStyle/>
          <a:p>
            <a:r>
              <a:rPr lang="en-US" dirty="0"/>
              <a:t>Principle validated (M.-A. Bigot-</a:t>
            </a:r>
            <a:r>
              <a:rPr lang="en-US" dirty="0" err="1"/>
              <a:t>Sazy</a:t>
            </a:r>
            <a:r>
              <a:rPr lang="en-US" dirty="0"/>
              <a:t> </a:t>
            </a:r>
            <a:r>
              <a:rPr lang="en-US" dirty="0" smtClean="0"/>
              <a:t>2012)</a:t>
            </a:r>
            <a:endParaRPr lang="en-US" dirty="0"/>
          </a:p>
          <a:p>
            <a:r>
              <a:rPr lang="en-US" dirty="0"/>
              <a:t>Needs to be implemented on real size and a strategy to be defined</a:t>
            </a:r>
          </a:p>
          <a:p>
            <a:r>
              <a:rPr lang="en-US" dirty="0"/>
              <a:t>Two-steps need to be considered:</a:t>
            </a:r>
          </a:p>
          <a:p>
            <a:pPr lvl="1"/>
            <a:r>
              <a:rPr lang="en-US" dirty="0"/>
              <a:t>Self-Calibration to be validated with Technological Demonstrator (simplified)</a:t>
            </a:r>
          </a:p>
          <a:p>
            <a:pPr lvl="1"/>
            <a:r>
              <a:rPr lang="en-US" dirty="0"/>
              <a:t>Real-sized self-calibration with extensive systematics modelling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734" y="1690688"/>
            <a:ext cx="6451241" cy="400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Scanning </a:t>
            </a:r>
            <a:r>
              <a:rPr lang="fr-FR" dirty="0" err="1" smtClean="0"/>
              <a:t>Strategy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47850"/>
            <a:ext cx="5609734" cy="4351338"/>
          </a:xfrm>
        </p:spPr>
        <p:txBody>
          <a:bodyPr>
            <a:normAutofit/>
          </a:bodyPr>
          <a:lstStyle/>
          <a:p>
            <a:r>
              <a:rPr lang="en-US" dirty="0"/>
              <a:t>Almost optimized (M. </a:t>
            </a:r>
            <a:r>
              <a:rPr lang="en-US" dirty="0" err="1"/>
              <a:t>Stolpovskiy</a:t>
            </a:r>
            <a:r>
              <a:rPr lang="en-US" dirty="0"/>
              <a:t>)</a:t>
            </a:r>
          </a:p>
          <a:p>
            <a:r>
              <a:rPr lang="en-US" dirty="0"/>
              <a:t>More testing needed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12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648" y="10848"/>
            <a:ext cx="6931352" cy="378248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41341"/>
            <a:ext cx="5499100" cy="2667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0761073" y="-46458"/>
            <a:ext cx="1185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[M. </a:t>
            </a:r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</a:rPr>
              <a:t>Stolpovskiy</a:t>
            </a:r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]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74" y="2864048"/>
            <a:ext cx="50165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Multifrequency</a:t>
            </a:r>
            <a:r>
              <a:rPr lang="fr-FR" dirty="0" smtClean="0"/>
              <a:t> </a:t>
            </a:r>
            <a:r>
              <a:rPr lang="fr-FR" dirty="0" err="1" smtClean="0"/>
              <a:t>mapmaking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47850"/>
            <a:ext cx="5609734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See previous meeting (G. </a:t>
            </a:r>
            <a:r>
              <a:rPr lang="en-US" dirty="0" err="1" smtClean="0"/>
              <a:t>Dashyan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Seems appealing</a:t>
            </a:r>
          </a:p>
          <a:p>
            <a:endParaRPr lang="en-US" dirty="0"/>
          </a:p>
          <a:p>
            <a:r>
              <a:rPr lang="en-US" dirty="0" smtClean="0"/>
              <a:t>Optimality to be checked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13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743" y="1363310"/>
            <a:ext cx="5220368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2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Multifrequency</a:t>
            </a:r>
            <a:r>
              <a:rPr lang="fr-FR" dirty="0" smtClean="0"/>
              <a:t> </a:t>
            </a:r>
            <a:r>
              <a:rPr lang="fr-FR" dirty="0" err="1" smtClean="0"/>
              <a:t>mapmaking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47850"/>
            <a:ext cx="5609734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See previous meeting (G. </a:t>
            </a:r>
            <a:r>
              <a:rPr lang="en-US" dirty="0" err="1" smtClean="0"/>
              <a:t>Dashyan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Dust Modelling [N. </a:t>
            </a:r>
            <a:r>
              <a:rPr lang="en-US" dirty="0" err="1" smtClean="0"/>
              <a:t>Krachmalnicoff</a:t>
            </a:r>
            <a:r>
              <a:rPr lang="en-US" dirty="0" smtClean="0"/>
              <a:t>]</a:t>
            </a:r>
          </a:p>
          <a:p>
            <a:endParaRPr lang="en-US" dirty="0"/>
          </a:p>
          <a:p>
            <a:r>
              <a:rPr lang="en-US" dirty="0" smtClean="0"/>
              <a:t>Seems appealing</a:t>
            </a:r>
          </a:p>
          <a:p>
            <a:endParaRPr lang="en-US" dirty="0"/>
          </a:p>
          <a:p>
            <a:r>
              <a:rPr lang="en-US" dirty="0" smtClean="0"/>
              <a:t>Optimality to be checked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QUBIC Collaboration Meeting, September 26 / 27, LAL - </a:t>
            </a:r>
            <a:r>
              <a:rPr lang="en-US" dirty="0" err="1" smtClean="0"/>
              <a:t>Orsay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8" y="1535287"/>
            <a:ext cx="6095998" cy="457199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865653" y="1147723"/>
            <a:ext cx="976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[G. </a:t>
            </a:r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</a:rPr>
              <a:t>Dashyan</a:t>
            </a:r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]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45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Multifrequency</a:t>
            </a:r>
            <a:r>
              <a:rPr lang="fr-FR" dirty="0" smtClean="0"/>
              <a:t> </a:t>
            </a:r>
            <a:r>
              <a:rPr lang="fr-FR" dirty="0" err="1" smtClean="0"/>
              <a:t>mapmaking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47850"/>
            <a:ext cx="5609734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See previous meeting (G. </a:t>
            </a:r>
            <a:r>
              <a:rPr lang="en-US" dirty="0" err="1" smtClean="0"/>
              <a:t>Dashyan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Dust Modelling [N. </a:t>
            </a:r>
            <a:r>
              <a:rPr lang="en-US" dirty="0" err="1"/>
              <a:t>Krachmalnicoff</a:t>
            </a:r>
            <a:r>
              <a:rPr lang="en-US" dirty="0"/>
              <a:t>]</a:t>
            </a:r>
          </a:p>
          <a:p>
            <a:endParaRPr lang="en-US"/>
          </a:p>
          <a:p>
            <a:r>
              <a:rPr lang="en-US" smtClean="0"/>
              <a:t>Seems </a:t>
            </a:r>
            <a:r>
              <a:rPr lang="en-US" dirty="0" smtClean="0"/>
              <a:t>appealing</a:t>
            </a:r>
          </a:p>
          <a:p>
            <a:endParaRPr lang="en-US" dirty="0"/>
          </a:p>
          <a:p>
            <a:r>
              <a:rPr lang="en-US" dirty="0" smtClean="0"/>
              <a:t>Optimality to be checked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QUBIC Collaboration Meeting, September 26 / 27, LAL - </a:t>
            </a:r>
            <a:r>
              <a:rPr lang="en-US" dirty="0" err="1" smtClean="0"/>
              <a:t>Orsay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15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0865653" y="1147723"/>
            <a:ext cx="976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[G. </a:t>
            </a:r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</a:rPr>
              <a:t>Dashyan</a:t>
            </a:r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]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45" y="1424721"/>
            <a:ext cx="6355644" cy="47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8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Component </a:t>
            </a:r>
            <a:r>
              <a:rPr lang="fr-FR" dirty="0" err="1" smtClean="0"/>
              <a:t>Separation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47850"/>
            <a:ext cx="5609734" cy="4351338"/>
          </a:xfrm>
        </p:spPr>
        <p:txBody>
          <a:bodyPr>
            <a:normAutofit/>
          </a:bodyPr>
          <a:lstStyle/>
          <a:p>
            <a:r>
              <a:rPr lang="is-IS" dirty="0"/>
              <a:t>Almost everything to be done</a:t>
            </a:r>
          </a:p>
          <a:p>
            <a:r>
              <a:rPr lang="is-IS" dirty="0"/>
              <a:t>Use of multifrequency ?</a:t>
            </a:r>
          </a:p>
          <a:p>
            <a:r>
              <a:rPr lang="is-IS" dirty="0"/>
              <a:t>At map-making stage ? </a:t>
            </a:r>
            <a:r>
              <a:rPr lang="is-IS" dirty="0" smtClean="0"/>
              <a:t>At </a:t>
            </a:r>
            <a:r>
              <a:rPr lang="is-IS" dirty="0"/>
              <a:t>Power spectrum level ?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QUBIC Collaboration Meeting, September 26 / 27, LAL - </a:t>
            </a:r>
            <a:r>
              <a:rPr lang="en-US" dirty="0" err="1" smtClean="0"/>
              <a:t>Orsay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16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756" y="1569156"/>
            <a:ext cx="6049867" cy="413737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461956" y="1219200"/>
            <a:ext cx="335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Power-</a:t>
            </a:r>
            <a:r>
              <a:rPr lang="fr-FR" dirty="0" err="1" smtClean="0"/>
              <a:t>spectrum</a:t>
            </a:r>
            <a:r>
              <a:rPr lang="fr-FR" dirty="0" smtClean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  <a:r>
              <a:rPr lang="fr-FR" dirty="0" err="1" smtClean="0"/>
              <a:t>Likelihood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807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QUBIC Software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Relatively</a:t>
            </a:r>
            <a:r>
              <a:rPr lang="fr-FR" dirty="0" smtClean="0"/>
              <a:t> </a:t>
            </a:r>
            <a:r>
              <a:rPr lang="fr-FR" dirty="0" err="1" smtClean="0"/>
              <a:t>easy</a:t>
            </a:r>
            <a:r>
              <a:rPr lang="fr-FR" dirty="0" smtClean="0"/>
              <a:t> to </a:t>
            </a:r>
            <a:r>
              <a:rPr lang="fr-FR" dirty="0" err="1" smtClean="0"/>
              <a:t>install</a:t>
            </a:r>
            <a:endParaRPr lang="fr-FR" dirty="0" smtClean="0"/>
          </a:p>
          <a:p>
            <a:pPr lvl="1"/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pip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install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--ignore-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installed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--no-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deps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qubic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==4.4.post26</a:t>
            </a:r>
          </a:p>
          <a:p>
            <a:pPr lvl="1"/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pip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install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--ignore-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installed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--no-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deps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pysimulators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==1.1.dev82</a:t>
            </a:r>
          </a:p>
          <a:p>
            <a:pPr lvl="1"/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pip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install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--ignore-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installed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--no-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deps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pyoperators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==</a:t>
            </a:r>
            <a:r>
              <a:rPr lang="fr-FR" sz="1600" dirty="0" smtClean="0">
                <a:latin typeface="Courier" charset="0"/>
                <a:ea typeface="Courier" charset="0"/>
                <a:cs typeface="Courier" charset="0"/>
              </a:rPr>
              <a:t>0.13.6.post06</a:t>
            </a:r>
          </a:p>
          <a:p>
            <a:endParaRPr lang="fr-FR" dirty="0" smtClean="0"/>
          </a:p>
          <a:p>
            <a:r>
              <a:rPr lang="en-US" dirty="0" smtClean="0"/>
              <a:t>Common Machines </a:t>
            </a:r>
            <a:r>
              <a:rPr lang="en-US" dirty="0" err="1" smtClean="0"/>
              <a:t>avalibality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NERSC</a:t>
            </a:r>
          </a:p>
          <a:p>
            <a:pPr lvl="1"/>
            <a:r>
              <a:rPr lang="en-US" dirty="0" smtClean="0"/>
              <a:t>Curie</a:t>
            </a:r>
          </a:p>
          <a:p>
            <a:pPr lvl="1"/>
            <a:r>
              <a:rPr lang="en-US" dirty="0" smtClean="0"/>
              <a:t>Milano Cluster</a:t>
            </a:r>
          </a:p>
          <a:p>
            <a:pPr lvl="1"/>
            <a:r>
              <a:rPr lang="en-US" dirty="0" smtClean="0"/>
              <a:t>CC-IN2P3 (thanks to Olivier and Sophie)</a:t>
            </a:r>
            <a:endParaRPr lang="en-US" dirty="0"/>
          </a:p>
          <a:p>
            <a:endParaRPr lang="fr-FR" dirty="0"/>
          </a:p>
          <a:p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3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Take home message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Very little manpower on this set of tasks</a:t>
            </a:r>
            <a:r>
              <a:rPr lang="is-IS" dirty="0"/>
              <a:t>… a lot of questions remain unanswered...</a:t>
            </a:r>
          </a:p>
          <a:p>
            <a:pPr lvl="2"/>
            <a:r>
              <a:rPr lang="is-IS" dirty="0"/>
              <a:t>Interest of boresight angle roation ?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obervations</a:t>
            </a:r>
            <a:r>
              <a:rPr lang="fr-FR" dirty="0"/>
              <a:t> ?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Self-Calibration</a:t>
            </a:r>
          </a:p>
          <a:p>
            <a:pPr lvl="2"/>
            <a:r>
              <a:rPr lang="fr-FR" dirty="0" err="1"/>
              <a:t>Pointing</a:t>
            </a:r>
            <a:r>
              <a:rPr lang="fr-FR" dirty="0"/>
              <a:t> </a:t>
            </a:r>
            <a:r>
              <a:rPr lang="fr-FR" dirty="0" err="1"/>
              <a:t>accuracy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 smtClean="0"/>
              <a:t>checked</a:t>
            </a:r>
            <a:endParaRPr lang="fr-FR" dirty="0" smtClean="0"/>
          </a:p>
          <a:p>
            <a:pPr lvl="1"/>
            <a:r>
              <a:rPr lang="en-US" dirty="0" smtClean="0"/>
              <a:t>Very little actual work done so far outside APC</a:t>
            </a:r>
          </a:p>
          <a:p>
            <a:pPr lvl="1"/>
            <a:r>
              <a:rPr lang="en-US" dirty="0" smtClean="0"/>
              <a:t>This is not healthy !</a:t>
            </a:r>
          </a:p>
          <a:p>
            <a:endParaRPr lang="en-US" dirty="0"/>
          </a:p>
          <a:p>
            <a:r>
              <a:rPr lang="en-US" dirty="0" smtClean="0"/>
              <a:t>If you plan to work on this:</a:t>
            </a:r>
          </a:p>
          <a:p>
            <a:pPr lvl="1"/>
            <a:r>
              <a:rPr lang="en-US" dirty="0" smtClean="0"/>
              <a:t>Please start now !!!!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There is a lot of room for getting some visible work done ! Papers to be written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64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3292"/>
            <a:ext cx="10515600" cy="734102"/>
          </a:xfrm>
        </p:spPr>
        <p:txBody>
          <a:bodyPr>
            <a:normAutofit/>
          </a:bodyPr>
          <a:lstStyle/>
          <a:p>
            <a:pPr algn="ctr"/>
            <a:r>
              <a:rPr lang="fr-FR" dirty="0" err="1" smtClean="0"/>
              <a:t>Many</a:t>
            </a:r>
            <a:r>
              <a:rPr lang="fr-FR" dirty="0" smtClean="0"/>
              <a:t> aspects</a:t>
            </a:r>
            <a:r>
              <a:rPr lang="is-IS" dirty="0" smtClean="0"/>
              <a:t>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3900" y="807394"/>
            <a:ext cx="10896600" cy="560610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Map-making:</a:t>
            </a:r>
          </a:p>
          <a:p>
            <a:pPr lvl="1"/>
            <a:endParaRPr lang="is-IS" dirty="0" smtClean="0"/>
          </a:p>
          <a:p>
            <a:pPr lvl="1"/>
            <a:r>
              <a:rPr lang="is-IS" dirty="0" smtClean="0"/>
              <a:t>Power spectrum Estimation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Self-Calibration: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Scanning Strategy:</a:t>
            </a:r>
          </a:p>
          <a:p>
            <a:pPr lvl="1"/>
            <a:endParaRPr lang="en-US" dirty="0"/>
          </a:p>
          <a:p>
            <a:pPr lvl="1"/>
            <a:r>
              <a:rPr lang="en-US" dirty="0" err="1" smtClean="0"/>
              <a:t>Multifrequency</a:t>
            </a:r>
            <a:r>
              <a:rPr lang="en-US" dirty="0" smtClean="0"/>
              <a:t> mapmaking</a:t>
            </a:r>
          </a:p>
          <a:p>
            <a:pPr lvl="1"/>
            <a:endParaRPr lang="is-IS" dirty="0" smtClean="0"/>
          </a:p>
          <a:p>
            <a:pPr lvl="1"/>
            <a:r>
              <a:rPr lang="is-IS" dirty="0" smtClean="0"/>
              <a:t>Component separation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23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Map-Making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3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47850"/>
            <a:ext cx="5609734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Well advanced in the “peak approximation” (P. </a:t>
            </a:r>
            <a:r>
              <a:rPr lang="en-US" dirty="0" err="1"/>
              <a:t>Chanial</a:t>
            </a:r>
            <a:r>
              <a:rPr lang="en-US" dirty="0"/>
              <a:t>) including wide band (F. </a:t>
            </a:r>
            <a:r>
              <a:rPr lang="en-US" dirty="0" err="1"/>
              <a:t>Incardona</a:t>
            </a:r>
            <a:r>
              <a:rPr lang="en-US" dirty="0"/>
              <a:t>, G. </a:t>
            </a:r>
            <a:r>
              <a:rPr lang="en-US" dirty="0" err="1"/>
              <a:t>Dashyan</a:t>
            </a:r>
            <a:r>
              <a:rPr lang="en-US" dirty="0"/>
              <a:t>)</a:t>
            </a:r>
          </a:p>
          <a:p>
            <a:r>
              <a:rPr lang="en-US" dirty="0"/>
              <a:t>Some preliminary works (M. </a:t>
            </a:r>
            <a:r>
              <a:rPr lang="en-US" dirty="0" err="1"/>
              <a:t>Stolpovskiy</a:t>
            </a:r>
            <a:r>
              <a:rPr lang="en-US" dirty="0"/>
              <a:t>) on going beyond the ”peak approximation”</a:t>
            </a:r>
          </a:p>
          <a:p>
            <a:r>
              <a:rPr lang="is-IS" dirty="0"/>
              <a:t>Check of the noise behaviour on maps and in Semi-Analytical formula from Battistelli et al. [J. Kaplan</a:t>
            </a:r>
            <a:r>
              <a:rPr lang="is-IS" dirty="0" smtClean="0"/>
              <a:t>]</a:t>
            </a:r>
          </a:p>
          <a:p>
            <a:r>
              <a:rPr lang="is-IS" dirty="0" smtClean="0"/>
              <a:t>Polarization systematics investigated [N. Krachmalnicoff]</a:t>
            </a:r>
            <a:endParaRPr lang="is-IS" dirty="0"/>
          </a:p>
          <a:p>
            <a:r>
              <a:rPr lang="en-US" dirty="0" smtClean="0"/>
              <a:t>Needs </a:t>
            </a:r>
            <a:r>
              <a:rPr lang="en-US" dirty="0"/>
              <a:t>to be extensively tested with realistic simulations (1/f noise, real-sized, Atmosphere, </a:t>
            </a:r>
            <a:r>
              <a:rPr lang="is-IS" dirty="0" smtClean="0"/>
              <a:t>…)</a:t>
            </a:r>
            <a:endParaRPr lang="is-IS" dirty="0"/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492" y="365125"/>
            <a:ext cx="6224833" cy="33953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802837" y="3827279"/>
            <a:ext cx="1030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[F. </a:t>
            </a:r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</a:rPr>
              <a:t>Incardona</a:t>
            </a:r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]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638" y="348775"/>
            <a:ext cx="6243687" cy="342806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637" y="354387"/>
            <a:ext cx="6256333" cy="342267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269" y="365125"/>
            <a:ext cx="6278056" cy="34062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8391" y="3894105"/>
            <a:ext cx="2250018" cy="244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0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Map-Making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830" y="2240311"/>
            <a:ext cx="6791473" cy="28878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595" y="5288035"/>
            <a:ext cx="1735506" cy="3278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715" y="5726266"/>
            <a:ext cx="2957267" cy="34587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1651" y="154302"/>
            <a:ext cx="3793829" cy="2081269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0" y="1847850"/>
            <a:ext cx="56097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Well advanced in the “peak approximation” (P. </a:t>
            </a:r>
            <a:r>
              <a:rPr lang="en-US" dirty="0" err="1" smtClean="0"/>
              <a:t>Chanial</a:t>
            </a:r>
            <a:r>
              <a:rPr lang="en-US" dirty="0" smtClean="0"/>
              <a:t>) including wide band (F. </a:t>
            </a:r>
            <a:r>
              <a:rPr lang="en-US" dirty="0" err="1" smtClean="0"/>
              <a:t>Incardona</a:t>
            </a:r>
            <a:r>
              <a:rPr lang="en-US" dirty="0" smtClean="0"/>
              <a:t>, G. </a:t>
            </a:r>
            <a:r>
              <a:rPr lang="en-US" dirty="0" err="1" smtClean="0"/>
              <a:t>Dashyan</a:t>
            </a:r>
            <a:r>
              <a:rPr lang="en-US" dirty="0" smtClean="0"/>
              <a:t>)</a:t>
            </a:r>
          </a:p>
          <a:p>
            <a:r>
              <a:rPr lang="en-US" dirty="0" smtClean="0"/>
              <a:t>Some preliminary works (M. </a:t>
            </a:r>
            <a:r>
              <a:rPr lang="en-US" dirty="0" err="1" smtClean="0"/>
              <a:t>Stolpovskiy</a:t>
            </a:r>
            <a:r>
              <a:rPr lang="en-US" dirty="0" smtClean="0"/>
              <a:t>) on going beyond the ”peak approximation”</a:t>
            </a:r>
          </a:p>
          <a:p>
            <a:r>
              <a:rPr lang="is-IS" dirty="0"/>
              <a:t>Check of the noise behaviour on maps and in Semi-Analytical formula from Battistelli et al. [J. Kaplan]</a:t>
            </a:r>
          </a:p>
          <a:p>
            <a:r>
              <a:rPr lang="is-IS" dirty="0"/>
              <a:t>Polarization systematics investigated [N. Krachmalnicoff]</a:t>
            </a:r>
          </a:p>
          <a:p>
            <a:r>
              <a:rPr lang="en-US" dirty="0" smtClean="0"/>
              <a:t>Needs to be extensively tested with realistic simulations (1/f noise, real-sized, Atmosphere, </a:t>
            </a:r>
            <a:r>
              <a:rPr lang="is-IS" dirty="0" smtClean="0"/>
              <a:t>…)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090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Map-Making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47850"/>
            <a:ext cx="5609734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Well advanced in the “peak approximation” (P. </a:t>
            </a:r>
            <a:r>
              <a:rPr lang="en-US" dirty="0" err="1"/>
              <a:t>Chanial</a:t>
            </a:r>
            <a:r>
              <a:rPr lang="en-US" dirty="0"/>
              <a:t>) including wide band (F. </a:t>
            </a:r>
            <a:r>
              <a:rPr lang="en-US" dirty="0" err="1"/>
              <a:t>Incardona</a:t>
            </a:r>
            <a:r>
              <a:rPr lang="en-US" dirty="0"/>
              <a:t>, G. </a:t>
            </a:r>
            <a:r>
              <a:rPr lang="en-US" dirty="0" err="1"/>
              <a:t>Dashyan</a:t>
            </a:r>
            <a:r>
              <a:rPr lang="en-US" dirty="0"/>
              <a:t>)</a:t>
            </a:r>
          </a:p>
          <a:p>
            <a:r>
              <a:rPr lang="en-US" dirty="0"/>
              <a:t>Some preliminary works (M. </a:t>
            </a:r>
            <a:r>
              <a:rPr lang="en-US" dirty="0" err="1"/>
              <a:t>Stolpovskiy</a:t>
            </a:r>
            <a:r>
              <a:rPr lang="en-US" dirty="0"/>
              <a:t>) on going beyond the ”peak approximation”</a:t>
            </a:r>
          </a:p>
          <a:p>
            <a:r>
              <a:rPr lang="is-IS" dirty="0"/>
              <a:t>Check of the noise behaviour on maps and in Semi-Analytical formula from Battistelli et al. [J. Kaplan]</a:t>
            </a:r>
          </a:p>
          <a:p>
            <a:r>
              <a:rPr lang="is-IS" dirty="0"/>
              <a:t>Polarization systematics investigated [N. Krachmalnicoff]</a:t>
            </a:r>
          </a:p>
          <a:p>
            <a:r>
              <a:rPr lang="en-US" dirty="0" smtClean="0"/>
              <a:t>Needs </a:t>
            </a:r>
            <a:r>
              <a:rPr lang="en-US" dirty="0"/>
              <a:t>to be extensively tested with realistic simulations (1/f noise, real-sized, Atmosphere, </a:t>
            </a:r>
            <a:r>
              <a:rPr lang="is-IS" dirty="0"/>
              <a:t>…)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5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8839083" y="6042581"/>
            <a:ext cx="207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Peak Approximation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155" y="151483"/>
            <a:ext cx="6523845" cy="589109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1054739" y="5904081"/>
            <a:ext cx="1185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[M. </a:t>
            </a:r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</a:rPr>
              <a:t>Stolpovskiy</a:t>
            </a:r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]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5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Map-Making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47850"/>
            <a:ext cx="5609734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Well advanced in the “peak approximation” (P. </a:t>
            </a:r>
            <a:r>
              <a:rPr lang="en-US" dirty="0" err="1"/>
              <a:t>Chanial</a:t>
            </a:r>
            <a:r>
              <a:rPr lang="en-US" dirty="0"/>
              <a:t>) including wide band (F. </a:t>
            </a:r>
            <a:r>
              <a:rPr lang="en-US" dirty="0" err="1"/>
              <a:t>Incardona</a:t>
            </a:r>
            <a:r>
              <a:rPr lang="en-US" dirty="0"/>
              <a:t>, G. </a:t>
            </a:r>
            <a:r>
              <a:rPr lang="en-US" dirty="0" err="1"/>
              <a:t>Dashyan</a:t>
            </a:r>
            <a:r>
              <a:rPr lang="en-US" dirty="0"/>
              <a:t>)</a:t>
            </a:r>
          </a:p>
          <a:p>
            <a:r>
              <a:rPr lang="en-US" dirty="0"/>
              <a:t>Some preliminary works (M. </a:t>
            </a:r>
            <a:r>
              <a:rPr lang="en-US" dirty="0" err="1"/>
              <a:t>Stolpovskiy</a:t>
            </a:r>
            <a:r>
              <a:rPr lang="en-US" dirty="0"/>
              <a:t>) on going beyond the ”peak approximation”</a:t>
            </a:r>
          </a:p>
          <a:p>
            <a:r>
              <a:rPr lang="is-IS" dirty="0"/>
              <a:t>Check of the noise behaviour on maps and in Semi-Analytical formula from Battistelli et al. [J. Kaplan]</a:t>
            </a:r>
          </a:p>
          <a:p>
            <a:r>
              <a:rPr lang="is-IS" dirty="0"/>
              <a:t>Polarization systematics investigated [N. Krachmalnicoff]</a:t>
            </a:r>
          </a:p>
          <a:p>
            <a:r>
              <a:rPr lang="en-US" dirty="0" smtClean="0"/>
              <a:t>Needs </a:t>
            </a:r>
            <a:r>
              <a:rPr lang="en-US" dirty="0"/>
              <a:t>to be extensively tested with realistic simulations (1/f noise, real-sized, Atmosphere, </a:t>
            </a:r>
            <a:r>
              <a:rPr lang="is-IS" dirty="0"/>
              <a:t>…)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6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739" y="1569156"/>
            <a:ext cx="6606261" cy="420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Map-Making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47850"/>
            <a:ext cx="5609734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Well advanced in the “peak approximation” (P. </a:t>
            </a:r>
            <a:r>
              <a:rPr lang="en-US" dirty="0" err="1"/>
              <a:t>Chanial</a:t>
            </a:r>
            <a:r>
              <a:rPr lang="en-US" dirty="0"/>
              <a:t>) including wide band (F. </a:t>
            </a:r>
            <a:r>
              <a:rPr lang="en-US" dirty="0" err="1"/>
              <a:t>Incardona</a:t>
            </a:r>
            <a:r>
              <a:rPr lang="en-US" dirty="0"/>
              <a:t>, G. </a:t>
            </a:r>
            <a:r>
              <a:rPr lang="en-US" dirty="0" err="1"/>
              <a:t>Dashyan</a:t>
            </a:r>
            <a:r>
              <a:rPr lang="en-US" dirty="0"/>
              <a:t>)</a:t>
            </a:r>
          </a:p>
          <a:p>
            <a:r>
              <a:rPr lang="en-US" dirty="0"/>
              <a:t>Some preliminary works (M. </a:t>
            </a:r>
            <a:r>
              <a:rPr lang="en-US" dirty="0" err="1"/>
              <a:t>Stolpovskiy</a:t>
            </a:r>
            <a:r>
              <a:rPr lang="en-US" dirty="0"/>
              <a:t>) on going beyond the ”peak approximation”</a:t>
            </a:r>
          </a:p>
          <a:p>
            <a:r>
              <a:rPr lang="is-IS" dirty="0"/>
              <a:t>Check of the noise behaviour on maps and in Semi-Analytical formula from Battistelli et al. [J. Kaplan]</a:t>
            </a:r>
          </a:p>
          <a:p>
            <a:r>
              <a:rPr lang="is-IS" dirty="0"/>
              <a:t>Polarization systematics investigated [N. Krachmalnicoff]</a:t>
            </a:r>
          </a:p>
          <a:p>
            <a:r>
              <a:rPr lang="en-US" dirty="0" smtClean="0"/>
              <a:t>Needs </a:t>
            </a:r>
            <a:r>
              <a:rPr lang="en-US" dirty="0"/>
              <a:t>to be extensively tested with realistic simulations (1/f noise, real-sized, Atmosphere, </a:t>
            </a:r>
            <a:r>
              <a:rPr lang="is-IS" dirty="0"/>
              <a:t>…)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7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900492" y="4803219"/>
            <a:ext cx="1877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Synthesized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endParaRPr lang="fr-FR" dirty="0" smtClean="0"/>
          </a:p>
          <a:p>
            <a:pPr algn="ctr"/>
            <a:r>
              <a:rPr lang="fr-FR" dirty="0" smtClean="0"/>
              <a:t>Log </a:t>
            </a:r>
            <a:r>
              <a:rPr lang="fr-FR" dirty="0" err="1" smtClean="0"/>
              <a:t>Scale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433" y="1027906"/>
            <a:ext cx="3720983" cy="383150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369963" y="4211320"/>
            <a:ext cx="1185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[M. </a:t>
            </a:r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</a:rPr>
              <a:t>Stolpovskiy</a:t>
            </a:r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]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5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Map-Making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47850"/>
            <a:ext cx="5609734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Well advanced in the “peak approximation” (P. </a:t>
            </a:r>
            <a:r>
              <a:rPr lang="en-US" dirty="0" err="1"/>
              <a:t>Chanial</a:t>
            </a:r>
            <a:r>
              <a:rPr lang="en-US" dirty="0"/>
              <a:t>) including wide band (F. </a:t>
            </a:r>
            <a:r>
              <a:rPr lang="en-US" dirty="0" err="1"/>
              <a:t>Incardona</a:t>
            </a:r>
            <a:r>
              <a:rPr lang="en-US" dirty="0"/>
              <a:t>, G. </a:t>
            </a:r>
            <a:r>
              <a:rPr lang="en-US" dirty="0" err="1"/>
              <a:t>Dashyan</a:t>
            </a:r>
            <a:r>
              <a:rPr lang="en-US" dirty="0"/>
              <a:t>)</a:t>
            </a:r>
          </a:p>
          <a:p>
            <a:r>
              <a:rPr lang="en-US" dirty="0"/>
              <a:t>Some preliminary works (M. </a:t>
            </a:r>
            <a:r>
              <a:rPr lang="en-US" dirty="0" err="1"/>
              <a:t>Stolpovskiy</a:t>
            </a:r>
            <a:r>
              <a:rPr lang="en-US" dirty="0"/>
              <a:t>) on going beyond the ”peak approximation”</a:t>
            </a:r>
          </a:p>
          <a:p>
            <a:r>
              <a:rPr lang="is-IS" dirty="0"/>
              <a:t>Check of the noise behaviour on maps and in Semi-Analytical formula from Battistelli et al. [J. Kaplan]</a:t>
            </a:r>
          </a:p>
          <a:p>
            <a:r>
              <a:rPr lang="is-IS" dirty="0"/>
              <a:t>Polarization systematics investigated [N. Krachmalnicoff]</a:t>
            </a:r>
          </a:p>
          <a:p>
            <a:r>
              <a:rPr lang="en-US" dirty="0" smtClean="0"/>
              <a:t>Needs </a:t>
            </a:r>
            <a:r>
              <a:rPr lang="en-US" dirty="0"/>
              <a:t>to be extensively tested with realistic simulations (1/f noise, real-sized, Atmosphere, </a:t>
            </a:r>
            <a:r>
              <a:rPr lang="is-IS" dirty="0"/>
              <a:t>…)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8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326" y="257732"/>
            <a:ext cx="5837418" cy="618654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801035" y="-51177"/>
            <a:ext cx="2555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 </a:t>
            </a:r>
            <a:r>
              <a:rPr lang="fr-FR" dirty="0" err="1" smtClean="0"/>
              <a:t>month</a:t>
            </a:r>
            <a:r>
              <a:rPr lang="fr-FR" dirty="0" smtClean="0"/>
              <a:t> QUBIC, 2 </a:t>
            </a:r>
            <a:r>
              <a:rPr lang="fr-FR" dirty="0" err="1" smtClean="0"/>
              <a:t>ripples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9404399" y="6413171"/>
            <a:ext cx="1185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[M. </a:t>
            </a:r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</a:rPr>
              <a:t>Stolpovskiy</a:t>
            </a:r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]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Map-Making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47850"/>
            <a:ext cx="5609734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Well advanced in the “peak approximation” (P. </a:t>
            </a:r>
            <a:r>
              <a:rPr lang="en-US" dirty="0" err="1"/>
              <a:t>Chanial</a:t>
            </a:r>
            <a:r>
              <a:rPr lang="en-US" dirty="0"/>
              <a:t>) including wide band (F. </a:t>
            </a:r>
            <a:r>
              <a:rPr lang="en-US" dirty="0" err="1"/>
              <a:t>Incardona</a:t>
            </a:r>
            <a:r>
              <a:rPr lang="en-US" dirty="0"/>
              <a:t>, G. </a:t>
            </a:r>
            <a:r>
              <a:rPr lang="en-US" dirty="0" err="1"/>
              <a:t>Dashyan</a:t>
            </a:r>
            <a:r>
              <a:rPr lang="en-US" dirty="0"/>
              <a:t>)</a:t>
            </a:r>
          </a:p>
          <a:p>
            <a:r>
              <a:rPr lang="en-US" dirty="0"/>
              <a:t>Some preliminary works (M. </a:t>
            </a:r>
            <a:r>
              <a:rPr lang="en-US" dirty="0" err="1"/>
              <a:t>Stolpovskiy</a:t>
            </a:r>
            <a:r>
              <a:rPr lang="en-US" dirty="0"/>
              <a:t>) on going beyond the ”peak approximation”</a:t>
            </a:r>
          </a:p>
          <a:p>
            <a:r>
              <a:rPr lang="is-IS" dirty="0"/>
              <a:t>Check of the noise behaviour on maps and in Semi-Analytical formula from Battistelli et al. [J. Kaplan]</a:t>
            </a:r>
          </a:p>
          <a:p>
            <a:r>
              <a:rPr lang="is-IS" dirty="0"/>
              <a:t>Polarization systematics investigated [N. Krachmalnicoff]</a:t>
            </a:r>
          </a:p>
          <a:p>
            <a:r>
              <a:rPr lang="en-US" dirty="0" smtClean="0"/>
              <a:t>Needs </a:t>
            </a:r>
            <a:r>
              <a:rPr lang="en-US" dirty="0"/>
              <a:t>to be extensively tested with realistic simulations (1/f noise, real-sized, Atmosphere, </a:t>
            </a:r>
            <a:r>
              <a:rPr lang="is-IS" dirty="0"/>
              <a:t>…)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9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39" y="1449211"/>
            <a:ext cx="5753100" cy="41402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39" y="1436511"/>
            <a:ext cx="5676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2144</TotalTime>
  <Words>1237</Words>
  <Application>Microsoft Macintosh PowerPoint</Application>
  <PresentationFormat>Grand écran</PresentationFormat>
  <Paragraphs>172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Calibri</vt:lpstr>
      <vt:lpstr>Calibri Light</vt:lpstr>
      <vt:lpstr>Courier</vt:lpstr>
      <vt:lpstr>Arial</vt:lpstr>
      <vt:lpstr>Thème Office</vt:lpstr>
      <vt:lpstr>Software / Data Analysis for QUBIC </vt:lpstr>
      <vt:lpstr>Many aspects…</vt:lpstr>
      <vt:lpstr>Map-Making</vt:lpstr>
      <vt:lpstr>Map-Making</vt:lpstr>
      <vt:lpstr>Map-Making</vt:lpstr>
      <vt:lpstr>Map-Making</vt:lpstr>
      <vt:lpstr>Map-Making</vt:lpstr>
      <vt:lpstr>Map-Making</vt:lpstr>
      <vt:lpstr>Map-Making</vt:lpstr>
      <vt:lpstr>Power Spectrum</vt:lpstr>
      <vt:lpstr>Self-Calibration</vt:lpstr>
      <vt:lpstr>Scanning Strategy</vt:lpstr>
      <vt:lpstr>Multifrequency mapmaking</vt:lpstr>
      <vt:lpstr>Multifrequency mapmaking</vt:lpstr>
      <vt:lpstr>Multifrequency mapmaking</vt:lpstr>
      <vt:lpstr>Component Separation</vt:lpstr>
      <vt:lpstr>QUBIC Software</vt:lpstr>
      <vt:lpstr>Take home message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xxxxxx sub-system for QUBIC</dc:title>
  <dc:creator>Laurent Grandsire</dc:creator>
  <cp:lastModifiedBy>Utilisateur de Microsoft Office</cp:lastModifiedBy>
  <cp:revision>60</cp:revision>
  <cp:lastPrinted>2016-09-26T22:41:37Z</cp:lastPrinted>
  <dcterms:created xsi:type="dcterms:W3CDTF">2016-09-12T14:14:28Z</dcterms:created>
  <dcterms:modified xsi:type="dcterms:W3CDTF">2016-09-27T07:24:52Z</dcterms:modified>
</cp:coreProperties>
</file>