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36" r:id="rId2"/>
    <p:sldId id="711" r:id="rId3"/>
    <p:sldId id="655" r:id="rId4"/>
    <p:sldId id="710" r:id="rId5"/>
    <p:sldId id="704" r:id="rId6"/>
    <p:sldId id="679" r:id="rId7"/>
    <p:sldId id="631" r:id="rId8"/>
    <p:sldId id="705" r:id="rId9"/>
    <p:sldId id="668" r:id="rId10"/>
    <p:sldId id="709" r:id="rId11"/>
    <p:sldId id="669" r:id="rId12"/>
    <p:sldId id="672" r:id="rId13"/>
    <p:sldId id="698" r:id="rId14"/>
    <p:sldId id="708" r:id="rId15"/>
    <p:sldId id="712" r:id="rId16"/>
    <p:sldId id="690" r:id="rId17"/>
    <p:sldId id="622" r:id="rId18"/>
    <p:sldId id="666" r:id="rId19"/>
    <p:sldId id="699" r:id="rId20"/>
    <p:sldId id="702" r:id="rId21"/>
    <p:sldId id="703" r:id="rId2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FEF"/>
    <a:srgbClr val="FFFF85"/>
    <a:srgbClr val="663300"/>
    <a:srgbClr val="003300"/>
    <a:srgbClr val="FFFF4F"/>
    <a:srgbClr val="FF0D0D"/>
    <a:srgbClr val="3333CC"/>
    <a:srgbClr val="FFCE33"/>
    <a:srgbClr val="DCE4E8"/>
    <a:srgbClr val="D8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8" autoAdjust="0"/>
    <p:restoredTop sz="99458" autoAdjust="0"/>
  </p:normalViewPr>
  <p:slideViewPr>
    <p:cSldViewPr snapToGrid="0">
      <p:cViewPr varScale="1">
        <p:scale>
          <a:sx n="72" d="100"/>
          <a:sy n="72" d="100"/>
        </p:scale>
        <p:origin x="992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Projects\Contracts\ESA_CTP\Filters\ESA_CTP_Jan20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2056151940545"/>
          <c:y val="7.28744939271255E-2"/>
          <c:w val="0.80346820809248554"/>
          <c:h val="0.7813765182186235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S1825R8!$B$1</c:f>
              <c:strCache>
                <c:ptCount val="1"/>
                <c:pt idx="0">
                  <c:v>Filter 725: 10 cm-1 LPE              </c:v>
                </c:pt>
              </c:strCache>
            </c:strRef>
          </c:tx>
          <c:spPr>
            <a:ln w="20522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S1825R8!$A$12:$A$578</c:f>
              <c:numCache>
                <c:formatCode>General</c:formatCode>
                <c:ptCount val="567"/>
                <c:pt idx="0">
                  <c:v>4.6286999999999994</c:v>
                </c:pt>
                <c:pt idx="1">
                  <c:v>4.6912500000000001</c:v>
                </c:pt>
                <c:pt idx="2">
                  <c:v>4.7538</c:v>
                </c:pt>
                <c:pt idx="3">
                  <c:v>4.8163499999999999</c:v>
                </c:pt>
                <c:pt idx="4">
                  <c:v>4.8788999999999998</c:v>
                </c:pt>
                <c:pt idx="5">
                  <c:v>4.9414499999999997</c:v>
                </c:pt>
                <c:pt idx="6">
                  <c:v>5.0039999999999996</c:v>
                </c:pt>
                <c:pt idx="7">
                  <c:v>5.0665499999999994</c:v>
                </c:pt>
                <c:pt idx="8">
                  <c:v>5.1290999999999993</c:v>
                </c:pt>
                <c:pt idx="9">
                  <c:v>5.1916499999999992</c:v>
                </c:pt>
                <c:pt idx="10">
                  <c:v>5.2541999999999991</c:v>
                </c:pt>
                <c:pt idx="11">
                  <c:v>5.316749999999999</c:v>
                </c:pt>
                <c:pt idx="12">
                  <c:v>5.3792999999999997</c:v>
                </c:pt>
                <c:pt idx="13">
                  <c:v>5.4418499999999996</c:v>
                </c:pt>
                <c:pt idx="14">
                  <c:v>5.5043999999999995</c:v>
                </c:pt>
                <c:pt idx="15">
                  <c:v>5.5669499999999994</c:v>
                </c:pt>
                <c:pt idx="16">
                  <c:v>5.6294999999999993</c:v>
                </c:pt>
                <c:pt idx="17">
                  <c:v>5.6920500000000001</c:v>
                </c:pt>
                <c:pt idx="18">
                  <c:v>5.7545999999999999</c:v>
                </c:pt>
                <c:pt idx="19">
                  <c:v>5.8171499999999998</c:v>
                </c:pt>
                <c:pt idx="20">
                  <c:v>5.8796999999999997</c:v>
                </c:pt>
                <c:pt idx="21">
                  <c:v>5.9422499999999996</c:v>
                </c:pt>
                <c:pt idx="22">
                  <c:v>6.0047999999999995</c:v>
                </c:pt>
                <c:pt idx="23">
                  <c:v>6.0673499999999994</c:v>
                </c:pt>
                <c:pt idx="24">
                  <c:v>6.1298999999999992</c:v>
                </c:pt>
                <c:pt idx="25">
                  <c:v>6.1924499999999991</c:v>
                </c:pt>
                <c:pt idx="26">
                  <c:v>6.2549999999999999</c:v>
                </c:pt>
                <c:pt idx="27">
                  <c:v>6.3175499999999989</c:v>
                </c:pt>
                <c:pt idx="28">
                  <c:v>6.3800999999999997</c:v>
                </c:pt>
                <c:pt idx="29">
                  <c:v>6.4426499999999995</c:v>
                </c:pt>
                <c:pt idx="30">
                  <c:v>6.5051999999999994</c:v>
                </c:pt>
                <c:pt idx="31">
                  <c:v>6.5677499999999993</c:v>
                </c:pt>
                <c:pt idx="32">
                  <c:v>6.6302999999999992</c:v>
                </c:pt>
                <c:pt idx="33">
                  <c:v>6.69285</c:v>
                </c:pt>
                <c:pt idx="34">
                  <c:v>6.7553999999999998</c:v>
                </c:pt>
                <c:pt idx="35">
                  <c:v>6.8179499999999997</c:v>
                </c:pt>
                <c:pt idx="36">
                  <c:v>6.8804999999999996</c:v>
                </c:pt>
                <c:pt idx="37">
                  <c:v>6.9430499999999995</c:v>
                </c:pt>
                <c:pt idx="38">
                  <c:v>7.0055999999999994</c:v>
                </c:pt>
                <c:pt idx="39">
                  <c:v>7.0681499999999993</c:v>
                </c:pt>
                <c:pt idx="40">
                  <c:v>7.1306999999999992</c:v>
                </c:pt>
                <c:pt idx="41">
                  <c:v>7.193249999999999</c:v>
                </c:pt>
                <c:pt idx="42">
                  <c:v>7.2557999999999989</c:v>
                </c:pt>
                <c:pt idx="43">
                  <c:v>7.3183499999999988</c:v>
                </c:pt>
                <c:pt idx="44">
                  <c:v>7.3808999999999996</c:v>
                </c:pt>
                <c:pt idx="45">
                  <c:v>7.4434499999999995</c:v>
                </c:pt>
                <c:pt idx="46">
                  <c:v>7.5059999999999993</c:v>
                </c:pt>
                <c:pt idx="47">
                  <c:v>7.5685499999999992</c:v>
                </c:pt>
                <c:pt idx="48">
                  <c:v>7.6310999999999991</c:v>
                </c:pt>
                <c:pt idx="49">
                  <c:v>7.6936499999999999</c:v>
                </c:pt>
                <c:pt idx="50">
                  <c:v>7.7561999999999998</c:v>
                </c:pt>
                <c:pt idx="51">
                  <c:v>7.8187499999999996</c:v>
                </c:pt>
                <c:pt idx="52">
                  <c:v>7.8812999999999995</c:v>
                </c:pt>
                <c:pt idx="53">
                  <c:v>7.9438499999999994</c:v>
                </c:pt>
                <c:pt idx="54">
                  <c:v>8.0063999999999993</c:v>
                </c:pt>
                <c:pt idx="55">
                  <c:v>8.0689499999999992</c:v>
                </c:pt>
                <c:pt idx="56">
                  <c:v>8.1314999999999991</c:v>
                </c:pt>
                <c:pt idx="57">
                  <c:v>8.1940499999999989</c:v>
                </c:pt>
                <c:pt idx="58">
                  <c:v>8.2565999999999988</c:v>
                </c:pt>
                <c:pt idx="59">
                  <c:v>8.3191500000000005</c:v>
                </c:pt>
                <c:pt idx="60">
                  <c:v>8.3816999999999986</c:v>
                </c:pt>
                <c:pt idx="61">
                  <c:v>8.4442500000000003</c:v>
                </c:pt>
                <c:pt idx="62">
                  <c:v>8.5067999999999984</c:v>
                </c:pt>
                <c:pt idx="63">
                  <c:v>8.56935</c:v>
                </c:pt>
                <c:pt idx="64">
                  <c:v>8.6318999999999981</c:v>
                </c:pt>
                <c:pt idx="65">
                  <c:v>8.6944499999999998</c:v>
                </c:pt>
                <c:pt idx="66">
                  <c:v>8.7569999999999997</c:v>
                </c:pt>
                <c:pt idx="67">
                  <c:v>8.8195499999999996</c:v>
                </c:pt>
                <c:pt idx="68">
                  <c:v>8.8820999999999994</c:v>
                </c:pt>
                <c:pt idx="69">
                  <c:v>8.9446499999999993</c:v>
                </c:pt>
                <c:pt idx="70">
                  <c:v>9.0071999999999992</c:v>
                </c:pt>
                <c:pt idx="71">
                  <c:v>9.0697499999999991</c:v>
                </c:pt>
                <c:pt idx="72">
                  <c:v>9.132299999999999</c:v>
                </c:pt>
                <c:pt idx="73">
                  <c:v>9.1948499999999989</c:v>
                </c:pt>
                <c:pt idx="74">
                  <c:v>9.2573999999999987</c:v>
                </c:pt>
                <c:pt idx="75">
                  <c:v>9.3199499999999986</c:v>
                </c:pt>
                <c:pt idx="76">
                  <c:v>9.3825000000000003</c:v>
                </c:pt>
                <c:pt idx="77">
                  <c:v>9.4450499999999984</c:v>
                </c:pt>
                <c:pt idx="78">
                  <c:v>9.5076000000000001</c:v>
                </c:pt>
                <c:pt idx="79">
                  <c:v>9.5701499999999982</c:v>
                </c:pt>
                <c:pt idx="80">
                  <c:v>9.6326999999999998</c:v>
                </c:pt>
                <c:pt idx="81">
                  <c:v>9.6952499999999979</c:v>
                </c:pt>
                <c:pt idx="82">
                  <c:v>9.7577999999999996</c:v>
                </c:pt>
                <c:pt idx="83">
                  <c:v>9.8203499999999995</c:v>
                </c:pt>
                <c:pt idx="84">
                  <c:v>9.8828999999999994</c:v>
                </c:pt>
                <c:pt idx="85">
                  <c:v>9.9454499999999992</c:v>
                </c:pt>
                <c:pt idx="86">
                  <c:v>10.007999999999999</c:v>
                </c:pt>
                <c:pt idx="87">
                  <c:v>10.070549999999999</c:v>
                </c:pt>
                <c:pt idx="88">
                  <c:v>10.133099999999999</c:v>
                </c:pt>
                <c:pt idx="89">
                  <c:v>10.195649999999999</c:v>
                </c:pt>
                <c:pt idx="90">
                  <c:v>10.258199999999999</c:v>
                </c:pt>
                <c:pt idx="91">
                  <c:v>10.32075</c:v>
                </c:pt>
                <c:pt idx="92">
                  <c:v>10.383299999999998</c:v>
                </c:pt>
                <c:pt idx="93">
                  <c:v>10.44585</c:v>
                </c:pt>
                <c:pt idx="94">
                  <c:v>10.508399999999998</c:v>
                </c:pt>
                <c:pt idx="95">
                  <c:v>10.57095</c:v>
                </c:pt>
                <c:pt idx="96">
                  <c:v>10.633499999999998</c:v>
                </c:pt>
                <c:pt idx="97">
                  <c:v>10.69605</c:v>
                </c:pt>
                <c:pt idx="98">
                  <c:v>10.758599999999999</c:v>
                </c:pt>
                <c:pt idx="99">
                  <c:v>10.821149999999999</c:v>
                </c:pt>
                <c:pt idx="100">
                  <c:v>10.883699999999999</c:v>
                </c:pt>
                <c:pt idx="101">
                  <c:v>10.946249999999999</c:v>
                </c:pt>
                <c:pt idx="102">
                  <c:v>11.008799999999999</c:v>
                </c:pt>
                <c:pt idx="103">
                  <c:v>11.071349999999999</c:v>
                </c:pt>
                <c:pt idx="104">
                  <c:v>11.133899999999999</c:v>
                </c:pt>
                <c:pt idx="105">
                  <c:v>11.196449999999999</c:v>
                </c:pt>
                <c:pt idx="106">
                  <c:v>11.258999999999999</c:v>
                </c:pt>
                <c:pt idx="107">
                  <c:v>11.321549999999998</c:v>
                </c:pt>
                <c:pt idx="108">
                  <c:v>11.3841</c:v>
                </c:pt>
                <c:pt idx="109">
                  <c:v>11.446649999999998</c:v>
                </c:pt>
                <c:pt idx="110">
                  <c:v>11.5092</c:v>
                </c:pt>
                <c:pt idx="111">
                  <c:v>11.571749999999998</c:v>
                </c:pt>
                <c:pt idx="112">
                  <c:v>11.6343</c:v>
                </c:pt>
                <c:pt idx="113">
                  <c:v>11.696849999999998</c:v>
                </c:pt>
                <c:pt idx="114">
                  <c:v>11.759399999999999</c:v>
                </c:pt>
                <c:pt idx="115">
                  <c:v>11.821949999999999</c:v>
                </c:pt>
                <c:pt idx="116">
                  <c:v>11.884499999999999</c:v>
                </c:pt>
                <c:pt idx="117">
                  <c:v>11.947049999999999</c:v>
                </c:pt>
                <c:pt idx="118">
                  <c:v>12.009599999999999</c:v>
                </c:pt>
                <c:pt idx="119">
                  <c:v>12.072149999999999</c:v>
                </c:pt>
                <c:pt idx="120">
                  <c:v>12.134699999999999</c:v>
                </c:pt>
                <c:pt idx="121">
                  <c:v>12.197249999999999</c:v>
                </c:pt>
                <c:pt idx="122">
                  <c:v>12.259799999999998</c:v>
                </c:pt>
                <c:pt idx="123">
                  <c:v>12.322349999999998</c:v>
                </c:pt>
                <c:pt idx="124">
                  <c:v>12.384899999999998</c:v>
                </c:pt>
                <c:pt idx="125">
                  <c:v>12.447449999999998</c:v>
                </c:pt>
                <c:pt idx="126">
                  <c:v>12.51</c:v>
                </c:pt>
                <c:pt idx="127">
                  <c:v>12.57255</c:v>
                </c:pt>
                <c:pt idx="128">
                  <c:v>12.6351</c:v>
                </c:pt>
                <c:pt idx="129">
                  <c:v>12.697649999999999</c:v>
                </c:pt>
                <c:pt idx="130">
                  <c:v>12.760199999999999</c:v>
                </c:pt>
                <c:pt idx="131">
                  <c:v>12.822749999999999</c:v>
                </c:pt>
                <c:pt idx="132">
                  <c:v>12.885299999999999</c:v>
                </c:pt>
                <c:pt idx="133">
                  <c:v>12.947849999999999</c:v>
                </c:pt>
                <c:pt idx="134">
                  <c:v>13.010399999999999</c:v>
                </c:pt>
                <c:pt idx="135">
                  <c:v>13.072949999999999</c:v>
                </c:pt>
                <c:pt idx="136">
                  <c:v>13.135499999999999</c:v>
                </c:pt>
                <c:pt idx="137">
                  <c:v>13.198049999999999</c:v>
                </c:pt>
                <c:pt idx="138">
                  <c:v>13.260599999999998</c:v>
                </c:pt>
                <c:pt idx="139">
                  <c:v>13.323149999999998</c:v>
                </c:pt>
                <c:pt idx="140">
                  <c:v>13.385699999999998</c:v>
                </c:pt>
                <c:pt idx="141">
                  <c:v>13.448249999999998</c:v>
                </c:pt>
                <c:pt idx="142">
                  <c:v>13.5108</c:v>
                </c:pt>
                <c:pt idx="143">
                  <c:v>13.57335</c:v>
                </c:pt>
                <c:pt idx="144">
                  <c:v>13.635899999999999</c:v>
                </c:pt>
                <c:pt idx="145">
                  <c:v>13.698449999999999</c:v>
                </c:pt>
                <c:pt idx="146">
                  <c:v>13.760999999999999</c:v>
                </c:pt>
                <c:pt idx="147">
                  <c:v>13.823549999999999</c:v>
                </c:pt>
                <c:pt idx="148">
                  <c:v>13.886099999999999</c:v>
                </c:pt>
                <c:pt idx="149">
                  <c:v>13.948649999999999</c:v>
                </c:pt>
                <c:pt idx="150">
                  <c:v>14.011199999999999</c:v>
                </c:pt>
                <c:pt idx="151">
                  <c:v>14.07375</c:v>
                </c:pt>
                <c:pt idx="152">
                  <c:v>14.136299999999999</c:v>
                </c:pt>
                <c:pt idx="153">
                  <c:v>14.198849999999998</c:v>
                </c:pt>
                <c:pt idx="154">
                  <c:v>14.261399999999998</c:v>
                </c:pt>
                <c:pt idx="155">
                  <c:v>14.323949999999998</c:v>
                </c:pt>
                <c:pt idx="156">
                  <c:v>14.386499999999998</c:v>
                </c:pt>
                <c:pt idx="157">
                  <c:v>14.449049999999998</c:v>
                </c:pt>
                <c:pt idx="158">
                  <c:v>14.511599999999998</c:v>
                </c:pt>
                <c:pt idx="159">
                  <c:v>14.574149999999999</c:v>
                </c:pt>
                <c:pt idx="160">
                  <c:v>14.636699999999999</c:v>
                </c:pt>
                <c:pt idx="161">
                  <c:v>14.699249999999999</c:v>
                </c:pt>
                <c:pt idx="162">
                  <c:v>14.761799999999999</c:v>
                </c:pt>
                <c:pt idx="163">
                  <c:v>14.824349999999999</c:v>
                </c:pt>
                <c:pt idx="164">
                  <c:v>14.886899999999999</c:v>
                </c:pt>
                <c:pt idx="165">
                  <c:v>14.949449999999999</c:v>
                </c:pt>
                <c:pt idx="166">
                  <c:v>15.011999999999999</c:v>
                </c:pt>
                <c:pt idx="167">
                  <c:v>15.074549999999999</c:v>
                </c:pt>
                <c:pt idx="168">
                  <c:v>15.137099999999998</c:v>
                </c:pt>
                <c:pt idx="169">
                  <c:v>15.199649999999998</c:v>
                </c:pt>
                <c:pt idx="170">
                  <c:v>15.262199999999998</c:v>
                </c:pt>
                <c:pt idx="171">
                  <c:v>15.324749999999998</c:v>
                </c:pt>
                <c:pt idx="172">
                  <c:v>15.387299999999998</c:v>
                </c:pt>
                <c:pt idx="173">
                  <c:v>15.449849999999998</c:v>
                </c:pt>
                <c:pt idx="174">
                  <c:v>15.5124</c:v>
                </c:pt>
                <c:pt idx="175">
                  <c:v>15.574949999999999</c:v>
                </c:pt>
                <c:pt idx="176">
                  <c:v>15.637499999999999</c:v>
                </c:pt>
                <c:pt idx="177">
                  <c:v>15.700049999999999</c:v>
                </c:pt>
                <c:pt idx="178">
                  <c:v>15.762599999999999</c:v>
                </c:pt>
                <c:pt idx="179">
                  <c:v>15.825149999999999</c:v>
                </c:pt>
                <c:pt idx="180">
                  <c:v>15.887699999999999</c:v>
                </c:pt>
                <c:pt idx="181">
                  <c:v>15.950249999999999</c:v>
                </c:pt>
                <c:pt idx="182">
                  <c:v>16.012799999999999</c:v>
                </c:pt>
                <c:pt idx="183">
                  <c:v>16.07535</c:v>
                </c:pt>
                <c:pt idx="184">
                  <c:v>16.137899999999998</c:v>
                </c:pt>
                <c:pt idx="185">
                  <c:v>16.200449999999996</c:v>
                </c:pt>
                <c:pt idx="186">
                  <c:v>16.262999999999998</c:v>
                </c:pt>
                <c:pt idx="187">
                  <c:v>16.32555</c:v>
                </c:pt>
                <c:pt idx="188">
                  <c:v>16.388099999999998</c:v>
                </c:pt>
                <c:pt idx="189">
                  <c:v>16.450649999999996</c:v>
                </c:pt>
                <c:pt idx="190">
                  <c:v>16.513199999999998</c:v>
                </c:pt>
                <c:pt idx="191">
                  <c:v>16.575749999999999</c:v>
                </c:pt>
                <c:pt idx="192">
                  <c:v>16.638300000000001</c:v>
                </c:pt>
                <c:pt idx="193">
                  <c:v>16.700849999999999</c:v>
                </c:pt>
                <c:pt idx="194">
                  <c:v>16.763399999999997</c:v>
                </c:pt>
                <c:pt idx="195">
                  <c:v>16.825949999999999</c:v>
                </c:pt>
                <c:pt idx="196">
                  <c:v>16.888500000000001</c:v>
                </c:pt>
                <c:pt idx="197">
                  <c:v>16.951049999999999</c:v>
                </c:pt>
                <c:pt idx="198">
                  <c:v>17.013599999999997</c:v>
                </c:pt>
                <c:pt idx="199">
                  <c:v>17.076149999999998</c:v>
                </c:pt>
                <c:pt idx="200">
                  <c:v>17.1387</c:v>
                </c:pt>
                <c:pt idx="201">
                  <c:v>17.201250000000002</c:v>
                </c:pt>
                <c:pt idx="202">
                  <c:v>17.263799999999996</c:v>
                </c:pt>
                <c:pt idx="203">
                  <c:v>17.326349999999998</c:v>
                </c:pt>
                <c:pt idx="204">
                  <c:v>17.3889</c:v>
                </c:pt>
                <c:pt idx="205">
                  <c:v>17.451449999999998</c:v>
                </c:pt>
                <c:pt idx="206">
                  <c:v>17.513999999999999</c:v>
                </c:pt>
                <c:pt idx="207">
                  <c:v>17.576549999999997</c:v>
                </c:pt>
                <c:pt idx="208">
                  <c:v>17.639099999999999</c:v>
                </c:pt>
                <c:pt idx="209">
                  <c:v>17.701650000000001</c:v>
                </c:pt>
                <c:pt idx="210">
                  <c:v>17.764199999999999</c:v>
                </c:pt>
                <c:pt idx="211">
                  <c:v>17.826749999999997</c:v>
                </c:pt>
                <c:pt idx="212">
                  <c:v>17.889299999999999</c:v>
                </c:pt>
                <c:pt idx="213">
                  <c:v>17.95185</c:v>
                </c:pt>
                <c:pt idx="214">
                  <c:v>18.014399999999998</c:v>
                </c:pt>
                <c:pt idx="215">
                  <c:v>18.076949999999997</c:v>
                </c:pt>
                <c:pt idx="216">
                  <c:v>18.139499999999998</c:v>
                </c:pt>
                <c:pt idx="217">
                  <c:v>18.20205</c:v>
                </c:pt>
                <c:pt idx="218">
                  <c:v>18.264599999999998</c:v>
                </c:pt>
                <c:pt idx="219">
                  <c:v>18.327149999999996</c:v>
                </c:pt>
                <c:pt idx="220">
                  <c:v>18.389699999999998</c:v>
                </c:pt>
                <c:pt idx="221">
                  <c:v>18.452249999999999</c:v>
                </c:pt>
                <c:pt idx="222">
                  <c:v>18.514799999999997</c:v>
                </c:pt>
                <c:pt idx="223">
                  <c:v>18.577349999999999</c:v>
                </c:pt>
                <c:pt idx="224">
                  <c:v>18.639899999999997</c:v>
                </c:pt>
                <c:pt idx="225">
                  <c:v>18.702449999999999</c:v>
                </c:pt>
                <c:pt idx="226">
                  <c:v>18.765000000000001</c:v>
                </c:pt>
                <c:pt idx="227">
                  <c:v>18.827549999999999</c:v>
                </c:pt>
                <c:pt idx="228">
                  <c:v>18.890099999999997</c:v>
                </c:pt>
                <c:pt idx="229">
                  <c:v>18.952649999999998</c:v>
                </c:pt>
                <c:pt idx="230">
                  <c:v>19.0152</c:v>
                </c:pt>
                <c:pt idx="231">
                  <c:v>19.077749999999998</c:v>
                </c:pt>
                <c:pt idx="232">
                  <c:v>19.140299999999996</c:v>
                </c:pt>
                <c:pt idx="233">
                  <c:v>19.202849999999998</c:v>
                </c:pt>
                <c:pt idx="234">
                  <c:v>19.2654</c:v>
                </c:pt>
                <c:pt idx="235">
                  <c:v>19.327949999999998</c:v>
                </c:pt>
                <c:pt idx="236">
                  <c:v>19.390499999999996</c:v>
                </c:pt>
                <c:pt idx="237">
                  <c:v>19.453049999999998</c:v>
                </c:pt>
                <c:pt idx="238">
                  <c:v>19.515599999999999</c:v>
                </c:pt>
                <c:pt idx="239">
                  <c:v>19.578150000000001</c:v>
                </c:pt>
                <c:pt idx="240">
                  <c:v>19.640699999999999</c:v>
                </c:pt>
                <c:pt idx="241">
                  <c:v>19.703249999999997</c:v>
                </c:pt>
                <c:pt idx="242">
                  <c:v>19.765799999999999</c:v>
                </c:pt>
                <c:pt idx="243">
                  <c:v>19.82835</c:v>
                </c:pt>
                <c:pt idx="244">
                  <c:v>19.890899999999998</c:v>
                </c:pt>
                <c:pt idx="245">
                  <c:v>19.953449999999997</c:v>
                </c:pt>
                <c:pt idx="246">
                  <c:v>20.015999999999998</c:v>
                </c:pt>
                <c:pt idx="247">
                  <c:v>20.07855</c:v>
                </c:pt>
                <c:pt idx="248">
                  <c:v>20.141099999999998</c:v>
                </c:pt>
                <c:pt idx="249">
                  <c:v>20.20365</c:v>
                </c:pt>
                <c:pt idx="250">
                  <c:v>20.266199999999998</c:v>
                </c:pt>
                <c:pt idx="251">
                  <c:v>20.328749999999999</c:v>
                </c:pt>
                <c:pt idx="252">
                  <c:v>20.391299999999998</c:v>
                </c:pt>
                <c:pt idx="253">
                  <c:v>20.453849999999999</c:v>
                </c:pt>
                <c:pt idx="254">
                  <c:v>20.516399999999997</c:v>
                </c:pt>
                <c:pt idx="255">
                  <c:v>20.578949999999999</c:v>
                </c:pt>
                <c:pt idx="256">
                  <c:v>20.641499999999997</c:v>
                </c:pt>
                <c:pt idx="257">
                  <c:v>20.704049999999999</c:v>
                </c:pt>
                <c:pt idx="258">
                  <c:v>20.766599999999997</c:v>
                </c:pt>
                <c:pt idx="259">
                  <c:v>20.829149999999998</c:v>
                </c:pt>
                <c:pt idx="260">
                  <c:v>20.891699999999997</c:v>
                </c:pt>
                <c:pt idx="261">
                  <c:v>20.954249999999998</c:v>
                </c:pt>
                <c:pt idx="262">
                  <c:v>21.016799999999996</c:v>
                </c:pt>
                <c:pt idx="263">
                  <c:v>21.079349999999998</c:v>
                </c:pt>
                <c:pt idx="264">
                  <c:v>21.1419</c:v>
                </c:pt>
                <c:pt idx="265">
                  <c:v>21.204449999999998</c:v>
                </c:pt>
                <c:pt idx="266">
                  <c:v>21.266999999999999</c:v>
                </c:pt>
                <c:pt idx="267">
                  <c:v>21.329549999999998</c:v>
                </c:pt>
                <c:pt idx="268">
                  <c:v>21.392099999999999</c:v>
                </c:pt>
                <c:pt idx="269">
                  <c:v>21.454649999999997</c:v>
                </c:pt>
                <c:pt idx="270">
                  <c:v>21.517199999999999</c:v>
                </c:pt>
                <c:pt idx="271">
                  <c:v>21.579749999999997</c:v>
                </c:pt>
                <c:pt idx="272">
                  <c:v>21.642299999999999</c:v>
                </c:pt>
                <c:pt idx="273">
                  <c:v>21.704849999999997</c:v>
                </c:pt>
                <c:pt idx="274">
                  <c:v>21.767399999999999</c:v>
                </c:pt>
                <c:pt idx="275">
                  <c:v>21.829949999999997</c:v>
                </c:pt>
                <c:pt idx="276">
                  <c:v>21.892499999999998</c:v>
                </c:pt>
                <c:pt idx="277">
                  <c:v>21.955049999999996</c:v>
                </c:pt>
                <c:pt idx="278">
                  <c:v>22.017599999999998</c:v>
                </c:pt>
                <c:pt idx="279">
                  <c:v>22.08015</c:v>
                </c:pt>
                <c:pt idx="280">
                  <c:v>22.142699999999998</c:v>
                </c:pt>
                <c:pt idx="281">
                  <c:v>22.205249999999999</c:v>
                </c:pt>
                <c:pt idx="282">
                  <c:v>22.267799999999998</c:v>
                </c:pt>
                <c:pt idx="283">
                  <c:v>22.330349999999999</c:v>
                </c:pt>
                <c:pt idx="284">
                  <c:v>22.392899999999997</c:v>
                </c:pt>
                <c:pt idx="285">
                  <c:v>22.455449999999999</c:v>
                </c:pt>
                <c:pt idx="286">
                  <c:v>22.517999999999997</c:v>
                </c:pt>
                <c:pt idx="287">
                  <c:v>22.580549999999999</c:v>
                </c:pt>
                <c:pt idx="288">
                  <c:v>22.643099999999997</c:v>
                </c:pt>
                <c:pt idx="289">
                  <c:v>22.705649999999999</c:v>
                </c:pt>
                <c:pt idx="290">
                  <c:v>22.768199999999997</c:v>
                </c:pt>
                <c:pt idx="291">
                  <c:v>22.830749999999998</c:v>
                </c:pt>
                <c:pt idx="292">
                  <c:v>22.893299999999996</c:v>
                </c:pt>
                <c:pt idx="293">
                  <c:v>22.955849999999998</c:v>
                </c:pt>
                <c:pt idx="294">
                  <c:v>23.0184</c:v>
                </c:pt>
                <c:pt idx="295">
                  <c:v>23.080949999999998</c:v>
                </c:pt>
                <c:pt idx="296">
                  <c:v>23.1435</c:v>
                </c:pt>
                <c:pt idx="297">
                  <c:v>23.206049999999998</c:v>
                </c:pt>
                <c:pt idx="298">
                  <c:v>23.268599999999999</c:v>
                </c:pt>
                <c:pt idx="299">
                  <c:v>23.331149999999997</c:v>
                </c:pt>
                <c:pt idx="300">
                  <c:v>23.393699999999999</c:v>
                </c:pt>
                <c:pt idx="301">
                  <c:v>23.456250000000001</c:v>
                </c:pt>
                <c:pt idx="302">
                  <c:v>23.518799999999999</c:v>
                </c:pt>
                <c:pt idx="303">
                  <c:v>23.581349999999997</c:v>
                </c:pt>
                <c:pt idx="304">
                  <c:v>23.643899999999999</c:v>
                </c:pt>
                <c:pt idx="305">
                  <c:v>23.706449999999997</c:v>
                </c:pt>
                <c:pt idx="306">
                  <c:v>23.768999999999998</c:v>
                </c:pt>
                <c:pt idx="307">
                  <c:v>23.831549999999996</c:v>
                </c:pt>
                <c:pt idx="308">
                  <c:v>23.894099999999998</c:v>
                </c:pt>
                <c:pt idx="309">
                  <c:v>23.956649999999996</c:v>
                </c:pt>
                <c:pt idx="310">
                  <c:v>24.019199999999998</c:v>
                </c:pt>
                <c:pt idx="311">
                  <c:v>24.08175</c:v>
                </c:pt>
                <c:pt idx="312">
                  <c:v>24.144299999999998</c:v>
                </c:pt>
                <c:pt idx="313">
                  <c:v>24.206849999999999</c:v>
                </c:pt>
                <c:pt idx="314">
                  <c:v>24.269399999999997</c:v>
                </c:pt>
                <c:pt idx="315">
                  <c:v>24.331949999999999</c:v>
                </c:pt>
                <c:pt idx="316">
                  <c:v>24.394499999999997</c:v>
                </c:pt>
                <c:pt idx="317">
                  <c:v>24.457049999999999</c:v>
                </c:pt>
                <c:pt idx="318">
                  <c:v>24.519599999999997</c:v>
                </c:pt>
                <c:pt idx="319">
                  <c:v>24.582149999999999</c:v>
                </c:pt>
                <c:pt idx="320">
                  <c:v>24.644699999999997</c:v>
                </c:pt>
                <c:pt idx="321">
                  <c:v>24.707249999999998</c:v>
                </c:pt>
                <c:pt idx="322">
                  <c:v>24.769799999999996</c:v>
                </c:pt>
                <c:pt idx="323">
                  <c:v>24.832349999999998</c:v>
                </c:pt>
                <c:pt idx="324">
                  <c:v>24.894899999999996</c:v>
                </c:pt>
                <c:pt idx="325">
                  <c:v>24.957449999999998</c:v>
                </c:pt>
                <c:pt idx="326">
                  <c:v>25.02</c:v>
                </c:pt>
                <c:pt idx="327">
                  <c:v>25.082549999999998</c:v>
                </c:pt>
                <c:pt idx="328">
                  <c:v>25.145099999999999</c:v>
                </c:pt>
                <c:pt idx="329">
                  <c:v>25.207649999999997</c:v>
                </c:pt>
                <c:pt idx="330">
                  <c:v>25.270199999999999</c:v>
                </c:pt>
                <c:pt idx="331">
                  <c:v>25.332749999999997</c:v>
                </c:pt>
                <c:pt idx="332">
                  <c:v>25.395299999999999</c:v>
                </c:pt>
                <c:pt idx="333">
                  <c:v>25.457849999999997</c:v>
                </c:pt>
                <c:pt idx="334">
                  <c:v>25.520399999999999</c:v>
                </c:pt>
                <c:pt idx="335">
                  <c:v>25.582949999999997</c:v>
                </c:pt>
                <c:pt idx="336">
                  <c:v>25.645499999999998</c:v>
                </c:pt>
                <c:pt idx="337">
                  <c:v>25.708049999999997</c:v>
                </c:pt>
                <c:pt idx="338">
                  <c:v>25.770599999999998</c:v>
                </c:pt>
                <c:pt idx="339">
                  <c:v>25.833149999999996</c:v>
                </c:pt>
                <c:pt idx="340">
                  <c:v>25.895699999999998</c:v>
                </c:pt>
                <c:pt idx="341">
                  <c:v>25.958249999999996</c:v>
                </c:pt>
                <c:pt idx="342">
                  <c:v>26.020799999999998</c:v>
                </c:pt>
                <c:pt idx="343">
                  <c:v>26.083349999999999</c:v>
                </c:pt>
                <c:pt idx="344">
                  <c:v>26.145899999999997</c:v>
                </c:pt>
                <c:pt idx="345">
                  <c:v>26.208449999999999</c:v>
                </c:pt>
                <c:pt idx="346">
                  <c:v>26.270999999999997</c:v>
                </c:pt>
                <c:pt idx="347">
                  <c:v>26.333549999999999</c:v>
                </c:pt>
                <c:pt idx="348">
                  <c:v>26.396099999999997</c:v>
                </c:pt>
                <c:pt idx="349">
                  <c:v>26.458649999999999</c:v>
                </c:pt>
                <c:pt idx="350">
                  <c:v>26.521199999999997</c:v>
                </c:pt>
                <c:pt idx="351">
                  <c:v>26.583749999999998</c:v>
                </c:pt>
                <c:pt idx="352">
                  <c:v>26.646299999999997</c:v>
                </c:pt>
                <c:pt idx="353">
                  <c:v>26.708849999999998</c:v>
                </c:pt>
                <c:pt idx="354">
                  <c:v>26.771399999999996</c:v>
                </c:pt>
                <c:pt idx="355">
                  <c:v>26.833949999999998</c:v>
                </c:pt>
                <c:pt idx="356">
                  <c:v>26.896499999999996</c:v>
                </c:pt>
                <c:pt idx="357">
                  <c:v>26.959049999999998</c:v>
                </c:pt>
                <c:pt idx="358">
                  <c:v>27.021599999999999</c:v>
                </c:pt>
                <c:pt idx="359">
                  <c:v>27.084149999999998</c:v>
                </c:pt>
                <c:pt idx="360">
                  <c:v>27.146699999999999</c:v>
                </c:pt>
                <c:pt idx="361">
                  <c:v>27.209249999999997</c:v>
                </c:pt>
                <c:pt idx="362">
                  <c:v>27.271799999999999</c:v>
                </c:pt>
                <c:pt idx="363">
                  <c:v>27.334349999999997</c:v>
                </c:pt>
                <c:pt idx="364">
                  <c:v>27.396899999999999</c:v>
                </c:pt>
                <c:pt idx="365">
                  <c:v>27.459449999999997</c:v>
                </c:pt>
                <c:pt idx="366">
                  <c:v>27.521999999999998</c:v>
                </c:pt>
                <c:pt idx="367">
                  <c:v>27.584549999999997</c:v>
                </c:pt>
                <c:pt idx="368">
                  <c:v>27.647099999999998</c:v>
                </c:pt>
                <c:pt idx="369">
                  <c:v>27.709649999999996</c:v>
                </c:pt>
                <c:pt idx="370">
                  <c:v>27.772199999999998</c:v>
                </c:pt>
                <c:pt idx="371">
                  <c:v>27.834749999999996</c:v>
                </c:pt>
                <c:pt idx="372">
                  <c:v>27.897299999999998</c:v>
                </c:pt>
                <c:pt idx="373">
                  <c:v>27.959849999999996</c:v>
                </c:pt>
                <c:pt idx="374">
                  <c:v>28.022399999999998</c:v>
                </c:pt>
                <c:pt idx="375">
                  <c:v>28.084949999999999</c:v>
                </c:pt>
                <c:pt idx="376">
                  <c:v>28.147500000000001</c:v>
                </c:pt>
                <c:pt idx="377">
                  <c:v>28.210049999999999</c:v>
                </c:pt>
                <c:pt idx="378">
                  <c:v>28.272599999999997</c:v>
                </c:pt>
                <c:pt idx="379">
                  <c:v>28.335149999999999</c:v>
                </c:pt>
                <c:pt idx="380">
                  <c:v>28.397699999999997</c:v>
                </c:pt>
                <c:pt idx="381">
                  <c:v>28.460249999999998</c:v>
                </c:pt>
                <c:pt idx="382">
                  <c:v>28.522799999999997</c:v>
                </c:pt>
                <c:pt idx="383">
                  <c:v>28.585349999999998</c:v>
                </c:pt>
                <c:pt idx="384">
                  <c:v>28.647899999999996</c:v>
                </c:pt>
                <c:pt idx="385">
                  <c:v>28.710449999999998</c:v>
                </c:pt>
                <c:pt idx="386">
                  <c:v>28.772999999999996</c:v>
                </c:pt>
                <c:pt idx="387">
                  <c:v>28.835549999999998</c:v>
                </c:pt>
                <c:pt idx="388">
                  <c:v>28.898099999999996</c:v>
                </c:pt>
                <c:pt idx="389">
                  <c:v>28.960649999999998</c:v>
                </c:pt>
                <c:pt idx="390">
                  <c:v>29.023199999999996</c:v>
                </c:pt>
                <c:pt idx="391">
                  <c:v>29.085749999999997</c:v>
                </c:pt>
                <c:pt idx="392">
                  <c:v>29.148299999999999</c:v>
                </c:pt>
                <c:pt idx="393">
                  <c:v>29.210849999999997</c:v>
                </c:pt>
                <c:pt idx="394">
                  <c:v>29.273399999999999</c:v>
                </c:pt>
                <c:pt idx="395">
                  <c:v>29.335949999999997</c:v>
                </c:pt>
                <c:pt idx="396">
                  <c:v>29.398499999999999</c:v>
                </c:pt>
                <c:pt idx="397">
                  <c:v>29.461049999999997</c:v>
                </c:pt>
                <c:pt idx="398">
                  <c:v>29.523599999999998</c:v>
                </c:pt>
                <c:pt idx="399">
                  <c:v>29.586149999999996</c:v>
                </c:pt>
                <c:pt idx="400">
                  <c:v>29.648699999999998</c:v>
                </c:pt>
                <c:pt idx="401">
                  <c:v>29.71125</c:v>
                </c:pt>
                <c:pt idx="402">
                  <c:v>29.773799999999998</c:v>
                </c:pt>
                <c:pt idx="403">
                  <c:v>29.836349999999996</c:v>
                </c:pt>
                <c:pt idx="404">
                  <c:v>29.898899999999998</c:v>
                </c:pt>
                <c:pt idx="405">
                  <c:v>29.961449999999996</c:v>
                </c:pt>
                <c:pt idx="406">
                  <c:v>30.023999999999997</c:v>
                </c:pt>
                <c:pt idx="407">
                  <c:v>30.086549999999999</c:v>
                </c:pt>
                <c:pt idx="408">
                  <c:v>30.149099999999997</c:v>
                </c:pt>
                <c:pt idx="409">
                  <c:v>30.211649999999999</c:v>
                </c:pt>
                <c:pt idx="410">
                  <c:v>30.274199999999997</c:v>
                </c:pt>
                <c:pt idx="411">
                  <c:v>30.336749999999999</c:v>
                </c:pt>
                <c:pt idx="412">
                  <c:v>30.399299999999997</c:v>
                </c:pt>
                <c:pt idx="413">
                  <c:v>30.461849999999998</c:v>
                </c:pt>
                <c:pt idx="414">
                  <c:v>30.524399999999996</c:v>
                </c:pt>
                <c:pt idx="415">
                  <c:v>30.586949999999998</c:v>
                </c:pt>
                <c:pt idx="416">
                  <c:v>30.649499999999996</c:v>
                </c:pt>
                <c:pt idx="417">
                  <c:v>30.712049999999998</c:v>
                </c:pt>
                <c:pt idx="418">
                  <c:v>30.774599999999996</c:v>
                </c:pt>
                <c:pt idx="419">
                  <c:v>30.837149999999998</c:v>
                </c:pt>
                <c:pt idx="420">
                  <c:v>30.899699999999996</c:v>
                </c:pt>
                <c:pt idx="421">
                  <c:v>30.962249999999997</c:v>
                </c:pt>
                <c:pt idx="422">
                  <c:v>31.024799999999999</c:v>
                </c:pt>
                <c:pt idx="423">
                  <c:v>31.087349999999997</c:v>
                </c:pt>
                <c:pt idx="424">
                  <c:v>31.149899999999999</c:v>
                </c:pt>
                <c:pt idx="425">
                  <c:v>31.212449999999997</c:v>
                </c:pt>
                <c:pt idx="426">
                  <c:v>31.274999999999999</c:v>
                </c:pt>
                <c:pt idx="427">
                  <c:v>31.337549999999997</c:v>
                </c:pt>
                <c:pt idx="428">
                  <c:v>31.400099999999998</c:v>
                </c:pt>
                <c:pt idx="429">
                  <c:v>31.462649999999996</c:v>
                </c:pt>
                <c:pt idx="430">
                  <c:v>31.525199999999998</c:v>
                </c:pt>
                <c:pt idx="431">
                  <c:v>31.587749999999996</c:v>
                </c:pt>
                <c:pt idx="432">
                  <c:v>31.650299999999998</c:v>
                </c:pt>
                <c:pt idx="433">
                  <c:v>31.712849999999996</c:v>
                </c:pt>
                <c:pt idx="434">
                  <c:v>31.775399999999998</c:v>
                </c:pt>
                <c:pt idx="435">
                  <c:v>31.837949999999996</c:v>
                </c:pt>
                <c:pt idx="436">
                  <c:v>31.900499999999997</c:v>
                </c:pt>
                <c:pt idx="437">
                  <c:v>31.963049999999996</c:v>
                </c:pt>
                <c:pt idx="438">
                  <c:v>32.025599999999997</c:v>
                </c:pt>
                <c:pt idx="439">
                  <c:v>32.088149999999999</c:v>
                </c:pt>
                <c:pt idx="440">
                  <c:v>32.150700000000001</c:v>
                </c:pt>
                <c:pt idx="441">
                  <c:v>32.213250000000002</c:v>
                </c:pt>
                <c:pt idx="442">
                  <c:v>32.275799999999997</c:v>
                </c:pt>
                <c:pt idx="443">
                  <c:v>32.338349999999998</c:v>
                </c:pt>
                <c:pt idx="444">
                  <c:v>32.400899999999993</c:v>
                </c:pt>
                <c:pt idx="445">
                  <c:v>32.463449999999995</c:v>
                </c:pt>
                <c:pt idx="446">
                  <c:v>32.525999999999996</c:v>
                </c:pt>
                <c:pt idx="447">
                  <c:v>32.588549999999998</c:v>
                </c:pt>
                <c:pt idx="448">
                  <c:v>32.6511</c:v>
                </c:pt>
                <c:pt idx="449">
                  <c:v>32.713650000000001</c:v>
                </c:pt>
                <c:pt idx="450">
                  <c:v>32.776199999999996</c:v>
                </c:pt>
                <c:pt idx="451">
                  <c:v>32.838749999999997</c:v>
                </c:pt>
                <c:pt idx="452">
                  <c:v>32.901299999999992</c:v>
                </c:pt>
                <c:pt idx="453">
                  <c:v>32.963849999999994</c:v>
                </c:pt>
                <c:pt idx="454">
                  <c:v>33.026399999999995</c:v>
                </c:pt>
                <c:pt idx="455">
                  <c:v>33.088949999999997</c:v>
                </c:pt>
                <c:pt idx="456">
                  <c:v>33.151499999999999</c:v>
                </c:pt>
                <c:pt idx="457">
                  <c:v>33.21405</c:v>
                </c:pt>
                <c:pt idx="458">
                  <c:v>33.276600000000002</c:v>
                </c:pt>
                <c:pt idx="459">
                  <c:v>33.339149999999997</c:v>
                </c:pt>
                <c:pt idx="460">
                  <c:v>33.401699999999998</c:v>
                </c:pt>
                <c:pt idx="461">
                  <c:v>33.464249999999993</c:v>
                </c:pt>
                <c:pt idx="462">
                  <c:v>33.526799999999994</c:v>
                </c:pt>
                <c:pt idx="463">
                  <c:v>33.589349999999996</c:v>
                </c:pt>
                <c:pt idx="464">
                  <c:v>33.651899999999998</c:v>
                </c:pt>
                <c:pt idx="465">
                  <c:v>33.714449999999999</c:v>
                </c:pt>
                <c:pt idx="466">
                  <c:v>33.777000000000001</c:v>
                </c:pt>
                <c:pt idx="467">
                  <c:v>33.839549999999996</c:v>
                </c:pt>
                <c:pt idx="468">
                  <c:v>33.902099999999997</c:v>
                </c:pt>
                <c:pt idx="469">
                  <c:v>33.964649999999992</c:v>
                </c:pt>
                <c:pt idx="470">
                  <c:v>34.027199999999993</c:v>
                </c:pt>
                <c:pt idx="471">
                  <c:v>34.089749999999995</c:v>
                </c:pt>
                <c:pt idx="472">
                  <c:v>34.152299999999997</c:v>
                </c:pt>
                <c:pt idx="473">
                  <c:v>34.214849999999998</c:v>
                </c:pt>
                <c:pt idx="474">
                  <c:v>34.2774</c:v>
                </c:pt>
                <c:pt idx="475">
                  <c:v>34.339950000000002</c:v>
                </c:pt>
                <c:pt idx="476">
                  <c:v>34.402500000000003</c:v>
                </c:pt>
                <c:pt idx="477">
                  <c:v>34.465049999999998</c:v>
                </c:pt>
                <c:pt idx="478">
                  <c:v>34.527599999999993</c:v>
                </c:pt>
                <c:pt idx="479">
                  <c:v>34.590149999999994</c:v>
                </c:pt>
                <c:pt idx="480">
                  <c:v>34.652699999999996</c:v>
                </c:pt>
                <c:pt idx="481">
                  <c:v>34.715249999999997</c:v>
                </c:pt>
                <c:pt idx="482">
                  <c:v>34.777799999999999</c:v>
                </c:pt>
                <c:pt idx="483">
                  <c:v>34.840350000000001</c:v>
                </c:pt>
                <c:pt idx="484">
                  <c:v>34.902899999999995</c:v>
                </c:pt>
                <c:pt idx="485">
                  <c:v>34.965449999999997</c:v>
                </c:pt>
                <c:pt idx="486">
                  <c:v>35.027999999999999</c:v>
                </c:pt>
                <c:pt idx="487">
                  <c:v>35.090549999999993</c:v>
                </c:pt>
                <c:pt idx="488">
                  <c:v>35.153099999999995</c:v>
                </c:pt>
                <c:pt idx="489">
                  <c:v>35.215649999999997</c:v>
                </c:pt>
                <c:pt idx="490">
                  <c:v>35.278199999999998</c:v>
                </c:pt>
                <c:pt idx="491">
                  <c:v>35.34075</c:v>
                </c:pt>
                <c:pt idx="492">
                  <c:v>35.403300000000002</c:v>
                </c:pt>
                <c:pt idx="493">
                  <c:v>35.465849999999996</c:v>
                </c:pt>
                <c:pt idx="494">
                  <c:v>35.528399999999998</c:v>
                </c:pt>
                <c:pt idx="495">
                  <c:v>35.590949999999992</c:v>
                </c:pt>
                <c:pt idx="496">
                  <c:v>35.653499999999994</c:v>
                </c:pt>
                <c:pt idx="497">
                  <c:v>35.716049999999996</c:v>
                </c:pt>
                <c:pt idx="498">
                  <c:v>35.778599999999997</c:v>
                </c:pt>
                <c:pt idx="499">
                  <c:v>35.841149999999999</c:v>
                </c:pt>
                <c:pt idx="500">
                  <c:v>35.903700000000001</c:v>
                </c:pt>
                <c:pt idx="501">
                  <c:v>35.966250000000002</c:v>
                </c:pt>
                <c:pt idx="502">
                  <c:v>36.028799999999997</c:v>
                </c:pt>
                <c:pt idx="503">
                  <c:v>36.091349999999998</c:v>
                </c:pt>
                <c:pt idx="504">
                  <c:v>36.1539</c:v>
                </c:pt>
                <c:pt idx="505">
                  <c:v>36.216449999999995</c:v>
                </c:pt>
                <c:pt idx="506">
                  <c:v>36.278999999999996</c:v>
                </c:pt>
                <c:pt idx="507">
                  <c:v>36.341549999999998</c:v>
                </c:pt>
                <c:pt idx="508">
                  <c:v>36.4041</c:v>
                </c:pt>
                <c:pt idx="509">
                  <c:v>36.466649999999994</c:v>
                </c:pt>
                <c:pt idx="510">
                  <c:v>36.529199999999996</c:v>
                </c:pt>
                <c:pt idx="511">
                  <c:v>36.591749999999998</c:v>
                </c:pt>
                <c:pt idx="512">
                  <c:v>36.654299999999999</c:v>
                </c:pt>
                <c:pt idx="513">
                  <c:v>36.716849999999994</c:v>
                </c:pt>
                <c:pt idx="514">
                  <c:v>36.779399999999995</c:v>
                </c:pt>
                <c:pt idx="515">
                  <c:v>36.841949999999997</c:v>
                </c:pt>
                <c:pt idx="516">
                  <c:v>36.904499999999999</c:v>
                </c:pt>
                <c:pt idx="517">
                  <c:v>36.967049999999993</c:v>
                </c:pt>
                <c:pt idx="518">
                  <c:v>37.029599999999995</c:v>
                </c:pt>
                <c:pt idx="519">
                  <c:v>37.092149999999997</c:v>
                </c:pt>
                <c:pt idx="520">
                  <c:v>37.154699999999998</c:v>
                </c:pt>
                <c:pt idx="521">
                  <c:v>37.21725</c:v>
                </c:pt>
                <c:pt idx="522">
                  <c:v>37.279799999999994</c:v>
                </c:pt>
                <c:pt idx="523">
                  <c:v>37.342349999999996</c:v>
                </c:pt>
                <c:pt idx="524">
                  <c:v>37.404899999999998</c:v>
                </c:pt>
                <c:pt idx="525">
                  <c:v>37.467449999999999</c:v>
                </c:pt>
                <c:pt idx="526">
                  <c:v>37.53</c:v>
                </c:pt>
                <c:pt idx="527">
                  <c:v>37.592549999999996</c:v>
                </c:pt>
                <c:pt idx="528">
                  <c:v>37.655099999999997</c:v>
                </c:pt>
                <c:pt idx="529">
                  <c:v>37.717649999999999</c:v>
                </c:pt>
                <c:pt idx="530">
                  <c:v>37.780199999999994</c:v>
                </c:pt>
                <c:pt idx="531">
                  <c:v>37.842749999999995</c:v>
                </c:pt>
                <c:pt idx="532">
                  <c:v>37.905299999999997</c:v>
                </c:pt>
                <c:pt idx="533">
                  <c:v>37.967849999999999</c:v>
                </c:pt>
                <c:pt idx="534">
                  <c:v>38.030399999999993</c:v>
                </c:pt>
                <c:pt idx="535">
                  <c:v>38.092949999999995</c:v>
                </c:pt>
                <c:pt idx="536">
                  <c:v>38.155499999999996</c:v>
                </c:pt>
                <c:pt idx="537">
                  <c:v>38.218049999999998</c:v>
                </c:pt>
                <c:pt idx="538">
                  <c:v>38.2806</c:v>
                </c:pt>
                <c:pt idx="539">
                  <c:v>38.343149999999994</c:v>
                </c:pt>
                <c:pt idx="540">
                  <c:v>38.405699999999996</c:v>
                </c:pt>
                <c:pt idx="541">
                  <c:v>38.468249999999998</c:v>
                </c:pt>
                <c:pt idx="542">
                  <c:v>38.530799999999999</c:v>
                </c:pt>
                <c:pt idx="543">
                  <c:v>38.593349999999994</c:v>
                </c:pt>
                <c:pt idx="544">
                  <c:v>38.655899999999995</c:v>
                </c:pt>
                <c:pt idx="545">
                  <c:v>38.718449999999997</c:v>
                </c:pt>
                <c:pt idx="546">
                  <c:v>38.780999999999999</c:v>
                </c:pt>
                <c:pt idx="547">
                  <c:v>38.843549999999993</c:v>
                </c:pt>
                <c:pt idx="548">
                  <c:v>38.906099999999995</c:v>
                </c:pt>
                <c:pt idx="549">
                  <c:v>38.968649999999997</c:v>
                </c:pt>
                <c:pt idx="550">
                  <c:v>39.031199999999998</c:v>
                </c:pt>
                <c:pt idx="551">
                  <c:v>39.09375</c:v>
                </c:pt>
                <c:pt idx="552">
                  <c:v>39.156299999999995</c:v>
                </c:pt>
                <c:pt idx="553">
                  <c:v>39.218849999999996</c:v>
                </c:pt>
                <c:pt idx="554">
                  <c:v>39.281399999999998</c:v>
                </c:pt>
                <c:pt idx="555">
                  <c:v>39.34395</c:v>
                </c:pt>
                <c:pt idx="556">
                  <c:v>39.406499999999994</c:v>
                </c:pt>
                <c:pt idx="557">
                  <c:v>39.469049999999996</c:v>
                </c:pt>
                <c:pt idx="558">
                  <c:v>39.531599999999997</c:v>
                </c:pt>
                <c:pt idx="559">
                  <c:v>39.594149999999999</c:v>
                </c:pt>
                <c:pt idx="560">
                  <c:v>39.656699999999994</c:v>
                </c:pt>
                <c:pt idx="561">
                  <c:v>39.719249999999995</c:v>
                </c:pt>
                <c:pt idx="562">
                  <c:v>39.781799999999997</c:v>
                </c:pt>
                <c:pt idx="563">
                  <c:v>39.844349999999999</c:v>
                </c:pt>
                <c:pt idx="564">
                  <c:v>39.906899999999993</c:v>
                </c:pt>
                <c:pt idx="565">
                  <c:v>39.969449999999995</c:v>
                </c:pt>
                <c:pt idx="566">
                  <c:v>40.031999999999996</c:v>
                </c:pt>
              </c:numCache>
            </c:numRef>
          </c:xVal>
          <c:yVal>
            <c:numRef>
              <c:f>S1825R8!$C$12:$C$578</c:f>
              <c:numCache>
                <c:formatCode>General</c:formatCode>
                <c:ptCount val="567"/>
                <c:pt idx="0">
                  <c:v>0.98197109999999999</c:v>
                </c:pt>
                <c:pt idx="1">
                  <c:v>0.97237799999999996</c:v>
                </c:pt>
                <c:pt idx="2">
                  <c:v>0.95186519999999997</c:v>
                </c:pt>
                <c:pt idx="3">
                  <c:v>0.94341059999999999</c:v>
                </c:pt>
                <c:pt idx="4">
                  <c:v>0.96616080000000004</c:v>
                </c:pt>
                <c:pt idx="5">
                  <c:v>0.97344720000000007</c:v>
                </c:pt>
                <c:pt idx="6">
                  <c:v>0.94842990000000005</c:v>
                </c:pt>
                <c:pt idx="7">
                  <c:v>0.94687559999999993</c:v>
                </c:pt>
                <c:pt idx="8">
                  <c:v>0.96312149999999996</c:v>
                </c:pt>
                <c:pt idx="9">
                  <c:v>0.96607169999999998</c:v>
                </c:pt>
                <c:pt idx="10">
                  <c:v>0.96679439999999994</c:v>
                </c:pt>
                <c:pt idx="11">
                  <c:v>0.96040890000000001</c:v>
                </c:pt>
                <c:pt idx="12">
                  <c:v>0.96121080000000003</c:v>
                </c:pt>
                <c:pt idx="13">
                  <c:v>0.96894269999999993</c:v>
                </c:pt>
                <c:pt idx="14">
                  <c:v>0.97102169999999999</c:v>
                </c:pt>
                <c:pt idx="15">
                  <c:v>0.95839920000000001</c:v>
                </c:pt>
                <c:pt idx="16">
                  <c:v>0.94471740000000004</c:v>
                </c:pt>
                <c:pt idx="17">
                  <c:v>0.94492530000000008</c:v>
                </c:pt>
                <c:pt idx="18">
                  <c:v>0.97240769999999999</c:v>
                </c:pt>
                <c:pt idx="19">
                  <c:v>0.99583109999999997</c:v>
                </c:pt>
                <c:pt idx="20">
                  <c:v>0.96824969999999999</c:v>
                </c:pt>
                <c:pt idx="21">
                  <c:v>0.94663800000000009</c:v>
                </c:pt>
                <c:pt idx="22">
                  <c:v>0.95819129999999997</c:v>
                </c:pt>
                <c:pt idx="23">
                  <c:v>0.97515990000000008</c:v>
                </c:pt>
                <c:pt idx="24">
                  <c:v>0.96890309999999991</c:v>
                </c:pt>
                <c:pt idx="25">
                  <c:v>0.97848629999999992</c:v>
                </c:pt>
                <c:pt idx="26">
                  <c:v>0.99857339999999983</c:v>
                </c:pt>
                <c:pt idx="27">
                  <c:v>0.99759330000000002</c:v>
                </c:pt>
                <c:pt idx="28">
                  <c:v>0.97956540000000003</c:v>
                </c:pt>
                <c:pt idx="29">
                  <c:v>0.97547670000000009</c:v>
                </c:pt>
                <c:pt idx="30">
                  <c:v>0.98709930000000001</c:v>
                </c:pt>
                <c:pt idx="31">
                  <c:v>0.99133649999999995</c:v>
                </c:pt>
                <c:pt idx="32">
                  <c:v>0.98489159999999998</c:v>
                </c:pt>
                <c:pt idx="33">
                  <c:v>0.98039699999999996</c:v>
                </c:pt>
                <c:pt idx="34">
                  <c:v>0.98981189999999997</c:v>
                </c:pt>
                <c:pt idx="35">
                  <c:v>0.98388180000000003</c:v>
                </c:pt>
                <c:pt idx="36">
                  <c:v>0.96582420000000002</c:v>
                </c:pt>
                <c:pt idx="37">
                  <c:v>0.96835859999999996</c:v>
                </c:pt>
                <c:pt idx="38">
                  <c:v>0.97020990000000007</c:v>
                </c:pt>
                <c:pt idx="39">
                  <c:v>0.96098310000000009</c:v>
                </c:pt>
                <c:pt idx="40">
                  <c:v>0.96000300000000005</c:v>
                </c:pt>
                <c:pt idx="41">
                  <c:v>0.97438770000000008</c:v>
                </c:pt>
                <c:pt idx="42">
                  <c:v>0.98081280000000004</c:v>
                </c:pt>
                <c:pt idx="43">
                  <c:v>0.97393229999999997</c:v>
                </c:pt>
                <c:pt idx="44">
                  <c:v>0.97689239999999999</c:v>
                </c:pt>
                <c:pt idx="45">
                  <c:v>0.99184139999999998</c:v>
                </c:pt>
                <c:pt idx="46">
                  <c:v>0.9954251999999999</c:v>
                </c:pt>
                <c:pt idx="47">
                  <c:v>0.98638649999999994</c:v>
                </c:pt>
                <c:pt idx="48">
                  <c:v>0.99395009999999995</c:v>
                </c:pt>
                <c:pt idx="49">
                  <c:v>1.0097703</c:v>
                </c:pt>
                <c:pt idx="50">
                  <c:v>1.0111958999999999</c:v>
                </c:pt>
                <c:pt idx="51">
                  <c:v>1.0036521</c:v>
                </c:pt>
                <c:pt idx="52">
                  <c:v>0.99563309999999994</c:v>
                </c:pt>
                <c:pt idx="53">
                  <c:v>0.99869220000000003</c:v>
                </c:pt>
                <c:pt idx="54">
                  <c:v>1.0083050999999998</c:v>
                </c:pt>
                <c:pt idx="55">
                  <c:v>1.0011672</c:v>
                </c:pt>
                <c:pt idx="56">
                  <c:v>0.98856450000000007</c:v>
                </c:pt>
                <c:pt idx="57">
                  <c:v>0.98936639999999998</c:v>
                </c:pt>
                <c:pt idx="58">
                  <c:v>0.99475199999999986</c:v>
                </c:pt>
                <c:pt idx="59">
                  <c:v>0.98764379999999996</c:v>
                </c:pt>
                <c:pt idx="60">
                  <c:v>0.97894170000000003</c:v>
                </c:pt>
                <c:pt idx="61">
                  <c:v>0.97655579999999997</c:v>
                </c:pt>
                <c:pt idx="62">
                  <c:v>0.98267400000000005</c:v>
                </c:pt>
                <c:pt idx="63">
                  <c:v>0.98340660000000002</c:v>
                </c:pt>
                <c:pt idx="64">
                  <c:v>0.97095239999999994</c:v>
                </c:pt>
                <c:pt idx="65">
                  <c:v>0.97683300000000006</c:v>
                </c:pt>
                <c:pt idx="66">
                  <c:v>0.98472330000000008</c:v>
                </c:pt>
                <c:pt idx="67">
                  <c:v>0.97293239999999992</c:v>
                </c:pt>
                <c:pt idx="68">
                  <c:v>0.95133060000000003</c:v>
                </c:pt>
                <c:pt idx="69">
                  <c:v>0.94823190000000002</c:v>
                </c:pt>
                <c:pt idx="70">
                  <c:v>0.95426100000000003</c:v>
                </c:pt>
                <c:pt idx="71">
                  <c:v>0.94028219999999996</c:v>
                </c:pt>
                <c:pt idx="72">
                  <c:v>0.93557970000000001</c:v>
                </c:pt>
                <c:pt idx="73">
                  <c:v>0.95750820000000003</c:v>
                </c:pt>
                <c:pt idx="74">
                  <c:v>0.96620040000000007</c:v>
                </c:pt>
                <c:pt idx="75">
                  <c:v>0.95626080000000002</c:v>
                </c:pt>
                <c:pt idx="76">
                  <c:v>0.95785469999999995</c:v>
                </c:pt>
                <c:pt idx="77">
                  <c:v>0.95479559999999997</c:v>
                </c:pt>
                <c:pt idx="78">
                  <c:v>0.95325119999999997</c:v>
                </c:pt>
                <c:pt idx="79">
                  <c:v>0.96796260000000001</c:v>
                </c:pt>
                <c:pt idx="80">
                  <c:v>0.97373430000000005</c:v>
                </c:pt>
                <c:pt idx="81">
                  <c:v>0.96373529999999996</c:v>
                </c:pt>
                <c:pt idx="82">
                  <c:v>0.95538959999999995</c:v>
                </c:pt>
                <c:pt idx="83">
                  <c:v>0.96004260000000008</c:v>
                </c:pt>
                <c:pt idx="84">
                  <c:v>0.96250770000000008</c:v>
                </c:pt>
                <c:pt idx="85">
                  <c:v>0.96176519999999999</c:v>
                </c:pt>
                <c:pt idx="86">
                  <c:v>0.94910310000000009</c:v>
                </c:pt>
                <c:pt idx="87">
                  <c:v>0.93953969999999998</c:v>
                </c:pt>
                <c:pt idx="88">
                  <c:v>0.93344130000000003</c:v>
                </c:pt>
                <c:pt idx="89">
                  <c:v>0.91895759999999993</c:v>
                </c:pt>
                <c:pt idx="90">
                  <c:v>0.91254239999999998</c:v>
                </c:pt>
                <c:pt idx="91">
                  <c:v>0.90059310000000004</c:v>
                </c:pt>
                <c:pt idx="92">
                  <c:v>0.87508079999999999</c:v>
                </c:pt>
                <c:pt idx="93">
                  <c:v>0.84966749999999991</c:v>
                </c:pt>
                <c:pt idx="94">
                  <c:v>0.82189800000000002</c:v>
                </c:pt>
                <c:pt idx="95">
                  <c:v>0.79001009999999994</c:v>
                </c:pt>
                <c:pt idx="96">
                  <c:v>0.74797469999999999</c:v>
                </c:pt>
                <c:pt idx="97">
                  <c:v>0.69921719999999998</c:v>
                </c:pt>
                <c:pt idx="98">
                  <c:v>0.63780749999999997</c:v>
                </c:pt>
                <c:pt idx="99">
                  <c:v>0.56595329999999999</c:v>
                </c:pt>
                <c:pt idx="100">
                  <c:v>0.49936590000000003</c:v>
                </c:pt>
                <c:pt idx="101">
                  <c:v>0.4353129</c:v>
                </c:pt>
                <c:pt idx="102">
                  <c:v>0.3776949</c:v>
                </c:pt>
                <c:pt idx="103">
                  <c:v>0.32236380000000003</c:v>
                </c:pt>
                <c:pt idx="104">
                  <c:v>0.26962649999999999</c:v>
                </c:pt>
                <c:pt idx="105">
                  <c:v>0.22098780000000001</c:v>
                </c:pt>
                <c:pt idx="106">
                  <c:v>0.1755765</c:v>
                </c:pt>
                <c:pt idx="107">
                  <c:v>0.13966920000000002</c:v>
                </c:pt>
                <c:pt idx="108">
                  <c:v>0.11500829999999999</c:v>
                </c:pt>
                <c:pt idx="109">
                  <c:v>9.4297500000000006E-2</c:v>
                </c:pt>
                <c:pt idx="110">
                  <c:v>7.47747E-2</c:v>
                </c:pt>
                <c:pt idx="111">
                  <c:v>6.0518699999999995E-2</c:v>
                </c:pt>
                <c:pt idx="112">
                  <c:v>5.0163300000000001E-2</c:v>
                </c:pt>
                <c:pt idx="113">
                  <c:v>4.1490900000000004E-2</c:v>
                </c:pt>
                <c:pt idx="114">
                  <c:v>3.49965E-2</c:v>
                </c:pt>
                <c:pt idx="115">
                  <c:v>2.9719800000000001E-2</c:v>
                </c:pt>
                <c:pt idx="116">
                  <c:v>2.5344000000000002E-2</c:v>
                </c:pt>
                <c:pt idx="117">
                  <c:v>2.1215700000000001E-2</c:v>
                </c:pt>
                <c:pt idx="118">
                  <c:v>1.7790299999999998E-2</c:v>
                </c:pt>
                <c:pt idx="119">
                  <c:v>1.53054E-2</c:v>
                </c:pt>
                <c:pt idx="120">
                  <c:v>1.35432E-2</c:v>
                </c:pt>
                <c:pt idx="121">
                  <c:v>1.22463E-2</c:v>
                </c:pt>
                <c:pt idx="122">
                  <c:v>1.0998900000000001E-2</c:v>
                </c:pt>
                <c:pt idx="123">
                  <c:v>9.8306999999999995E-3</c:v>
                </c:pt>
                <c:pt idx="124">
                  <c:v>8.8308000000000015E-3</c:v>
                </c:pt>
                <c:pt idx="125">
                  <c:v>7.6230000000000004E-3</c:v>
                </c:pt>
                <c:pt idx="126">
                  <c:v>6.4349999999999997E-3</c:v>
                </c:pt>
                <c:pt idx="127">
                  <c:v>6.3756000000000004E-3</c:v>
                </c:pt>
                <c:pt idx="128">
                  <c:v>6.5241000000000006E-3</c:v>
                </c:pt>
                <c:pt idx="129">
                  <c:v>5.5836000000000002E-3</c:v>
                </c:pt>
                <c:pt idx="130">
                  <c:v>4.7421E-3</c:v>
                </c:pt>
                <c:pt idx="131">
                  <c:v>4.5144E-3</c:v>
                </c:pt>
                <c:pt idx="132">
                  <c:v>4.3262999999999999E-3</c:v>
                </c:pt>
                <c:pt idx="133">
                  <c:v>4.1183999999999995E-3</c:v>
                </c:pt>
                <c:pt idx="134">
                  <c:v>3.8907000000000004E-3</c:v>
                </c:pt>
                <c:pt idx="135">
                  <c:v>3.8510999999999997E-3</c:v>
                </c:pt>
                <c:pt idx="136">
                  <c:v>3.5837999999999998E-3</c:v>
                </c:pt>
                <c:pt idx="137">
                  <c:v>3.2372999999999998E-3</c:v>
                </c:pt>
                <c:pt idx="138">
                  <c:v>3.1581000000000001E-3</c:v>
                </c:pt>
                <c:pt idx="139">
                  <c:v>3.1383000000000001E-3</c:v>
                </c:pt>
                <c:pt idx="140">
                  <c:v>3.3165E-3</c:v>
                </c:pt>
                <c:pt idx="141">
                  <c:v>3.0491999999999997E-3</c:v>
                </c:pt>
                <c:pt idx="142">
                  <c:v>2.97E-3</c:v>
                </c:pt>
                <c:pt idx="143">
                  <c:v>3.0788999999999999E-3</c:v>
                </c:pt>
                <c:pt idx="144">
                  <c:v>2.8413000000000002E-3</c:v>
                </c:pt>
                <c:pt idx="145">
                  <c:v>2.7621E-3</c:v>
                </c:pt>
                <c:pt idx="146">
                  <c:v>2.8016999999999999E-3</c:v>
                </c:pt>
                <c:pt idx="147">
                  <c:v>2.9502E-3</c:v>
                </c:pt>
                <c:pt idx="148">
                  <c:v>2.9304000000000001E-3</c:v>
                </c:pt>
                <c:pt idx="149">
                  <c:v>3.0590999999999999E-3</c:v>
                </c:pt>
                <c:pt idx="150">
                  <c:v>3.1581000000000001E-3</c:v>
                </c:pt>
                <c:pt idx="151">
                  <c:v>2.9897999999999999E-3</c:v>
                </c:pt>
                <c:pt idx="152">
                  <c:v>3.0195E-3</c:v>
                </c:pt>
                <c:pt idx="153">
                  <c:v>3.0590999999999999E-3</c:v>
                </c:pt>
                <c:pt idx="154">
                  <c:v>2.9304000000000001E-3</c:v>
                </c:pt>
                <c:pt idx="155">
                  <c:v>2.8907999999999998E-3</c:v>
                </c:pt>
                <c:pt idx="156">
                  <c:v>2.8116E-3</c:v>
                </c:pt>
                <c:pt idx="157">
                  <c:v>2.6631000000000003E-3</c:v>
                </c:pt>
                <c:pt idx="158">
                  <c:v>2.6928E-3</c:v>
                </c:pt>
                <c:pt idx="159">
                  <c:v>2.8512000000000003E-3</c:v>
                </c:pt>
                <c:pt idx="160">
                  <c:v>2.9997000000000001E-3</c:v>
                </c:pt>
                <c:pt idx="161">
                  <c:v>2.7125999999999999E-3</c:v>
                </c:pt>
                <c:pt idx="162">
                  <c:v>2.3661000000000003E-3</c:v>
                </c:pt>
                <c:pt idx="163">
                  <c:v>2.3462999999999999E-3</c:v>
                </c:pt>
                <c:pt idx="164">
                  <c:v>1.9997999999999999E-3</c:v>
                </c:pt>
                <c:pt idx="165">
                  <c:v>1.5444E-3</c:v>
                </c:pt>
                <c:pt idx="166">
                  <c:v>1.5245999999999999E-3</c:v>
                </c:pt>
                <c:pt idx="167">
                  <c:v>1.5740999999999999E-3</c:v>
                </c:pt>
                <c:pt idx="168">
                  <c:v>1.4058E-3</c:v>
                </c:pt>
                <c:pt idx="169">
                  <c:v>1.4354999999999999E-3</c:v>
                </c:pt>
                <c:pt idx="170">
                  <c:v>1.5642E-3</c:v>
                </c:pt>
                <c:pt idx="171">
                  <c:v>1.5344999999999998E-3</c:v>
                </c:pt>
                <c:pt idx="172">
                  <c:v>1.3067999999999999E-3</c:v>
                </c:pt>
                <c:pt idx="173">
                  <c:v>1.1781000000000001E-3</c:v>
                </c:pt>
                <c:pt idx="174">
                  <c:v>9.8999999999999999E-4</c:v>
                </c:pt>
                <c:pt idx="175">
                  <c:v>6.2370000000000004E-4</c:v>
                </c:pt>
                <c:pt idx="176">
                  <c:v>6.3360000000000001E-4</c:v>
                </c:pt>
                <c:pt idx="177">
                  <c:v>7.5240000000000007E-4</c:v>
                </c:pt>
                <c:pt idx="178">
                  <c:v>9.4050000000000004E-4</c:v>
                </c:pt>
                <c:pt idx="179">
                  <c:v>9.4050000000000004E-4</c:v>
                </c:pt>
                <c:pt idx="180">
                  <c:v>7.1280000000000009E-4</c:v>
                </c:pt>
                <c:pt idx="181">
                  <c:v>9.207000000000001E-4</c:v>
                </c:pt>
                <c:pt idx="182">
                  <c:v>1.1385E-3</c:v>
                </c:pt>
                <c:pt idx="183">
                  <c:v>1.0197000000000001E-3</c:v>
                </c:pt>
                <c:pt idx="184">
                  <c:v>7.8209999999999998E-4</c:v>
                </c:pt>
                <c:pt idx="185">
                  <c:v>6.7319999999999999E-4</c:v>
                </c:pt>
                <c:pt idx="186">
                  <c:v>7.8209999999999998E-4</c:v>
                </c:pt>
                <c:pt idx="187">
                  <c:v>6.9300000000000004E-4</c:v>
                </c:pt>
                <c:pt idx="188">
                  <c:v>6.5339999999999994E-4</c:v>
                </c:pt>
                <c:pt idx="189">
                  <c:v>7.3260000000000003E-4</c:v>
                </c:pt>
                <c:pt idx="190">
                  <c:v>7.2269999999999995E-4</c:v>
                </c:pt>
                <c:pt idx="191">
                  <c:v>7.3260000000000003E-4</c:v>
                </c:pt>
                <c:pt idx="192">
                  <c:v>7.2269999999999995E-4</c:v>
                </c:pt>
                <c:pt idx="193">
                  <c:v>7.7220000000000001E-4</c:v>
                </c:pt>
                <c:pt idx="194">
                  <c:v>8.4149999999999991E-4</c:v>
                </c:pt>
                <c:pt idx="195">
                  <c:v>1.1682000000000001E-3</c:v>
                </c:pt>
                <c:pt idx="196">
                  <c:v>1.3860000000000001E-3</c:v>
                </c:pt>
                <c:pt idx="197">
                  <c:v>1.2078E-3</c:v>
                </c:pt>
                <c:pt idx="198">
                  <c:v>9.5040000000000001E-4</c:v>
                </c:pt>
                <c:pt idx="199">
                  <c:v>6.2370000000000004E-4</c:v>
                </c:pt>
                <c:pt idx="200">
                  <c:v>4.752E-4</c:v>
                </c:pt>
                <c:pt idx="201">
                  <c:v>5.8410000000000005E-4</c:v>
                </c:pt>
                <c:pt idx="202">
                  <c:v>7.3260000000000003E-4</c:v>
                </c:pt>
                <c:pt idx="203">
                  <c:v>5.0490000000000008E-4</c:v>
                </c:pt>
                <c:pt idx="204">
                  <c:v>5.4450000000000006E-4</c:v>
                </c:pt>
                <c:pt idx="205">
                  <c:v>6.7319999999999999E-4</c:v>
                </c:pt>
                <c:pt idx="206">
                  <c:v>4.5540000000000001E-4</c:v>
                </c:pt>
                <c:pt idx="207">
                  <c:v>5.0490000000000008E-4</c:v>
                </c:pt>
                <c:pt idx="208">
                  <c:v>4.6529999999999998E-4</c:v>
                </c:pt>
                <c:pt idx="209">
                  <c:v>3.366E-4</c:v>
                </c:pt>
                <c:pt idx="210">
                  <c:v>5.2470000000000001E-4</c:v>
                </c:pt>
                <c:pt idx="211">
                  <c:v>4.3560000000000002E-4</c:v>
                </c:pt>
                <c:pt idx="212">
                  <c:v>3.0689999999999998E-4</c:v>
                </c:pt>
                <c:pt idx="213">
                  <c:v>3.0689999999999998E-4</c:v>
                </c:pt>
                <c:pt idx="214">
                  <c:v>2.5739999999999997E-4</c:v>
                </c:pt>
                <c:pt idx="215">
                  <c:v>3.168E-4</c:v>
                </c:pt>
                <c:pt idx="216">
                  <c:v>2.376E-4</c:v>
                </c:pt>
                <c:pt idx="217">
                  <c:v>1.7820000000000002E-4</c:v>
                </c:pt>
                <c:pt idx="218">
                  <c:v>2.6729999999999999E-4</c:v>
                </c:pt>
                <c:pt idx="219">
                  <c:v>1.188E-4</c:v>
                </c:pt>
                <c:pt idx="220">
                  <c:v>4.9500000000000004E-5</c:v>
                </c:pt>
                <c:pt idx="221">
                  <c:v>1.2869999999999998E-4</c:v>
                </c:pt>
                <c:pt idx="222">
                  <c:v>2.1780000000000001E-4</c:v>
                </c:pt>
                <c:pt idx="223">
                  <c:v>2.0790000000000001E-4</c:v>
                </c:pt>
                <c:pt idx="224">
                  <c:v>2.7719999999999996E-4</c:v>
                </c:pt>
                <c:pt idx="225">
                  <c:v>4.059E-4</c:v>
                </c:pt>
                <c:pt idx="226">
                  <c:v>3.4650000000000002E-4</c:v>
                </c:pt>
                <c:pt idx="227">
                  <c:v>2.2770000000000001E-4</c:v>
                </c:pt>
                <c:pt idx="228">
                  <c:v>1.2869999999999998E-4</c:v>
                </c:pt>
                <c:pt idx="229">
                  <c:v>9.9000000000000001E-6</c:v>
                </c:pt>
                <c:pt idx="230">
                  <c:v>7.9200000000000001E-5</c:v>
                </c:pt>
                <c:pt idx="231">
                  <c:v>2.0790000000000001E-4</c:v>
                </c:pt>
                <c:pt idx="232">
                  <c:v>2.2770000000000001E-4</c:v>
                </c:pt>
                <c:pt idx="233">
                  <c:v>2.9699999999999996E-4</c:v>
                </c:pt>
                <c:pt idx="234">
                  <c:v>3.4650000000000002E-4</c:v>
                </c:pt>
                <c:pt idx="235">
                  <c:v>3.366E-4</c:v>
                </c:pt>
                <c:pt idx="236">
                  <c:v>2.475E-4</c:v>
                </c:pt>
                <c:pt idx="237">
                  <c:v>2.1780000000000001E-4</c:v>
                </c:pt>
                <c:pt idx="238">
                  <c:v>1.188E-4</c:v>
                </c:pt>
                <c:pt idx="239">
                  <c:v>-4.9500000000000004E-5</c:v>
                </c:pt>
                <c:pt idx="240">
                  <c:v>4.9500000000000004E-5</c:v>
                </c:pt>
                <c:pt idx="241">
                  <c:v>2.8709999999999999E-4</c:v>
                </c:pt>
                <c:pt idx="242">
                  <c:v>5.2470000000000001E-4</c:v>
                </c:pt>
                <c:pt idx="243">
                  <c:v>4.4549999999999999E-4</c:v>
                </c:pt>
                <c:pt idx="244">
                  <c:v>2.0790000000000001E-4</c:v>
                </c:pt>
                <c:pt idx="245">
                  <c:v>1.7820000000000002E-4</c:v>
                </c:pt>
                <c:pt idx="246">
                  <c:v>0</c:v>
                </c:pt>
                <c:pt idx="247">
                  <c:v>1.98E-5</c:v>
                </c:pt>
                <c:pt idx="248">
                  <c:v>1.7820000000000002E-4</c:v>
                </c:pt>
                <c:pt idx="249">
                  <c:v>2.376E-4</c:v>
                </c:pt>
                <c:pt idx="250">
                  <c:v>2.9699999999999996E-4</c:v>
                </c:pt>
                <c:pt idx="251">
                  <c:v>1.3859999999999998E-4</c:v>
                </c:pt>
                <c:pt idx="252">
                  <c:v>-1.683E-4</c:v>
                </c:pt>
                <c:pt idx="253">
                  <c:v>-2.6729999999999999E-4</c:v>
                </c:pt>
                <c:pt idx="254">
                  <c:v>-2.0790000000000001E-4</c:v>
                </c:pt>
                <c:pt idx="255">
                  <c:v>-7.9200000000000001E-5</c:v>
                </c:pt>
                <c:pt idx="256">
                  <c:v>1.98E-5</c:v>
                </c:pt>
                <c:pt idx="257">
                  <c:v>-1.98E-5</c:v>
                </c:pt>
                <c:pt idx="258">
                  <c:v>3.96E-5</c:v>
                </c:pt>
                <c:pt idx="259">
                  <c:v>7.9200000000000001E-5</c:v>
                </c:pt>
                <c:pt idx="260">
                  <c:v>-7.9200000000000001E-5</c:v>
                </c:pt>
                <c:pt idx="261">
                  <c:v>-1.683E-4</c:v>
                </c:pt>
                <c:pt idx="262">
                  <c:v>-4.9500000000000004E-5</c:v>
                </c:pt>
                <c:pt idx="263">
                  <c:v>-9.9000000000000001E-6</c:v>
                </c:pt>
                <c:pt idx="264">
                  <c:v>-1.8810000000000002E-4</c:v>
                </c:pt>
                <c:pt idx="265">
                  <c:v>-1.4849999999999998E-4</c:v>
                </c:pt>
                <c:pt idx="266">
                  <c:v>-4.9500000000000004E-5</c:v>
                </c:pt>
                <c:pt idx="267">
                  <c:v>3.96E-5</c:v>
                </c:pt>
                <c:pt idx="268">
                  <c:v>2.1780000000000001E-4</c:v>
                </c:pt>
                <c:pt idx="269">
                  <c:v>9.9000000000000008E-5</c:v>
                </c:pt>
                <c:pt idx="270">
                  <c:v>1.4849999999999998E-4</c:v>
                </c:pt>
                <c:pt idx="271">
                  <c:v>3.5640000000000004E-4</c:v>
                </c:pt>
                <c:pt idx="272">
                  <c:v>1.9800000000000002E-4</c:v>
                </c:pt>
                <c:pt idx="273">
                  <c:v>1.089E-4</c:v>
                </c:pt>
                <c:pt idx="274">
                  <c:v>3.5640000000000004E-4</c:v>
                </c:pt>
                <c:pt idx="275">
                  <c:v>6.4349999999999997E-4</c:v>
                </c:pt>
                <c:pt idx="276">
                  <c:v>8.6129999999999996E-4</c:v>
                </c:pt>
                <c:pt idx="277">
                  <c:v>8.4149999999999991E-4</c:v>
                </c:pt>
                <c:pt idx="278">
                  <c:v>6.4349999999999997E-4</c:v>
                </c:pt>
                <c:pt idx="279">
                  <c:v>5.5439999999999992E-4</c:v>
                </c:pt>
                <c:pt idx="280">
                  <c:v>6.9300000000000004E-4</c:v>
                </c:pt>
                <c:pt idx="281">
                  <c:v>7.2269999999999995E-4</c:v>
                </c:pt>
                <c:pt idx="282">
                  <c:v>6.9300000000000004E-4</c:v>
                </c:pt>
                <c:pt idx="283">
                  <c:v>7.1280000000000009E-4</c:v>
                </c:pt>
                <c:pt idx="284">
                  <c:v>8.118E-4</c:v>
                </c:pt>
                <c:pt idx="285">
                  <c:v>9.1080000000000002E-4</c:v>
                </c:pt>
                <c:pt idx="286">
                  <c:v>7.8209999999999998E-4</c:v>
                </c:pt>
                <c:pt idx="287">
                  <c:v>8.2169999999999997E-4</c:v>
                </c:pt>
                <c:pt idx="288">
                  <c:v>8.3160000000000005E-4</c:v>
                </c:pt>
                <c:pt idx="289">
                  <c:v>7.1280000000000009E-4</c:v>
                </c:pt>
                <c:pt idx="290">
                  <c:v>6.2370000000000004E-4</c:v>
                </c:pt>
                <c:pt idx="291">
                  <c:v>5.1479999999999994E-4</c:v>
                </c:pt>
                <c:pt idx="292">
                  <c:v>6.2370000000000004E-4</c:v>
                </c:pt>
                <c:pt idx="293">
                  <c:v>7.2269999999999995E-4</c:v>
                </c:pt>
                <c:pt idx="294">
                  <c:v>6.9300000000000004E-4</c:v>
                </c:pt>
                <c:pt idx="295">
                  <c:v>8.2169999999999997E-4</c:v>
                </c:pt>
                <c:pt idx="296">
                  <c:v>8.6129999999999996E-4</c:v>
                </c:pt>
                <c:pt idx="297">
                  <c:v>7.7220000000000001E-4</c:v>
                </c:pt>
                <c:pt idx="298">
                  <c:v>8.3160000000000005E-4</c:v>
                </c:pt>
                <c:pt idx="299">
                  <c:v>9.7019999999999995E-4</c:v>
                </c:pt>
                <c:pt idx="300">
                  <c:v>1.0593E-3</c:v>
                </c:pt>
                <c:pt idx="301">
                  <c:v>1.2275999999999999E-3</c:v>
                </c:pt>
                <c:pt idx="302">
                  <c:v>1.3167000000000001E-3</c:v>
                </c:pt>
                <c:pt idx="303">
                  <c:v>1.3760999999999999E-3</c:v>
                </c:pt>
                <c:pt idx="304">
                  <c:v>1.5245999999999999E-3</c:v>
                </c:pt>
                <c:pt idx="305">
                  <c:v>1.7918999999999999E-3</c:v>
                </c:pt>
                <c:pt idx="306">
                  <c:v>2.0295000000000001E-3</c:v>
                </c:pt>
                <c:pt idx="307">
                  <c:v>2.1285000000000002E-3</c:v>
                </c:pt>
                <c:pt idx="308">
                  <c:v>2.1483000000000001E-3</c:v>
                </c:pt>
                <c:pt idx="309">
                  <c:v>2.0690999999999999E-3</c:v>
                </c:pt>
                <c:pt idx="310">
                  <c:v>2.1086999999999998E-3</c:v>
                </c:pt>
                <c:pt idx="311">
                  <c:v>2.1285000000000002E-3</c:v>
                </c:pt>
                <c:pt idx="312">
                  <c:v>2.0492999999999996E-3</c:v>
                </c:pt>
                <c:pt idx="313">
                  <c:v>1.9107E-3</c:v>
                </c:pt>
                <c:pt idx="314">
                  <c:v>1.8810000000000001E-3</c:v>
                </c:pt>
                <c:pt idx="315">
                  <c:v>1.9403999999999999E-3</c:v>
                </c:pt>
                <c:pt idx="316">
                  <c:v>1.8810000000000001E-3</c:v>
                </c:pt>
                <c:pt idx="317">
                  <c:v>1.8216E-3</c:v>
                </c:pt>
                <c:pt idx="318">
                  <c:v>1.9403999999999999E-3</c:v>
                </c:pt>
                <c:pt idx="319">
                  <c:v>1.7819999999999999E-3</c:v>
                </c:pt>
                <c:pt idx="320">
                  <c:v>1.5146999999999999E-3</c:v>
                </c:pt>
                <c:pt idx="321">
                  <c:v>1.6433999999999999E-3</c:v>
                </c:pt>
                <c:pt idx="322">
                  <c:v>1.6236E-3</c:v>
                </c:pt>
                <c:pt idx="323">
                  <c:v>1.4949E-3</c:v>
                </c:pt>
                <c:pt idx="324">
                  <c:v>1.485E-3</c:v>
                </c:pt>
                <c:pt idx="325">
                  <c:v>1.4256000000000002E-3</c:v>
                </c:pt>
                <c:pt idx="326">
                  <c:v>1.3760999999999999E-3</c:v>
                </c:pt>
                <c:pt idx="327">
                  <c:v>1.4058E-3</c:v>
                </c:pt>
                <c:pt idx="328">
                  <c:v>1.2474000000000001E-3</c:v>
                </c:pt>
                <c:pt idx="329">
                  <c:v>1.1583000000000001E-3</c:v>
                </c:pt>
                <c:pt idx="330">
                  <c:v>1.2375000000000001E-3</c:v>
                </c:pt>
                <c:pt idx="331">
                  <c:v>1.0989000000000001E-3</c:v>
                </c:pt>
                <c:pt idx="332">
                  <c:v>1.0394999999999998E-3</c:v>
                </c:pt>
                <c:pt idx="333">
                  <c:v>1.2968999999999999E-3</c:v>
                </c:pt>
                <c:pt idx="334">
                  <c:v>1.3860000000000001E-3</c:v>
                </c:pt>
                <c:pt idx="335">
                  <c:v>1.3464E-3</c:v>
                </c:pt>
                <c:pt idx="336">
                  <c:v>1.3167000000000001E-3</c:v>
                </c:pt>
                <c:pt idx="337">
                  <c:v>1.3464E-3</c:v>
                </c:pt>
                <c:pt idx="338">
                  <c:v>1.3760999999999999E-3</c:v>
                </c:pt>
                <c:pt idx="339">
                  <c:v>1.3563E-3</c:v>
                </c:pt>
                <c:pt idx="340">
                  <c:v>1.5146999999999999E-3</c:v>
                </c:pt>
                <c:pt idx="341">
                  <c:v>1.6929E-3</c:v>
                </c:pt>
                <c:pt idx="342">
                  <c:v>1.8810000000000001E-3</c:v>
                </c:pt>
                <c:pt idx="343">
                  <c:v>2.0097000000000001E-3</c:v>
                </c:pt>
                <c:pt idx="344">
                  <c:v>2.1978000000000002E-3</c:v>
                </c:pt>
                <c:pt idx="345">
                  <c:v>2.3661000000000003E-3</c:v>
                </c:pt>
                <c:pt idx="346">
                  <c:v>2.3166000000000003E-3</c:v>
                </c:pt>
                <c:pt idx="347">
                  <c:v>2.5442999999999998E-3</c:v>
                </c:pt>
                <c:pt idx="348">
                  <c:v>2.7720000000000002E-3</c:v>
                </c:pt>
                <c:pt idx="349">
                  <c:v>2.9105999999999997E-3</c:v>
                </c:pt>
                <c:pt idx="350">
                  <c:v>3.2075999999999997E-3</c:v>
                </c:pt>
                <c:pt idx="351">
                  <c:v>3.5639999999999999E-3</c:v>
                </c:pt>
                <c:pt idx="352">
                  <c:v>3.8016E-3</c:v>
                </c:pt>
                <c:pt idx="353">
                  <c:v>3.8412000000000003E-3</c:v>
                </c:pt>
                <c:pt idx="354">
                  <c:v>3.96E-3</c:v>
                </c:pt>
                <c:pt idx="355">
                  <c:v>4.1282999999999997E-3</c:v>
                </c:pt>
                <c:pt idx="356">
                  <c:v>4.1679000000000004E-3</c:v>
                </c:pt>
                <c:pt idx="357">
                  <c:v>4.3064999999999996E-3</c:v>
                </c:pt>
                <c:pt idx="358">
                  <c:v>4.3658999999999998E-3</c:v>
                </c:pt>
                <c:pt idx="359">
                  <c:v>4.4648999999999999E-3</c:v>
                </c:pt>
                <c:pt idx="360">
                  <c:v>4.4747999999999993E-3</c:v>
                </c:pt>
                <c:pt idx="361">
                  <c:v>4.3163999999999998E-3</c:v>
                </c:pt>
                <c:pt idx="362">
                  <c:v>4.1876999999999999E-3</c:v>
                </c:pt>
                <c:pt idx="363">
                  <c:v>4.0590000000000001E-3</c:v>
                </c:pt>
                <c:pt idx="364">
                  <c:v>4.0392000000000006E-3</c:v>
                </c:pt>
                <c:pt idx="365">
                  <c:v>4.0985999999999991E-3</c:v>
                </c:pt>
                <c:pt idx="366">
                  <c:v>4.3064999999999996E-3</c:v>
                </c:pt>
                <c:pt idx="367">
                  <c:v>4.2668999999999997E-3</c:v>
                </c:pt>
                <c:pt idx="368">
                  <c:v>4.0985999999999991E-3</c:v>
                </c:pt>
                <c:pt idx="369">
                  <c:v>3.7521E-3</c:v>
                </c:pt>
                <c:pt idx="370">
                  <c:v>3.6035999999999998E-3</c:v>
                </c:pt>
                <c:pt idx="371">
                  <c:v>3.6828000000000004E-3</c:v>
                </c:pt>
                <c:pt idx="372">
                  <c:v>3.6135E-3</c:v>
                </c:pt>
                <c:pt idx="373">
                  <c:v>3.7818000000000001E-3</c:v>
                </c:pt>
                <c:pt idx="374">
                  <c:v>3.7223999999999998E-3</c:v>
                </c:pt>
                <c:pt idx="375">
                  <c:v>3.7124999999999997E-3</c:v>
                </c:pt>
                <c:pt idx="376">
                  <c:v>3.9500999999999998E-3</c:v>
                </c:pt>
                <c:pt idx="377">
                  <c:v>3.9401999999999996E-3</c:v>
                </c:pt>
                <c:pt idx="378">
                  <c:v>4.0490999999999999E-3</c:v>
                </c:pt>
                <c:pt idx="379">
                  <c:v>3.9302999999999994E-3</c:v>
                </c:pt>
                <c:pt idx="380">
                  <c:v>3.5639999999999999E-3</c:v>
                </c:pt>
                <c:pt idx="381">
                  <c:v>3.6135E-3</c:v>
                </c:pt>
                <c:pt idx="382">
                  <c:v>3.7223999999999998E-3</c:v>
                </c:pt>
                <c:pt idx="383">
                  <c:v>3.6332999999999999E-3</c:v>
                </c:pt>
                <c:pt idx="384">
                  <c:v>3.8609999999999998E-3</c:v>
                </c:pt>
                <c:pt idx="385">
                  <c:v>4.0095E-3</c:v>
                </c:pt>
                <c:pt idx="386">
                  <c:v>3.7620000000000002E-3</c:v>
                </c:pt>
                <c:pt idx="387">
                  <c:v>3.6432000000000001E-3</c:v>
                </c:pt>
                <c:pt idx="388">
                  <c:v>3.6828000000000004E-3</c:v>
                </c:pt>
                <c:pt idx="389">
                  <c:v>3.6035999999999998E-3</c:v>
                </c:pt>
                <c:pt idx="390">
                  <c:v>3.4451999999999998E-3</c:v>
                </c:pt>
                <c:pt idx="391">
                  <c:v>3.4154999999999997E-3</c:v>
                </c:pt>
                <c:pt idx="392">
                  <c:v>3.2570999999999998E-3</c:v>
                </c:pt>
                <c:pt idx="393">
                  <c:v>3.0986999999999998E-3</c:v>
                </c:pt>
                <c:pt idx="394">
                  <c:v>2.9997000000000001E-3</c:v>
                </c:pt>
                <c:pt idx="395">
                  <c:v>2.9007E-3</c:v>
                </c:pt>
                <c:pt idx="396">
                  <c:v>2.6829000000000002E-3</c:v>
                </c:pt>
                <c:pt idx="397">
                  <c:v>2.2967999999999999E-3</c:v>
                </c:pt>
                <c:pt idx="398">
                  <c:v>2.4353999999999999E-3</c:v>
                </c:pt>
                <c:pt idx="399">
                  <c:v>2.5442999999999998E-3</c:v>
                </c:pt>
                <c:pt idx="400">
                  <c:v>2.6532000000000001E-3</c:v>
                </c:pt>
                <c:pt idx="401">
                  <c:v>2.9502E-3</c:v>
                </c:pt>
                <c:pt idx="402">
                  <c:v>2.5344E-3</c:v>
                </c:pt>
                <c:pt idx="403">
                  <c:v>2.3166000000000003E-3</c:v>
                </c:pt>
                <c:pt idx="404">
                  <c:v>2.1681000000000001E-3</c:v>
                </c:pt>
                <c:pt idx="405">
                  <c:v>1.9206000000000002E-3</c:v>
                </c:pt>
                <c:pt idx="406">
                  <c:v>2.1581999999999999E-3</c:v>
                </c:pt>
                <c:pt idx="407">
                  <c:v>1.9206000000000002E-3</c:v>
                </c:pt>
                <c:pt idx="408">
                  <c:v>1.5048000000000001E-3</c:v>
                </c:pt>
                <c:pt idx="409">
                  <c:v>1.6829999999999998E-3</c:v>
                </c:pt>
                <c:pt idx="410">
                  <c:v>1.7523E-3</c:v>
                </c:pt>
                <c:pt idx="411">
                  <c:v>1.5543E-3</c:v>
                </c:pt>
                <c:pt idx="412">
                  <c:v>1.4751E-3</c:v>
                </c:pt>
                <c:pt idx="413">
                  <c:v>1.2968999999999999E-3</c:v>
                </c:pt>
                <c:pt idx="414">
                  <c:v>1.2573E-3</c:v>
                </c:pt>
                <c:pt idx="415">
                  <c:v>1.4751E-3</c:v>
                </c:pt>
                <c:pt idx="416">
                  <c:v>1.6137E-3</c:v>
                </c:pt>
                <c:pt idx="417">
                  <c:v>1.5444E-3</c:v>
                </c:pt>
                <c:pt idx="418">
                  <c:v>1.3464E-3</c:v>
                </c:pt>
                <c:pt idx="419">
                  <c:v>1.2869999999999999E-3</c:v>
                </c:pt>
                <c:pt idx="420">
                  <c:v>1.3661999999999999E-3</c:v>
                </c:pt>
                <c:pt idx="421">
                  <c:v>1.4256000000000002E-3</c:v>
                </c:pt>
                <c:pt idx="422">
                  <c:v>1.1385E-3</c:v>
                </c:pt>
                <c:pt idx="423">
                  <c:v>9.5040000000000001E-4</c:v>
                </c:pt>
                <c:pt idx="424">
                  <c:v>1.1781000000000001E-3</c:v>
                </c:pt>
                <c:pt idx="425">
                  <c:v>1.4949E-3</c:v>
                </c:pt>
                <c:pt idx="426">
                  <c:v>1.6731000000000001E-3</c:v>
                </c:pt>
                <c:pt idx="427">
                  <c:v>1.4552999999999999E-3</c:v>
                </c:pt>
                <c:pt idx="428">
                  <c:v>1.0692E-3</c:v>
                </c:pt>
                <c:pt idx="429">
                  <c:v>8.2169999999999997E-4</c:v>
                </c:pt>
                <c:pt idx="430">
                  <c:v>1.2573E-3</c:v>
                </c:pt>
                <c:pt idx="431">
                  <c:v>1.6335E-3</c:v>
                </c:pt>
                <c:pt idx="432">
                  <c:v>1.6037999999999998E-3</c:v>
                </c:pt>
                <c:pt idx="433">
                  <c:v>1.6533000000000001E-3</c:v>
                </c:pt>
                <c:pt idx="434">
                  <c:v>1.6632000000000001E-3</c:v>
                </c:pt>
                <c:pt idx="435">
                  <c:v>1.9008E-3</c:v>
                </c:pt>
                <c:pt idx="436">
                  <c:v>1.9700999999999998E-3</c:v>
                </c:pt>
                <c:pt idx="437">
                  <c:v>1.485E-3</c:v>
                </c:pt>
                <c:pt idx="438">
                  <c:v>1.2275999999999999E-3</c:v>
                </c:pt>
                <c:pt idx="439">
                  <c:v>1.3167000000000001E-3</c:v>
                </c:pt>
                <c:pt idx="440">
                  <c:v>1.0692E-3</c:v>
                </c:pt>
                <c:pt idx="441">
                  <c:v>1.0098000000000002E-3</c:v>
                </c:pt>
                <c:pt idx="442">
                  <c:v>9.8999999999999999E-4</c:v>
                </c:pt>
                <c:pt idx="443">
                  <c:v>1.485E-3</c:v>
                </c:pt>
                <c:pt idx="444">
                  <c:v>1.9899000000000002E-3</c:v>
                </c:pt>
                <c:pt idx="445">
                  <c:v>1.9008E-3</c:v>
                </c:pt>
                <c:pt idx="446">
                  <c:v>1.8216E-3</c:v>
                </c:pt>
                <c:pt idx="447">
                  <c:v>1.5543E-3</c:v>
                </c:pt>
                <c:pt idx="448">
                  <c:v>1.2176999999999999E-3</c:v>
                </c:pt>
                <c:pt idx="449">
                  <c:v>1.0295999999999999E-3</c:v>
                </c:pt>
                <c:pt idx="450">
                  <c:v>1.2573E-3</c:v>
                </c:pt>
                <c:pt idx="451">
                  <c:v>1.2474000000000001E-3</c:v>
                </c:pt>
                <c:pt idx="452">
                  <c:v>9.0089999999999994E-4</c:v>
                </c:pt>
                <c:pt idx="453">
                  <c:v>8.5139999999999999E-4</c:v>
                </c:pt>
                <c:pt idx="454">
                  <c:v>1.2275999999999999E-3</c:v>
                </c:pt>
                <c:pt idx="455">
                  <c:v>1.6533000000000001E-3</c:v>
                </c:pt>
                <c:pt idx="456">
                  <c:v>1.5740999999999999E-3</c:v>
                </c:pt>
                <c:pt idx="457">
                  <c:v>1.2275999999999999E-3</c:v>
                </c:pt>
                <c:pt idx="458">
                  <c:v>7.425E-4</c:v>
                </c:pt>
                <c:pt idx="459">
                  <c:v>4.1580000000000002E-4</c:v>
                </c:pt>
                <c:pt idx="460">
                  <c:v>6.1379999999999996E-4</c:v>
                </c:pt>
                <c:pt idx="461">
                  <c:v>7.1280000000000009E-4</c:v>
                </c:pt>
                <c:pt idx="462">
                  <c:v>7.2269999999999995E-4</c:v>
                </c:pt>
                <c:pt idx="463">
                  <c:v>9.8010000000000002E-4</c:v>
                </c:pt>
                <c:pt idx="464">
                  <c:v>9.8010000000000002E-4</c:v>
                </c:pt>
                <c:pt idx="465">
                  <c:v>8.118E-4</c:v>
                </c:pt>
                <c:pt idx="466">
                  <c:v>6.0389999999999999E-4</c:v>
                </c:pt>
                <c:pt idx="467">
                  <c:v>2.475E-4</c:v>
                </c:pt>
                <c:pt idx="468">
                  <c:v>6.8309999999999996E-4</c:v>
                </c:pt>
                <c:pt idx="469">
                  <c:v>1.3464E-3</c:v>
                </c:pt>
                <c:pt idx="470">
                  <c:v>1.4552999999999999E-3</c:v>
                </c:pt>
                <c:pt idx="471">
                  <c:v>1.6533000000000001E-3</c:v>
                </c:pt>
                <c:pt idx="472">
                  <c:v>1.4652000000000001E-3</c:v>
                </c:pt>
                <c:pt idx="473">
                  <c:v>1.1385E-3</c:v>
                </c:pt>
                <c:pt idx="474">
                  <c:v>1.2375000000000001E-3</c:v>
                </c:pt>
                <c:pt idx="475">
                  <c:v>1.6433999999999999E-3</c:v>
                </c:pt>
                <c:pt idx="476">
                  <c:v>1.6829999999999998E-3</c:v>
                </c:pt>
                <c:pt idx="477">
                  <c:v>1.2176999999999999E-3</c:v>
                </c:pt>
                <c:pt idx="478">
                  <c:v>1.9899000000000002E-3</c:v>
                </c:pt>
                <c:pt idx="479">
                  <c:v>1.7424000000000001E-3</c:v>
                </c:pt>
                <c:pt idx="480">
                  <c:v>1.188E-4</c:v>
                </c:pt>
                <c:pt idx="481">
                  <c:v>2.7719999999999996E-4</c:v>
                </c:pt>
                <c:pt idx="482">
                  <c:v>9.0089999999999994E-4</c:v>
                </c:pt>
                <c:pt idx="483">
                  <c:v>8.7120000000000003E-4</c:v>
                </c:pt>
                <c:pt idx="484">
                  <c:v>1.1781000000000001E-3</c:v>
                </c:pt>
                <c:pt idx="485">
                  <c:v>1.4256000000000002E-3</c:v>
                </c:pt>
                <c:pt idx="486">
                  <c:v>1.4058E-3</c:v>
                </c:pt>
                <c:pt idx="487">
                  <c:v>1.4652000000000001E-3</c:v>
                </c:pt>
                <c:pt idx="488">
                  <c:v>1.3365E-3</c:v>
                </c:pt>
                <c:pt idx="489">
                  <c:v>1.6236E-3</c:v>
                </c:pt>
                <c:pt idx="490">
                  <c:v>1.6533000000000001E-3</c:v>
                </c:pt>
                <c:pt idx="491">
                  <c:v>5.8410000000000005E-4</c:v>
                </c:pt>
                <c:pt idx="492">
                  <c:v>4.8509999999999997E-4</c:v>
                </c:pt>
                <c:pt idx="493">
                  <c:v>9.0089999999999994E-4</c:v>
                </c:pt>
                <c:pt idx="494">
                  <c:v>1.7126999999999999E-3</c:v>
                </c:pt>
                <c:pt idx="495">
                  <c:v>1.9700999999999998E-3</c:v>
                </c:pt>
                <c:pt idx="496">
                  <c:v>1.0692E-3</c:v>
                </c:pt>
                <c:pt idx="497">
                  <c:v>1.2869999999999999E-3</c:v>
                </c:pt>
                <c:pt idx="498">
                  <c:v>1.8513E-3</c:v>
                </c:pt>
                <c:pt idx="499">
                  <c:v>1.7918999999999999E-3</c:v>
                </c:pt>
                <c:pt idx="500">
                  <c:v>1.1385E-3</c:v>
                </c:pt>
                <c:pt idx="501">
                  <c:v>9.6030000000000009E-4</c:v>
                </c:pt>
                <c:pt idx="502">
                  <c:v>5.4450000000000006E-4</c:v>
                </c:pt>
                <c:pt idx="503">
                  <c:v>3.9600000000000003E-4</c:v>
                </c:pt>
                <c:pt idx="504">
                  <c:v>1.6433999999999999E-3</c:v>
                </c:pt>
                <c:pt idx="505">
                  <c:v>1.6137E-3</c:v>
                </c:pt>
                <c:pt idx="506">
                  <c:v>2.0790000000000001E-4</c:v>
                </c:pt>
                <c:pt idx="507">
                  <c:v>4.752E-4</c:v>
                </c:pt>
                <c:pt idx="508">
                  <c:v>5.4450000000000006E-4</c:v>
                </c:pt>
                <c:pt idx="509">
                  <c:v>2.475E-4</c:v>
                </c:pt>
                <c:pt idx="510">
                  <c:v>1.1286E-3</c:v>
                </c:pt>
                <c:pt idx="511">
                  <c:v>1.6433999999999999E-3</c:v>
                </c:pt>
                <c:pt idx="512">
                  <c:v>1.3860000000000001E-3</c:v>
                </c:pt>
                <c:pt idx="513">
                  <c:v>3.7620000000000004E-4</c:v>
                </c:pt>
                <c:pt idx="514">
                  <c:v>8.9099999999999997E-4</c:v>
                </c:pt>
                <c:pt idx="515">
                  <c:v>1.4751E-3</c:v>
                </c:pt>
                <c:pt idx="516">
                  <c:v>8.3160000000000005E-4</c:v>
                </c:pt>
                <c:pt idx="517">
                  <c:v>1.0790999999999999E-3</c:v>
                </c:pt>
                <c:pt idx="518">
                  <c:v>1.7819999999999999E-3</c:v>
                </c:pt>
                <c:pt idx="519">
                  <c:v>1.5939000000000001E-3</c:v>
                </c:pt>
                <c:pt idx="520">
                  <c:v>9.7019999999999995E-4</c:v>
                </c:pt>
                <c:pt idx="521">
                  <c:v>9.207000000000001E-4</c:v>
                </c:pt>
                <c:pt idx="522">
                  <c:v>9.7019999999999995E-4</c:v>
                </c:pt>
                <c:pt idx="523">
                  <c:v>4.95E-4</c:v>
                </c:pt>
                <c:pt idx="524">
                  <c:v>-4.6529999999999998E-4</c:v>
                </c:pt>
                <c:pt idx="525">
                  <c:v>-7.3260000000000003E-4</c:v>
                </c:pt>
                <c:pt idx="526">
                  <c:v>-3.6630000000000001E-4</c:v>
                </c:pt>
                <c:pt idx="527">
                  <c:v>-3.8610000000000001E-4</c:v>
                </c:pt>
                <c:pt idx="528">
                  <c:v>-2.475E-4</c:v>
                </c:pt>
                <c:pt idx="529">
                  <c:v>-2.376E-4</c:v>
                </c:pt>
                <c:pt idx="530">
                  <c:v>-1.188E-4</c:v>
                </c:pt>
                <c:pt idx="531">
                  <c:v>7.7220000000000001E-4</c:v>
                </c:pt>
                <c:pt idx="532">
                  <c:v>1.0692E-3</c:v>
                </c:pt>
                <c:pt idx="533">
                  <c:v>1.0295999999999999E-3</c:v>
                </c:pt>
                <c:pt idx="534">
                  <c:v>9.4050000000000004E-4</c:v>
                </c:pt>
                <c:pt idx="535">
                  <c:v>1.0790999999999999E-3</c:v>
                </c:pt>
                <c:pt idx="536">
                  <c:v>1.6829999999999998E-3</c:v>
                </c:pt>
                <c:pt idx="537">
                  <c:v>1.9602E-3</c:v>
                </c:pt>
                <c:pt idx="538">
                  <c:v>2.1086999999999998E-3</c:v>
                </c:pt>
                <c:pt idx="539">
                  <c:v>2.6432999999999999E-3</c:v>
                </c:pt>
                <c:pt idx="540">
                  <c:v>1.5642E-3</c:v>
                </c:pt>
                <c:pt idx="541">
                  <c:v>5.643E-4</c:v>
                </c:pt>
                <c:pt idx="542">
                  <c:v>1.4751E-3</c:v>
                </c:pt>
                <c:pt idx="543">
                  <c:v>4.8509999999999997E-4</c:v>
                </c:pt>
                <c:pt idx="544">
                  <c:v>-2.97E-5</c:v>
                </c:pt>
                <c:pt idx="545">
                  <c:v>-7.9200000000000001E-5</c:v>
                </c:pt>
                <c:pt idx="546">
                  <c:v>-4.752E-4</c:v>
                </c:pt>
                <c:pt idx="547">
                  <c:v>1.5245999999999999E-3</c:v>
                </c:pt>
                <c:pt idx="548">
                  <c:v>1.9304999999999999E-3</c:v>
                </c:pt>
                <c:pt idx="549">
                  <c:v>1.6731000000000001E-3</c:v>
                </c:pt>
                <c:pt idx="550">
                  <c:v>1.6533000000000001E-3</c:v>
                </c:pt>
                <c:pt idx="551">
                  <c:v>1.2672E-3</c:v>
                </c:pt>
                <c:pt idx="552">
                  <c:v>1.0692E-3</c:v>
                </c:pt>
                <c:pt idx="553">
                  <c:v>1.3860000000000001E-3</c:v>
                </c:pt>
                <c:pt idx="554">
                  <c:v>1.3661999999999999E-3</c:v>
                </c:pt>
                <c:pt idx="555">
                  <c:v>9.3059999999999996E-4</c:v>
                </c:pt>
                <c:pt idx="556">
                  <c:v>1.4949E-3</c:v>
                </c:pt>
                <c:pt idx="557">
                  <c:v>1.2375000000000001E-3</c:v>
                </c:pt>
                <c:pt idx="558">
                  <c:v>2.0789999999999997E-3</c:v>
                </c:pt>
                <c:pt idx="559">
                  <c:v>3.3165E-3</c:v>
                </c:pt>
                <c:pt idx="560">
                  <c:v>1.6236E-3</c:v>
                </c:pt>
                <c:pt idx="561">
                  <c:v>-9.3059999999999996E-4</c:v>
                </c:pt>
                <c:pt idx="562">
                  <c:v>4.95E-4</c:v>
                </c:pt>
                <c:pt idx="563">
                  <c:v>3.2274000000000001E-3</c:v>
                </c:pt>
                <c:pt idx="564">
                  <c:v>2.8611000000000001E-3</c:v>
                </c:pt>
                <c:pt idx="565">
                  <c:v>1.98E-5</c:v>
                </c:pt>
                <c:pt idx="566">
                  <c:v>-3.1086E-3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S1855R9!$B$1</c:f>
              <c:strCache>
                <c:ptCount val="1"/>
                <c:pt idx="0">
                  <c:v>Filter 766: 15 cm-1 LPE</c:v>
                </c:pt>
              </c:strCache>
            </c:strRef>
          </c:tx>
          <c:spPr>
            <a:ln w="20522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S1855R9!$A$22:$A$578</c:f>
              <c:numCache>
                <c:formatCode>General</c:formatCode>
                <c:ptCount val="557"/>
                <c:pt idx="0">
                  <c:v>5.2541999999999991</c:v>
                </c:pt>
                <c:pt idx="1">
                  <c:v>5.316749999999999</c:v>
                </c:pt>
                <c:pt idx="2">
                  <c:v>5.3792999999999997</c:v>
                </c:pt>
                <c:pt idx="3">
                  <c:v>5.4418499999999996</c:v>
                </c:pt>
                <c:pt idx="4">
                  <c:v>5.5043999999999995</c:v>
                </c:pt>
                <c:pt idx="5">
                  <c:v>5.5669499999999994</c:v>
                </c:pt>
                <c:pt idx="6">
                  <c:v>5.6294999999999993</c:v>
                </c:pt>
                <c:pt idx="7">
                  <c:v>5.6920500000000001</c:v>
                </c:pt>
                <c:pt idx="8">
                  <c:v>5.7545999999999999</c:v>
                </c:pt>
                <c:pt idx="9">
                  <c:v>5.8171499999999998</c:v>
                </c:pt>
                <c:pt idx="10">
                  <c:v>5.8796999999999997</c:v>
                </c:pt>
                <c:pt idx="11">
                  <c:v>5.9422499999999996</c:v>
                </c:pt>
                <c:pt idx="12">
                  <c:v>6.0047999999999995</c:v>
                </c:pt>
                <c:pt idx="13">
                  <c:v>6.0673499999999994</c:v>
                </c:pt>
                <c:pt idx="14">
                  <c:v>6.1298999999999992</c:v>
                </c:pt>
                <c:pt idx="15">
                  <c:v>6.1924499999999991</c:v>
                </c:pt>
                <c:pt idx="16">
                  <c:v>6.2549999999999999</c:v>
                </c:pt>
                <c:pt idx="17">
                  <c:v>6.3175499999999989</c:v>
                </c:pt>
                <c:pt idx="18">
                  <c:v>6.3800999999999997</c:v>
                </c:pt>
                <c:pt idx="19">
                  <c:v>6.4426499999999995</c:v>
                </c:pt>
                <c:pt idx="20">
                  <c:v>6.5051999999999994</c:v>
                </c:pt>
                <c:pt idx="21">
                  <c:v>6.5677499999999993</c:v>
                </c:pt>
                <c:pt idx="22">
                  <c:v>6.6302999999999992</c:v>
                </c:pt>
                <c:pt idx="23">
                  <c:v>6.69285</c:v>
                </c:pt>
                <c:pt idx="24">
                  <c:v>6.7553999999999998</c:v>
                </c:pt>
                <c:pt idx="25">
                  <c:v>6.8179499999999997</c:v>
                </c:pt>
                <c:pt idx="26">
                  <c:v>6.8804999999999996</c:v>
                </c:pt>
                <c:pt idx="27">
                  <c:v>6.9430499999999995</c:v>
                </c:pt>
                <c:pt idx="28">
                  <c:v>7.0055999999999994</c:v>
                </c:pt>
                <c:pt idx="29">
                  <c:v>7.0681499999999993</c:v>
                </c:pt>
                <c:pt idx="30">
                  <c:v>7.1306999999999992</c:v>
                </c:pt>
                <c:pt idx="31">
                  <c:v>7.193249999999999</c:v>
                </c:pt>
                <c:pt idx="32">
                  <c:v>7.2557999999999989</c:v>
                </c:pt>
                <c:pt idx="33">
                  <c:v>7.3183499999999988</c:v>
                </c:pt>
                <c:pt idx="34">
                  <c:v>7.3808999999999996</c:v>
                </c:pt>
                <c:pt idx="35">
                  <c:v>7.4434499999999995</c:v>
                </c:pt>
                <c:pt idx="36">
                  <c:v>7.5059999999999993</c:v>
                </c:pt>
                <c:pt idx="37">
                  <c:v>7.5685499999999992</c:v>
                </c:pt>
                <c:pt idx="38">
                  <c:v>7.6310999999999991</c:v>
                </c:pt>
                <c:pt idx="39">
                  <c:v>7.6936499999999999</c:v>
                </c:pt>
                <c:pt idx="40">
                  <c:v>7.7561999999999998</c:v>
                </c:pt>
                <c:pt idx="41">
                  <c:v>7.8187499999999996</c:v>
                </c:pt>
                <c:pt idx="42">
                  <c:v>7.8812999999999995</c:v>
                </c:pt>
                <c:pt idx="43">
                  <c:v>7.9438499999999994</c:v>
                </c:pt>
                <c:pt idx="44">
                  <c:v>8.0063999999999993</c:v>
                </c:pt>
                <c:pt idx="45">
                  <c:v>8.0689499999999992</c:v>
                </c:pt>
                <c:pt idx="46">
                  <c:v>8.1314999999999991</c:v>
                </c:pt>
                <c:pt idx="47">
                  <c:v>8.1940499999999989</c:v>
                </c:pt>
                <c:pt idx="48">
                  <c:v>8.2565999999999988</c:v>
                </c:pt>
                <c:pt idx="49">
                  <c:v>8.3191500000000005</c:v>
                </c:pt>
                <c:pt idx="50">
                  <c:v>8.3816999999999986</c:v>
                </c:pt>
                <c:pt idx="51">
                  <c:v>8.4442500000000003</c:v>
                </c:pt>
                <c:pt idx="52">
                  <c:v>8.5067999999999984</c:v>
                </c:pt>
                <c:pt idx="53">
                  <c:v>8.56935</c:v>
                </c:pt>
                <c:pt idx="54">
                  <c:v>8.6318999999999981</c:v>
                </c:pt>
                <c:pt idx="55">
                  <c:v>8.6944499999999998</c:v>
                </c:pt>
                <c:pt idx="56">
                  <c:v>8.7569999999999997</c:v>
                </c:pt>
                <c:pt idx="57">
                  <c:v>8.8195499999999996</c:v>
                </c:pt>
                <c:pt idx="58">
                  <c:v>8.8820999999999994</c:v>
                </c:pt>
                <c:pt idx="59">
                  <c:v>8.9446499999999993</c:v>
                </c:pt>
                <c:pt idx="60">
                  <c:v>9.0071999999999992</c:v>
                </c:pt>
                <c:pt idx="61">
                  <c:v>9.0697499999999991</c:v>
                </c:pt>
                <c:pt idx="62">
                  <c:v>9.132299999999999</c:v>
                </c:pt>
                <c:pt idx="63">
                  <c:v>9.1948499999999989</c:v>
                </c:pt>
                <c:pt idx="64">
                  <c:v>9.2573999999999987</c:v>
                </c:pt>
                <c:pt idx="65">
                  <c:v>9.3199499999999986</c:v>
                </c:pt>
                <c:pt idx="66">
                  <c:v>9.3825000000000003</c:v>
                </c:pt>
                <c:pt idx="67">
                  <c:v>9.4450499999999984</c:v>
                </c:pt>
                <c:pt idx="68">
                  <c:v>9.5076000000000001</c:v>
                </c:pt>
                <c:pt idx="69">
                  <c:v>9.5701499999999982</c:v>
                </c:pt>
                <c:pt idx="70">
                  <c:v>9.6326999999999998</c:v>
                </c:pt>
                <c:pt idx="71">
                  <c:v>9.6952499999999979</c:v>
                </c:pt>
                <c:pt idx="72">
                  <c:v>9.7577999999999996</c:v>
                </c:pt>
                <c:pt idx="73">
                  <c:v>9.8203499999999995</c:v>
                </c:pt>
                <c:pt idx="74">
                  <c:v>9.8828999999999994</c:v>
                </c:pt>
                <c:pt idx="75">
                  <c:v>9.9454499999999992</c:v>
                </c:pt>
                <c:pt idx="76">
                  <c:v>10.007999999999999</c:v>
                </c:pt>
                <c:pt idx="77">
                  <c:v>10.070549999999999</c:v>
                </c:pt>
                <c:pt idx="78">
                  <c:v>10.133099999999999</c:v>
                </c:pt>
                <c:pt idx="79">
                  <c:v>10.195649999999999</c:v>
                </c:pt>
                <c:pt idx="80">
                  <c:v>10.258199999999999</c:v>
                </c:pt>
                <c:pt idx="81">
                  <c:v>10.32075</c:v>
                </c:pt>
                <c:pt idx="82">
                  <c:v>10.383299999999998</c:v>
                </c:pt>
                <c:pt idx="83">
                  <c:v>10.44585</c:v>
                </c:pt>
                <c:pt idx="84">
                  <c:v>10.508399999999998</c:v>
                </c:pt>
                <c:pt idx="85">
                  <c:v>10.57095</c:v>
                </c:pt>
                <c:pt idx="86">
                  <c:v>10.633499999999998</c:v>
                </c:pt>
                <c:pt idx="87">
                  <c:v>10.69605</c:v>
                </c:pt>
                <c:pt idx="88">
                  <c:v>10.758599999999999</c:v>
                </c:pt>
                <c:pt idx="89">
                  <c:v>10.821149999999999</c:v>
                </c:pt>
                <c:pt idx="90">
                  <c:v>10.883699999999999</c:v>
                </c:pt>
                <c:pt idx="91">
                  <c:v>10.946249999999999</c:v>
                </c:pt>
                <c:pt idx="92">
                  <c:v>11.008799999999999</c:v>
                </c:pt>
                <c:pt idx="93">
                  <c:v>11.071349999999999</c:v>
                </c:pt>
                <c:pt idx="94">
                  <c:v>11.133899999999999</c:v>
                </c:pt>
                <c:pt idx="95">
                  <c:v>11.196449999999999</c:v>
                </c:pt>
                <c:pt idx="96">
                  <c:v>11.258999999999999</c:v>
                </c:pt>
                <c:pt idx="97">
                  <c:v>11.321549999999998</c:v>
                </c:pt>
                <c:pt idx="98">
                  <c:v>11.3841</c:v>
                </c:pt>
                <c:pt idx="99">
                  <c:v>11.446649999999998</c:v>
                </c:pt>
                <c:pt idx="100">
                  <c:v>11.5092</c:v>
                </c:pt>
                <c:pt idx="101">
                  <c:v>11.571749999999998</c:v>
                </c:pt>
                <c:pt idx="102">
                  <c:v>11.6343</c:v>
                </c:pt>
                <c:pt idx="103">
                  <c:v>11.696849999999998</c:v>
                </c:pt>
                <c:pt idx="104">
                  <c:v>11.759399999999999</c:v>
                </c:pt>
                <c:pt idx="105">
                  <c:v>11.821949999999999</c:v>
                </c:pt>
                <c:pt idx="106">
                  <c:v>11.884499999999999</c:v>
                </c:pt>
                <c:pt idx="107">
                  <c:v>11.947049999999999</c:v>
                </c:pt>
                <c:pt idx="108">
                  <c:v>12.009599999999999</c:v>
                </c:pt>
                <c:pt idx="109">
                  <c:v>12.072149999999999</c:v>
                </c:pt>
                <c:pt idx="110">
                  <c:v>12.134699999999999</c:v>
                </c:pt>
                <c:pt idx="111">
                  <c:v>12.197249999999999</c:v>
                </c:pt>
                <c:pt idx="112">
                  <c:v>12.259799999999998</c:v>
                </c:pt>
                <c:pt idx="113">
                  <c:v>12.322349999999998</c:v>
                </c:pt>
                <c:pt idx="114">
                  <c:v>12.384899999999998</c:v>
                </c:pt>
                <c:pt idx="115">
                  <c:v>12.447449999999998</c:v>
                </c:pt>
                <c:pt idx="116">
                  <c:v>12.51</c:v>
                </c:pt>
                <c:pt idx="117">
                  <c:v>12.57255</c:v>
                </c:pt>
                <c:pt idx="118">
                  <c:v>12.6351</c:v>
                </c:pt>
                <c:pt idx="119">
                  <c:v>12.697649999999999</c:v>
                </c:pt>
                <c:pt idx="120">
                  <c:v>12.760199999999999</c:v>
                </c:pt>
                <c:pt idx="121">
                  <c:v>12.822749999999999</c:v>
                </c:pt>
                <c:pt idx="122">
                  <c:v>12.885299999999999</c:v>
                </c:pt>
                <c:pt idx="123">
                  <c:v>12.947849999999999</c:v>
                </c:pt>
                <c:pt idx="124">
                  <c:v>13.010399999999999</c:v>
                </c:pt>
                <c:pt idx="125">
                  <c:v>13.072949999999999</c:v>
                </c:pt>
                <c:pt idx="126">
                  <c:v>13.135499999999999</c:v>
                </c:pt>
                <c:pt idx="127">
                  <c:v>13.198049999999999</c:v>
                </c:pt>
                <c:pt idx="128">
                  <c:v>13.260599999999998</c:v>
                </c:pt>
                <c:pt idx="129">
                  <c:v>13.323149999999998</c:v>
                </c:pt>
                <c:pt idx="130">
                  <c:v>13.385699999999998</c:v>
                </c:pt>
                <c:pt idx="131">
                  <c:v>13.448249999999998</c:v>
                </c:pt>
                <c:pt idx="132">
                  <c:v>13.5108</c:v>
                </c:pt>
                <c:pt idx="133">
                  <c:v>13.57335</c:v>
                </c:pt>
                <c:pt idx="134">
                  <c:v>13.635899999999999</c:v>
                </c:pt>
                <c:pt idx="135">
                  <c:v>13.698449999999999</c:v>
                </c:pt>
                <c:pt idx="136">
                  <c:v>13.760999999999999</c:v>
                </c:pt>
                <c:pt idx="137">
                  <c:v>13.823549999999999</c:v>
                </c:pt>
                <c:pt idx="138">
                  <c:v>13.886099999999999</c:v>
                </c:pt>
                <c:pt idx="139">
                  <c:v>13.948649999999999</c:v>
                </c:pt>
                <c:pt idx="140">
                  <c:v>14.011199999999999</c:v>
                </c:pt>
                <c:pt idx="141">
                  <c:v>14.07375</c:v>
                </c:pt>
                <c:pt idx="142">
                  <c:v>14.136299999999999</c:v>
                </c:pt>
                <c:pt idx="143">
                  <c:v>14.198849999999998</c:v>
                </c:pt>
                <c:pt idx="144">
                  <c:v>14.261399999999998</c:v>
                </c:pt>
                <c:pt idx="145">
                  <c:v>14.323949999999998</c:v>
                </c:pt>
                <c:pt idx="146">
                  <c:v>14.386499999999998</c:v>
                </c:pt>
                <c:pt idx="147">
                  <c:v>14.449049999999998</c:v>
                </c:pt>
                <c:pt idx="148">
                  <c:v>14.511599999999998</c:v>
                </c:pt>
                <c:pt idx="149">
                  <c:v>14.574149999999999</c:v>
                </c:pt>
                <c:pt idx="150">
                  <c:v>14.636699999999999</c:v>
                </c:pt>
                <c:pt idx="151">
                  <c:v>14.699249999999999</c:v>
                </c:pt>
                <c:pt idx="152">
                  <c:v>14.761799999999999</c:v>
                </c:pt>
                <c:pt idx="153">
                  <c:v>14.824349999999999</c:v>
                </c:pt>
                <c:pt idx="154">
                  <c:v>14.886899999999999</c:v>
                </c:pt>
                <c:pt idx="155">
                  <c:v>14.949449999999999</c:v>
                </c:pt>
                <c:pt idx="156">
                  <c:v>15.011999999999999</c:v>
                </c:pt>
                <c:pt idx="157">
                  <c:v>15.074549999999999</c:v>
                </c:pt>
                <c:pt idx="158">
                  <c:v>15.137099999999998</c:v>
                </c:pt>
                <c:pt idx="159">
                  <c:v>15.199649999999998</c:v>
                </c:pt>
                <c:pt idx="160">
                  <c:v>15.262199999999998</c:v>
                </c:pt>
                <c:pt idx="161">
                  <c:v>15.324749999999998</c:v>
                </c:pt>
                <c:pt idx="162">
                  <c:v>15.387299999999998</c:v>
                </c:pt>
                <c:pt idx="163">
                  <c:v>15.449849999999998</c:v>
                </c:pt>
                <c:pt idx="164">
                  <c:v>15.5124</c:v>
                </c:pt>
                <c:pt idx="165">
                  <c:v>15.574949999999999</c:v>
                </c:pt>
                <c:pt idx="166">
                  <c:v>15.637499999999999</c:v>
                </c:pt>
                <c:pt idx="167">
                  <c:v>15.700049999999999</c:v>
                </c:pt>
                <c:pt idx="168">
                  <c:v>15.762599999999999</c:v>
                </c:pt>
                <c:pt idx="169">
                  <c:v>15.825149999999999</c:v>
                </c:pt>
                <c:pt idx="170">
                  <c:v>15.887699999999999</c:v>
                </c:pt>
                <c:pt idx="171">
                  <c:v>15.950249999999999</c:v>
                </c:pt>
                <c:pt idx="172">
                  <c:v>16.012799999999999</c:v>
                </c:pt>
                <c:pt idx="173">
                  <c:v>16.07535</c:v>
                </c:pt>
                <c:pt idx="174">
                  <c:v>16.137899999999998</c:v>
                </c:pt>
                <c:pt idx="175">
                  <c:v>16.200449999999996</c:v>
                </c:pt>
                <c:pt idx="176">
                  <c:v>16.262999999999998</c:v>
                </c:pt>
                <c:pt idx="177">
                  <c:v>16.32555</c:v>
                </c:pt>
                <c:pt idx="178">
                  <c:v>16.388099999999998</c:v>
                </c:pt>
                <c:pt idx="179">
                  <c:v>16.450649999999996</c:v>
                </c:pt>
                <c:pt idx="180">
                  <c:v>16.513199999999998</c:v>
                </c:pt>
                <c:pt idx="181">
                  <c:v>16.575749999999999</c:v>
                </c:pt>
                <c:pt idx="182">
                  <c:v>16.638300000000001</c:v>
                </c:pt>
                <c:pt idx="183">
                  <c:v>16.700849999999999</c:v>
                </c:pt>
                <c:pt idx="184">
                  <c:v>16.763399999999997</c:v>
                </c:pt>
                <c:pt idx="185">
                  <c:v>16.825949999999999</c:v>
                </c:pt>
                <c:pt idx="186">
                  <c:v>16.888500000000001</c:v>
                </c:pt>
                <c:pt idx="187">
                  <c:v>16.951049999999999</c:v>
                </c:pt>
                <c:pt idx="188">
                  <c:v>17.013599999999997</c:v>
                </c:pt>
                <c:pt idx="189">
                  <c:v>17.076149999999998</c:v>
                </c:pt>
                <c:pt idx="190">
                  <c:v>17.1387</c:v>
                </c:pt>
                <c:pt idx="191">
                  <c:v>17.201250000000002</c:v>
                </c:pt>
                <c:pt idx="192">
                  <c:v>17.263799999999996</c:v>
                </c:pt>
                <c:pt idx="193">
                  <c:v>17.326349999999998</c:v>
                </c:pt>
                <c:pt idx="194">
                  <c:v>17.3889</c:v>
                </c:pt>
                <c:pt idx="195">
                  <c:v>17.451449999999998</c:v>
                </c:pt>
                <c:pt idx="196">
                  <c:v>17.513999999999999</c:v>
                </c:pt>
                <c:pt idx="197">
                  <c:v>17.576549999999997</c:v>
                </c:pt>
                <c:pt idx="198">
                  <c:v>17.639099999999999</c:v>
                </c:pt>
                <c:pt idx="199">
                  <c:v>17.701650000000001</c:v>
                </c:pt>
                <c:pt idx="200">
                  <c:v>17.764199999999999</c:v>
                </c:pt>
                <c:pt idx="201">
                  <c:v>17.826749999999997</c:v>
                </c:pt>
                <c:pt idx="202">
                  <c:v>17.889299999999999</c:v>
                </c:pt>
                <c:pt idx="203">
                  <c:v>17.95185</c:v>
                </c:pt>
                <c:pt idx="204">
                  <c:v>18.014399999999998</c:v>
                </c:pt>
                <c:pt idx="205">
                  <c:v>18.076949999999997</c:v>
                </c:pt>
                <c:pt idx="206">
                  <c:v>18.139499999999998</c:v>
                </c:pt>
                <c:pt idx="207">
                  <c:v>18.20205</c:v>
                </c:pt>
                <c:pt idx="208">
                  <c:v>18.264599999999998</c:v>
                </c:pt>
                <c:pt idx="209">
                  <c:v>18.327149999999996</c:v>
                </c:pt>
                <c:pt idx="210">
                  <c:v>18.389699999999998</c:v>
                </c:pt>
                <c:pt idx="211">
                  <c:v>18.452249999999999</c:v>
                </c:pt>
                <c:pt idx="212">
                  <c:v>18.514799999999997</c:v>
                </c:pt>
                <c:pt idx="213">
                  <c:v>18.577349999999999</c:v>
                </c:pt>
                <c:pt idx="214">
                  <c:v>18.639899999999997</c:v>
                </c:pt>
                <c:pt idx="215">
                  <c:v>18.702449999999999</c:v>
                </c:pt>
                <c:pt idx="216">
                  <c:v>18.765000000000001</c:v>
                </c:pt>
                <c:pt idx="217">
                  <c:v>18.827549999999999</c:v>
                </c:pt>
                <c:pt idx="218">
                  <c:v>18.890099999999997</c:v>
                </c:pt>
                <c:pt idx="219">
                  <c:v>18.952649999999998</c:v>
                </c:pt>
                <c:pt idx="220">
                  <c:v>19.0152</c:v>
                </c:pt>
                <c:pt idx="221">
                  <c:v>19.077749999999998</c:v>
                </c:pt>
                <c:pt idx="222">
                  <c:v>19.140299999999996</c:v>
                </c:pt>
                <c:pt idx="223">
                  <c:v>19.202849999999998</c:v>
                </c:pt>
                <c:pt idx="224">
                  <c:v>19.2654</c:v>
                </c:pt>
                <c:pt idx="225">
                  <c:v>19.327949999999998</c:v>
                </c:pt>
                <c:pt idx="226">
                  <c:v>19.390499999999996</c:v>
                </c:pt>
                <c:pt idx="227">
                  <c:v>19.453049999999998</c:v>
                </c:pt>
                <c:pt idx="228">
                  <c:v>19.515599999999999</c:v>
                </c:pt>
                <c:pt idx="229">
                  <c:v>19.578150000000001</c:v>
                </c:pt>
                <c:pt idx="230">
                  <c:v>19.640699999999999</c:v>
                </c:pt>
                <c:pt idx="231">
                  <c:v>19.703249999999997</c:v>
                </c:pt>
                <c:pt idx="232">
                  <c:v>19.765799999999999</c:v>
                </c:pt>
                <c:pt idx="233">
                  <c:v>19.82835</c:v>
                </c:pt>
                <c:pt idx="234">
                  <c:v>19.890899999999998</c:v>
                </c:pt>
                <c:pt idx="235">
                  <c:v>19.953449999999997</c:v>
                </c:pt>
                <c:pt idx="236">
                  <c:v>20.015999999999998</c:v>
                </c:pt>
                <c:pt idx="237">
                  <c:v>20.07855</c:v>
                </c:pt>
                <c:pt idx="238">
                  <c:v>20.141099999999998</c:v>
                </c:pt>
                <c:pt idx="239">
                  <c:v>20.20365</c:v>
                </c:pt>
                <c:pt idx="240">
                  <c:v>20.266199999999998</c:v>
                </c:pt>
                <c:pt idx="241">
                  <c:v>20.328749999999999</c:v>
                </c:pt>
                <c:pt idx="242">
                  <c:v>20.391299999999998</c:v>
                </c:pt>
                <c:pt idx="243">
                  <c:v>20.453849999999999</c:v>
                </c:pt>
                <c:pt idx="244">
                  <c:v>20.516399999999997</c:v>
                </c:pt>
                <c:pt idx="245">
                  <c:v>20.578949999999999</c:v>
                </c:pt>
                <c:pt idx="246">
                  <c:v>20.641499999999997</c:v>
                </c:pt>
                <c:pt idx="247">
                  <c:v>20.704049999999999</c:v>
                </c:pt>
                <c:pt idx="248">
                  <c:v>20.766599999999997</c:v>
                </c:pt>
                <c:pt idx="249">
                  <c:v>20.829149999999998</c:v>
                </c:pt>
                <c:pt idx="250">
                  <c:v>20.891699999999997</c:v>
                </c:pt>
                <c:pt idx="251">
                  <c:v>20.954249999999998</c:v>
                </c:pt>
                <c:pt idx="252">
                  <c:v>21.016799999999996</c:v>
                </c:pt>
                <c:pt idx="253">
                  <c:v>21.079349999999998</c:v>
                </c:pt>
                <c:pt idx="254">
                  <c:v>21.1419</c:v>
                </c:pt>
                <c:pt idx="255">
                  <c:v>21.204449999999998</c:v>
                </c:pt>
                <c:pt idx="256">
                  <c:v>21.266999999999999</c:v>
                </c:pt>
                <c:pt idx="257">
                  <c:v>21.329549999999998</c:v>
                </c:pt>
                <c:pt idx="258">
                  <c:v>21.392099999999999</c:v>
                </c:pt>
                <c:pt idx="259">
                  <c:v>21.454649999999997</c:v>
                </c:pt>
                <c:pt idx="260">
                  <c:v>21.517199999999999</c:v>
                </c:pt>
                <c:pt idx="261">
                  <c:v>21.579749999999997</c:v>
                </c:pt>
                <c:pt idx="262">
                  <c:v>21.642299999999999</c:v>
                </c:pt>
                <c:pt idx="263">
                  <c:v>21.704849999999997</c:v>
                </c:pt>
                <c:pt idx="264">
                  <c:v>21.767399999999999</c:v>
                </c:pt>
                <c:pt idx="265">
                  <c:v>21.829949999999997</c:v>
                </c:pt>
                <c:pt idx="266">
                  <c:v>21.892499999999998</c:v>
                </c:pt>
                <c:pt idx="267">
                  <c:v>21.955049999999996</c:v>
                </c:pt>
                <c:pt idx="268">
                  <c:v>22.017599999999998</c:v>
                </c:pt>
                <c:pt idx="269">
                  <c:v>22.08015</c:v>
                </c:pt>
                <c:pt idx="270">
                  <c:v>22.142699999999998</c:v>
                </c:pt>
                <c:pt idx="271">
                  <c:v>22.205249999999999</c:v>
                </c:pt>
                <c:pt idx="272">
                  <c:v>22.267799999999998</c:v>
                </c:pt>
                <c:pt idx="273">
                  <c:v>22.330349999999999</c:v>
                </c:pt>
                <c:pt idx="274">
                  <c:v>22.392899999999997</c:v>
                </c:pt>
                <c:pt idx="275">
                  <c:v>22.455449999999999</c:v>
                </c:pt>
                <c:pt idx="276">
                  <c:v>22.517999999999997</c:v>
                </c:pt>
                <c:pt idx="277">
                  <c:v>22.580549999999999</c:v>
                </c:pt>
                <c:pt idx="278">
                  <c:v>22.643099999999997</c:v>
                </c:pt>
                <c:pt idx="279">
                  <c:v>22.705649999999999</c:v>
                </c:pt>
                <c:pt idx="280">
                  <c:v>22.768199999999997</c:v>
                </c:pt>
                <c:pt idx="281">
                  <c:v>22.830749999999998</c:v>
                </c:pt>
                <c:pt idx="282">
                  <c:v>22.893299999999996</c:v>
                </c:pt>
                <c:pt idx="283">
                  <c:v>22.955849999999998</c:v>
                </c:pt>
                <c:pt idx="284">
                  <c:v>23.0184</c:v>
                </c:pt>
                <c:pt idx="285">
                  <c:v>23.080949999999998</c:v>
                </c:pt>
                <c:pt idx="286">
                  <c:v>23.1435</c:v>
                </c:pt>
                <c:pt idx="287">
                  <c:v>23.206049999999998</c:v>
                </c:pt>
                <c:pt idx="288">
                  <c:v>23.268599999999999</c:v>
                </c:pt>
                <c:pt idx="289">
                  <c:v>23.331149999999997</c:v>
                </c:pt>
                <c:pt idx="290">
                  <c:v>23.393699999999999</c:v>
                </c:pt>
                <c:pt idx="291">
                  <c:v>23.456250000000001</c:v>
                </c:pt>
                <c:pt idx="292">
                  <c:v>23.518799999999999</c:v>
                </c:pt>
                <c:pt idx="293">
                  <c:v>23.581349999999997</c:v>
                </c:pt>
                <c:pt idx="294">
                  <c:v>23.643899999999999</c:v>
                </c:pt>
                <c:pt idx="295">
                  <c:v>23.706449999999997</c:v>
                </c:pt>
                <c:pt idx="296">
                  <c:v>23.768999999999998</c:v>
                </c:pt>
                <c:pt idx="297">
                  <c:v>23.831549999999996</c:v>
                </c:pt>
                <c:pt idx="298">
                  <c:v>23.894099999999998</c:v>
                </c:pt>
                <c:pt idx="299">
                  <c:v>23.956649999999996</c:v>
                </c:pt>
                <c:pt idx="300">
                  <c:v>24.019199999999998</c:v>
                </c:pt>
                <c:pt idx="301">
                  <c:v>24.08175</c:v>
                </c:pt>
                <c:pt idx="302">
                  <c:v>24.144299999999998</c:v>
                </c:pt>
                <c:pt idx="303">
                  <c:v>24.206849999999999</c:v>
                </c:pt>
                <c:pt idx="304">
                  <c:v>24.269399999999997</c:v>
                </c:pt>
                <c:pt idx="305">
                  <c:v>24.331949999999999</c:v>
                </c:pt>
                <c:pt idx="306">
                  <c:v>24.394499999999997</c:v>
                </c:pt>
                <c:pt idx="307">
                  <c:v>24.457049999999999</c:v>
                </c:pt>
                <c:pt idx="308">
                  <c:v>24.519599999999997</c:v>
                </c:pt>
                <c:pt idx="309">
                  <c:v>24.582149999999999</c:v>
                </c:pt>
                <c:pt idx="310">
                  <c:v>24.644699999999997</c:v>
                </c:pt>
                <c:pt idx="311">
                  <c:v>24.707249999999998</c:v>
                </c:pt>
                <c:pt idx="312">
                  <c:v>24.769799999999996</c:v>
                </c:pt>
                <c:pt idx="313">
                  <c:v>24.832349999999998</c:v>
                </c:pt>
                <c:pt idx="314">
                  <c:v>24.894899999999996</c:v>
                </c:pt>
                <c:pt idx="315">
                  <c:v>24.957449999999998</c:v>
                </c:pt>
                <c:pt idx="316">
                  <c:v>25.02</c:v>
                </c:pt>
                <c:pt idx="317">
                  <c:v>25.082549999999998</c:v>
                </c:pt>
                <c:pt idx="318">
                  <c:v>25.145099999999999</c:v>
                </c:pt>
                <c:pt idx="319">
                  <c:v>25.207649999999997</c:v>
                </c:pt>
                <c:pt idx="320">
                  <c:v>25.270199999999999</c:v>
                </c:pt>
                <c:pt idx="321">
                  <c:v>25.332749999999997</c:v>
                </c:pt>
                <c:pt idx="322">
                  <c:v>25.395299999999999</c:v>
                </c:pt>
                <c:pt idx="323">
                  <c:v>25.457849999999997</c:v>
                </c:pt>
                <c:pt idx="324">
                  <c:v>25.520399999999999</c:v>
                </c:pt>
                <c:pt idx="325">
                  <c:v>25.582949999999997</c:v>
                </c:pt>
                <c:pt idx="326">
                  <c:v>25.645499999999998</c:v>
                </c:pt>
                <c:pt idx="327">
                  <c:v>25.708049999999997</c:v>
                </c:pt>
                <c:pt idx="328">
                  <c:v>25.770599999999998</c:v>
                </c:pt>
                <c:pt idx="329">
                  <c:v>25.833149999999996</c:v>
                </c:pt>
                <c:pt idx="330">
                  <c:v>25.895699999999998</c:v>
                </c:pt>
                <c:pt idx="331">
                  <c:v>25.958249999999996</c:v>
                </c:pt>
                <c:pt idx="332">
                  <c:v>26.020799999999998</c:v>
                </c:pt>
                <c:pt idx="333">
                  <c:v>26.083349999999999</c:v>
                </c:pt>
                <c:pt idx="334">
                  <c:v>26.145899999999997</c:v>
                </c:pt>
                <c:pt idx="335">
                  <c:v>26.208449999999999</c:v>
                </c:pt>
                <c:pt idx="336">
                  <c:v>26.270999999999997</c:v>
                </c:pt>
                <c:pt idx="337">
                  <c:v>26.333549999999999</c:v>
                </c:pt>
                <c:pt idx="338">
                  <c:v>26.396099999999997</c:v>
                </c:pt>
                <c:pt idx="339">
                  <c:v>26.458649999999999</c:v>
                </c:pt>
                <c:pt idx="340">
                  <c:v>26.521199999999997</c:v>
                </c:pt>
                <c:pt idx="341">
                  <c:v>26.583749999999998</c:v>
                </c:pt>
                <c:pt idx="342">
                  <c:v>26.646299999999997</c:v>
                </c:pt>
                <c:pt idx="343">
                  <c:v>26.708849999999998</c:v>
                </c:pt>
                <c:pt idx="344">
                  <c:v>26.771399999999996</c:v>
                </c:pt>
                <c:pt idx="345">
                  <c:v>26.833949999999998</c:v>
                </c:pt>
                <c:pt idx="346">
                  <c:v>26.896499999999996</c:v>
                </c:pt>
                <c:pt idx="347">
                  <c:v>26.959049999999998</c:v>
                </c:pt>
                <c:pt idx="348">
                  <c:v>27.021599999999999</c:v>
                </c:pt>
                <c:pt idx="349">
                  <c:v>27.084149999999998</c:v>
                </c:pt>
                <c:pt idx="350">
                  <c:v>27.146699999999999</c:v>
                </c:pt>
                <c:pt idx="351">
                  <c:v>27.209249999999997</c:v>
                </c:pt>
                <c:pt idx="352">
                  <c:v>27.271799999999999</c:v>
                </c:pt>
                <c:pt idx="353">
                  <c:v>27.334349999999997</c:v>
                </c:pt>
                <c:pt idx="354">
                  <c:v>27.396899999999999</c:v>
                </c:pt>
                <c:pt idx="355">
                  <c:v>27.459449999999997</c:v>
                </c:pt>
                <c:pt idx="356">
                  <c:v>27.521999999999998</c:v>
                </c:pt>
                <c:pt idx="357">
                  <c:v>27.584549999999997</c:v>
                </c:pt>
                <c:pt idx="358">
                  <c:v>27.647099999999998</c:v>
                </c:pt>
                <c:pt idx="359">
                  <c:v>27.709649999999996</c:v>
                </c:pt>
                <c:pt idx="360">
                  <c:v>27.772199999999998</c:v>
                </c:pt>
                <c:pt idx="361">
                  <c:v>27.834749999999996</c:v>
                </c:pt>
                <c:pt idx="362">
                  <c:v>27.897299999999998</c:v>
                </c:pt>
                <c:pt idx="363">
                  <c:v>27.959849999999996</c:v>
                </c:pt>
                <c:pt idx="364">
                  <c:v>28.022399999999998</c:v>
                </c:pt>
                <c:pt idx="365">
                  <c:v>28.084949999999999</c:v>
                </c:pt>
                <c:pt idx="366">
                  <c:v>28.147500000000001</c:v>
                </c:pt>
                <c:pt idx="367">
                  <c:v>28.210049999999999</c:v>
                </c:pt>
                <c:pt idx="368">
                  <c:v>28.272599999999997</c:v>
                </c:pt>
                <c:pt idx="369">
                  <c:v>28.335149999999999</c:v>
                </c:pt>
                <c:pt idx="370">
                  <c:v>28.397699999999997</c:v>
                </c:pt>
                <c:pt idx="371">
                  <c:v>28.460249999999998</c:v>
                </c:pt>
                <c:pt idx="372">
                  <c:v>28.522799999999997</c:v>
                </c:pt>
                <c:pt idx="373">
                  <c:v>28.585349999999998</c:v>
                </c:pt>
                <c:pt idx="374">
                  <c:v>28.647899999999996</c:v>
                </c:pt>
                <c:pt idx="375">
                  <c:v>28.710449999999998</c:v>
                </c:pt>
                <c:pt idx="376">
                  <c:v>28.772999999999996</c:v>
                </c:pt>
                <c:pt idx="377">
                  <c:v>28.835549999999998</c:v>
                </c:pt>
                <c:pt idx="378">
                  <c:v>28.898099999999996</c:v>
                </c:pt>
                <c:pt idx="379">
                  <c:v>28.960649999999998</c:v>
                </c:pt>
                <c:pt idx="380">
                  <c:v>29.023199999999996</c:v>
                </c:pt>
                <c:pt idx="381">
                  <c:v>29.085749999999997</c:v>
                </c:pt>
                <c:pt idx="382">
                  <c:v>29.148299999999999</c:v>
                </c:pt>
                <c:pt idx="383">
                  <c:v>29.210849999999997</c:v>
                </c:pt>
                <c:pt idx="384">
                  <c:v>29.273399999999999</c:v>
                </c:pt>
                <c:pt idx="385">
                  <c:v>29.335949999999997</c:v>
                </c:pt>
                <c:pt idx="386">
                  <c:v>29.398499999999999</c:v>
                </c:pt>
                <c:pt idx="387">
                  <c:v>29.461049999999997</c:v>
                </c:pt>
                <c:pt idx="388">
                  <c:v>29.523599999999998</c:v>
                </c:pt>
                <c:pt idx="389">
                  <c:v>29.586149999999996</c:v>
                </c:pt>
                <c:pt idx="390">
                  <c:v>29.648699999999998</c:v>
                </c:pt>
                <c:pt idx="391">
                  <c:v>29.71125</c:v>
                </c:pt>
                <c:pt idx="392">
                  <c:v>29.773799999999998</c:v>
                </c:pt>
                <c:pt idx="393">
                  <c:v>29.836349999999996</c:v>
                </c:pt>
                <c:pt idx="394">
                  <c:v>29.898899999999998</c:v>
                </c:pt>
                <c:pt idx="395">
                  <c:v>29.961449999999996</c:v>
                </c:pt>
                <c:pt idx="396">
                  <c:v>30.023999999999997</c:v>
                </c:pt>
                <c:pt idx="397">
                  <c:v>30.086549999999999</c:v>
                </c:pt>
                <c:pt idx="398">
                  <c:v>30.149099999999997</c:v>
                </c:pt>
                <c:pt idx="399">
                  <c:v>30.211649999999999</c:v>
                </c:pt>
                <c:pt idx="400">
                  <c:v>30.274199999999997</c:v>
                </c:pt>
                <c:pt idx="401">
                  <c:v>30.336749999999999</c:v>
                </c:pt>
                <c:pt idx="402">
                  <c:v>30.399299999999997</c:v>
                </c:pt>
                <c:pt idx="403">
                  <c:v>30.461849999999998</c:v>
                </c:pt>
                <c:pt idx="404">
                  <c:v>30.524399999999996</c:v>
                </c:pt>
                <c:pt idx="405">
                  <c:v>30.586949999999998</c:v>
                </c:pt>
                <c:pt idx="406">
                  <c:v>30.649499999999996</c:v>
                </c:pt>
                <c:pt idx="407">
                  <c:v>30.712049999999998</c:v>
                </c:pt>
                <c:pt idx="408">
                  <c:v>30.774599999999996</c:v>
                </c:pt>
                <c:pt idx="409">
                  <c:v>30.837149999999998</c:v>
                </c:pt>
                <c:pt idx="410">
                  <c:v>30.899699999999996</c:v>
                </c:pt>
                <c:pt idx="411">
                  <c:v>30.962249999999997</c:v>
                </c:pt>
                <c:pt idx="412">
                  <c:v>31.024799999999999</c:v>
                </c:pt>
                <c:pt idx="413">
                  <c:v>31.087349999999997</c:v>
                </c:pt>
                <c:pt idx="414">
                  <c:v>31.149899999999999</c:v>
                </c:pt>
                <c:pt idx="415">
                  <c:v>31.212449999999997</c:v>
                </c:pt>
                <c:pt idx="416">
                  <c:v>31.274999999999999</c:v>
                </c:pt>
                <c:pt idx="417">
                  <c:v>31.337549999999997</c:v>
                </c:pt>
                <c:pt idx="418">
                  <c:v>31.400099999999998</c:v>
                </c:pt>
                <c:pt idx="419">
                  <c:v>31.462649999999996</c:v>
                </c:pt>
                <c:pt idx="420">
                  <c:v>31.525199999999998</c:v>
                </c:pt>
                <c:pt idx="421">
                  <c:v>31.587749999999996</c:v>
                </c:pt>
                <c:pt idx="422">
                  <c:v>31.650299999999998</c:v>
                </c:pt>
                <c:pt idx="423">
                  <c:v>31.712849999999996</c:v>
                </c:pt>
                <c:pt idx="424">
                  <c:v>31.775399999999998</c:v>
                </c:pt>
                <c:pt idx="425">
                  <c:v>31.837949999999996</c:v>
                </c:pt>
                <c:pt idx="426">
                  <c:v>31.900499999999997</c:v>
                </c:pt>
                <c:pt idx="427">
                  <c:v>31.963049999999996</c:v>
                </c:pt>
                <c:pt idx="428">
                  <c:v>32.025599999999997</c:v>
                </c:pt>
                <c:pt idx="429">
                  <c:v>32.088149999999999</c:v>
                </c:pt>
                <c:pt idx="430">
                  <c:v>32.150700000000001</c:v>
                </c:pt>
                <c:pt idx="431">
                  <c:v>32.213250000000002</c:v>
                </c:pt>
                <c:pt idx="432">
                  <c:v>32.275799999999997</c:v>
                </c:pt>
                <c:pt idx="433">
                  <c:v>32.338349999999998</c:v>
                </c:pt>
                <c:pt idx="434">
                  <c:v>32.400899999999993</c:v>
                </c:pt>
                <c:pt idx="435">
                  <c:v>32.463449999999995</c:v>
                </c:pt>
                <c:pt idx="436">
                  <c:v>32.525999999999996</c:v>
                </c:pt>
                <c:pt idx="437">
                  <c:v>32.588549999999998</c:v>
                </c:pt>
                <c:pt idx="438">
                  <c:v>32.6511</c:v>
                </c:pt>
                <c:pt idx="439">
                  <c:v>32.713650000000001</c:v>
                </c:pt>
                <c:pt idx="440">
                  <c:v>32.776199999999996</c:v>
                </c:pt>
                <c:pt idx="441">
                  <c:v>32.838749999999997</c:v>
                </c:pt>
                <c:pt idx="442">
                  <c:v>32.901299999999992</c:v>
                </c:pt>
                <c:pt idx="443">
                  <c:v>32.963849999999994</c:v>
                </c:pt>
                <c:pt idx="444">
                  <c:v>33.026399999999995</c:v>
                </c:pt>
                <c:pt idx="445">
                  <c:v>33.088949999999997</c:v>
                </c:pt>
                <c:pt idx="446">
                  <c:v>33.151499999999999</c:v>
                </c:pt>
                <c:pt idx="447">
                  <c:v>33.21405</c:v>
                </c:pt>
                <c:pt idx="448">
                  <c:v>33.276600000000002</c:v>
                </c:pt>
                <c:pt idx="449">
                  <c:v>33.339149999999997</c:v>
                </c:pt>
                <c:pt idx="450">
                  <c:v>33.401699999999998</c:v>
                </c:pt>
                <c:pt idx="451">
                  <c:v>33.464249999999993</c:v>
                </c:pt>
                <c:pt idx="452">
                  <c:v>33.526799999999994</c:v>
                </c:pt>
                <c:pt idx="453">
                  <c:v>33.589349999999996</c:v>
                </c:pt>
                <c:pt idx="454">
                  <c:v>33.651899999999998</c:v>
                </c:pt>
                <c:pt idx="455">
                  <c:v>33.714449999999999</c:v>
                </c:pt>
                <c:pt idx="456">
                  <c:v>33.777000000000001</c:v>
                </c:pt>
                <c:pt idx="457">
                  <c:v>33.839549999999996</c:v>
                </c:pt>
                <c:pt idx="458">
                  <c:v>33.902099999999997</c:v>
                </c:pt>
                <c:pt idx="459">
                  <c:v>33.964649999999992</c:v>
                </c:pt>
                <c:pt idx="460">
                  <c:v>34.027199999999993</c:v>
                </c:pt>
                <c:pt idx="461">
                  <c:v>34.089749999999995</c:v>
                </c:pt>
                <c:pt idx="462">
                  <c:v>34.152299999999997</c:v>
                </c:pt>
                <c:pt idx="463">
                  <c:v>34.214849999999998</c:v>
                </c:pt>
                <c:pt idx="464">
                  <c:v>34.2774</c:v>
                </c:pt>
                <c:pt idx="465">
                  <c:v>34.339950000000002</c:v>
                </c:pt>
                <c:pt idx="466">
                  <c:v>34.402500000000003</c:v>
                </c:pt>
                <c:pt idx="467">
                  <c:v>34.465049999999998</c:v>
                </c:pt>
                <c:pt idx="468">
                  <c:v>34.527599999999993</c:v>
                </c:pt>
                <c:pt idx="469">
                  <c:v>34.590149999999994</c:v>
                </c:pt>
                <c:pt idx="470">
                  <c:v>34.652699999999996</c:v>
                </c:pt>
                <c:pt idx="471">
                  <c:v>34.715249999999997</c:v>
                </c:pt>
                <c:pt idx="472">
                  <c:v>34.777799999999999</c:v>
                </c:pt>
                <c:pt idx="473">
                  <c:v>34.840350000000001</c:v>
                </c:pt>
                <c:pt idx="474">
                  <c:v>34.902899999999995</c:v>
                </c:pt>
                <c:pt idx="475">
                  <c:v>34.965449999999997</c:v>
                </c:pt>
                <c:pt idx="476">
                  <c:v>35.027999999999999</c:v>
                </c:pt>
                <c:pt idx="477">
                  <c:v>35.090549999999993</c:v>
                </c:pt>
                <c:pt idx="478">
                  <c:v>35.153099999999995</c:v>
                </c:pt>
                <c:pt idx="479">
                  <c:v>35.215649999999997</c:v>
                </c:pt>
                <c:pt idx="480">
                  <c:v>35.278199999999998</c:v>
                </c:pt>
                <c:pt idx="481">
                  <c:v>35.34075</c:v>
                </c:pt>
                <c:pt idx="482">
                  <c:v>35.403300000000002</c:v>
                </c:pt>
                <c:pt idx="483">
                  <c:v>35.465849999999996</c:v>
                </c:pt>
                <c:pt idx="484">
                  <c:v>35.528399999999998</c:v>
                </c:pt>
                <c:pt idx="485">
                  <c:v>35.590949999999992</c:v>
                </c:pt>
                <c:pt idx="486">
                  <c:v>35.653499999999994</c:v>
                </c:pt>
                <c:pt idx="487">
                  <c:v>35.716049999999996</c:v>
                </c:pt>
                <c:pt idx="488">
                  <c:v>35.778599999999997</c:v>
                </c:pt>
                <c:pt idx="489">
                  <c:v>35.841149999999999</c:v>
                </c:pt>
                <c:pt idx="490">
                  <c:v>35.903700000000001</c:v>
                </c:pt>
                <c:pt idx="491">
                  <c:v>35.966250000000002</c:v>
                </c:pt>
                <c:pt idx="492">
                  <c:v>36.028799999999997</c:v>
                </c:pt>
                <c:pt idx="493">
                  <c:v>36.091349999999998</c:v>
                </c:pt>
                <c:pt idx="494">
                  <c:v>36.1539</c:v>
                </c:pt>
                <c:pt idx="495">
                  <c:v>36.216449999999995</c:v>
                </c:pt>
                <c:pt idx="496">
                  <c:v>36.278999999999996</c:v>
                </c:pt>
                <c:pt idx="497">
                  <c:v>36.341549999999998</c:v>
                </c:pt>
                <c:pt idx="498">
                  <c:v>36.4041</c:v>
                </c:pt>
                <c:pt idx="499">
                  <c:v>36.466649999999994</c:v>
                </c:pt>
                <c:pt idx="500">
                  <c:v>36.529199999999996</c:v>
                </c:pt>
                <c:pt idx="501">
                  <c:v>36.591749999999998</c:v>
                </c:pt>
                <c:pt idx="502">
                  <c:v>36.654299999999999</c:v>
                </c:pt>
                <c:pt idx="503">
                  <c:v>36.716849999999994</c:v>
                </c:pt>
                <c:pt idx="504">
                  <c:v>36.779399999999995</c:v>
                </c:pt>
                <c:pt idx="505">
                  <c:v>36.841949999999997</c:v>
                </c:pt>
                <c:pt idx="506">
                  <c:v>36.904499999999999</c:v>
                </c:pt>
                <c:pt idx="507">
                  <c:v>36.967049999999993</c:v>
                </c:pt>
                <c:pt idx="508">
                  <c:v>37.029599999999995</c:v>
                </c:pt>
                <c:pt idx="509">
                  <c:v>37.092149999999997</c:v>
                </c:pt>
                <c:pt idx="510">
                  <c:v>37.154699999999998</c:v>
                </c:pt>
                <c:pt idx="511">
                  <c:v>37.21725</c:v>
                </c:pt>
                <c:pt idx="512">
                  <c:v>37.279799999999994</c:v>
                </c:pt>
                <c:pt idx="513">
                  <c:v>37.342349999999996</c:v>
                </c:pt>
                <c:pt idx="514">
                  <c:v>37.404899999999998</c:v>
                </c:pt>
                <c:pt idx="515">
                  <c:v>37.467449999999999</c:v>
                </c:pt>
                <c:pt idx="516">
                  <c:v>37.53</c:v>
                </c:pt>
                <c:pt idx="517">
                  <c:v>37.592549999999996</c:v>
                </c:pt>
                <c:pt idx="518">
                  <c:v>37.655099999999997</c:v>
                </c:pt>
                <c:pt idx="519">
                  <c:v>37.717649999999999</c:v>
                </c:pt>
                <c:pt idx="520">
                  <c:v>37.780199999999994</c:v>
                </c:pt>
                <c:pt idx="521">
                  <c:v>37.842749999999995</c:v>
                </c:pt>
                <c:pt idx="522">
                  <c:v>37.905299999999997</c:v>
                </c:pt>
                <c:pt idx="523">
                  <c:v>37.967849999999999</c:v>
                </c:pt>
                <c:pt idx="524">
                  <c:v>38.030399999999993</c:v>
                </c:pt>
                <c:pt idx="525">
                  <c:v>38.092949999999995</c:v>
                </c:pt>
                <c:pt idx="526">
                  <c:v>38.155499999999996</c:v>
                </c:pt>
                <c:pt idx="527">
                  <c:v>38.218049999999998</c:v>
                </c:pt>
                <c:pt idx="528">
                  <c:v>38.2806</c:v>
                </c:pt>
                <c:pt idx="529">
                  <c:v>38.343149999999994</c:v>
                </c:pt>
                <c:pt idx="530">
                  <c:v>38.405699999999996</c:v>
                </c:pt>
                <c:pt idx="531">
                  <c:v>38.468249999999998</c:v>
                </c:pt>
                <c:pt idx="532">
                  <c:v>38.530799999999999</c:v>
                </c:pt>
                <c:pt idx="533">
                  <c:v>38.593349999999994</c:v>
                </c:pt>
                <c:pt idx="534">
                  <c:v>38.655899999999995</c:v>
                </c:pt>
                <c:pt idx="535">
                  <c:v>38.718449999999997</c:v>
                </c:pt>
                <c:pt idx="536">
                  <c:v>38.780999999999999</c:v>
                </c:pt>
                <c:pt idx="537">
                  <c:v>38.843549999999993</c:v>
                </c:pt>
                <c:pt idx="538">
                  <c:v>38.906099999999995</c:v>
                </c:pt>
                <c:pt idx="539">
                  <c:v>38.968649999999997</c:v>
                </c:pt>
                <c:pt idx="540">
                  <c:v>39.031199999999998</c:v>
                </c:pt>
                <c:pt idx="541">
                  <c:v>39.09375</c:v>
                </c:pt>
                <c:pt idx="542">
                  <c:v>39.156299999999995</c:v>
                </c:pt>
                <c:pt idx="543">
                  <c:v>39.218849999999996</c:v>
                </c:pt>
                <c:pt idx="544">
                  <c:v>39.281399999999998</c:v>
                </c:pt>
                <c:pt idx="545">
                  <c:v>39.34395</c:v>
                </c:pt>
                <c:pt idx="546">
                  <c:v>39.406499999999994</c:v>
                </c:pt>
                <c:pt idx="547">
                  <c:v>39.469049999999996</c:v>
                </c:pt>
                <c:pt idx="548">
                  <c:v>39.531599999999997</c:v>
                </c:pt>
                <c:pt idx="549">
                  <c:v>39.594149999999999</c:v>
                </c:pt>
                <c:pt idx="550">
                  <c:v>39.656699999999994</c:v>
                </c:pt>
                <c:pt idx="551">
                  <c:v>39.719249999999995</c:v>
                </c:pt>
                <c:pt idx="552">
                  <c:v>39.781799999999997</c:v>
                </c:pt>
                <c:pt idx="553">
                  <c:v>39.844349999999999</c:v>
                </c:pt>
                <c:pt idx="554">
                  <c:v>39.906899999999993</c:v>
                </c:pt>
                <c:pt idx="555">
                  <c:v>39.969449999999995</c:v>
                </c:pt>
                <c:pt idx="556">
                  <c:v>40.031999999999996</c:v>
                </c:pt>
              </c:numCache>
            </c:numRef>
          </c:xVal>
          <c:yVal>
            <c:numRef>
              <c:f>S1855R9!$B$22:$B$578</c:f>
              <c:numCache>
                <c:formatCode>General</c:formatCode>
                <c:ptCount val="557"/>
                <c:pt idx="0">
                  <c:v>0.94120000000000004</c:v>
                </c:pt>
                <c:pt idx="1">
                  <c:v>0.93367</c:v>
                </c:pt>
                <c:pt idx="2">
                  <c:v>0.93828999999999996</c:v>
                </c:pt>
                <c:pt idx="3">
                  <c:v>0.93010000000000004</c:v>
                </c:pt>
                <c:pt idx="4">
                  <c:v>0.92288999999999999</c:v>
                </c:pt>
                <c:pt idx="5">
                  <c:v>0.94198999999999999</c:v>
                </c:pt>
                <c:pt idx="6">
                  <c:v>0.94747999999999999</c:v>
                </c:pt>
                <c:pt idx="7">
                  <c:v>0.93983000000000005</c:v>
                </c:pt>
                <c:pt idx="8">
                  <c:v>0.96096999999999999</c:v>
                </c:pt>
                <c:pt idx="9">
                  <c:v>0.99317</c:v>
                </c:pt>
                <c:pt idx="10">
                  <c:v>0.98909999999999998</c:v>
                </c:pt>
                <c:pt idx="11">
                  <c:v>0.97269000000000005</c:v>
                </c:pt>
                <c:pt idx="12">
                  <c:v>0.96174999999999999</c:v>
                </c:pt>
                <c:pt idx="13">
                  <c:v>0.95526</c:v>
                </c:pt>
                <c:pt idx="14">
                  <c:v>0.96142000000000005</c:v>
                </c:pt>
                <c:pt idx="15">
                  <c:v>0.97021999999999997</c:v>
                </c:pt>
                <c:pt idx="16">
                  <c:v>0.96953999999999996</c:v>
                </c:pt>
                <c:pt idx="17">
                  <c:v>0.97555999999999998</c:v>
                </c:pt>
                <c:pt idx="18">
                  <c:v>0.97848999999999997</c:v>
                </c:pt>
                <c:pt idx="19">
                  <c:v>0.97014999999999996</c:v>
                </c:pt>
                <c:pt idx="20">
                  <c:v>0.97184000000000004</c:v>
                </c:pt>
                <c:pt idx="21">
                  <c:v>0.98473999999999995</c:v>
                </c:pt>
                <c:pt idx="22">
                  <c:v>0.98995999999999995</c:v>
                </c:pt>
                <c:pt idx="23">
                  <c:v>0.97455999999999998</c:v>
                </c:pt>
                <c:pt idx="24">
                  <c:v>0.96360000000000001</c:v>
                </c:pt>
                <c:pt idx="25">
                  <c:v>0.97611000000000003</c:v>
                </c:pt>
                <c:pt idx="26">
                  <c:v>0.98702000000000001</c:v>
                </c:pt>
                <c:pt idx="27">
                  <c:v>0.98355999999999999</c:v>
                </c:pt>
                <c:pt idx="28">
                  <c:v>0.97497</c:v>
                </c:pt>
                <c:pt idx="29">
                  <c:v>0.97226000000000001</c:v>
                </c:pt>
                <c:pt idx="30">
                  <c:v>0.97221000000000002</c:v>
                </c:pt>
                <c:pt idx="31">
                  <c:v>0.96623999999999999</c:v>
                </c:pt>
                <c:pt idx="32">
                  <c:v>0.98265000000000002</c:v>
                </c:pt>
                <c:pt idx="33">
                  <c:v>0.98841999999999997</c:v>
                </c:pt>
                <c:pt idx="34">
                  <c:v>0.97831000000000001</c:v>
                </c:pt>
                <c:pt idx="35">
                  <c:v>0.98660999999999999</c:v>
                </c:pt>
                <c:pt idx="36">
                  <c:v>0.98345000000000005</c:v>
                </c:pt>
                <c:pt idx="37">
                  <c:v>0.97189999999999999</c:v>
                </c:pt>
                <c:pt idx="38">
                  <c:v>0.97121000000000002</c:v>
                </c:pt>
                <c:pt idx="39">
                  <c:v>0.97143000000000002</c:v>
                </c:pt>
                <c:pt idx="40">
                  <c:v>0.96416999999999997</c:v>
                </c:pt>
                <c:pt idx="41">
                  <c:v>0.95633999999999997</c:v>
                </c:pt>
                <c:pt idx="42">
                  <c:v>0.95643999999999996</c:v>
                </c:pt>
                <c:pt idx="43">
                  <c:v>0.95948999999999995</c:v>
                </c:pt>
                <c:pt idx="44">
                  <c:v>0.96650000000000003</c:v>
                </c:pt>
                <c:pt idx="45">
                  <c:v>0.96304999999999996</c:v>
                </c:pt>
                <c:pt idx="46">
                  <c:v>0.95777000000000001</c:v>
                </c:pt>
                <c:pt idx="47">
                  <c:v>0.96138000000000001</c:v>
                </c:pt>
                <c:pt idx="48">
                  <c:v>0.95270999999999995</c:v>
                </c:pt>
                <c:pt idx="49">
                  <c:v>0.95484999999999998</c:v>
                </c:pt>
                <c:pt idx="50">
                  <c:v>0.95774999999999999</c:v>
                </c:pt>
                <c:pt idx="51">
                  <c:v>0.95315000000000005</c:v>
                </c:pt>
                <c:pt idx="52">
                  <c:v>0.96391000000000004</c:v>
                </c:pt>
                <c:pt idx="53">
                  <c:v>0.96640000000000004</c:v>
                </c:pt>
                <c:pt idx="54">
                  <c:v>0.95538000000000001</c:v>
                </c:pt>
                <c:pt idx="55">
                  <c:v>0.95199999999999996</c:v>
                </c:pt>
                <c:pt idx="56">
                  <c:v>0.94796999999999998</c:v>
                </c:pt>
                <c:pt idx="57">
                  <c:v>0.94235999999999998</c:v>
                </c:pt>
                <c:pt idx="58">
                  <c:v>0.95199</c:v>
                </c:pt>
                <c:pt idx="59">
                  <c:v>0.95521999999999996</c:v>
                </c:pt>
                <c:pt idx="60">
                  <c:v>0.95374000000000003</c:v>
                </c:pt>
                <c:pt idx="61">
                  <c:v>0.95279999999999998</c:v>
                </c:pt>
                <c:pt idx="62">
                  <c:v>0.95543</c:v>
                </c:pt>
                <c:pt idx="63">
                  <c:v>0.96565000000000001</c:v>
                </c:pt>
                <c:pt idx="64">
                  <c:v>0.97170999999999996</c:v>
                </c:pt>
                <c:pt idx="65">
                  <c:v>0.96787999999999996</c:v>
                </c:pt>
                <c:pt idx="66">
                  <c:v>0.95975999999999995</c:v>
                </c:pt>
                <c:pt idx="67">
                  <c:v>0.95530999999999999</c:v>
                </c:pt>
                <c:pt idx="68">
                  <c:v>0.95811000000000002</c:v>
                </c:pt>
                <c:pt idx="69">
                  <c:v>0.97238000000000002</c:v>
                </c:pt>
                <c:pt idx="70">
                  <c:v>0.97480999999999995</c:v>
                </c:pt>
                <c:pt idx="71">
                  <c:v>0.96360000000000001</c:v>
                </c:pt>
                <c:pt idx="72">
                  <c:v>0.95723999999999998</c:v>
                </c:pt>
                <c:pt idx="73">
                  <c:v>0.96126999999999996</c:v>
                </c:pt>
                <c:pt idx="74">
                  <c:v>0.96970000000000001</c:v>
                </c:pt>
                <c:pt idx="75">
                  <c:v>0.97275</c:v>
                </c:pt>
                <c:pt idx="76">
                  <c:v>0.96896000000000004</c:v>
                </c:pt>
                <c:pt idx="77">
                  <c:v>0.96506000000000003</c:v>
                </c:pt>
                <c:pt idx="78">
                  <c:v>0.96265999999999996</c:v>
                </c:pt>
                <c:pt idx="79">
                  <c:v>0.96106999999999998</c:v>
                </c:pt>
                <c:pt idx="80">
                  <c:v>0.96074000000000004</c:v>
                </c:pt>
                <c:pt idx="81">
                  <c:v>0.96094999999999997</c:v>
                </c:pt>
                <c:pt idx="82">
                  <c:v>0.95726</c:v>
                </c:pt>
                <c:pt idx="83">
                  <c:v>0.95543999999999996</c:v>
                </c:pt>
                <c:pt idx="84">
                  <c:v>0.96057000000000003</c:v>
                </c:pt>
                <c:pt idx="85">
                  <c:v>0.96199000000000001</c:v>
                </c:pt>
                <c:pt idx="86">
                  <c:v>0.95913000000000004</c:v>
                </c:pt>
                <c:pt idx="87">
                  <c:v>0.95753999999999995</c:v>
                </c:pt>
                <c:pt idx="88">
                  <c:v>0.96072999999999997</c:v>
                </c:pt>
                <c:pt idx="89">
                  <c:v>0.96706000000000003</c:v>
                </c:pt>
                <c:pt idx="90">
                  <c:v>0.97099000000000002</c:v>
                </c:pt>
                <c:pt idx="91">
                  <c:v>0.96828999999999998</c:v>
                </c:pt>
                <c:pt idx="92">
                  <c:v>0.95904999999999996</c:v>
                </c:pt>
                <c:pt idx="93">
                  <c:v>0.95450000000000002</c:v>
                </c:pt>
                <c:pt idx="94">
                  <c:v>0.95659000000000005</c:v>
                </c:pt>
                <c:pt idx="95">
                  <c:v>0.96369000000000005</c:v>
                </c:pt>
                <c:pt idx="96">
                  <c:v>0.96806000000000003</c:v>
                </c:pt>
                <c:pt idx="97">
                  <c:v>0.96150999999999998</c:v>
                </c:pt>
                <c:pt idx="98">
                  <c:v>0.95630999999999999</c:v>
                </c:pt>
                <c:pt idx="99">
                  <c:v>0.95723999999999998</c:v>
                </c:pt>
                <c:pt idx="100">
                  <c:v>0.96311999999999998</c:v>
                </c:pt>
                <c:pt idx="101">
                  <c:v>0.97087999999999997</c:v>
                </c:pt>
                <c:pt idx="102">
                  <c:v>0.97006000000000003</c:v>
                </c:pt>
                <c:pt idx="103">
                  <c:v>0.95914999999999995</c:v>
                </c:pt>
                <c:pt idx="104">
                  <c:v>0.94743999999999995</c:v>
                </c:pt>
                <c:pt idx="105">
                  <c:v>0.94343999999999995</c:v>
                </c:pt>
                <c:pt idx="106">
                  <c:v>0.95082</c:v>
                </c:pt>
                <c:pt idx="107">
                  <c:v>0.9597</c:v>
                </c:pt>
                <c:pt idx="108">
                  <c:v>0.96055999999999997</c:v>
                </c:pt>
                <c:pt idx="109">
                  <c:v>0.95591999999999999</c:v>
                </c:pt>
                <c:pt idx="110">
                  <c:v>0.95077</c:v>
                </c:pt>
                <c:pt idx="111">
                  <c:v>0.9536</c:v>
                </c:pt>
                <c:pt idx="112">
                  <c:v>0.95909999999999995</c:v>
                </c:pt>
                <c:pt idx="113">
                  <c:v>0.96396000000000004</c:v>
                </c:pt>
                <c:pt idx="114">
                  <c:v>0.96265999999999996</c:v>
                </c:pt>
                <c:pt idx="115">
                  <c:v>0.95147999999999999</c:v>
                </c:pt>
                <c:pt idx="116">
                  <c:v>0.94545999999999997</c:v>
                </c:pt>
                <c:pt idx="117">
                  <c:v>0.94181999999999999</c:v>
                </c:pt>
                <c:pt idx="118">
                  <c:v>0.93866000000000005</c:v>
                </c:pt>
                <c:pt idx="119">
                  <c:v>0.94179000000000002</c:v>
                </c:pt>
                <c:pt idx="120">
                  <c:v>0.94454000000000005</c:v>
                </c:pt>
                <c:pt idx="121">
                  <c:v>0.94247999999999998</c:v>
                </c:pt>
                <c:pt idx="122">
                  <c:v>0.94079999999999997</c:v>
                </c:pt>
                <c:pt idx="123">
                  <c:v>0.93935000000000002</c:v>
                </c:pt>
                <c:pt idx="124">
                  <c:v>0.93525000000000003</c:v>
                </c:pt>
                <c:pt idx="125">
                  <c:v>0.93493000000000004</c:v>
                </c:pt>
                <c:pt idx="126">
                  <c:v>0.93906000000000001</c:v>
                </c:pt>
                <c:pt idx="127">
                  <c:v>0.93957000000000002</c:v>
                </c:pt>
                <c:pt idx="128">
                  <c:v>0.93286999999999998</c:v>
                </c:pt>
                <c:pt idx="129">
                  <c:v>0.92586999999999997</c:v>
                </c:pt>
                <c:pt idx="130">
                  <c:v>0.92200000000000004</c:v>
                </c:pt>
                <c:pt idx="131">
                  <c:v>0.92045999999999994</c:v>
                </c:pt>
                <c:pt idx="132">
                  <c:v>0.92054000000000002</c:v>
                </c:pt>
                <c:pt idx="133">
                  <c:v>0.92247999999999997</c:v>
                </c:pt>
                <c:pt idx="134">
                  <c:v>0.92390000000000005</c:v>
                </c:pt>
                <c:pt idx="135">
                  <c:v>0.91681999999999997</c:v>
                </c:pt>
                <c:pt idx="136">
                  <c:v>0.90459000000000001</c:v>
                </c:pt>
                <c:pt idx="137">
                  <c:v>0.89622999999999997</c:v>
                </c:pt>
                <c:pt idx="138">
                  <c:v>0.89195000000000002</c:v>
                </c:pt>
                <c:pt idx="139">
                  <c:v>0.88549999999999995</c:v>
                </c:pt>
                <c:pt idx="140">
                  <c:v>0.87138000000000004</c:v>
                </c:pt>
                <c:pt idx="141">
                  <c:v>0.85055000000000003</c:v>
                </c:pt>
                <c:pt idx="142">
                  <c:v>0.83106000000000002</c:v>
                </c:pt>
                <c:pt idx="143">
                  <c:v>0.81574000000000002</c:v>
                </c:pt>
                <c:pt idx="144">
                  <c:v>0.80076000000000003</c:v>
                </c:pt>
                <c:pt idx="145">
                  <c:v>0.78115999999999997</c:v>
                </c:pt>
                <c:pt idx="146">
                  <c:v>0.75536999999999999</c:v>
                </c:pt>
                <c:pt idx="147">
                  <c:v>0.72472999999999999</c:v>
                </c:pt>
                <c:pt idx="148">
                  <c:v>0.69120000000000004</c:v>
                </c:pt>
                <c:pt idx="149">
                  <c:v>0.65754999999999997</c:v>
                </c:pt>
                <c:pt idx="150">
                  <c:v>0.62214000000000003</c:v>
                </c:pt>
                <c:pt idx="151">
                  <c:v>0.58550000000000002</c:v>
                </c:pt>
                <c:pt idx="152">
                  <c:v>0.54503000000000001</c:v>
                </c:pt>
                <c:pt idx="153">
                  <c:v>0.50417000000000001</c:v>
                </c:pt>
                <c:pt idx="154">
                  <c:v>0.46861000000000003</c:v>
                </c:pt>
                <c:pt idx="155">
                  <c:v>0.43648999999999999</c:v>
                </c:pt>
                <c:pt idx="156">
                  <c:v>0.4083</c:v>
                </c:pt>
                <c:pt idx="157">
                  <c:v>0.38207000000000002</c:v>
                </c:pt>
                <c:pt idx="158">
                  <c:v>0.35128999999999999</c:v>
                </c:pt>
                <c:pt idx="159">
                  <c:v>0.32184000000000001</c:v>
                </c:pt>
                <c:pt idx="160">
                  <c:v>0.29699999999999999</c:v>
                </c:pt>
                <c:pt idx="161">
                  <c:v>0.27465000000000001</c:v>
                </c:pt>
                <c:pt idx="162">
                  <c:v>0.25174999999999997</c:v>
                </c:pt>
                <c:pt idx="163">
                  <c:v>0.22753999999999999</c:v>
                </c:pt>
                <c:pt idx="164">
                  <c:v>0.20507</c:v>
                </c:pt>
                <c:pt idx="165">
                  <c:v>0.18586</c:v>
                </c:pt>
                <c:pt idx="166">
                  <c:v>0.17121</c:v>
                </c:pt>
                <c:pt idx="167">
                  <c:v>0.15709999999999999</c:v>
                </c:pt>
                <c:pt idx="168">
                  <c:v>0.14304</c:v>
                </c:pt>
                <c:pt idx="169">
                  <c:v>0.13138</c:v>
                </c:pt>
                <c:pt idx="170">
                  <c:v>0.12083000000000001</c:v>
                </c:pt>
                <c:pt idx="171">
                  <c:v>0.11178</c:v>
                </c:pt>
                <c:pt idx="172">
                  <c:v>0.10326</c:v>
                </c:pt>
                <c:pt idx="173">
                  <c:v>9.443E-2</c:v>
                </c:pt>
                <c:pt idx="174">
                  <c:v>8.6679999999999993E-2</c:v>
                </c:pt>
                <c:pt idx="175">
                  <c:v>7.9759999999999998E-2</c:v>
                </c:pt>
                <c:pt idx="176">
                  <c:v>7.306E-2</c:v>
                </c:pt>
                <c:pt idx="177">
                  <c:v>6.6350000000000006E-2</c:v>
                </c:pt>
                <c:pt idx="178">
                  <c:v>5.9679999999999997E-2</c:v>
                </c:pt>
                <c:pt idx="179">
                  <c:v>5.3460000000000001E-2</c:v>
                </c:pt>
                <c:pt idx="180">
                  <c:v>4.8550000000000003E-2</c:v>
                </c:pt>
                <c:pt idx="181">
                  <c:v>4.4690000000000001E-2</c:v>
                </c:pt>
                <c:pt idx="182">
                  <c:v>4.0390000000000002E-2</c:v>
                </c:pt>
                <c:pt idx="183">
                  <c:v>3.601E-2</c:v>
                </c:pt>
                <c:pt idx="184">
                  <c:v>3.2730000000000002E-2</c:v>
                </c:pt>
                <c:pt idx="185">
                  <c:v>3.0009999999999998E-2</c:v>
                </c:pt>
                <c:pt idx="186">
                  <c:v>2.7650000000000001E-2</c:v>
                </c:pt>
                <c:pt idx="187">
                  <c:v>2.6020000000000001E-2</c:v>
                </c:pt>
                <c:pt idx="188">
                  <c:v>2.3720000000000001E-2</c:v>
                </c:pt>
                <c:pt idx="189">
                  <c:v>2.1090000000000001E-2</c:v>
                </c:pt>
                <c:pt idx="190">
                  <c:v>1.9060000000000001E-2</c:v>
                </c:pt>
                <c:pt idx="191">
                  <c:v>1.7510000000000001E-2</c:v>
                </c:pt>
                <c:pt idx="192">
                  <c:v>1.6060000000000001E-2</c:v>
                </c:pt>
                <c:pt idx="193">
                  <c:v>1.401E-2</c:v>
                </c:pt>
                <c:pt idx="194">
                  <c:v>1.2030000000000001E-2</c:v>
                </c:pt>
                <c:pt idx="195">
                  <c:v>1.064E-2</c:v>
                </c:pt>
                <c:pt idx="196">
                  <c:v>9.5200000000000007E-3</c:v>
                </c:pt>
                <c:pt idx="197">
                  <c:v>8.6700000000000006E-3</c:v>
                </c:pt>
                <c:pt idx="198">
                  <c:v>7.6699999999999997E-3</c:v>
                </c:pt>
                <c:pt idx="199">
                  <c:v>6.8399999999999997E-3</c:v>
                </c:pt>
                <c:pt idx="200">
                  <c:v>6.1599999999999997E-3</c:v>
                </c:pt>
                <c:pt idx="201">
                  <c:v>5.7299999999999999E-3</c:v>
                </c:pt>
                <c:pt idx="202">
                  <c:v>5.5100000000000001E-3</c:v>
                </c:pt>
                <c:pt idx="203">
                  <c:v>4.79E-3</c:v>
                </c:pt>
                <c:pt idx="204">
                  <c:v>4.5199999999999997E-3</c:v>
                </c:pt>
                <c:pt idx="205">
                  <c:v>4.2199999999999998E-3</c:v>
                </c:pt>
                <c:pt idx="206">
                  <c:v>3.7499999999999999E-3</c:v>
                </c:pt>
                <c:pt idx="207">
                  <c:v>3.64E-3</c:v>
                </c:pt>
                <c:pt idx="208">
                  <c:v>3.2599999999999999E-3</c:v>
                </c:pt>
                <c:pt idx="209">
                  <c:v>2.5600000000000002E-3</c:v>
                </c:pt>
                <c:pt idx="210">
                  <c:v>2.0799999999999998E-3</c:v>
                </c:pt>
                <c:pt idx="211">
                  <c:v>2.0400000000000001E-3</c:v>
                </c:pt>
                <c:pt idx="212">
                  <c:v>2.3E-3</c:v>
                </c:pt>
                <c:pt idx="213">
                  <c:v>2.6199999999999999E-3</c:v>
                </c:pt>
                <c:pt idx="214">
                  <c:v>2.47E-3</c:v>
                </c:pt>
                <c:pt idx="215">
                  <c:v>2.48E-3</c:v>
                </c:pt>
                <c:pt idx="216">
                  <c:v>2.2699999999999999E-3</c:v>
                </c:pt>
                <c:pt idx="217">
                  <c:v>1.75E-3</c:v>
                </c:pt>
                <c:pt idx="218">
                  <c:v>1.6199999999999999E-3</c:v>
                </c:pt>
                <c:pt idx="219">
                  <c:v>1.17E-3</c:v>
                </c:pt>
                <c:pt idx="220">
                  <c:v>1.07E-3</c:v>
                </c:pt>
                <c:pt idx="221">
                  <c:v>1.15E-3</c:v>
                </c:pt>
                <c:pt idx="222">
                  <c:v>9.8999999999999999E-4</c:v>
                </c:pt>
                <c:pt idx="223">
                  <c:v>1.0300000000000001E-3</c:v>
                </c:pt>
                <c:pt idx="224">
                  <c:v>1.14E-3</c:v>
                </c:pt>
                <c:pt idx="225">
                  <c:v>1.4599999999999999E-3</c:v>
                </c:pt>
                <c:pt idx="226">
                  <c:v>1.58E-3</c:v>
                </c:pt>
                <c:pt idx="227">
                  <c:v>1.2899999999999999E-3</c:v>
                </c:pt>
                <c:pt idx="228">
                  <c:v>1.1199999999999999E-3</c:v>
                </c:pt>
                <c:pt idx="229">
                  <c:v>1.1800000000000001E-3</c:v>
                </c:pt>
                <c:pt idx="230">
                  <c:v>1.1100000000000001E-3</c:v>
                </c:pt>
                <c:pt idx="231">
                  <c:v>1.33E-3</c:v>
                </c:pt>
                <c:pt idx="232">
                  <c:v>1.4E-3</c:v>
                </c:pt>
                <c:pt idx="233">
                  <c:v>1E-3</c:v>
                </c:pt>
                <c:pt idx="234">
                  <c:v>7.7999999999999999E-4</c:v>
                </c:pt>
                <c:pt idx="235">
                  <c:v>5.1000000000000004E-4</c:v>
                </c:pt>
                <c:pt idx="236">
                  <c:v>4.6000000000000001E-4</c:v>
                </c:pt>
                <c:pt idx="237">
                  <c:v>4.2999999999999999E-4</c:v>
                </c:pt>
                <c:pt idx="238">
                  <c:v>4.2999999999999999E-4</c:v>
                </c:pt>
                <c:pt idx="239">
                  <c:v>6.0999999999999997E-4</c:v>
                </c:pt>
                <c:pt idx="240">
                  <c:v>6.8999999999999997E-4</c:v>
                </c:pt>
                <c:pt idx="241">
                  <c:v>8.9999999999999998E-4</c:v>
                </c:pt>
                <c:pt idx="242">
                  <c:v>4.8000000000000001E-4</c:v>
                </c:pt>
                <c:pt idx="243">
                  <c:v>3.6000000000000002E-4</c:v>
                </c:pt>
                <c:pt idx="244">
                  <c:v>7.2999999999999996E-4</c:v>
                </c:pt>
                <c:pt idx="245">
                  <c:v>5.4000000000000001E-4</c:v>
                </c:pt>
                <c:pt idx="246">
                  <c:v>5.1000000000000004E-4</c:v>
                </c:pt>
                <c:pt idx="247">
                  <c:v>4.4000000000000002E-4</c:v>
                </c:pt>
                <c:pt idx="248">
                  <c:v>1.9000000000000001E-4</c:v>
                </c:pt>
                <c:pt idx="249">
                  <c:v>1.0000000000000001E-5</c:v>
                </c:pt>
                <c:pt idx="250">
                  <c:v>1.4999999999999999E-4</c:v>
                </c:pt>
                <c:pt idx="251">
                  <c:v>3.5E-4</c:v>
                </c:pt>
                <c:pt idx="252">
                  <c:v>3.3E-4</c:v>
                </c:pt>
                <c:pt idx="253">
                  <c:v>3.2000000000000003E-4</c:v>
                </c:pt>
                <c:pt idx="254">
                  <c:v>3.2000000000000003E-4</c:v>
                </c:pt>
                <c:pt idx="255">
                  <c:v>4.0999999999999999E-4</c:v>
                </c:pt>
                <c:pt idx="256">
                  <c:v>5.5000000000000003E-4</c:v>
                </c:pt>
                <c:pt idx="257">
                  <c:v>5.4000000000000001E-4</c:v>
                </c:pt>
                <c:pt idx="258">
                  <c:v>3.8000000000000002E-4</c:v>
                </c:pt>
                <c:pt idx="259">
                  <c:v>2.9E-4</c:v>
                </c:pt>
                <c:pt idx="260">
                  <c:v>3.1E-4</c:v>
                </c:pt>
                <c:pt idx="261">
                  <c:v>3.1E-4</c:v>
                </c:pt>
                <c:pt idx="262">
                  <c:v>4.4000000000000002E-4</c:v>
                </c:pt>
                <c:pt idx="263">
                  <c:v>7.3999999999999999E-4</c:v>
                </c:pt>
                <c:pt idx="264">
                  <c:v>8.3000000000000001E-4</c:v>
                </c:pt>
                <c:pt idx="265">
                  <c:v>7.6999999999999996E-4</c:v>
                </c:pt>
                <c:pt idx="266">
                  <c:v>7.2999999999999996E-4</c:v>
                </c:pt>
                <c:pt idx="267">
                  <c:v>7.9000000000000001E-4</c:v>
                </c:pt>
                <c:pt idx="268">
                  <c:v>8.4000000000000003E-4</c:v>
                </c:pt>
                <c:pt idx="269">
                  <c:v>6.3000000000000003E-4</c:v>
                </c:pt>
                <c:pt idx="270">
                  <c:v>5.9000000000000003E-4</c:v>
                </c:pt>
                <c:pt idx="271">
                  <c:v>5.5999999999999995E-4</c:v>
                </c:pt>
                <c:pt idx="272">
                  <c:v>5.5000000000000003E-4</c:v>
                </c:pt>
                <c:pt idx="273">
                  <c:v>3.8999999999999999E-4</c:v>
                </c:pt>
                <c:pt idx="274">
                  <c:v>1.3999999999999999E-4</c:v>
                </c:pt>
                <c:pt idx="275">
                  <c:v>2.1000000000000001E-4</c:v>
                </c:pt>
                <c:pt idx="276">
                  <c:v>3.2000000000000003E-4</c:v>
                </c:pt>
                <c:pt idx="277">
                  <c:v>3.4000000000000002E-4</c:v>
                </c:pt>
                <c:pt idx="278">
                  <c:v>3.4000000000000002E-4</c:v>
                </c:pt>
                <c:pt idx="279">
                  <c:v>3.6999999999999999E-4</c:v>
                </c:pt>
                <c:pt idx="280">
                  <c:v>1.4999999999999999E-4</c:v>
                </c:pt>
                <c:pt idx="281">
                  <c:v>1E-4</c:v>
                </c:pt>
                <c:pt idx="282">
                  <c:v>4.0000000000000003E-5</c:v>
                </c:pt>
                <c:pt idx="283">
                  <c:v>-6.9999999999999994E-5</c:v>
                </c:pt>
                <c:pt idx="284">
                  <c:v>9.0000000000000006E-5</c:v>
                </c:pt>
                <c:pt idx="285">
                  <c:v>3.0000000000000001E-5</c:v>
                </c:pt>
                <c:pt idx="286">
                  <c:v>-1.6000000000000001E-4</c:v>
                </c:pt>
                <c:pt idx="287">
                  <c:v>-2.5000000000000001E-4</c:v>
                </c:pt>
                <c:pt idx="288">
                  <c:v>-2.7E-4</c:v>
                </c:pt>
                <c:pt idx="289">
                  <c:v>-1.0000000000000001E-5</c:v>
                </c:pt>
                <c:pt idx="290">
                  <c:v>2.0000000000000001E-4</c:v>
                </c:pt>
                <c:pt idx="291">
                  <c:v>-9.0000000000000006E-5</c:v>
                </c:pt>
                <c:pt idx="292">
                  <c:v>-2.9999999999999997E-4</c:v>
                </c:pt>
                <c:pt idx="293">
                  <c:v>-2.7E-4</c:v>
                </c:pt>
                <c:pt idx="294">
                  <c:v>-2.3000000000000001E-4</c:v>
                </c:pt>
                <c:pt idx="295">
                  <c:v>-1E-4</c:v>
                </c:pt>
                <c:pt idx="296">
                  <c:v>1.0000000000000001E-5</c:v>
                </c:pt>
                <c:pt idx="297">
                  <c:v>-2.3000000000000001E-4</c:v>
                </c:pt>
                <c:pt idx="298">
                  <c:v>-3.5E-4</c:v>
                </c:pt>
                <c:pt idx="299">
                  <c:v>-1.6000000000000001E-4</c:v>
                </c:pt>
                <c:pt idx="300">
                  <c:v>-2.3000000000000001E-4</c:v>
                </c:pt>
                <c:pt idx="301">
                  <c:v>-3.2000000000000003E-4</c:v>
                </c:pt>
                <c:pt idx="302">
                  <c:v>-5.0000000000000001E-4</c:v>
                </c:pt>
                <c:pt idx="303">
                  <c:v>-4.0000000000000002E-4</c:v>
                </c:pt>
                <c:pt idx="304">
                  <c:v>-1.2999999999999999E-4</c:v>
                </c:pt>
                <c:pt idx="305">
                  <c:v>-1.3999999999999999E-4</c:v>
                </c:pt>
                <c:pt idx="306">
                  <c:v>-1.6000000000000001E-4</c:v>
                </c:pt>
                <c:pt idx="307">
                  <c:v>-2.4000000000000001E-4</c:v>
                </c:pt>
                <c:pt idx="308">
                  <c:v>-3.3E-4</c:v>
                </c:pt>
                <c:pt idx="309">
                  <c:v>-5.6999999999999998E-4</c:v>
                </c:pt>
                <c:pt idx="310">
                  <c:v>-4.6999999999999999E-4</c:v>
                </c:pt>
                <c:pt idx="311">
                  <c:v>-5.0000000000000002E-5</c:v>
                </c:pt>
                <c:pt idx="312">
                  <c:v>-3.0000000000000001E-5</c:v>
                </c:pt>
                <c:pt idx="313">
                  <c:v>-1.4999999999999999E-4</c:v>
                </c:pt>
                <c:pt idx="314">
                  <c:v>-1.4999999999999999E-4</c:v>
                </c:pt>
                <c:pt idx="315">
                  <c:v>-2.4000000000000001E-4</c:v>
                </c:pt>
                <c:pt idx="316">
                  <c:v>-2.7999999999999998E-4</c:v>
                </c:pt>
                <c:pt idx="317">
                  <c:v>-1.0000000000000001E-5</c:v>
                </c:pt>
                <c:pt idx="318">
                  <c:v>4.2999999999999999E-4</c:v>
                </c:pt>
                <c:pt idx="319">
                  <c:v>5.2999999999999998E-4</c:v>
                </c:pt>
                <c:pt idx="320">
                  <c:v>1.7000000000000001E-4</c:v>
                </c:pt>
                <c:pt idx="321">
                  <c:v>6.0000000000000002E-5</c:v>
                </c:pt>
                <c:pt idx="322">
                  <c:v>-8.0000000000000007E-5</c:v>
                </c:pt>
                <c:pt idx="323">
                  <c:v>-2.5999999999999998E-4</c:v>
                </c:pt>
                <c:pt idx="324">
                  <c:v>-4.0000000000000003E-5</c:v>
                </c:pt>
                <c:pt idx="325">
                  <c:v>6.9999999999999994E-5</c:v>
                </c:pt>
                <c:pt idx="326">
                  <c:v>-2.4000000000000001E-4</c:v>
                </c:pt>
                <c:pt idx="327">
                  <c:v>-2.3000000000000001E-4</c:v>
                </c:pt>
                <c:pt idx="328">
                  <c:v>2.7999999999999998E-4</c:v>
                </c:pt>
                <c:pt idx="329">
                  <c:v>4.6999999999999999E-4</c:v>
                </c:pt>
                <c:pt idx="330">
                  <c:v>1.3999999999999999E-4</c:v>
                </c:pt>
                <c:pt idx="331">
                  <c:v>-1E-4</c:v>
                </c:pt>
                <c:pt idx="332">
                  <c:v>8.0000000000000007E-5</c:v>
                </c:pt>
                <c:pt idx="333">
                  <c:v>2.4000000000000001E-4</c:v>
                </c:pt>
                <c:pt idx="334">
                  <c:v>1.8000000000000001E-4</c:v>
                </c:pt>
                <c:pt idx="335">
                  <c:v>-1.7000000000000001E-4</c:v>
                </c:pt>
                <c:pt idx="336">
                  <c:v>-2.9999999999999997E-4</c:v>
                </c:pt>
                <c:pt idx="337">
                  <c:v>-1.9000000000000001E-4</c:v>
                </c:pt>
                <c:pt idx="338">
                  <c:v>8.0000000000000007E-5</c:v>
                </c:pt>
                <c:pt idx="339">
                  <c:v>3.8000000000000002E-4</c:v>
                </c:pt>
                <c:pt idx="340">
                  <c:v>8.0000000000000007E-5</c:v>
                </c:pt>
                <c:pt idx="341">
                  <c:v>6.9999999999999994E-5</c:v>
                </c:pt>
                <c:pt idx="342">
                  <c:v>2.5999999999999998E-4</c:v>
                </c:pt>
                <c:pt idx="343">
                  <c:v>6.9999999999999994E-5</c:v>
                </c:pt>
                <c:pt idx="344">
                  <c:v>6.9999999999999994E-5</c:v>
                </c:pt>
                <c:pt idx="345">
                  <c:v>2.3000000000000001E-4</c:v>
                </c:pt>
                <c:pt idx="346">
                  <c:v>4.4999999999999999E-4</c:v>
                </c:pt>
                <c:pt idx="347">
                  <c:v>6.3000000000000003E-4</c:v>
                </c:pt>
                <c:pt idx="348">
                  <c:v>4.2000000000000002E-4</c:v>
                </c:pt>
                <c:pt idx="349">
                  <c:v>1.7000000000000001E-4</c:v>
                </c:pt>
                <c:pt idx="350">
                  <c:v>2.9E-4</c:v>
                </c:pt>
                <c:pt idx="351">
                  <c:v>3.8999999999999999E-4</c:v>
                </c:pt>
                <c:pt idx="352">
                  <c:v>6.4999999999999997E-4</c:v>
                </c:pt>
                <c:pt idx="353">
                  <c:v>9.5E-4</c:v>
                </c:pt>
                <c:pt idx="354">
                  <c:v>4.4000000000000002E-4</c:v>
                </c:pt>
                <c:pt idx="355">
                  <c:v>1E-4</c:v>
                </c:pt>
                <c:pt idx="356">
                  <c:v>2.7E-4</c:v>
                </c:pt>
                <c:pt idx="357">
                  <c:v>3.6000000000000002E-4</c:v>
                </c:pt>
                <c:pt idx="358">
                  <c:v>3.8000000000000002E-4</c:v>
                </c:pt>
                <c:pt idx="359">
                  <c:v>4.6000000000000001E-4</c:v>
                </c:pt>
                <c:pt idx="360">
                  <c:v>2.5999999999999998E-4</c:v>
                </c:pt>
                <c:pt idx="361">
                  <c:v>5.5999999999999995E-4</c:v>
                </c:pt>
                <c:pt idx="362">
                  <c:v>9.7999999999999997E-4</c:v>
                </c:pt>
                <c:pt idx="363">
                  <c:v>6.8999999999999997E-4</c:v>
                </c:pt>
                <c:pt idx="364">
                  <c:v>5.6999999999999998E-4</c:v>
                </c:pt>
                <c:pt idx="365">
                  <c:v>5.9999999999999995E-4</c:v>
                </c:pt>
                <c:pt idx="366">
                  <c:v>6.8000000000000005E-4</c:v>
                </c:pt>
                <c:pt idx="367">
                  <c:v>5.9000000000000003E-4</c:v>
                </c:pt>
                <c:pt idx="368">
                  <c:v>6.4999999999999997E-4</c:v>
                </c:pt>
                <c:pt idx="369">
                  <c:v>7.7999999999999999E-4</c:v>
                </c:pt>
                <c:pt idx="370">
                  <c:v>5.8E-4</c:v>
                </c:pt>
                <c:pt idx="371">
                  <c:v>2.1000000000000001E-4</c:v>
                </c:pt>
                <c:pt idx="372">
                  <c:v>-2.0000000000000002E-5</c:v>
                </c:pt>
                <c:pt idx="373">
                  <c:v>-6.0000000000000002E-5</c:v>
                </c:pt>
                <c:pt idx="374">
                  <c:v>1.9000000000000001E-4</c:v>
                </c:pt>
                <c:pt idx="375">
                  <c:v>6.6E-4</c:v>
                </c:pt>
                <c:pt idx="376">
                  <c:v>7.6000000000000004E-4</c:v>
                </c:pt>
                <c:pt idx="377">
                  <c:v>5.1000000000000004E-4</c:v>
                </c:pt>
                <c:pt idx="378">
                  <c:v>6.8999999999999997E-4</c:v>
                </c:pt>
                <c:pt idx="379">
                  <c:v>3.1E-4</c:v>
                </c:pt>
                <c:pt idx="380">
                  <c:v>-1E-4</c:v>
                </c:pt>
                <c:pt idx="381">
                  <c:v>4.2999999999999999E-4</c:v>
                </c:pt>
                <c:pt idx="382">
                  <c:v>5.5999999999999995E-4</c:v>
                </c:pt>
                <c:pt idx="383">
                  <c:v>6.0000000000000002E-5</c:v>
                </c:pt>
                <c:pt idx="384">
                  <c:v>-2.2000000000000001E-4</c:v>
                </c:pt>
                <c:pt idx="385">
                  <c:v>-2.5000000000000001E-4</c:v>
                </c:pt>
                <c:pt idx="386">
                  <c:v>-2.2000000000000001E-4</c:v>
                </c:pt>
                <c:pt idx="387">
                  <c:v>-5.0000000000000002E-5</c:v>
                </c:pt>
                <c:pt idx="388">
                  <c:v>1E-4</c:v>
                </c:pt>
                <c:pt idx="389">
                  <c:v>1.7000000000000001E-4</c:v>
                </c:pt>
                <c:pt idx="390">
                  <c:v>4.8999999999999998E-4</c:v>
                </c:pt>
                <c:pt idx="391">
                  <c:v>2.4000000000000001E-4</c:v>
                </c:pt>
                <c:pt idx="392">
                  <c:v>1.1E-4</c:v>
                </c:pt>
                <c:pt idx="393">
                  <c:v>-2.7E-4</c:v>
                </c:pt>
                <c:pt idx="394">
                  <c:v>-7.3999999999999999E-4</c:v>
                </c:pt>
                <c:pt idx="395">
                  <c:v>-3.2000000000000003E-4</c:v>
                </c:pt>
                <c:pt idx="396">
                  <c:v>-6.8999999999999997E-4</c:v>
                </c:pt>
                <c:pt idx="397">
                  <c:v>-2.7999999999999998E-4</c:v>
                </c:pt>
                <c:pt idx="398">
                  <c:v>6.9999999999999994E-5</c:v>
                </c:pt>
                <c:pt idx="399">
                  <c:v>-6.9999999999999999E-4</c:v>
                </c:pt>
                <c:pt idx="400">
                  <c:v>-5.9000000000000003E-4</c:v>
                </c:pt>
                <c:pt idx="401">
                  <c:v>-2.7999999999999998E-4</c:v>
                </c:pt>
                <c:pt idx="402">
                  <c:v>6.9999999999999994E-5</c:v>
                </c:pt>
                <c:pt idx="403">
                  <c:v>4.2999999999999999E-4</c:v>
                </c:pt>
                <c:pt idx="404">
                  <c:v>4.4999999999999999E-4</c:v>
                </c:pt>
                <c:pt idx="405">
                  <c:v>6.0000000000000002E-5</c:v>
                </c:pt>
                <c:pt idx="406">
                  <c:v>-8.3000000000000001E-4</c:v>
                </c:pt>
                <c:pt idx="407">
                  <c:v>-6.4000000000000005E-4</c:v>
                </c:pt>
                <c:pt idx="408">
                  <c:v>2.1000000000000001E-4</c:v>
                </c:pt>
                <c:pt idx="409">
                  <c:v>2.5999999999999998E-4</c:v>
                </c:pt>
                <c:pt idx="410">
                  <c:v>0</c:v>
                </c:pt>
                <c:pt idx="411">
                  <c:v>5.6999999999999998E-4</c:v>
                </c:pt>
                <c:pt idx="412">
                  <c:v>7.2000000000000005E-4</c:v>
                </c:pt>
                <c:pt idx="413">
                  <c:v>1.2E-4</c:v>
                </c:pt>
                <c:pt idx="414">
                  <c:v>4.6999999999999999E-4</c:v>
                </c:pt>
                <c:pt idx="415">
                  <c:v>4.2000000000000002E-4</c:v>
                </c:pt>
                <c:pt idx="416">
                  <c:v>-1.7000000000000001E-4</c:v>
                </c:pt>
                <c:pt idx="417">
                  <c:v>-2.9E-4</c:v>
                </c:pt>
                <c:pt idx="418">
                  <c:v>2.9E-4</c:v>
                </c:pt>
                <c:pt idx="419">
                  <c:v>6.7000000000000002E-4</c:v>
                </c:pt>
                <c:pt idx="420">
                  <c:v>1.09E-3</c:v>
                </c:pt>
                <c:pt idx="421">
                  <c:v>1.8500000000000001E-3</c:v>
                </c:pt>
                <c:pt idx="422">
                  <c:v>1.34E-3</c:v>
                </c:pt>
                <c:pt idx="423">
                  <c:v>8.0999999999999996E-4</c:v>
                </c:pt>
                <c:pt idx="424">
                  <c:v>9.3999999999999997E-4</c:v>
                </c:pt>
                <c:pt idx="425">
                  <c:v>8.8999999999999995E-4</c:v>
                </c:pt>
                <c:pt idx="426">
                  <c:v>6.6E-4</c:v>
                </c:pt>
                <c:pt idx="427">
                  <c:v>6.0000000000000002E-5</c:v>
                </c:pt>
                <c:pt idx="428">
                  <c:v>-3.2000000000000003E-4</c:v>
                </c:pt>
                <c:pt idx="429">
                  <c:v>1.01E-3</c:v>
                </c:pt>
                <c:pt idx="430">
                  <c:v>9.7000000000000005E-4</c:v>
                </c:pt>
                <c:pt idx="431">
                  <c:v>-4.0000000000000003E-5</c:v>
                </c:pt>
                <c:pt idx="432">
                  <c:v>-6.9999999999999994E-5</c:v>
                </c:pt>
                <c:pt idx="433">
                  <c:v>-3.0000000000000001E-5</c:v>
                </c:pt>
                <c:pt idx="434">
                  <c:v>5.9999999999999995E-4</c:v>
                </c:pt>
                <c:pt idx="435">
                  <c:v>1.0200000000000001E-3</c:v>
                </c:pt>
                <c:pt idx="436">
                  <c:v>1.14E-3</c:v>
                </c:pt>
                <c:pt idx="437">
                  <c:v>8.3000000000000001E-4</c:v>
                </c:pt>
                <c:pt idx="438">
                  <c:v>8.0000000000000004E-4</c:v>
                </c:pt>
                <c:pt idx="439">
                  <c:v>3.6000000000000002E-4</c:v>
                </c:pt>
                <c:pt idx="440">
                  <c:v>1.1E-4</c:v>
                </c:pt>
                <c:pt idx="441">
                  <c:v>7.5000000000000002E-4</c:v>
                </c:pt>
                <c:pt idx="442">
                  <c:v>8.5999999999999998E-4</c:v>
                </c:pt>
                <c:pt idx="443">
                  <c:v>1.0300000000000001E-3</c:v>
                </c:pt>
                <c:pt idx="444">
                  <c:v>1.2600000000000001E-3</c:v>
                </c:pt>
                <c:pt idx="445">
                  <c:v>1.72E-3</c:v>
                </c:pt>
                <c:pt idx="446">
                  <c:v>2.3600000000000001E-3</c:v>
                </c:pt>
                <c:pt idx="447">
                  <c:v>1.6299999999999999E-3</c:v>
                </c:pt>
                <c:pt idx="448">
                  <c:v>9.3999999999999997E-4</c:v>
                </c:pt>
                <c:pt idx="449">
                  <c:v>2.1199999999999999E-3</c:v>
                </c:pt>
                <c:pt idx="450">
                  <c:v>2.4599999999999999E-3</c:v>
                </c:pt>
                <c:pt idx="451">
                  <c:v>1.7899999999999999E-3</c:v>
                </c:pt>
                <c:pt idx="452">
                  <c:v>1.3600000000000001E-3</c:v>
                </c:pt>
                <c:pt idx="453">
                  <c:v>1.41E-3</c:v>
                </c:pt>
                <c:pt idx="454">
                  <c:v>2.49E-3</c:v>
                </c:pt>
                <c:pt idx="455">
                  <c:v>2.0799999999999998E-3</c:v>
                </c:pt>
                <c:pt idx="456">
                  <c:v>2.15E-3</c:v>
                </c:pt>
                <c:pt idx="457">
                  <c:v>2.9499999999999999E-3</c:v>
                </c:pt>
                <c:pt idx="458">
                  <c:v>2.9399999999999999E-3</c:v>
                </c:pt>
                <c:pt idx="459">
                  <c:v>3.5100000000000001E-3</c:v>
                </c:pt>
                <c:pt idx="460">
                  <c:v>2.8600000000000001E-3</c:v>
                </c:pt>
                <c:pt idx="461">
                  <c:v>2.1900000000000001E-3</c:v>
                </c:pt>
                <c:pt idx="462">
                  <c:v>2.5500000000000002E-3</c:v>
                </c:pt>
                <c:pt idx="463">
                  <c:v>1.8799999999999999E-3</c:v>
                </c:pt>
                <c:pt idx="464">
                  <c:v>1.1900000000000001E-3</c:v>
                </c:pt>
                <c:pt idx="465">
                  <c:v>6.6E-4</c:v>
                </c:pt>
                <c:pt idx="466">
                  <c:v>1.1299999999999999E-3</c:v>
                </c:pt>
                <c:pt idx="467">
                  <c:v>2.2899999999999999E-3</c:v>
                </c:pt>
                <c:pt idx="468">
                  <c:v>1.4E-3</c:v>
                </c:pt>
                <c:pt idx="469">
                  <c:v>1.06E-3</c:v>
                </c:pt>
                <c:pt idx="470">
                  <c:v>2.2300000000000002E-3</c:v>
                </c:pt>
                <c:pt idx="471">
                  <c:v>3.1099999999999999E-3</c:v>
                </c:pt>
                <c:pt idx="472">
                  <c:v>2.7399999999999998E-3</c:v>
                </c:pt>
                <c:pt idx="473">
                  <c:v>1.73E-3</c:v>
                </c:pt>
                <c:pt idx="474">
                  <c:v>4.6999999999999999E-4</c:v>
                </c:pt>
                <c:pt idx="475">
                  <c:v>7.5000000000000002E-4</c:v>
                </c:pt>
                <c:pt idx="476">
                  <c:v>1.8799999999999999E-3</c:v>
                </c:pt>
                <c:pt idx="477">
                  <c:v>1.8E-3</c:v>
                </c:pt>
                <c:pt idx="478">
                  <c:v>1.5900000000000001E-3</c:v>
                </c:pt>
                <c:pt idx="479">
                  <c:v>2.4499999999999999E-3</c:v>
                </c:pt>
                <c:pt idx="480">
                  <c:v>3.0400000000000002E-3</c:v>
                </c:pt>
                <c:pt idx="481">
                  <c:v>1.16E-3</c:v>
                </c:pt>
                <c:pt idx="482">
                  <c:v>-4.4000000000000002E-4</c:v>
                </c:pt>
                <c:pt idx="483">
                  <c:v>-1.2E-4</c:v>
                </c:pt>
                <c:pt idx="484">
                  <c:v>3.8999999999999999E-4</c:v>
                </c:pt>
                <c:pt idx="485">
                  <c:v>1.1E-4</c:v>
                </c:pt>
                <c:pt idx="486">
                  <c:v>1.5200000000000001E-3</c:v>
                </c:pt>
                <c:pt idx="487">
                  <c:v>2.4599999999999999E-3</c:v>
                </c:pt>
                <c:pt idx="488">
                  <c:v>1.8699999999999999E-3</c:v>
                </c:pt>
                <c:pt idx="489">
                  <c:v>1.23E-3</c:v>
                </c:pt>
                <c:pt idx="490">
                  <c:v>2.1000000000000001E-4</c:v>
                </c:pt>
                <c:pt idx="491">
                  <c:v>5.8E-4</c:v>
                </c:pt>
                <c:pt idx="492">
                  <c:v>1.2700000000000001E-3</c:v>
                </c:pt>
                <c:pt idx="493">
                  <c:v>2.0500000000000002E-3</c:v>
                </c:pt>
                <c:pt idx="494">
                  <c:v>2.3700000000000001E-3</c:v>
                </c:pt>
                <c:pt idx="495">
                  <c:v>8.3000000000000001E-4</c:v>
                </c:pt>
                <c:pt idx="496">
                  <c:v>1.8400000000000001E-3</c:v>
                </c:pt>
                <c:pt idx="497">
                  <c:v>1.7700000000000001E-3</c:v>
                </c:pt>
                <c:pt idx="498">
                  <c:v>1.6000000000000001E-3</c:v>
                </c:pt>
                <c:pt idx="499">
                  <c:v>2.7100000000000002E-3</c:v>
                </c:pt>
                <c:pt idx="500">
                  <c:v>1.9499999999999999E-3</c:v>
                </c:pt>
                <c:pt idx="501">
                  <c:v>2.15E-3</c:v>
                </c:pt>
                <c:pt idx="502">
                  <c:v>1.3799999999999999E-3</c:v>
                </c:pt>
                <c:pt idx="503">
                  <c:v>1.81E-3</c:v>
                </c:pt>
                <c:pt idx="504">
                  <c:v>3.16E-3</c:v>
                </c:pt>
                <c:pt idx="505">
                  <c:v>2.47E-3</c:v>
                </c:pt>
                <c:pt idx="506">
                  <c:v>1.4400000000000001E-3</c:v>
                </c:pt>
                <c:pt idx="507">
                  <c:v>8.5999999999999998E-4</c:v>
                </c:pt>
                <c:pt idx="508">
                  <c:v>1.4E-3</c:v>
                </c:pt>
                <c:pt idx="509">
                  <c:v>4.62E-3</c:v>
                </c:pt>
                <c:pt idx="510">
                  <c:v>6.2199999999999998E-3</c:v>
                </c:pt>
                <c:pt idx="511">
                  <c:v>5.4400000000000004E-3</c:v>
                </c:pt>
                <c:pt idx="512">
                  <c:v>3.4099999999999998E-3</c:v>
                </c:pt>
                <c:pt idx="513">
                  <c:v>1.8400000000000001E-3</c:v>
                </c:pt>
                <c:pt idx="514">
                  <c:v>2.5200000000000001E-3</c:v>
                </c:pt>
                <c:pt idx="515">
                  <c:v>3.0699999999999998E-3</c:v>
                </c:pt>
                <c:pt idx="516">
                  <c:v>2.98E-3</c:v>
                </c:pt>
                <c:pt idx="517">
                  <c:v>1.58E-3</c:v>
                </c:pt>
                <c:pt idx="518">
                  <c:v>3.3400000000000001E-3</c:v>
                </c:pt>
                <c:pt idx="519">
                  <c:v>4.8999999999999998E-3</c:v>
                </c:pt>
                <c:pt idx="520">
                  <c:v>3.9199999999999999E-3</c:v>
                </c:pt>
                <c:pt idx="521">
                  <c:v>4.5999999999999999E-3</c:v>
                </c:pt>
                <c:pt idx="522">
                  <c:v>5.4000000000000003E-3</c:v>
                </c:pt>
                <c:pt idx="523">
                  <c:v>4.1700000000000001E-3</c:v>
                </c:pt>
                <c:pt idx="524">
                  <c:v>4.1799999999999997E-3</c:v>
                </c:pt>
                <c:pt idx="525">
                  <c:v>7.3299999999999997E-3</c:v>
                </c:pt>
                <c:pt idx="526">
                  <c:v>5.1799999999999997E-3</c:v>
                </c:pt>
                <c:pt idx="527">
                  <c:v>1.0200000000000001E-3</c:v>
                </c:pt>
                <c:pt idx="528">
                  <c:v>1.6999999999999999E-3</c:v>
                </c:pt>
                <c:pt idx="529">
                  <c:v>2.97E-3</c:v>
                </c:pt>
                <c:pt idx="530">
                  <c:v>2.0699999999999998E-3</c:v>
                </c:pt>
                <c:pt idx="531">
                  <c:v>2.3600000000000001E-3</c:v>
                </c:pt>
                <c:pt idx="532">
                  <c:v>2.9399999999999999E-3</c:v>
                </c:pt>
                <c:pt idx="533">
                  <c:v>3.5699999999999998E-3</c:v>
                </c:pt>
                <c:pt idx="534">
                  <c:v>5.5999999999999995E-4</c:v>
                </c:pt>
                <c:pt idx="535">
                  <c:v>4.0000000000000003E-5</c:v>
                </c:pt>
                <c:pt idx="536">
                  <c:v>4.5300000000000002E-3</c:v>
                </c:pt>
                <c:pt idx="537">
                  <c:v>7.7099999999999998E-3</c:v>
                </c:pt>
                <c:pt idx="538">
                  <c:v>9.1599999999999997E-3</c:v>
                </c:pt>
                <c:pt idx="539">
                  <c:v>4.8599999999999997E-3</c:v>
                </c:pt>
                <c:pt idx="540">
                  <c:v>4.7200000000000002E-3</c:v>
                </c:pt>
                <c:pt idx="541">
                  <c:v>7.26E-3</c:v>
                </c:pt>
                <c:pt idx="542">
                  <c:v>6.7299999999999999E-3</c:v>
                </c:pt>
                <c:pt idx="543">
                  <c:v>7.4200000000000004E-3</c:v>
                </c:pt>
                <c:pt idx="544">
                  <c:v>1.0160000000000001E-2</c:v>
                </c:pt>
                <c:pt idx="545">
                  <c:v>1.0319999999999999E-2</c:v>
                </c:pt>
                <c:pt idx="546">
                  <c:v>8.8299999999999993E-3</c:v>
                </c:pt>
                <c:pt idx="547">
                  <c:v>6.3E-3</c:v>
                </c:pt>
                <c:pt idx="548">
                  <c:v>5.5300000000000002E-3</c:v>
                </c:pt>
                <c:pt idx="549">
                  <c:v>7.5399999999999998E-3</c:v>
                </c:pt>
                <c:pt idx="550">
                  <c:v>6.0000000000000001E-3</c:v>
                </c:pt>
                <c:pt idx="551">
                  <c:v>5.8500000000000002E-3</c:v>
                </c:pt>
                <c:pt idx="552">
                  <c:v>8.4399999999999996E-3</c:v>
                </c:pt>
                <c:pt idx="553">
                  <c:v>7.1799999999999998E-3</c:v>
                </c:pt>
                <c:pt idx="554">
                  <c:v>6.6800000000000002E-3</c:v>
                </c:pt>
                <c:pt idx="555">
                  <c:v>7.4799999999999997E-3</c:v>
                </c:pt>
                <c:pt idx="556">
                  <c:v>7.8799999999999999E-3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S1835R9!$B$1</c:f>
              <c:strCache>
                <c:ptCount val="1"/>
                <c:pt idx="0">
                  <c:v>Filter 742: 18 cm-1 LPE </c:v>
                </c:pt>
              </c:strCache>
            </c:strRef>
          </c:tx>
          <c:spPr>
            <a:ln w="20522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S1835R9!$A$2:$A$554</c:f>
              <c:numCache>
                <c:formatCode>General</c:formatCode>
                <c:ptCount val="553"/>
                <c:pt idx="0">
                  <c:v>5.5044000000000004</c:v>
                </c:pt>
                <c:pt idx="1">
                  <c:v>5.5669500000000003</c:v>
                </c:pt>
                <c:pt idx="2">
                  <c:v>5.6295000000000002</c:v>
                </c:pt>
                <c:pt idx="3">
                  <c:v>5.6920500000000001</c:v>
                </c:pt>
                <c:pt idx="4">
                  <c:v>5.7545999999999999</c:v>
                </c:pt>
                <c:pt idx="5">
                  <c:v>5.8171500000000007</c:v>
                </c:pt>
                <c:pt idx="6">
                  <c:v>5.8797000000000006</c:v>
                </c:pt>
                <c:pt idx="7">
                  <c:v>5.9422500000000005</c:v>
                </c:pt>
                <c:pt idx="8">
                  <c:v>6.0048000000000004</c:v>
                </c:pt>
                <c:pt idx="9">
                  <c:v>6.0673500000000002</c:v>
                </c:pt>
                <c:pt idx="10">
                  <c:v>6.1299000000000001</c:v>
                </c:pt>
                <c:pt idx="11">
                  <c:v>6.19245</c:v>
                </c:pt>
                <c:pt idx="12">
                  <c:v>6.2549999999999999</c:v>
                </c:pt>
                <c:pt idx="13">
                  <c:v>6.3175500000000007</c:v>
                </c:pt>
                <c:pt idx="14">
                  <c:v>6.3801000000000005</c:v>
                </c:pt>
                <c:pt idx="15">
                  <c:v>6.4426500000000004</c:v>
                </c:pt>
                <c:pt idx="16">
                  <c:v>6.5052000000000003</c:v>
                </c:pt>
                <c:pt idx="17">
                  <c:v>6.5677500000000002</c:v>
                </c:pt>
                <c:pt idx="18">
                  <c:v>6.6303000000000001</c:v>
                </c:pt>
                <c:pt idx="19">
                  <c:v>6.69285</c:v>
                </c:pt>
                <c:pt idx="20">
                  <c:v>6.7553999999999998</c:v>
                </c:pt>
                <c:pt idx="21">
                  <c:v>6.8179499999999997</c:v>
                </c:pt>
                <c:pt idx="22">
                  <c:v>6.8805000000000005</c:v>
                </c:pt>
                <c:pt idx="23">
                  <c:v>6.9430500000000004</c:v>
                </c:pt>
                <c:pt idx="24">
                  <c:v>7.0056000000000003</c:v>
                </c:pt>
                <c:pt idx="25">
                  <c:v>7.0681500000000002</c:v>
                </c:pt>
                <c:pt idx="26">
                  <c:v>7.1307</c:v>
                </c:pt>
                <c:pt idx="27">
                  <c:v>7.1932500000000008</c:v>
                </c:pt>
                <c:pt idx="28">
                  <c:v>7.2558000000000007</c:v>
                </c:pt>
                <c:pt idx="29">
                  <c:v>7.3183500000000006</c:v>
                </c:pt>
                <c:pt idx="30">
                  <c:v>7.3809000000000005</c:v>
                </c:pt>
                <c:pt idx="31">
                  <c:v>7.4434500000000003</c:v>
                </c:pt>
                <c:pt idx="32">
                  <c:v>7.5060000000000002</c:v>
                </c:pt>
                <c:pt idx="33">
                  <c:v>7.5685500000000001</c:v>
                </c:pt>
                <c:pt idx="34">
                  <c:v>7.6311</c:v>
                </c:pt>
                <c:pt idx="35">
                  <c:v>7.6936499999999999</c:v>
                </c:pt>
                <c:pt idx="36">
                  <c:v>7.7561999999999998</c:v>
                </c:pt>
                <c:pt idx="37">
                  <c:v>7.8187499999999996</c:v>
                </c:pt>
                <c:pt idx="38">
                  <c:v>7.8813000000000004</c:v>
                </c:pt>
                <c:pt idx="39">
                  <c:v>7.9438500000000003</c:v>
                </c:pt>
                <c:pt idx="40">
                  <c:v>8.0063999999999993</c:v>
                </c:pt>
                <c:pt idx="41">
                  <c:v>8.068950000000001</c:v>
                </c:pt>
                <c:pt idx="42">
                  <c:v>8.1314999999999991</c:v>
                </c:pt>
                <c:pt idx="43">
                  <c:v>8.1940500000000007</c:v>
                </c:pt>
                <c:pt idx="44">
                  <c:v>8.2566000000000006</c:v>
                </c:pt>
                <c:pt idx="45">
                  <c:v>8.3191500000000005</c:v>
                </c:pt>
                <c:pt idx="46">
                  <c:v>8.3817000000000004</c:v>
                </c:pt>
                <c:pt idx="47">
                  <c:v>8.4442500000000003</c:v>
                </c:pt>
                <c:pt idx="48">
                  <c:v>8.5068000000000001</c:v>
                </c:pt>
                <c:pt idx="49">
                  <c:v>8.56935</c:v>
                </c:pt>
                <c:pt idx="50">
                  <c:v>8.6318999999999999</c:v>
                </c:pt>
                <c:pt idx="51">
                  <c:v>8.6944499999999998</c:v>
                </c:pt>
                <c:pt idx="52">
                  <c:v>8.7569999999999997</c:v>
                </c:pt>
                <c:pt idx="53">
                  <c:v>8.8195499999999996</c:v>
                </c:pt>
                <c:pt idx="54">
                  <c:v>8.8821000000000012</c:v>
                </c:pt>
                <c:pt idx="55">
                  <c:v>8.9446499999999993</c:v>
                </c:pt>
                <c:pt idx="56">
                  <c:v>9.007200000000001</c:v>
                </c:pt>
                <c:pt idx="57">
                  <c:v>9.0697499999999991</c:v>
                </c:pt>
                <c:pt idx="58">
                  <c:v>9.1323000000000008</c:v>
                </c:pt>
                <c:pt idx="59">
                  <c:v>9.1948500000000006</c:v>
                </c:pt>
                <c:pt idx="60">
                  <c:v>9.2574000000000005</c:v>
                </c:pt>
                <c:pt idx="61">
                  <c:v>9.3199500000000004</c:v>
                </c:pt>
                <c:pt idx="62">
                  <c:v>9.3825000000000003</c:v>
                </c:pt>
                <c:pt idx="63">
                  <c:v>9.4450500000000002</c:v>
                </c:pt>
                <c:pt idx="64">
                  <c:v>9.5076000000000001</c:v>
                </c:pt>
                <c:pt idx="65">
                  <c:v>9.5701499999999999</c:v>
                </c:pt>
                <c:pt idx="66">
                  <c:v>9.6326999999999998</c:v>
                </c:pt>
                <c:pt idx="67">
                  <c:v>9.6952499999999997</c:v>
                </c:pt>
                <c:pt idx="68">
                  <c:v>9.7577999999999996</c:v>
                </c:pt>
                <c:pt idx="69">
                  <c:v>9.8203500000000012</c:v>
                </c:pt>
                <c:pt idx="70">
                  <c:v>9.8828999999999994</c:v>
                </c:pt>
                <c:pt idx="71">
                  <c:v>9.945450000000001</c:v>
                </c:pt>
                <c:pt idx="72">
                  <c:v>10.007999999999999</c:v>
                </c:pt>
                <c:pt idx="73">
                  <c:v>10.070550000000001</c:v>
                </c:pt>
                <c:pt idx="74">
                  <c:v>10.133099999999999</c:v>
                </c:pt>
                <c:pt idx="75">
                  <c:v>10.195650000000001</c:v>
                </c:pt>
                <c:pt idx="76">
                  <c:v>10.2582</c:v>
                </c:pt>
                <c:pt idx="77">
                  <c:v>10.32075</c:v>
                </c:pt>
                <c:pt idx="78">
                  <c:v>10.3833</c:v>
                </c:pt>
                <c:pt idx="79">
                  <c:v>10.44585</c:v>
                </c:pt>
                <c:pt idx="80">
                  <c:v>10.5084</c:v>
                </c:pt>
                <c:pt idx="81">
                  <c:v>10.57095</c:v>
                </c:pt>
                <c:pt idx="82">
                  <c:v>10.6335</c:v>
                </c:pt>
                <c:pt idx="83">
                  <c:v>10.69605</c:v>
                </c:pt>
                <c:pt idx="84">
                  <c:v>10.758599999999999</c:v>
                </c:pt>
                <c:pt idx="85">
                  <c:v>10.821149999999999</c:v>
                </c:pt>
                <c:pt idx="86">
                  <c:v>10.883700000000001</c:v>
                </c:pt>
                <c:pt idx="87">
                  <c:v>10.946249999999999</c:v>
                </c:pt>
                <c:pt idx="88">
                  <c:v>11.008800000000001</c:v>
                </c:pt>
                <c:pt idx="89">
                  <c:v>11.071349999999999</c:v>
                </c:pt>
                <c:pt idx="90">
                  <c:v>11.133900000000001</c:v>
                </c:pt>
                <c:pt idx="91">
                  <c:v>11.196449999999999</c:v>
                </c:pt>
                <c:pt idx="92">
                  <c:v>11.259</c:v>
                </c:pt>
                <c:pt idx="93">
                  <c:v>11.32155</c:v>
                </c:pt>
                <c:pt idx="94">
                  <c:v>11.3841</c:v>
                </c:pt>
                <c:pt idx="95">
                  <c:v>11.44665</c:v>
                </c:pt>
                <c:pt idx="96">
                  <c:v>11.5092</c:v>
                </c:pt>
                <c:pt idx="97">
                  <c:v>11.57175</c:v>
                </c:pt>
                <c:pt idx="98">
                  <c:v>11.6343</c:v>
                </c:pt>
                <c:pt idx="99">
                  <c:v>11.69685</c:v>
                </c:pt>
                <c:pt idx="100">
                  <c:v>11.759399999999999</c:v>
                </c:pt>
                <c:pt idx="101">
                  <c:v>11.821950000000001</c:v>
                </c:pt>
                <c:pt idx="102">
                  <c:v>11.884499999999999</c:v>
                </c:pt>
                <c:pt idx="103">
                  <c:v>11.947050000000001</c:v>
                </c:pt>
                <c:pt idx="104">
                  <c:v>12.009599999999999</c:v>
                </c:pt>
                <c:pt idx="105">
                  <c:v>12.072150000000001</c:v>
                </c:pt>
                <c:pt idx="106">
                  <c:v>12.134699999999999</c:v>
                </c:pt>
                <c:pt idx="107">
                  <c:v>12.19725</c:v>
                </c:pt>
                <c:pt idx="108">
                  <c:v>12.2598</c:v>
                </c:pt>
                <c:pt idx="109">
                  <c:v>12.32235</c:v>
                </c:pt>
                <c:pt idx="110">
                  <c:v>12.3849</c:v>
                </c:pt>
                <c:pt idx="111">
                  <c:v>12.44745</c:v>
                </c:pt>
                <c:pt idx="112">
                  <c:v>12.51</c:v>
                </c:pt>
                <c:pt idx="113">
                  <c:v>12.57255</c:v>
                </c:pt>
                <c:pt idx="114">
                  <c:v>12.6351</c:v>
                </c:pt>
                <c:pt idx="115">
                  <c:v>12.697649999999999</c:v>
                </c:pt>
                <c:pt idx="116">
                  <c:v>12.760199999999999</c:v>
                </c:pt>
                <c:pt idx="117">
                  <c:v>12.822749999999999</c:v>
                </c:pt>
                <c:pt idx="118">
                  <c:v>12.885300000000001</c:v>
                </c:pt>
                <c:pt idx="119">
                  <c:v>12.947849999999999</c:v>
                </c:pt>
                <c:pt idx="120">
                  <c:v>13.010400000000001</c:v>
                </c:pt>
                <c:pt idx="121">
                  <c:v>13.072949999999999</c:v>
                </c:pt>
                <c:pt idx="122">
                  <c:v>13.1355</c:v>
                </c:pt>
                <c:pt idx="123">
                  <c:v>13.198049999999999</c:v>
                </c:pt>
                <c:pt idx="124">
                  <c:v>13.2606</c:v>
                </c:pt>
                <c:pt idx="125">
                  <c:v>13.32315</c:v>
                </c:pt>
                <c:pt idx="126">
                  <c:v>13.3857</c:v>
                </c:pt>
                <c:pt idx="127">
                  <c:v>13.44825</c:v>
                </c:pt>
                <c:pt idx="128">
                  <c:v>13.5108</c:v>
                </c:pt>
                <c:pt idx="129">
                  <c:v>13.57335</c:v>
                </c:pt>
                <c:pt idx="130">
                  <c:v>13.635899999999999</c:v>
                </c:pt>
                <c:pt idx="131">
                  <c:v>13.698449999999999</c:v>
                </c:pt>
                <c:pt idx="132">
                  <c:v>13.760999999999999</c:v>
                </c:pt>
                <c:pt idx="133">
                  <c:v>13.823549999999999</c:v>
                </c:pt>
                <c:pt idx="134">
                  <c:v>13.886099999999999</c:v>
                </c:pt>
                <c:pt idx="135">
                  <c:v>13.948649999999999</c:v>
                </c:pt>
                <c:pt idx="136">
                  <c:v>14.011199999999999</c:v>
                </c:pt>
                <c:pt idx="137">
                  <c:v>14.07375</c:v>
                </c:pt>
                <c:pt idx="138">
                  <c:v>14.1363</c:v>
                </c:pt>
                <c:pt idx="139">
                  <c:v>14.19885</c:v>
                </c:pt>
                <c:pt idx="140">
                  <c:v>14.2614</c:v>
                </c:pt>
                <c:pt idx="141">
                  <c:v>14.32395</c:v>
                </c:pt>
                <c:pt idx="142">
                  <c:v>14.3865</c:v>
                </c:pt>
                <c:pt idx="143">
                  <c:v>14.44905</c:v>
                </c:pt>
                <c:pt idx="144">
                  <c:v>14.5116</c:v>
                </c:pt>
                <c:pt idx="145">
                  <c:v>14.574149999999999</c:v>
                </c:pt>
                <c:pt idx="146">
                  <c:v>14.636699999999999</c:v>
                </c:pt>
                <c:pt idx="147">
                  <c:v>14.699249999999999</c:v>
                </c:pt>
                <c:pt idx="148">
                  <c:v>14.761799999999999</c:v>
                </c:pt>
                <c:pt idx="149">
                  <c:v>14.824349999999999</c:v>
                </c:pt>
                <c:pt idx="150">
                  <c:v>14.886899999999999</c:v>
                </c:pt>
                <c:pt idx="151">
                  <c:v>14.949449999999999</c:v>
                </c:pt>
                <c:pt idx="152">
                  <c:v>15.012</c:v>
                </c:pt>
                <c:pt idx="153">
                  <c:v>15.07455</c:v>
                </c:pt>
                <c:pt idx="154">
                  <c:v>15.1371</c:v>
                </c:pt>
                <c:pt idx="155">
                  <c:v>15.19965</c:v>
                </c:pt>
                <c:pt idx="156">
                  <c:v>15.2622</c:v>
                </c:pt>
                <c:pt idx="157">
                  <c:v>15.32475</c:v>
                </c:pt>
                <c:pt idx="158">
                  <c:v>15.3873</c:v>
                </c:pt>
                <c:pt idx="159">
                  <c:v>15.44985</c:v>
                </c:pt>
                <c:pt idx="160">
                  <c:v>15.5124</c:v>
                </c:pt>
                <c:pt idx="161">
                  <c:v>15.574949999999999</c:v>
                </c:pt>
                <c:pt idx="162">
                  <c:v>15.637499999999999</c:v>
                </c:pt>
                <c:pt idx="163">
                  <c:v>15.700049999999999</c:v>
                </c:pt>
                <c:pt idx="164">
                  <c:v>15.762599999999999</c:v>
                </c:pt>
                <c:pt idx="165">
                  <c:v>15.825149999999999</c:v>
                </c:pt>
                <c:pt idx="166">
                  <c:v>15.887699999999999</c:v>
                </c:pt>
                <c:pt idx="167">
                  <c:v>15.950249999999999</c:v>
                </c:pt>
                <c:pt idx="168">
                  <c:v>16.012799999999999</c:v>
                </c:pt>
                <c:pt idx="169">
                  <c:v>16.07535</c:v>
                </c:pt>
                <c:pt idx="170">
                  <c:v>16.137900000000002</c:v>
                </c:pt>
                <c:pt idx="171">
                  <c:v>16.20045</c:v>
                </c:pt>
                <c:pt idx="172">
                  <c:v>16.262999999999998</c:v>
                </c:pt>
                <c:pt idx="173">
                  <c:v>16.32555</c:v>
                </c:pt>
                <c:pt idx="174">
                  <c:v>16.388100000000001</c:v>
                </c:pt>
                <c:pt idx="175">
                  <c:v>16.45065</c:v>
                </c:pt>
                <c:pt idx="176">
                  <c:v>16.513199999999998</c:v>
                </c:pt>
                <c:pt idx="177">
                  <c:v>16.575749999999999</c:v>
                </c:pt>
                <c:pt idx="178">
                  <c:v>16.638300000000001</c:v>
                </c:pt>
                <c:pt idx="179">
                  <c:v>16.700849999999999</c:v>
                </c:pt>
                <c:pt idx="180">
                  <c:v>16.763399999999997</c:v>
                </c:pt>
                <c:pt idx="181">
                  <c:v>16.825949999999999</c:v>
                </c:pt>
                <c:pt idx="182">
                  <c:v>16.888500000000001</c:v>
                </c:pt>
                <c:pt idx="183">
                  <c:v>16.951049999999999</c:v>
                </c:pt>
                <c:pt idx="184">
                  <c:v>17.0136</c:v>
                </c:pt>
                <c:pt idx="185">
                  <c:v>17.076149999999998</c:v>
                </c:pt>
                <c:pt idx="186">
                  <c:v>17.1387</c:v>
                </c:pt>
                <c:pt idx="187">
                  <c:v>17.201250000000002</c:v>
                </c:pt>
                <c:pt idx="188">
                  <c:v>17.2638</c:v>
                </c:pt>
                <c:pt idx="189">
                  <c:v>17.326349999999998</c:v>
                </c:pt>
                <c:pt idx="190">
                  <c:v>17.3889</c:v>
                </c:pt>
                <c:pt idx="191">
                  <c:v>17.451450000000001</c:v>
                </c:pt>
                <c:pt idx="192">
                  <c:v>17.513999999999999</c:v>
                </c:pt>
                <c:pt idx="193">
                  <c:v>17.576549999999997</c:v>
                </c:pt>
                <c:pt idx="194">
                  <c:v>17.639099999999999</c:v>
                </c:pt>
                <c:pt idx="195">
                  <c:v>17.701650000000001</c:v>
                </c:pt>
                <c:pt idx="196">
                  <c:v>17.764199999999999</c:v>
                </c:pt>
                <c:pt idx="197">
                  <c:v>17.826749999999997</c:v>
                </c:pt>
                <c:pt idx="198">
                  <c:v>17.889299999999999</c:v>
                </c:pt>
                <c:pt idx="199">
                  <c:v>17.95185</c:v>
                </c:pt>
                <c:pt idx="200">
                  <c:v>18.014399999999998</c:v>
                </c:pt>
                <c:pt idx="201">
                  <c:v>18.07695</c:v>
                </c:pt>
                <c:pt idx="202">
                  <c:v>18.139499999999998</c:v>
                </c:pt>
                <c:pt idx="203">
                  <c:v>18.20205</c:v>
                </c:pt>
                <c:pt idx="204">
                  <c:v>18.264600000000002</c:v>
                </c:pt>
                <c:pt idx="205">
                  <c:v>18.32715</c:v>
                </c:pt>
                <c:pt idx="206">
                  <c:v>18.389699999999998</c:v>
                </c:pt>
                <c:pt idx="207">
                  <c:v>18.452249999999999</c:v>
                </c:pt>
                <c:pt idx="208">
                  <c:v>18.514800000000001</c:v>
                </c:pt>
                <c:pt idx="209">
                  <c:v>18.577349999999999</c:v>
                </c:pt>
                <c:pt idx="210">
                  <c:v>18.639899999999997</c:v>
                </c:pt>
                <c:pt idx="211">
                  <c:v>18.702449999999999</c:v>
                </c:pt>
                <c:pt idx="212">
                  <c:v>18.765000000000001</c:v>
                </c:pt>
                <c:pt idx="213">
                  <c:v>18.827549999999999</c:v>
                </c:pt>
                <c:pt idx="214">
                  <c:v>18.890099999999997</c:v>
                </c:pt>
                <c:pt idx="215">
                  <c:v>18.952649999999998</c:v>
                </c:pt>
                <c:pt idx="216">
                  <c:v>19.0152</c:v>
                </c:pt>
                <c:pt idx="217">
                  <c:v>19.077750000000002</c:v>
                </c:pt>
                <c:pt idx="218">
                  <c:v>19.1403</c:v>
                </c:pt>
                <c:pt idx="219">
                  <c:v>19.202849999999998</c:v>
                </c:pt>
                <c:pt idx="220">
                  <c:v>19.2654</c:v>
                </c:pt>
                <c:pt idx="221">
                  <c:v>19.327950000000001</c:v>
                </c:pt>
                <c:pt idx="222">
                  <c:v>19.390499999999999</c:v>
                </c:pt>
                <c:pt idx="223">
                  <c:v>19.453049999999998</c:v>
                </c:pt>
                <c:pt idx="224">
                  <c:v>19.515599999999999</c:v>
                </c:pt>
                <c:pt idx="225">
                  <c:v>19.578150000000001</c:v>
                </c:pt>
                <c:pt idx="226">
                  <c:v>19.640699999999999</c:v>
                </c:pt>
                <c:pt idx="227">
                  <c:v>19.703249999999997</c:v>
                </c:pt>
                <c:pt idx="228">
                  <c:v>19.765799999999999</c:v>
                </c:pt>
                <c:pt idx="229">
                  <c:v>19.82835</c:v>
                </c:pt>
                <c:pt idx="230">
                  <c:v>19.890899999999998</c:v>
                </c:pt>
                <c:pt idx="231">
                  <c:v>19.953449999999997</c:v>
                </c:pt>
                <c:pt idx="232">
                  <c:v>20.015999999999998</c:v>
                </c:pt>
                <c:pt idx="233">
                  <c:v>20.07855</c:v>
                </c:pt>
                <c:pt idx="234">
                  <c:v>20.141100000000002</c:v>
                </c:pt>
                <c:pt idx="235">
                  <c:v>20.20365</c:v>
                </c:pt>
                <c:pt idx="236">
                  <c:v>20.266199999999998</c:v>
                </c:pt>
                <c:pt idx="237">
                  <c:v>20.328749999999999</c:v>
                </c:pt>
                <c:pt idx="238">
                  <c:v>20.391300000000001</c:v>
                </c:pt>
                <c:pt idx="239">
                  <c:v>20.453849999999999</c:v>
                </c:pt>
                <c:pt idx="240">
                  <c:v>20.516399999999997</c:v>
                </c:pt>
                <c:pt idx="241">
                  <c:v>20.578949999999999</c:v>
                </c:pt>
                <c:pt idx="242">
                  <c:v>20.641500000000001</c:v>
                </c:pt>
                <c:pt idx="243">
                  <c:v>20.704049999999999</c:v>
                </c:pt>
                <c:pt idx="244">
                  <c:v>20.766599999999997</c:v>
                </c:pt>
                <c:pt idx="245">
                  <c:v>20.829149999999998</c:v>
                </c:pt>
                <c:pt idx="246">
                  <c:v>20.8917</c:v>
                </c:pt>
                <c:pt idx="247">
                  <c:v>20.954249999999998</c:v>
                </c:pt>
                <c:pt idx="248">
                  <c:v>21.0168</c:v>
                </c:pt>
                <c:pt idx="249">
                  <c:v>21.079349999999998</c:v>
                </c:pt>
                <c:pt idx="250">
                  <c:v>21.1419</c:v>
                </c:pt>
                <c:pt idx="251">
                  <c:v>21.204450000000001</c:v>
                </c:pt>
                <c:pt idx="252">
                  <c:v>21.266999999999999</c:v>
                </c:pt>
                <c:pt idx="253">
                  <c:v>21.329549999999998</c:v>
                </c:pt>
                <c:pt idx="254">
                  <c:v>21.392099999999999</c:v>
                </c:pt>
                <c:pt idx="255">
                  <c:v>21.454650000000001</c:v>
                </c:pt>
                <c:pt idx="256">
                  <c:v>21.517199999999999</c:v>
                </c:pt>
                <c:pt idx="257">
                  <c:v>21.579750000000001</c:v>
                </c:pt>
                <c:pt idx="258">
                  <c:v>21.642299999999999</c:v>
                </c:pt>
                <c:pt idx="259">
                  <c:v>21.70485</c:v>
                </c:pt>
                <c:pt idx="260">
                  <c:v>21.767399999999999</c:v>
                </c:pt>
                <c:pt idx="261">
                  <c:v>21.82995</c:v>
                </c:pt>
                <c:pt idx="262">
                  <c:v>21.892499999999998</c:v>
                </c:pt>
                <c:pt idx="263">
                  <c:v>21.95505</c:v>
                </c:pt>
                <c:pt idx="264">
                  <c:v>22.017599999999998</c:v>
                </c:pt>
                <c:pt idx="265">
                  <c:v>22.08015</c:v>
                </c:pt>
                <c:pt idx="266">
                  <c:v>22.142699999999998</c:v>
                </c:pt>
                <c:pt idx="267">
                  <c:v>22.205249999999999</c:v>
                </c:pt>
                <c:pt idx="268">
                  <c:v>22.267799999999998</c:v>
                </c:pt>
                <c:pt idx="269">
                  <c:v>22.330349999999999</c:v>
                </c:pt>
                <c:pt idx="270">
                  <c:v>22.392899999999997</c:v>
                </c:pt>
                <c:pt idx="271">
                  <c:v>22.455449999999999</c:v>
                </c:pt>
                <c:pt idx="272">
                  <c:v>22.517999999999997</c:v>
                </c:pt>
                <c:pt idx="273">
                  <c:v>22.580549999999999</c:v>
                </c:pt>
                <c:pt idx="274">
                  <c:v>22.6431</c:v>
                </c:pt>
                <c:pt idx="275">
                  <c:v>22.705649999999999</c:v>
                </c:pt>
                <c:pt idx="276">
                  <c:v>22.7682</c:v>
                </c:pt>
                <c:pt idx="277">
                  <c:v>22.830749999999998</c:v>
                </c:pt>
                <c:pt idx="278">
                  <c:v>22.8933</c:v>
                </c:pt>
                <c:pt idx="279">
                  <c:v>22.955849999999998</c:v>
                </c:pt>
                <c:pt idx="280">
                  <c:v>23.0184</c:v>
                </c:pt>
                <c:pt idx="281">
                  <c:v>23.080949999999998</c:v>
                </c:pt>
                <c:pt idx="282">
                  <c:v>23.1435</c:v>
                </c:pt>
                <c:pt idx="283">
                  <c:v>23.206049999999998</c:v>
                </c:pt>
                <c:pt idx="284">
                  <c:v>23.268599999999999</c:v>
                </c:pt>
                <c:pt idx="285">
                  <c:v>23.331149999999997</c:v>
                </c:pt>
                <c:pt idx="286">
                  <c:v>23.393699999999999</c:v>
                </c:pt>
                <c:pt idx="287">
                  <c:v>23.456250000000001</c:v>
                </c:pt>
                <c:pt idx="288">
                  <c:v>23.518799999999999</c:v>
                </c:pt>
                <c:pt idx="289">
                  <c:v>23.58135</c:v>
                </c:pt>
                <c:pt idx="290">
                  <c:v>23.643899999999999</c:v>
                </c:pt>
                <c:pt idx="291">
                  <c:v>23.70645</c:v>
                </c:pt>
                <c:pt idx="292">
                  <c:v>23.768999999999998</c:v>
                </c:pt>
                <c:pt idx="293">
                  <c:v>23.83155</c:v>
                </c:pt>
                <c:pt idx="294">
                  <c:v>23.894099999999998</c:v>
                </c:pt>
                <c:pt idx="295">
                  <c:v>23.95665</c:v>
                </c:pt>
                <c:pt idx="296">
                  <c:v>24.019199999999998</c:v>
                </c:pt>
                <c:pt idx="297">
                  <c:v>24.08175</c:v>
                </c:pt>
                <c:pt idx="298">
                  <c:v>24.144299999999998</c:v>
                </c:pt>
                <c:pt idx="299">
                  <c:v>24.206849999999999</c:v>
                </c:pt>
                <c:pt idx="300">
                  <c:v>24.269399999999997</c:v>
                </c:pt>
                <c:pt idx="301">
                  <c:v>24.331949999999999</c:v>
                </c:pt>
                <c:pt idx="302">
                  <c:v>24.394499999999997</c:v>
                </c:pt>
                <c:pt idx="303">
                  <c:v>24.457049999999999</c:v>
                </c:pt>
                <c:pt idx="304">
                  <c:v>24.519600000000001</c:v>
                </c:pt>
                <c:pt idx="305">
                  <c:v>24.582149999999999</c:v>
                </c:pt>
                <c:pt idx="306">
                  <c:v>24.6447</c:v>
                </c:pt>
                <c:pt idx="307">
                  <c:v>24.707249999999998</c:v>
                </c:pt>
                <c:pt idx="308">
                  <c:v>24.7698</c:v>
                </c:pt>
                <c:pt idx="309">
                  <c:v>24.832349999999998</c:v>
                </c:pt>
                <c:pt idx="310">
                  <c:v>24.8949</c:v>
                </c:pt>
                <c:pt idx="311">
                  <c:v>24.957449999999998</c:v>
                </c:pt>
                <c:pt idx="312">
                  <c:v>25.02</c:v>
                </c:pt>
                <c:pt idx="313">
                  <c:v>25.082549999999998</c:v>
                </c:pt>
                <c:pt idx="314">
                  <c:v>25.145099999999999</c:v>
                </c:pt>
                <c:pt idx="315">
                  <c:v>25.207649999999997</c:v>
                </c:pt>
                <c:pt idx="316">
                  <c:v>25.270199999999999</c:v>
                </c:pt>
                <c:pt idx="317">
                  <c:v>25.332749999999997</c:v>
                </c:pt>
                <c:pt idx="318">
                  <c:v>25.395299999999999</c:v>
                </c:pt>
                <c:pt idx="319">
                  <c:v>25.457849999999997</c:v>
                </c:pt>
                <c:pt idx="320">
                  <c:v>25.520399999999999</c:v>
                </c:pt>
                <c:pt idx="321">
                  <c:v>25.58295</c:v>
                </c:pt>
                <c:pt idx="322">
                  <c:v>25.645499999999998</c:v>
                </c:pt>
                <c:pt idx="323">
                  <c:v>25.70805</c:v>
                </c:pt>
                <c:pt idx="324">
                  <c:v>25.770599999999998</c:v>
                </c:pt>
                <c:pt idx="325">
                  <c:v>25.83315</c:v>
                </c:pt>
                <c:pt idx="326">
                  <c:v>25.895699999999998</c:v>
                </c:pt>
                <c:pt idx="327">
                  <c:v>25.95825</c:v>
                </c:pt>
                <c:pt idx="328">
                  <c:v>26.020799999999998</c:v>
                </c:pt>
                <c:pt idx="329">
                  <c:v>26.083349999999999</c:v>
                </c:pt>
                <c:pt idx="330">
                  <c:v>26.145899999999997</c:v>
                </c:pt>
                <c:pt idx="331">
                  <c:v>26.208449999999999</c:v>
                </c:pt>
                <c:pt idx="332">
                  <c:v>26.270999999999997</c:v>
                </c:pt>
                <c:pt idx="333">
                  <c:v>26.333549999999999</c:v>
                </c:pt>
                <c:pt idx="334">
                  <c:v>26.396099999999997</c:v>
                </c:pt>
                <c:pt idx="335">
                  <c:v>26.458649999999999</c:v>
                </c:pt>
                <c:pt idx="336">
                  <c:v>26.521199999999997</c:v>
                </c:pt>
                <c:pt idx="337">
                  <c:v>26.583749999999998</c:v>
                </c:pt>
                <c:pt idx="338">
                  <c:v>26.6463</c:v>
                </c:pt>
                <c:pt idx="339">
                  <c:v>26.708849999999998</c:v>
                </c:pt>
                <c:pt idx="340">
                  <c:v>26.7714</c:v>
                </c:pt>
                <c:pt idx="341">
                  <c:v>26.833949999999998</c:v>
                </c:pt>
                <c:pt idx="342">
                  <c:v>26.8965</c:v>
                </c:pt>
                <c:pt idx="343">
                  <c:v>26.959049999999998</c:v>
                </c:pt>
                <c:pt idx="344">
                  <c:v>27.021599999999999</c:v>
                </c:pt>
                <c:pt idx="345">
                  <c:v>27.084149999999998</c:v>
                </c:pt>
                <c:pt idx="346">
                  <c:v>27.146699999999999</c:v>
                </c:pt>
                <c:pt idx="347">
                  <c:v>27.209249999999997</c:v>
                </c:pt>
                <c:pt idx="348">
                  <c:v>27.271799999999999</c:v>
                </c:pt>
                <c:pt idx="349">
                  <c:v>27.334349999999997</c:v>
                </c:pt>
                <c:pt idx="350">
                  <c:v>27.396899999999999</c:v>
                </c:pt>
                <c:pt idx="351">
                  <c:v>27.459449999999997</c:v>
                </c:pt>
                <c:pt idx="352">
                  <c:v>27.521999999999998</c:v>
                </c:pt>
                <c:pt idx="353">
                  <c:v>27.58455</c:v>
                </c:pt>
                <c:pt idx="354">
                  <c:v>27.647099999999998</c:v>
                </c:pt>
                <c:pt idx="355">
                  <c:v>27.70965</c:v>
                </c:pt>
                <c:pt idx="356">
                  <c:v>27.772199999999998</c:v>
                </c:pt>
                <c:pt idx="357">
                  <c:v>27.83475</c:v>
                </c:pt>
                <c:pt idx="358">
                  <c:v>27.897299999999998</c:v>
                </c:pt>
                <c:pt idx="359">
                  <c:v>27.959849999999999</c:v>
                </c:pt>
                <c:pt idx="360">
                  <c:v>28.022399999999998</c:v>
                </c:pt>
                <c:pt idx="361">
                  <c:v>28.084949999999999</c:v>
                </c:pt>
                <c:pt idx="362">
                  <c:v>28.147500000000001</c:v>
                </c:pt>
                <c:pt idx="363">
                  <c:v>28.210049999999999</c:v>
                </c:pt>
                <c:pt idx="364">
                  <c:v>28.272599999999997</c:v>
                </c:pt>
                <c:pt idx="365">
                  <c:v>28.335149999999999</c:v>
                </c:pt>
                <c:pt idx="366">
                  <c:v>28.397699999999997</c:v>
                </c:pt>
                <c:pt idx="367">
                  <c:v>28.460249999999998</c:v>
                </c:pt>
                <c:pt idx="368">
                  <c:v>28.5228</c:v>
                </c:pt>
                <c:pt idx="369">
                  <c:v>28.585349999999998</c:v>
                </c:pt>
                <c:pt idx="370">
                  <c:v>28.6479</c:v>
                </c:pt>
                <c:pt idx="371">
                  <c:v>28.710449999999998</c:v>
                </c:pt>
                <c:pt idx="372">
                  <c:v>28.773</c:v>
                </c:pt>
                <c:pt idx="373">
                  <c:v>28.835549999999998</c:v>
                </c:pt>
                <c:pt idx="374">
                  <c:v>28.898099999999999</c:v>
                </c:pt>
                <c:pt idx="375">
                  <c:v>28.960649999999998</c:v>
                </c:pt>
                <c:pt idx="376">
                  <c:v>29.023199999999999</c:v>
                </c:pt>
                <c:pt idx="377">
                  <c:v>29.085749999999997</c:v>
                </c:pt>
                <c:pt idx="378">
                  <c:v>29.148299999999999</c:v>
                </c:pt>
                <c:pt idx="379">
                  <c:v>29.210849999999997</c:v>
                </c:pt>
                <c:pt idx="380">
                  <c:v>29.273399999999999</c:v>
                </c:pt>
                <c:pt idx="381">
                  <c:v>29.335949999999997</c:v>
                </c:pt>
                <c:pt idx="382">
                  <c:v>29.398499999999999</c:v>
                </c:pt>
                <c:pt idx="383">
                  <c:v>29.461049999999997</c:v>
                </c:pt>
                <c:pt idx="384">
                  <c:v>29.523599999999998</c:v>
                </c:pt>
                <c:pt idx="385">
                  <c:v>29.58615</c:v>
                </c:pt>
                <c:pt idx="386">
                  <c:v>29.648699999999998</c:v>
                </c:pt>
                <c:pt idx="387">
                  <c:v>29.71125</c:v>
                </c:pt>
                <c:pt idx="388">
                  <c:v>29.773799999999998</c:v>
                </c:pt>
                <c:pt idx="389">
                  <c:v>29.836349999999999</c:v>
                </c:pt>
                <c:pt idx="390">
                  <c:v>29.898899999999998</c:v>
                </c:pt>
                <c:pt idx="391">
                  <c:v>29.961449999999999</c:v>
                </c:pt>
                <c:pt idx="392">
                  <c:v>30.023999999999997</c:v>
                </c:pt>
                <c:pt idx="393">
                  <c:v>30.086549999999999</c:v>
                </c:pt>
                <c:pt idx="394">
                  <c:v>30.149099999999997</c:v>
                </c:pt>
                <c:pt idx="395">
                  <c:v>30.211649999999999</c:v>
                </c:pt>
                <c:pt idx="396">
                  <c:v>30.274199999999997</c:v>
                </c:pt>
                <c:pt idx="397">
                  <c:v>30.336749999999999</c:v>
                </c:pt>
                <c:pt idx="398">
                  <c:v>30.399299999999997</c:v>
                </c:pt>
                <c:pt idx="399">
                  <c:v>30.461849999999998</c:v>
                </c:pt>
                <c:pt idx="400">
                  <c:v>30.524399999999996</c:v>
                </c:pt>
                <c:pt idx="401">
                  <c:v>30.586949999999998</c:v>
                </c:pt>
                <c:pt idx="402">
                  <c:v>30.6495</c:v>
                </c:pt>
                <c:pt idx="403">
                  <c:v>30.712049999999998</c:v>
                </c:pt>
                <c:pt idx="404">
                  <c:v>30.7746</c:v>
                </c:pt>
                <c:pt idx="405">
                  <c:v>30.837149999999998</c:v>
                </c:pt>
                <c:pt idx="406">
                  <c:v>30.899699999999999</c:v>
                </c:pt>
                <c:pt idx="407">
                  <c:v>30.962249999999997</c:v>
                </c:pt>
                <c:pt idx="408">
                  <c:v>31.024799999999999</c:v>
                </c:pt>
                <c:pt idx="409">
                  <c:v>31.087349999999997</c:v>
                </c:pt>
                <c:pt idx="410">
                  <c:v>31.149899999999999</c:v>
                </c:pt>
                <c:pt idx="411">
                  <c:v>31.212449999999997</c:v>
                </c:pt>
                <c:pt idx="412">
                  <c:v>31.274999999999999</c:v>
                </c:pt>
                <c:pt idx="413">
                  <c:v>31.337549999999997</c:v>
                </c:pt>
                <c:pt idx="414">
                  <c:v>31.400099999999998</c:v>
                </c:pt>
                <c:pt idx="415">
                  <c:v>31.462649999999996</c:v>
                </c:pt>
                <c:pt idx="416">
                  <c:v>31.525199999999998</c:v>
                </c:pt>
                <c:pt idx="417">
                  <c:v>31.58775</c:v>
                </c:pt>
                <c:pt idx="418">
                  <c:v>31.650299999999998</c:v>
                </c:pt>
                <c:pt idx="419">
                  <c:v>31.71285</c:v>
                </c:pt>
                <c:pt idx="420">
                  <c:v>31.775399999999998</c:v>
                </c:pt>
                <c:pt idx="421">
                  <c:v>31.837949999999999</c:v>
                </c:pt>
                <c:pt idx="422">
                  <c:v>31.900499999999997</c:v>
                </c:pt>
                <c:pt idx="423">
                  <c:v>31.963049999999999</c:v>
                </c:pt>
                <c:pt idx="424">
                  <c:v>32.025599999999997</c:v>
                </c:pt>
                <c:pt idx="425">
                  <c:v>32.088149999999999</c:v>
                </c:pt>
                <c:pt idx="426">
                  <c:v>32.150700000000001</c:v>
                </c:pt>
                <c:pt idx="427">
                  <c:v>32.213250000000002</c:v>
                </c:pt>
                <c:pt idx="428">
                  <c:v>32.275799999999997</c:v>
                </c:pt>
                <c:pt idx="429">
                  <c:v>32.338349999999998</c:v>
                </c:pt>
                <c:pt idx="430">
                  <c:v>32.400899999999993</c:v>
                </c:pt>
                <c:pt idx="431">
                  <c:v>32.463449999999995</c:v>
                </c:pt>
                <c:pt idx="432">
                  <c:v>32.525999999999996</c:v>
                </c:pt>
                <c:pt idx="433">
                  <c:v>32.588549999999998</c:v>
                </c:pt>
                <c:pt idx="434">
                  <c:v>32.6511</c:v>
                </c:pt>
                <c:pt idx="435">
                  <c:v>32.713650000000001</c:v>
                </c:pt>
                <c:pt idx="436">
                  <c:v>32.776200000000003</c:v>
                </c:pt>
                <c:pt idx="437">
                  <c:v>32.838749999999997</c:v>
                </c:pt>
                <c:pt idx="438">
                  <c:v>32.901299999999999</c:v>
                </c:pt>
                <c:pt idx="439">
                  <c:v>32.963849999999994</c:v>
                </c:pt>
                <c:pt idx="440">
                  <c:v>33.026399999999995</c:v>
                </c:pt>
                <c:pt idx="441">
                  <c:v>33.088949999999997</c:v>
                </c:pt>
                <c:pt idx="442">
                  <c:v>33.151499999999999</c:v>
                </c:pt>
                <c:pt idx="443">
                  <c:v>33.21405</c:v>
                </c:pt>
                <c:pt idx="444">
                  <c:v>33.276600000000002</c:v>
                </c:pt>
                <c:pt idx="445">
                  <c:v>33.339149999999997</c:v>
                </c:pt>
                <c:pt idx="446">
                  <c:v>33.401699999999998</c:v>
                </c:pt>
                <c:pt idx="447">
                  <c:v>33.464249999999993</c:v>
                </c:pt>
                <c:pt idx="448">
                  <c:v>33.526799999999994</c:v>
                </c:pt>
                <c:pt idx="449">
                  <c:v>33.589349999999996</c:v>
                </c:pt>
                <c:pt idx="450">
                  <c:v>33.651899999999998</c:v>
                </c:pt>
                <c:pt idx="451">
                  <c:v>33.714449999999999</c:v>
                </c:pt>
                <c:pt idx="452">
                  <c:v>33.777000000000001</c:v>
                </c:pt>
                <c:pt idx="453">
                  <c:v>33.839550000000003</c:v>
                </c:pt>
                <c:pt idx="454">
                  <c:v>33.902099999999997</c:v>
                </c:pt>
                <c:pt idx="455">
                  <c:v>33.964649999999999</c:v>
                </c:pt>
                <c:pt idx="456">
                  <c:v>34.027199999999993</c:v>
                </c:pt>
                <c:pt idx="457">
                  <c:v>34.089749999999995</c:v>
                </c:pt>
                <c:pt idx="458">
                  <c:v>34.152299999999997</c:v>
                </c:pt>
                <c:pt idx="459">
                  <c:v>34.214849999999998</c:v>
                </c:pt>
                <c:pt idx="460">
                  <c:v>34.2774</c:v>
                </c:pt>
                <c:pt idx="461">
                  <c:v>34.339950000000002</c:v>
                </c:pt>
                <c:pt idx="462">
                  <c:v>34.402500000000003</c:v>
                </c:pt>
                <c:pt idx="463">
                  <c:v>34.465049999999998</c:v>
                </c:pt>
                <c:pt idx="464">
                  <c:v>34.527599999999993</c:v>
                </c:pt>
                <c:pt idx="465">
                  <c:v>34.590149999999994</c:v>
                </c:pt>
                <c:pt idx="466">
                  <c:v>34.652699999999996</c:v>
                </c:pt>
                <c:pt idx="467">
                  <c:v>34.715249999999997</c:v>
                </c:pt>
                <c:pt idx="468">
                  <c:v>34.777799999999999</c:v>
                </c:pt>
                <c:pt idx="469">
                  <c:v>34.840350000000001</c:v>
                </c:pt>
                <c:pt idx="470">
                  <c:v>34.902900000000002</c:v>
                </c:pt>
                <c:pt idx="471">
                  <c:v>34.965449999999997</c:v>
                </c:pt>
                <c:pt idx="472">
                  <c:v>35.027999999999999</c:v>
                </c:pt>
                <c:pt idx="473">
                  <c:v>35.090549999999993</c:v>
                </c:pt>
                <c:pt idx="474">
                  <c:v>35.153099999999995</c:v>
                </c:pt>
                <c:pt idx="475">
                  <c:v>35.215649999999997</c:v>
                </c:pt>
                <c:pt idx="476">
                  <c:v>35.278199999999998</c:v>
                </c:pt>
                <c:pt idx="477">
                  <c:v>35.34075</c:v>
                </c:pt>
                <c:pt idx="478">
                  <c:v>35.403300000000002</c:v>
                </c:pt>
                <c:pt idx="479">
                  <c:v>35.465849999999996</c:v>
                </c:pt>
                <c:pt idx="480">
                  <c:v>35.528399999999998</c:v>
                </c:pt>
                <c:pt idx="481">
                  <c:v>35.590949999999999</c:v>
                </c:pt>
                <c:pt idx="482">
                  <c:v>35.653499999999994</c:v>
                </c:pt>
                <c:pt idx="483">
                  <c:v>35.716049999999996</c:v>
                </c:pt>
                <c:pt idx="484">
                  <c:v>35.778599999999997</c:v>
                </c:pt>
                <c:pt idx="485">
                  <c:v>35.841149999999999</c:v>
                </c:pt>
                <c:pt idx="486">
                  <c:v>35.903700000000001</c:v>
                </c:pt>
                <c:pt idx="487">
                  <c:v>35.966250000000002</c:v>
                </c:pt>
                <c:pt idx="488">
                  <c:v>36.028799999999997</c:v>
                </c:pt>
                <c:pt idx="489">
                  <c:v>36.091349999999998</c:v>
                </c:pt>
                <c:pt idx="490">
                  <c:v>36.153899999999993</c:v>
                </c:pt>
                <c:pt idx="491">
                  <c:v>36.216449999999995</c:v>
                </c:pt>
                <c:pt idx="492">
                  <c:v>36.278999999999996</c:v>
                </c:pt>
                <c:pt idx="493">
                  <c:v>36.341549999999998</c:v>
                </c:pt>
                <c:pt idx="494">
                  <c:v>36.4041</c:v>
                </c:pt>
                <c:pt idx="495">
                  <c:v>36.466650000000001</c:v>
                </c:pt>
                <c:pt idx="496">
                  <c:v>36.529200000000003</c:v>
                </c:pt>
                <c:pt idx="497">
                  <c:v>36.591749999999998</c:v>
                </c:pt>
                <c:pt idx="498">
                  <c:v>36.654299999999999</c:v>
                </c:pt>
                <c:pt idx="499">
                  <c:v>36.716849999999994</c:v>
                </c:pt>
                <c:pt idx="500">
                  <c:v>36.779399999999995</c:v>
                </c:pt>
                <c:pt idx="501">
                  <c:v>36.841949999999997</c:v>
                </c:pt>
                <c:pt idx="502">
                  <c:v>36.904499999999999</c:v>
                </c:pt>
                <c:pt idx="503">
                  <c:v>36.96705</c:v>
                </c:pt>
                <c:pt idx="504">
                  <c:v>37.029600000000002</c:v>
                </c:pt>
                <c:pt idx="505">
                  <c:v>37.092149999999997</c:v>
                </c:pt>
                <c:pt idx="506">
                  <c:v>37.154699999999998</c:v>
                </c:pt>
                <c:pt idx="507">
                  <c:v>37.217249999999993</c:v>
                </c:pt>
                <c:pt idx="508">
                  <c:v>37.279799999999994</c:v>
                </c:pt>
                <c:pt idx="509">
                  <c:v>37.342349999999996</c:v>
                </c:pt>
                <c:pt idx="510">
                  <c:v>37.404899999999998</c:v>
                </c:pt>
                <c:pt idx="511">
                  <c:v>37.467449999999999</c:v>
                </c:pt>
                <c:pt idx="512">
                  <c:v>37.53</c:v>
                </c:pt>
                <c:pt idx="513">
                  <c:v>37.592550000000003</c:v>
                </c:pt>
                <c:pt idx="514">
                  <c:v>37.655100000000004</c:v>
                </c:pt>
                <c:pt idx="515">
                  <c:v>37.717649999999992</c:v>
                </c:pt>
                <c:pt idx="516">
                  <c:v>37.780199999999994</c:v>
                </c:pt>
                <c:pt idx="517">
                  <c:v>37.842749999999995</c:v>
                </c:pt>
                <c:pt idx="518">
                  <c:v>37.905299999999997</c:v>
                </c:pt>
                <c:pt idx="519">
                  <c:v>37.967849999999999</c:v>
                </c:pt>
                <c:pt idx="520">
                  <c:v>38.0304</c:v>
                </c:pt>
                <c:pt idx="521">
                  <c:v>38.092950000000002</c:v>
                </c:pt>
                <c:pt idx="522">
                  <c:v>38.155500000000004</c:v>
                </c:pt>
                <c:pt idx="523">
                  <c:v>38.218049999999991</c:v>
                </c:pt>
                <c:pt idx="524">
                  <c:v>38.280599999999993</c:v>
                </c:pt>
                <c:pt idx="525">
                  <c:v>38.343149999999994</c:v>
                </c:pt>
                <c:pt idx="526">
                  <c:v>38.405699999999996</c:v>
                </c:pt>
                <c:pt idx="527">
                  <c:v>38.468249999999998</c:v>
                </c:pt>
                <c:pt idx="528">
                  <c:v>38.530799999999999</c:v>
                </c:pt>
                <c:pt idx="529">
                  <c:v>38.593350000000001</c:v>
                </c:pt>
                <c:pt idx="530">
                  <c:v>38.655900000000003</c:v>
                </c:pt>
                <c:pt idx="531">
                  <c:v>38.718450000000004</c:v>
                </c:pt>
                <c:pt idx="532">
                  <c:v>38.780999999999992</c:v>
                </c:pt>
                <c:pt idx="533">
                  <c:v>38.843549999999993</c:v>
                </c:pt>
                <c:pt idx="534">
                  <c:v>38.906099999999995</c:v>
                </c:pt>
                <c:pt idx="535">
                  <c:v>38.968649999999997</c:v>
                </c:pt>
                <c:pt idx="536">
                  <c:v>39.031199999999998</c:v>
                </c:pt>
                <c:pt idx="537">
                  <c:v>39.09375</c:v>
                </c:pt>
                <c:pt idx="538">
                  <c:v>39.156300000000002</c:v>
                </c:pt>
                <c:pt idx="539">
                  <c:v>39.218850000000003</c:v>
                </c:pt>
                <c:pt idx="540">
                  <c:v>39.281399999999991</c:v>
                </c:pt>
                <c:pt idx="541">
                  <c:v>39.343949999999992</c:v>
                </c:pt>
                <c:pt idx="542">
                  <c:v>39.406499999999994</c:v>
                </c:pt>
                <c:pt idx="543">
                  <c:v>39.469049999999996</c:v>
                </c:pt>
                <c:pt idx="544">
                  <c:v>39.531599999999997</c:v>
                </c:pt>
                <c:pt idx="545">
                  <c:v>39.594149999999999</c:v>
                </c:pt>
                <c:pt idx="546">
                  <c:v>39.656700000000001</c:v>
                </c:pt>
                <c:pt idx="547">
                  <c:v>39.719250000000002</c:v>
                </c:pt>
                <c:pt idx="548">
                  <c:v>39.781800000000004</c:v>
                </c:pt>
                <c:pt idx="549">
                  <c:v>39.844349999999991</c:v>
                </c:pt>
                <c:pt idx="550">
                  <c:v>39.906899999999993</c:v>
                </c:pt>
                <c:pt idx="551">
                  <c:v>39.969449999999995</c:v>
                </c:pt>
                <c:pt idx="552">
                  <c:v>40.031999999999996</c:v>
                </c:pt>
              </c:numCache>
            </c:numRef>
          </c:xVal>
          <c:yVal>
            <c:numRef>
              <c:f>S1835R9!$C$2:$C$554</c:f>
              <c:numCache>
                <c:formatCode>General</c:formatCode>
                <c:ptCount val="553"/>
                <c:pt idx="0">
                  <c:v>1.0258934</c:v>
                </c:pt>
                <c:pt idx="1">
                  <c:v>1.0248644</c:v>
                </c:pt>
                <c:pt idx="2">
                  <c:v>1.0051467999999999</c:v>
                </c:pt>
                <c:pt idx="3">
                  <c:v>1.0081162000000001</c:v>
                </c:pt>
                <c:pt idx="4">
                  <c:v>1.0050782</c:v>
                </c:pt>
                <c:pt idx="5">
                  <c:v>0.99714020000000003</c:v>
                </c:pt>
                <c:pt idx="6">
                  <c:v>1.0034415999999999</c:v>
                </c:pt>
                <c:pt idx="7">
                  <c:v>1.0062542000000001</c:v>
                </c:pt>
                <c:pt idx="8">
                  <c:v>0.99780659999999999</c:v>
                </c:pt>
                <c:pt idx="9">
                  <c:v>0.99267140000000009</c:v>
                </c:pt>
                <c:pt idx="10">
                  <c:v>0.99558199999999997</c:v>
                </c:pt>
                <c:pt idx="11">
                  <c:v>0.99588580000000004</c:v>
                </c:pt>
                <c:pt idx="12">
                  <c:v>0.98914340000000001</c:v>
                </c:pt>
                <c:pt idx="13">
                  <c:v>0.96933760000000002</c:v>
                </c:pt>
                <c:pt idx="14">
                  <c:v>0.94823819999999992</c:v>
                </c:pt>
                <c:pt idx="15">
                  <c:v>0.9598315999999999</c:v>
                </c:pt>
                <c:pt idx="16">
                  <c:v>0.96923959999999998</c:v>
                </c:pt>
                <c:pt idx="17">
                  <c:v>0.96099780000000001</c:v>
                </c:pt>
                <c:pt idx="18">
                  <c:v>0.96515300000000004</c:v>
                </c:pt>
                <c:pt idx="19">
                  <c:v>0.96717179999999991</c:v>
                </c:pt>
                <c:pt idx="20">
                  <c:v>0.96094879999999994</c:v>
                </c:pt>
                <c:pt idx="21">
                  <c:v>0.95741100000000001</c:v>
                </c:pt>
                <c:pt idx="22">
                  <c:v>0.95807739999999997</c:v>
                </c:pt>
                <c:pt idx="23">
                  <c:v>0.96714239999999996</c:v>
                </c:pt>
                <c:pt idx="24">
                  <c:v>0.9701902</c:v>
                </c:pt>
                <c:pt idx="25">
                  <c:v>0.96431999999999995</c:v>
                </c:pt>
                <c:pt idx="26">
                  <c:v>0.95078620000000003</c:v>
                </c:pt>
                <c:pt idx="27">
                  <c:v>0.94813040000000004</c:v>
                </c:pt>
                <c:pt idx="28">
                  <c:v>0.96614279999999997</c:v>
                </c:pt>
                <c:pt idx="29">
                  <c:v>0.96780880000000002</c:v>
                </c:pt>
                <c:pt idx="30">
                  <c:v>0.95877319999999999</c:v>
                </c:pt>
                <c:pt idx="31">
                  <c:v>0.95811659999999998</c:v>
                </c:pt>
                <c:pt idx="32">
                  <c:v>0.95412799999999998</c:v>
                </c:pt>
                <c:pt idx="33">
                  <c:v>0.9543142</c:v>
                </c:pt>
                <c:pt idx="34">
                  <c:v>0.96471200000000001</c:v>
                </c:pt>
                <c:pt idx="35">
                  <c:v>0.97189539999999996</c:v>
                </c:pt>
                <c:pt idx="36">
                  <c:v>0.96821060000000003</c:v>
                </c:pt>
                <c:pt idx="37">
                  <c:v>0.97017059999999999</c:v>
                </c:pt>
                <c:pt idx="38">
                  <c:v>0.97486479999999998</c:v>
                </c:pt>
                <c:pt idx="39">
                  <c:v>0.97318899999999997</c:v>
                </c:pt>
                <c:pt idx="40">
                  <c:v>0.969171</c:v>
                </c:pt>
                <c:pt idx="41">
                  <c:v>0.97442380000000006</c:v>
                </c:pt>
                <c:pt idx="42">
                  <c:v>0.98032339999999996</c:v>
                </c:pt>
                <c:pt idx="43">
                  <c:v>0.97850059999999994</c:v>
                </c:pt>
                <c:pt idx="44">
                  <c:v>0.98025479999999987</c:v>
                </c:pt>
                <c:pt idx="45">
                  <c:v>0.98069580000000001</c:v>
                </c:pt>
                <c:pt idx="46">
                  <c:v>0.97810859999999999</c:v>
                </c:pt>
                <c:pt idx="47">
                  <c:v>0.98685020000000001</c:v>
                </c:pt>
                <c:pt idx="48">
                  <c:v>0.99390619999999996</c:v>
                </c:pt>
                <c:pt idx="49">
                  <c:v>0.9819698</c:v>
                </c:pt>
                <c:pt idx="50">
                  <c:v>0.97271859999999999</c:v>
                </c:pt>
                <c:pt idx="51">
                  <c:v>0.97507060000000001</c:v>
                </c:pt>
                <c:pt idx="52">
                  <c:v>0.98208739999999994</c:v>
                </c:pt>
                <c:pt idx="53">
                  <c:v>0.98901600000000012</c:v>
                </c:pt>
                <c:pt idx="54">
                  <c:v>0.99643459999999995</c:v>
                </c:pt>
                <c:pt idx="55">
                  <c:v>0.99801240000000002</c:v>
                </c:pt>
                <c:pt idx="56">
                  <c:v>0.98753619999999998</c:v>
                </c:pt>
                <c:pt idx="57">
                  <c:v>0.9774912</c:v>
                </c:pt>
                <c:pt idx="58">
                  <c:v>0.98054879999999989</c:v>
                </c:pt>
                <c:pt idx="59">
                  <c:v>0.98714420000000003</c:v>
                </c:pt>
                <c:pt idx="60">
                  <c:v>0.99251459999999991</c:v>
                </c:pt>
                <c:pt idx="61">
                  <c:v>0.98833979999999999</c:v>
                </c:pt>
                <c:pt idx="62">
                  <c:v>0.98176399999999997</c:v>
                </c:pt>
                <c:pt idx="63">
                  <c:v>0.97657000000000005</c:v>
                </c:pt>
                <c:pt idx="64">
                  <c:v>0.97148380000000001</c:v>
                </c:pt>
                <c:pt idx="65">
                  <c:v>0.98613479999999987</c:v>
                </c:pt>
                <c:pt idx="66">
                  <c:v>0.99690499999999993</c:v>
                </c:pt>
                <c:pt idx="67">
                  <c:v>0.98541940000000006</c:v>
                </c:pt>
                <c:pt idx="68">
                  <c:v>0.97440419999999994</c:v>
                </c:pt>
                <c:pt idx="69">
                  <c:v>0.97241480000000002</c:v>
                </c:pt>
                <c:pt idx="70">
                  <c:v>0.97485500000000003</c:v>
                </c:pt>
                <c:pt idx="71">
                  <c:v>0.98041160000000005</c:v>
                </c:pt>
                <c:pt idx="72">
                  <c:v>0.97925519999999999</c:v>
                </c:pt>
                <c:pt idx="73">
                  <c:v>0.97293419999999997</c:v>
                </c:pt>
                <c:pt idx="74">
                  <c:v>0.97563900000000003</c:v>
                </c:pt>
                <c:pt idx="75">
                  <c:v>0.97735399999999995</c:v>
                </c:pt>
                <c:pt idx="76">
                  <c:v>0.97239520000000002</c:v>
                </c:pt>
                <c:pt idx="77">
                  <c:v>0.97092519999999993</c:v>
                </c:pt>
                <c:pt idx="78">
                  <c:v>0.96630939999999999</c:v>
                </c:pt>
                <c:pt idx="79">
                  <c:v>0.9638005999999999</c:v>
                </c:pt>
                <c:pt idx="80">
                  <c:v>0.97015099999999999</c:v>
                </c:pt>
                <c:pt idx="81">
                  <c:v>0.97077819999999992</c:v>
                </c:pt>
                <c:pt idx="82">
                  <c:v>0.96714239999999996</c:v>
                </c:pt>
                <c:pt idx="83">
                  <c:v>0.96646619999999994</c:v>
                </c:pt>
                <c:pt idx="84">
                  <c:v>0.96768140000000002</c:v>
                </c:pt>
                <c:pt idx="85">
                  <c:v>0.9681517999999999</c:v>
                </c:pt>
                <c:pt idx="86">
                  <c:v>0.97161120000000001</c:v>
                </c:pt>
                <c:pt idx="87">
                  <c:v>0.97049399999999997</c:v>
                </c:pt>
                <c:pt idx="88">
                  <c:v>0.96246779999999998</c:v>
                </c:pt>
                <c:pt idx="89">
                  <c:v>0.95945919999999996</c:v>
                </c:pt>
                <c:pt idx="90">
                  <c:v>0.96285979999999993</c:v>
                </c:pt>
                <c:pt idx="91">
                  <c:v>0.97267939999999997</c:v>
                </c:pt>
                <c:pt idx="92">
                  <c:v>0.97329680000000007</c:v>
                </c:pt>
                <c:pt idx="93">
                  <c:v>0.96905339999999995</c:v>
                </c:pt>
                <c:pt idx="94">
                  <c:v>0.96503539999999999</c:v>
                </c:pt>
                <c:pt idx="95">
                  <c:v>0.96391819999999995</c:v>
                </c:pt>
                <c:pt idx="96">
                  <c:v>0.97284599999999999</c:v>
                </c:pt>
                <c:pt idx="97">
                  <c:v>0.97936299999999998</c:v>
                </c:pt>
                <c:pt idx="98">
                  <c:v>0.9795296</c:v>
                </c:pt>
                <c:pt idx="99">
                  <c:v>0.97413959999999999</c:v>
                </c:pt>
                <c:pt idx="100">
                  <c:v>0.96869079999999996</c:v>
                </c:pt>
                <c:pt idx="101">
                  <c:v>0.96948459999999992</c:v>
                </c:pt>
                <c:pt idx="102">
                  <c:v>0.97941199999999995</c:v>
                </c:pt>
                <c:pt idx="103">
                  <c:v>0.98641900000000005</c:v>
                </c:pt>
                <c:pt idx="104">
                  <c:v>0.98179339999999993</c:v>
                </c:pt>
                <c:pt idx="105">
                  <c:v>0.97657000000000005</c:v>
                </c:pt>
                <c:pt idx="106">
                  <c:v>0.97084680000000001</c:v>
                </c:pt>
                <c:pt idx="107">
                  <c:v>0.97043519999999994</c:v>
                </c:pt>
                <c:pt idx="108">
                  <c:v>0.97421799999999992</c:v>
                </c:pt>
                <c:pt idx="109">
                  <c:v>0.9773638</c:v>
                </c:pt>
                <c:pt idx="110">
                  <c:v>0.97904939999999996</c:v>
                </c:pt>
                <c:pt idx="111">
                  <c:v>0.97508039999999996</c:v>
                </c:pt>
                <c:pt idx="112">
                  <c:v>0.97306159999999997</c:v>
                </c:pt>
                <c:pt idx="113">
                  <c:v>0.97477659999999999</c:v>
                </c:pt>
                <c:pt idx="114">
                  <c:v>0.97604079999999993</c:v>
                </c:pt>
                <c:pt idx="115">
                  <c:v>0.97427680000000005</c:v>
                </c:pt>
                <c:pt idx="116">
                  <c:v>0.97058219999999995</c:v>
                </c:pt>
                <c:pt idx="117">
                  <c:v>0.97004319999999999</c:v>
                </c:pt>
                <c:pt idx="118">
                  <c:v>0.97166019999999997</c:v>
                </c:pt>
                <c:pt idx="119">
                  <c:v>0.97165040000000003</c:v>
                </c:pt>
                <c:pt idx="120">
                  <c:v>0.97038619999999998</c:v>
                </c:pt>
                <c:pt idx="121">
                  <c:v>0.96954340000000006</c:v>
                </c:pt>
                <c:pt idx="122">
                  <c:v>0.96938659999999999</c:v>
                </c:pt>
                <c:pt idx="123">
                  <c:v>0.96879859999999995</c:v>
                </c:pt>
                <c:pt idx="124">
                  <c:v>0.96946499999999991</c:v>
                </c:pt>
                <c:pt idx="125">
                  <c:v>0.97037639999999992</c:v>
                </c:pt>
                <c:pt idx="126">
                  <c:v>0.9667308</c:v>
                </c:pt>
                <c:pt idx="127">
                  <c:v>0.96274219999999999</c:v>
                </c:pt>
                <c:pt idx="128">
                  <c:v>0.9642906</c:v>
                </c:pt>
                <c:pt idx="129">
                  <c:v>0.96872019999999992</c:v>
                </c:pt>
                <c:pt idx="130">
                  <c:v>0.96709339999999999</c:v>
                </c:pt>
                <c:pt idx="131">
                  <c:v>0.9593024</c:v>
                </c:pt>
                <c:pt idx="132">
                  <c:v>0.95908679999999991</c:v>
                </c:pt>
                <c:pt idx="133">
                  <c:v>0.96397699999999997</c:v>
                </c:pt>
                <c:pt idx="134">
                  <c:v>0.96671119999999999</c:v>
                </c:pt>
                <c:pt idx="135">
                  <c:v>0.96731880000000003</c:v>
                </c:pt>
                <c:pt idx="136">
                  <c:v>0.96728939999999997</c:v>
                </c:pt>
                <c:pt idx="137">
                  <c:v>0.96606439999999993</c:v>
                </c:pt>
                <c:pt idx="138">
                  <c:v>0.96047839999999995</c:v>
                </c:pt>
                <c:pt idx="139">
                  <c:v>0.96383980000000002</c:v>
                </c:pt>
                <c:pt idx="140">
                  <c:v>0.97117999999999993</c:v>
                </c:pt>
                <c:pt idx="141">
                  <c:v>0.96743639999999997</c:v>
                </c:pt>
                <c:pt idx="142">
                  <c:v>0.96497660000000007</c:v>
                </c:pt>
                <c:pt idx="143">
                  <c:v>0.96459440000000007</c:v>
                </c:pt>
                <c:pt idx="144">
                  <c:v>0.96282059999999992</c:v>
                </c:pt>
                <c:pt idx="145">
                  <c:v>0.96773039999999999</c:v>
                </c:pt>
                <c:pt idx="146">
                  <c:v>0.97345359999999992</c:v>
                </c:pt>
                <c:pt idx="147">
                  <c:v>0.97226780000000002</c:v>
                </c:pt>
                <c:pt idx="148">
                  <c:v>0.96909259999999997</c:v>
                </c:pt>
                <c:pt idx="149">
                  <c:v>0.96143880000000004</c:v>
                </c:pt>
                <c:pt idx="150">
                  <c:v>0.95775399999999988</c:v>
                </c:pt>
                <c:pt idx="151">
                  <c:v>0.96084100000000006</c:v>
                </c:pt>
                <c:pt idx="152">
                  <c:v>0.96064499999999997</c:v>
                </c:pt>
                <c:pt idx="153">
                  <c:v>0.95717579999999991</c:v>
                </c:pt>
                <c:pt idx="154">
                  <c:v>0.95277559999999994</c:v>
                </c:pt>
                <c:pt idx="155">
                  <c:v>0.95111939999999995</c:v>
                </c:pt>
                <c:pt idx="156">
                  <c:v>0.95352039999999993</c:v>
                </c:pt>
                <c:pt idx="157">
                  <c:v>0.95536279999999996</c:v>
                </c:pt>
                <c:pt idx="158">
                  <c:v>0.95171720000000004</c:v>
                </c:pt>
                <c:pt idx="159">
                  <c:v>0.9471406</c:v>
                </c:pt>
                <c:pt idx="160">
                  <c:v>0.94559219999999999</c:v>
                </c:pt>
                <c:pt idx="161">
                  <c:v>0.94568039999999998</c:v>
                </c:pt>
                <c:pt idx="162">
                  <c:v>0.94723860000000004</c:v>
                </c:pt>
                <c:pt idx="163">
                  <c:v>0.9451022</c:v>
                </c:pt>
                <c:pt idx="164">
                  <c:v>0.94064320000000001</c:v>
                </c:pt>
                <c:pt idx="165">
                  <c:v>0.93953579999999992</c:v>
                </c:pt>
                <c:pt idx="166">
                  <c:v>0.94083919999999999</c:v>
                </c:pt>
                <c:pt idx="167">
                  <c:v>0.94277959999999994</c:v>
                </c:pt>
                <c:pt idx="168">
                  <c:v>0.94248560000000003</c:v>
                </c:pt>
                <c:pt idx="169">
                  <c:v>0.94207400000000008</c:v>
                </c:pt>
                <c:pt idx="170">
                  <c:v>0.94065299999999996</c:v>
                </c:pt>
                <c:pt idx="171">
                  <c:v>0.94072159999999994</c:v>
                </c:pt>
                <c:pt idx="172">
                  <c:v>0.94154479999999996</c:v>
                </c:pt>
                <c:pt idx="173">
                  <c:v>0.94019240000000004</c:v>
                </c:pt>
                <c:pt idx="174">
                  <c:v>0.93813440000000003</c:v>
                </c:pt>
                <c:pt idx="175">
                  <c:v>0.93670359999999997</c:v>
                </c:pt>
                <c:pt idx="176">
                  <c:v>0.93647820000000004</c:v>
                </c:pt>
                <c:pt idx="177">
                  <c:v>0.93863419999999997</c:v>
                </c:pt>
                <c:pt idx="178">
                  <c:v>0.94316179999999994</c:v>
                </c:pt>
                <c:pt idx="179">
                  <c:v>0.94631739999999998</c:v>
                </c:pt>
                <c:pt idx="180">
                  <c:v>0.94478859999999998</c:v>
                </c:pt>
                <c:pt idx="181">
                  <c:v>0.94082940000000004</c:v>
                </c:pt>
                <c:pt idx="182">
                  <c:v>0.93900659999999991</c:v>
                </c:pt>
                <c:pt idx="183">
                  <c:v>0.93795799999999996</c:v>
                </c:pt>
                <c:pt idx="184">
                  <c:v>0.93603720000000001</c:v>
                </c:pt>
                <c:pt idx="185">
                  <c:v>0.93213679999999999</c:v>
                </c:pt>
                <c:pt idx="186">
                  <c:v>0.92830500000000005</c:v>
                </c:pt>
                <c:pt idx="187">
                  <c:v>0.9247476</c:v>
                </c:pt>
                <c:pt idx="188">
                  <c:v>0.92040619999999995</c:v>
                </c:pt>
                <c:pt idx="189">
                  <c:v>0.91458499999999998</c:v>
                </c:pt>
                <c:pt idx="190">
                  <c:v>0.90926359999999995</c:v>
                </c:pt>
                <c:pt idx="191">
                  <c:v>0.90089439999999998</c:v>
                </c:pt>
                <c:pt idx="192">
                  <c:v>0.88798779999999999</c:v>
                </c:pt>
                <c:pt idx="193">
                  <c:v>0.87233720000000003</c:v>
                </c:pt>
                <c:pt idx="194">
                  <c:v>0.85627500000000001</c:v>
                </c:pt>
                <c:pt idx="195">
                  <c:v>0.83978160000000002</c:v>
                </c:pt>
                <c:pt idx="196">
                  <c:v>0.81727099999999997</c:v>
                </c:pt>
                <c:pt idx="197">
                  <c:v>0.79248680000000005</c:v>
                </c:pt>
                <c:pt idx="198">
                  <c:v>0.77191659999999995</c:v>
                </c:pt>
                <c:pt idx="199">
                  <c:v>0.75131700000000001</c:v>
                </c:pt>
                <c:pt idx="200">
                  <c:v>0.72701300000000002</c:v>
                </c:pt>
                <c:pt idx="201">
                  <c:v>0.69918100000000005</c:v>
                </c:pt>
                <c:pt idx="202">
                  <c:v>0.67052579999999995</c:v>
                </c:pt>
                <c:pt idx="203">
                  <c:v>0.64165500000000009</c:v>
                </c:pt>
                <c:pt idx="204">
                  <c:v>0.61115739999999996</c:v>
                </c:pt>
                <c:pt idx="205">
                  <c:v>0.5796308</c:v>
                </c:pt>
                <c:pt idx="206">
                  <c:v>0.54763380000000006</c:v>
                </c:pt>
                <c:pt idx="207">
                  <c:v>0.51535259999999994</c:v>
                </c:pt>
                <c:pt idx="208">
                  <c:v>0.48331639999999998</c:v>
                </c:pt>
                <c:pt idx="209">
                  <c:v>0.45276979999999994</c:v>
                </c:pt>
                <c:pt idx="210">
                  <c:v>0.42452620000000002</c:v>
                </c:pt>
                <c:pt idx="211">
                  <c:v>0.39625319999999997</c:v>
                </c:pt>
                <c:pt idx="212">
                  <c:v>0.36683359999999998</c:v>
                </c:pt>
                <c:pt idx="213">
                  <c:v>0.33962879999999995</c:v>
                </c:pt>
                <c:pt idx="214">
                  <c:v>0.31552079999999999</c:v>
                </c:pt>
                <c:pt idx="215">
                  <c:v>0.29359820000000003</c:v>
                </c:pt>
                <c:pt idx="216">
                  <c:v>0.27126400000000001</c:v>
                </c:pt>
                <c:pt idx="217">
                  <c:v>0.24902779999999999</c:v>
                </c:pt>
                <c:pt idx="218">
                  <c:v>0.22807539999999998</c:v>
                </c:pt>
                <c:pt idx="219">
                  <c:v>0.20943580000000001</c:v>
                </c:pt>
                <c:pt idx="220">
                  <c:v>0.19178600000000001</c:v>
                </c:pt>
                <c:pt idx="221">
                  <c:v>0.17489080000000001</c:v>
                </c:pt>
                <c:pt idx="222">
                  <c:v>0.16094539999999999</c:v>
                </c:pt>
                <c:pt idx="223">
                  <c:v>0.14712740000000002</c:v>
                </c:pt>
                <c:pt idx="224">
                  <c:v>0.13328000000000001</c:v>
                </c:pt>
                <c:pt idx="225">
                  <c:v>0.121716</c:v>
                </c:pt>
                <c:pt idx="226">
                  <c:v>0.11163179999999999</c:v>
                </c:pt>
                <c:pt idx="227">
                  <c:v>0.1019004</c:v>
                </c:pt>
                <c:pt idx="228">
                  <c:v>9.2658999999999991E-2</c:v>
                </c:pt>
                <c:pt idx="229">
                  <c:v>8.4103599999999987E-2</c:v>
                </c:pt>
                <c:pt idx="230">
                  <c:v>7.6400800000000005E-2</c:v>
                </c:pt>
                <c:pt idx="231">
                  <c:v>7.0167999999999994E-2</c:v>
                </c:pt>
                <c:pt idx="232">
                  <c:v>6.4013600000000004E-2</c:v>
                </c:pt>
                <c:pt idx="233">
                  <c:v>5.8329600000000002E-2</c:v>
                </c:pt>
                <c:pt idx="234">
                  <c:v>5.3155199999999993E-2</c:v>
                </c:pt>
                <c:pt idx="235">
                  <c:v>4.8255199999999998E-2</c:v>
                </c:pt>
                <c:pt idx="236">
                  <c:v>4.4266600000000003E-2</c:v>
                </c:pt>
                <c:pt idx="237">
                  <c:v>4.0728799999999996E-2</c:v>
                </c:pt>
                <c:pt idx="238">
                  <c:v>3.7396800000000001E-2</c:v>
                </c:pt>
                <c:pt idx="239">
                  <c:v>3.4152999999999996E-2</c:v>
                </c:pt>
                <c:pt idx="240">
                  <c:v>3.1536399999999999E-2</c:v>
                </c:pt>
                <c:pt idx="241">
                  <c:v>2.8870799999999999E-2</c:v>
                </c:pt>
                <c:pt idx="242">
                  <c:v>2.6067999999999997E-2</c:v>
                </c:pt>
                <c:pt idx="243">
                  <c:v>2.3892399999999998E-2</c:v>
                </c:pt>
                <c:pt idx="244">
                  <c:v>2.19618E-2</c:v>
                </c:pt>
                <c:pt idx="245">
                  <c:v>2.00018E-2</c:v>
                </c:pt>
                <c:pt idx="246">
                  <c:v>1.81202E-2</c:v>
                </c:pt>
                <c:pt idx="247">
                  <c:v>1.6679599999999999E-2</c:v>
                </c:pt>
                <c:pt idx="248">
                  <c:v>1.5278199999999999E-2</c:v>
                </c:pt>
                <c:pt idx="249">
                  <c:v>1.4278599999999999E-2</c:v>
                </c:pt>
                <c:pt idx="250">
                  <c:v>1.30928E-2</c:v>
                </c:pt>
                <c:pt idx="251">
                  <c:v>1.2191199999999999E-2</c:v>
                </c:pt>
                <c:pt idx="252">
                  <c:v>1.18972E-2</c:v>
                </c:pt>
                <c:pt idx="253">
                  <c:v>1.06526E-2</c:v>
                </c:pt>
                <c:pt idx="254">
                  <c:v>9.6431999999999993E-3</c:v>
                </c:pt>
                <c:pt idx="255">
                  <c:v>8.7513999999999995E-3</c:v>
                </c:pt>
                <c:pt idx="256">
                  <c:v>8.1340000000000006E-3</c:v>
                </c:pt>
                <c:pt idx="257">
                  <c:v>7.8008000000000001E-3</c:v>
                </c:pt>
                <c:pt idx="258">
                  <c:v>7.3990000000000002E-3</c:v>
                </c:pt>
                <c:pt idx="259">
                  <c:v>6.7424E-3</c:v>
                </c:pt>
                <c:pt idx="260">
                  <c:v>6.4288000000000001E-3</c:v>
                </c:pt>
                <c:pt idx="261">
                  <c:v>6.5268000000000001E-3</c:v>
                </c:pt>
                <c:pt idx="262">
                  <c:v>5.7035999999999996E-3</c:v>
                </c:pt>
                <c:pt idx="263">
                  <c:v>5.0077999999999998E-3</c:v>
                </c:pt>
                <c:pt idx="264">
                  <c:v>4.6059999999999999E-3</c:v>
                </c:pt>
                <c:pt idx="265">
                  <c:v>4.9097999999999998E-3</c:v>
                </c:pt>
                <c:pt idx="266">
                  <c:v>5.0764E-3</c:v>
                </c:pt>
                <c:pt idx="267">
                  <c:v>4.8019999999999998E-3</c:v>
                </c:pt>
                <c:pt idx="268">
                  <c:v>4.2042E-3</c:v>
                </c:pt>
                <c:pt idx="269">
                  <c:v>3.5475999999999997E-3</c:v>
                </c:pt>
                <c:pt idx="270">
                  <c:v>3.4104000000000001E-3</c:v>
                </c:pt>
                <c:pt idx="271">
                  <c:v>3.3712E-3</c:v>
                </c:pt>
                <c:pt idx="272">
                  <c:v>3.6358000000000002E-3</c:v>
                </c:pt>
                <c:pt idx="273">
                  <c:v>3.5377999999999998E-3</c:v>
                </c:pt>
                <c:pt idx="274">
                  <c:v>2.9890000000000003E-3</c:v>
                </c:pt>
                <c:pt idx="275">
                  <c:v>2.5382E-3</c:v>
                </c:pt>
                <c:pt idx="276">
                  <c:v>2.3422E-3</c:v>
                </c:pt>
                <c:pt idx="277">
                  <c:v>2.1462E-3</c:v>
                </c:pt>
                <c:pt idx="278">
                  <c:v>2.0188000000000003E-3</c:v>
                </c:pt>
                <c:pt idx="279">
                  <c:v>1.6953999999999999E-3</c:v>
                </c:pt>
                <c:pt idx="280">
                  <c:v>1.3818000000000001E-3</c:v>
                </c:pt>
                <c:pt idx="281">
                  <c:v>1.2641999999999998E-3</c:v>
                </c:pt>
                <c:pt idx="282">
                  <c:v>1.519E-3</c:v>
                </c:pt>
                <c:pt idx="283">
                  <c:v>1.6072E-3</c:v>
                </c:pt>
                <c:pt idx="284">
                  <c:v>1.2152E-3</c:v>
                </c:pt>
                <c:pt idx="285">
                  <c:v>8.4279999999999999E-4</c:v>
                </c:pt>
                <c:pt idx="286">
                  <c:v>4.6059999999999997E-4</c:v>
                </c:pt>
                <c:pt idx="287">
                  <c:v>5.0959999999999992E-4</c:v>
                </c:pt>
                <c:pt idx="288">
                  <c:v>7.6439999999999993E-4</c:v>
                </c:pt>
                <c:pt idx="289">
                  <c:v>1.127E-3</c:v>
                </c:pt>
                <c:pt idx="290">
                  <c:v>8.1340000000000004E-4</c:v>
                </c:pt>
                <c:pt idx="291">
                  <c:v>5.5859999999999992E-4</c:v>
                </c:pt>
                <c:pt idx="292">
                  <c:v>7.2519999999999995E-4</c:v>
                </c:pt>
                <c:pt idx="293">
                  <c:v>6.958E-4</c:v>
                </c:pt>
                <c:pt idx="294">
                  <c:v>3.5280000000000001E-4</c:v>
                </c:pt>
                <c:pt idx="295">
                  <c:v>-1.2739999999999998E-4</c:v>
                </c:pt>
                <c:pt idx="296">
                  <c:v>-1.5680000000000002E-4</c:v>
                </c:pt>
                <c:pt idx="297">
                  <c:v>-2.94E-5</c:v>
                </c:pt>
                <c:pt idx="298">
                  <c:v>1.7640000000000001E-4</c:v>
                </c:pt>
                <c:pt idx="299">
                  <c:v>-1.7640000000000001E-4</c:v>
                </c:pt>
                <c:pt idx="300">
                  <c:v>-7.8400000000000008E-5</c:v>
                </c:pt>
                <c:pt idx="301">
                  <c:v>2.9399999999999999E-4</c:v>
                </c:pt>
                <c:pt idx="302">
                  <c:v>-3.4299999999999999E-4</c:v>
                </c:pt>
                <c:pt idx="303">
                  <c:v>-6.6640000000000004E-4</c:v>
                </c:pt>
                <c:pt idx="304">
                  <c:v>-3.1360000000000003E-4</c:v>
                </c:pt>
                <c:pt idx="305">
                  <c:v>1.5680000000000002E-4</c:v>
                </c:pt>
                <c:pt idx="306">
                  <c:v>5.2919999999999996E-4</c:v>
                </c:pt>
                <c:pt idx="307">
                  <c:v>-1.9599999999999999E-4</c:v>
                </c:pt>
                <c:pt idx="308">
                  <c:v>-5.487999999999999E-4</c:v>
                </c:pt>
                <c:pt idx="309">
                  <c:v>9.800000000000001E-6</c:v>
                </c:pt>
                <c:pt idx="310">
                  <c:v>1.176E-4</c:v>
                </c:pt>
                <c:pt idx="311">
                  <c:v>-4.704E-4</c:v>
                </c:pt>
                <c:pt idx="312">
                  <c:v>-5.2919999999999996E-4</c:v>
                </c:pt>
                <c:pt idx="313">
                  <c:v>-3.4299999999999999E-4</c:v>
                </c:pt>
                <c:pt idx="314">
                  <c:v>-2.254E-4</c:v>
                </c:pt>
                <c:pt idx="315">
                  <c:v>3.5280000000000001E-4</c:v>
                </c:pt>
                <c:pt idx="316">
                  <c:v>5.5859999999999992E-4</c:v>
                </c:pt>
                <c:pt idx="317">
                  <c:v>6.8599999999999987E-5</c:v>
                </c:pt>
                <c:pt idx="318">
                  <c:v>-1.7640000000000001E-4</c:v>
                </c:pt>
                <c:pt idx="319">
                  <c:v>-2.4499999999999999E-4</c:v>
                </c:pt>
                <c:pt idx="320">
                  <c:v>-6.3699999999999998E-4</c:v>
                </c:pt>
                <c:pt idx="321">
                  <c:v>-4.8999999999999998E-4</c:v>
                </c:pt>
                <c:pt idx="322">
                  <c:v>-1.078E-4</c:v>
                </c:pt>
                <c:pt idx="323">
                  <c:v>1.6660000000000001E-4</c:v>
                </c:pt>
                <c:pt idx="324">
                  <c:v>8.8200000000000003E-5</c:v>
                </c:pt>
                <c:pt idx="325">
                  <c:v>-5.487999999999999E-4</c:v>
                </c:pt>
                <c:pt idx="326">
                  <c:v>-5.8799999999999998E-4</c:v>
                </c:pt>
                <c:pt idx="327">
                  <c:v>-5.8799999999999998E-4</c:v>
                </c:pt>
                <c:pt idx="328">
                  <c:v>-7.448E-4</c:v>
                </c:pt>
                <c:pt idx="329">
                  <c:v>-1.7640000000000001E-4</c:v>
                </c:pt>
                <c:pt idx="330">
                  <c:v>-2.5479999999999996E-4</c:v>
                </c:pt>
                <c:pt idx="331">
                  <c:v>-5.978E-4</c:v>
                </c:pt>
                <c:pt idx="332">
                  <c:v>-6.1740000000000005E-4</c:v>
                </c:pt>
                <c:pt idx="333">
                  <c:v>-6.3699999999999998E-4</c:v>
                </c:pt>
                <c:pt idx="334">
                  <c:v>-4.0180000000000001E-4</c:v>
                </c:pt>
                <c:pt idx="335">
                  <c:v>-1.9599999999999999E-4</c:v>
                </c:pt>
                <c:pt idx="336">
                  <c:v>-1.7640000000000001E-4</c:v>
                </c:pt>
                <c:pt idx="337">
                  <c:v>4.8999999999999998E-5</c:v>
                </c:pt>
                <c:pt idx="338">
                  <c:v>-1.2739999999999998E-4</c:v>
                </c:pt>
                <c:pt idx="339">
                  <c:v>-2.94E-5</c:v>
                </c:pt>
                <c:pt idx="340">
                  <c:v>5.2919999999999996E-4</c:v>
                </c:pt>
                <c:pt idx="341">
                  <c:v>9.7999999999999997E-5</c:v>
                </c:pt>
                <c:pt idx="342">
                  <c:v>-6.2720000000000007E-4</c:v>
                </c:pt>
                <c:pt idx="343">
                  <c:v>-6.2720000000000007E-4</c:v>
                </c:pt>
                <c:pt idx="344">
                  <c:v>-9.0160000000000001E-4</c:v>
                </c:pt>
                <c:pt idx="345">
                  <c:v>-2.6459999999999998E-4</c:v>
                </c:pt>
                <c:pt idx="346">
                  <c:v>4.0180000000000001E-4</c:v>
                </c:pt>
                <c:pt idx="347">
                  <c:v>-1.7640000000000001E-4</c:v>
                </c:pt>
                <c:pt idx="348">
                  <c:v>1.078E-4</c:v>
                </c:pt>
                <c:pt idx="349">
                  <c:v>5.2919999999999996E-4</c:v>
                </c:pt>
                <c:pt idx="350">
                  <c:v>4.9980000000000001E-4</c:v>
                </c:pt>
                <c:pt idx="351">
                  <c:v>9.7999999999999997E-5</c:v>
                </c:pt>
                <c:pt idx="352">
                  <c:v>-8.3299999999999997E-4</c:v>
                </c:pt>
                <c:pt idx="353">
                  <c:v>-9.7999999999999997E-4</c:v>
                </c:pt>
                <c:pt idx="354">
                  <c:v>-3.9199999999999999E-4</c:v>
                </c:pt>
                <c:pt idx="355">
                  <c:v>-4.1160000000000003E-4</c:v>
                </c:pt>
                <c:pt idx="356">
                  <c:v>-7.448E-4</c:v>
                </c:pt>
                <c:pt idx="357">
                  <c:v>-1.47E-3</c:v>
                </c:pt>
                <c:pt idx="358">
                  <c:v>-8.2320000000000006E-4</c:v>
                </c:pt>
                <c:pt idx="359">
                  <c:v>-1.7640000000000001E-4</c:v>
                </c:pt>
                <c:pt idx="360">
                  <c:v>-5.487999999999999E-4</c:v>
                </c:pt>
                <c:pt idx="361">
                  <c:v>-7.2519999999999995E-4</c:v>
                </c:pt>
                <c:pt idx="362">
                  <c:v>-9.4079999999999999E-4</c:v>
                </c:pt>
                <c:pt idx="363">
                  <c:v>-1.0583999999999999E-3</c:v>
                </c:pt>
                <c:pt idx="364">
                  <c:v>-1.0191999999999998E-3</c:v>
                </c:pt>
                <c:pt idx="365">
                  <c:v>-1.0583999999999999E-3</c:v>
                </c:pt>
                <c:pt idx="366">
                  <c:v>-1.0486E-3</c:v>
                </c:pt>
                <c:pt idx="367">
                  <c:v>-8.6240000000000004E-4</c:v>
                </c:pt>
                <c:pt idx="368">
                  <c:v>-8.3299999999999997E-4</c:v>
                </c:pt>
                <c:pt idx="369">
                  <c:v>-1.0878000000000001E-3</c:v>
                </c:pt>
                <c:pt idx="370">
                  <c:v>-9.1140000000000004E-4</c:v>
                </c:pt>
                <c:pt idx="371">
                  <c:v>-5.2919999999999996E-4</c:v>
                </c:pt>
                <c:pt idx="372">
                  <c:v>-7.0560000000000002E-4</c:v>
                </c:pt>
                <c:pt idx="373">
                  <c:v>-3.1360000000000003E-4</c:v>
                </c:pt>
                <c:pt idx="374">
                  <c:v>-3.5280000000000001E-4</c:v>
                </c:pt>
                <c:pt idx="375">
                  <c:v>-8.9179999999999999E-4</c:v>
                </c:pt>
                <c:pt idx="376">
                  <c:v>-8.0360000000000002E-4</c:v>
                </c:pt>
                <c:pt idx="377">
                  <c:v>-4.214E-4</c:v>
                </c:pt>
                <c:pt idx="378">
                  <c:v>-5.978E-4</c:v>
                </c:pt>
                <c:pt idx="379">
                  <c:v>-8.8199999999999997E-4</c:v>
                </c:pt>
                <c:pt idx="380">
                  <c:v>-5.487999999999999E-4</c:v>
                </c:pt>
                <c:pt idx="381">
                  <c:v>-1.0975999999999998E-3</c:v>
                </c:pt>
                <c:pt idx="382">
                  <c:v>-1.3033999999999999E-3</c:v>
                </c:pt>
                <c:pt idx="383">
                  <c:v>-4.1160000000000003E-4</c:v>
                </c:pt>
                <c:pt idx="384">
                  <c:v>7.0560000000000002E-4</c:v>
                </c:pt>
                <c:pt idx="385">
                  <c:v>6.1740000000000005E-4</c:v>
                </c:pt>
                <c:pt idx="386">
                  <c:v>9.800000000000001E-6</c:v>
                </c:pt>
                <c:pt idx="387">
                  <c:v>5.978E-4</c:v>
                </c:pt>
                <c:pt idx="388">
                  <c:v>1.078E-3</c:v>
                </c:pt>
                <c:pt idx="389">
                  <c:v>1.2544000000000001E-3</c:v>
                </c:pt>
                <c:pt idx="390">
                  <c:v>1.0682000000000001E-3</c:v>
                </c:pt>
                <c:pt idx="391">
                  <c:v>8.8199999999999997E-4</c:v>
                </c:pt>
                <c:pt idx="392">
                  <c:v>7.6439999999999993E-4</c:v>
                </c:pt>
                <c:pt idx="393">
                  <c:v>5.7820000000000007E-4</c:v>
                </c:pt>
                <c:pt idx="394">
                  <c:v>1.8326E-3</c:v>
                </c:pt>
                <c:pt idx="395">
                  <c:v>2.0188000000000003E-3</c:v>
                </c:pt>
                <c:pt idx="396">
                  <c:v>1.5679999999999999E-3</c:v>
                </c:pt>
                <c:pt idx="397">
                  <c:v>1.4503999999999999E-3</c:v>
                </c:pt>
                <c:pt idx="398">
                  <c:v>2.1560000000000001E-4</c:v>
                </c:pt>
                <c:pt idx="399">
                  <c:v>1.0191999999999998E-3</c:v>
                </c:pt>
                <c:pt idx="400">
                  <c:v>7.8399999999999997E-4</c:v>
                </c:pt>
                <c:pt idx="401">
                  <c:v>9.0160000000000001E-4</c:v>
                </c:pt>
                <c:pt idx="402">
                  <c:v>1.7346E-3</c:v>
                </c:pt>
                <c:pt idx="403">
                  <c:v>1.7149999999999999E-3</c:v>
                </c:pt>
                <c:pt idx="404">
                  <c:v>1.3033999999999999E-3</c:v>
                </c:pt>
                <c:pt idx="405">
                  <c:v>5.2919999999999996E-4</c:v>
                </c:pt>
                <c:pt idx="406">
                  <c:v>1.7836E-3</c:v>
                </c:pt>
                <c:pt idx="407">
                  <c:v>2.2932E-3</c:v>
                </c:pt>
                <c:pt idx="408">
                  <c:v>1.1857999999999999E-3</c:v>
                </c:pt>
                <c:pt idx="409">
                  <c:v>2.0188000000000003E-3</c:v>
                </c:pt>
                <c:pt idx="410">
                  <c:v>2.4696000000000002E-3</c:v>
                </c:pt>
                <c:pt idx="411">
                  <c:v>7.5459999999999991E-4</c:v>
                </c:pt>
                <c:pt idx="412">
                  <c:v>7.8399999999999997E-4</c:v>
                </c:pt>
                <c:pt idx="413">
                  <c:v>2.1854000000000001E-3</c:v>
                </c:pt>
                <c:pt idx="414">
                  <c:v>2.7342E-3</c:v>
                </c:pt>
                <c:pt idx="415">
                  <c:v>2.2442E-3</c:v>
                </c:pt>
                <c:pt idx="416">
                  <c:v>1.078E-3</c:v>
                </c:pt>
                <c:pt idx="417">
                  <c:v>1.519E-3</c:v>
                </c:pt>
                <c:pt idx="418">
                  <c:v>2.8028000000000003E-3</c:v>
                </c:pt>
                <c:pt idx="419">
                  <c:v>3.0477999999999998E-3</c:v>
                </c:pt>
                <c:pt idx="420">
                  <c:v>3.4496000000000001E-3</c:v>
                </c:pt>
                <c:pt idx="421">
                  <c:v>3.7828000000000002E-3</c:v>
                </c:pt>
                <c:pt idx="422">
                  <c:v>2.9105999999999997E-3</c:v>
                </c:pt>
                <c:pt idx="423">
                  <c:v>2.4304000000000001E-3</c:v>
                </c:pt>
                <c:pt idx="424">
                  <c:v>2.6753999999999997E-3</c:v>
                </c:pt>
                <c:pt idx="425">
                  <c:v>3.4104000000000001E-3</c:v>
                </c:pt>
                <c:pt idx="426">
                  <c:v>3.8121999999999995E-3</c:v>
                </c:pt>
                <c:pt idx="427">
                  <c:v>3.1653999999999996E-3</c:v>
                </c:pt>
                <c:pt idx="428">
                  <c:v>2.9890000000000003E-3</c:v>
                </c:pt>
                <c:pt idx="429">
                  <c:v>2.1658000000000003E-3</c:v>
                </c:pt>
                <c:pt idx="430">
                  <c:v>1.7052E-3</c:v>
                </c:pt>
                <c:pt idx="431">
                  <c:v>2.4794000000000001E-3</c:v>
                </c:pt>
                <c:pt idx="432">
                  <c:v>2.9302E-3</c:v>
                </c:pt>
                <c:pt idx="433">
                  <c:v>1.8032E-3</c:v>
                </c:pt>
                <c:pt idx="434">
                  <c:v>1.5386E-3</c:v>
                </c:pt>
                <c:pt idx="435">
                  <c:v>3.7729999999999999E-3</c:v>
                </c:pt>
                <c:pt idx="436">
                  <c:v>2.9694000000000001E-3</c:v>
                </c:pt>
                <c:pt idx="437">
                  <c:v>2.3813999999999997E-3</c:v>
                </c:pt>
                <c:pt idx="438">
                  <c:v>4.0376000000000006E-3</c:v>
                </c:pt>
                <c:pt idx="439">
                  <c:v>3.4104000000000001E-3</c:v>
                </c:pt>
                <c:pt idx="440">
                  <c:v>2.7929999999999999E-3</c:v>
                </c:pt>
                <c:pt idx="441">
                  <c:v>1.1073999999999999E-3</c:v>
                </c:pt>
                <c:pt idx="442">
                  <c:v>1.9403999999999999E-3</c:v>
                </c:pt>
                <c:pt idx="443">
                  <c:v>3.3319999999999999E-3</c:v>
                </c:pt>
                <c:pt idx="444">
                  <c:v>2.8615999999999997E-3</c:v>
                </c:pt>
                <c:pt idx="445">
                  <c:v>1.6464000000000001E-3</c:v>
                </c:pt>
                <c:pt idx="446">
                  <c:v>1.323E-3</c:v>
                </c:pt>
                <c:pt idx="447">
                  <c:v>3.1164000000000001E-3</c:v>
                </c:pt>
                <c:pt idx="448">
                  <c:v>3.4398000000000002E-3</c:v>
                </c:pt>
                <c:pt idx="449">
                  <c:v>3.6553999999999996E-3</c:v>
                </c:pt>
                <c:pt idx="450">
                  <c:v>3.8318000000000002E-3</c:v>
                </c:pt>
                <c:pt idx="451">
                  <c:v>2.6166000000000002E-3</c:v>
                </c:pt>
                <c:pt idx="452">
                  <c:v>1.8522E-3</c:v>
                </c:pt>
                <c:pt idx="453">
                  <c:v>1.8816E-3</c:v>
                </c:pt>
                <c:pt idx="454">
                  <c:v>2.0874000000000001E-3</c:v>
                </c:pt>
                <c:pt idx="455">
                  <c:v>2.4402E-3</c:v>
                </c:pt>
                <c:pt idx="456">
                  <c:v>4.3316000000000006E-3</c:v>
                </c:pt>
                <c:pt idx="457">
                  <c:v>6.0955999999999996E-3</c:v>
                </c:pt>
                <c:pt idx="458">
                  <c:v>3.7632E-3</c:v>
                </c:pt>
                <c:pt idx="459">
                  <c:v>3.0869999999999999E-3</c:v>
                </c:pt>
                <c:pt idx="460">
                  <c:v>4.2139999999999999E-3</c:v>
                </c:pt>
                <c:pt idx="461">
                  <c:v>3.9004E-3</c:v>
                </c:pt>
                <c:pt idx="462">
                  <c:v>3.5574000000000001E-3</c:v>
                </c:pt>
                <c:pt idx="463">
                  <c:v>3.8612E-3</c:v>
                </c:pt>
                <c:pt idx="464">
                  <c:v>3.6162E-3</c:v>
                </c:pt>
                <c:pt idx="465">
                  <c:v>1.7933999999999999E-3</c:v>
                </c:pt>
                <c:pt idx="466">
                  <c:v>2.9890000000000003E-3</c:v>
                </c:pt>
                <c:pt idx="467">
                  <c:v>3.9297999999999998E-3</c:v>
                </c:pt>
                <c:pt idx="468">
                  <c:v>1.8423999999999999E-3</c:v>
                </c:pt>
                <c:pt idx="469">
                  <c:v>1.6072E-3</c:v>
                </c:pt>
                <c:pt idx="470">
                  <c:v>1.225E-3</c:v>
                </c:pt>
                <c:pt idx="471">
                  <c:v>2.8419999999999999E-3</c:v>
                </c:pt>
                <c:pt idx="472">
                  <c:v>3.5083999999999996E-3</c:v>
                </c:pt>
                <c:pt idx="473">
                  <c:v>3.6259999999999998E-4</c:v>
                </c:pt>
                <c:pt idx="474">
                  <c:v>1.1662E-3</c:v>
                </c:pt>
                <c:pt idx="475">
                  <c:v>1.6169999999999999E-3</c:v>
                </c:pt>
                <c:pt idx="476">
                  <c:v>1.5680000000000002E-4</c:v>
                </c:pt>
                <c:pt idx="477">
                  <c:v>1.3916E-3</c:v>
                </c:pt>
                <c:pt idx="478">
                  <c:v>4.0473999999999996E-3</c:v>
                </c:pt>
                <c:pt idx="479">
                  <c:v>4.0866000000000001E-3</c:v>
                </c:pt>
                <c:pt idx="480">
                  <c:v>4.4491999999999995E-3</c:v>
                </c:pt>
                <c:pt idx="481">
                  <c:v>2.7145999999999997E-3</c:v>
                </c:pt>
                <c:pt idx="482">
                  <c:v>1.5778000000000001E-3</c:v>
                </c:pt>
                <c:pt idx="483">
                  <c:v>1.3132E-3</c:v>
                </c:pt>
                <c:pt idx="484">
                  <c:v>-4.8999999999999998E-4</c:v>
                </c:pt>
                <c:pt idx="485">
                  <c:v>4.4295999999999997E-3</c:v>
                </c:pt>
                <c:pt idx="486">
                  <c:v>5.4488000000000002E-3</c:v>
                </c:pt>
                <c:pt idx="487">
                  <c:v>3.8415999999999997E-3</c:v>
                </c:pt>
                <c:pt idx="488">
                  <c:v>4.0767999999999993E-3</c:v>
                </c:pt>
                <c:pt idx="489">
                  <c:v>2.254E-4</c:v>
                </c:pt>
                <c:pt idx="490">
                  <c:v>-6.2720000000000007E-4</c:v>
                </c:pt>
                <c:pt idx="491">
                  <c:v>-7.448E-4</c:v>
                </c:pt>
                <c:pt idx="492">
                  <c:v>-2.7636000000000002E-3</c:v>
                </c:pt>
                <c:pt idx="493">
                  <c:v>-1.4798000000000001E-3</c:v>
                </c:pt>
                <c:pt idx="494">
                  <c:v>1.0682000000000001E-3</c:v>
                </c:pt>
                <c:pt idx="495">
                  <c:v>1.0486E-3</c:v>
                </c:pt>
                <c:pt idx="496">
                  <c:v>4.8999999999999998E-4</c:v>
                </c:pt>
                <c:pt idx="497">
                  <c:v>4.8999999999999998E-5</c:v>
                </c:pt>
                <c:pt idx="498">
                  <c:v>-2.8909999999999999E-3</c:v>
                </c:pt>
                <c:pt idx="499">
                  <c:v>-2.2245999999999998E-3</c:v>
                </c:pt>
                <c:pt idx="500">
                  <c:v>2.0482E-3</c:v>
                </c:pt>
                <c:pt idx="501">
                  <c:v>2.5872E-3</c:v>
                </c:pt>
                <c:pt idx="502">
                  <c:v>1.9894000000000001E-3</c:v>
                </c:pt>
                <c:pt idx="503">
                  <c:v>1.5876E-3</c:v>
                </c:pt>
                <c:pt idx="504">
                  <c:v>-1.519E-3</c:v>
                </c:pt>
                <c:pt idx="505">
                  <c:v>-1.3916E-3</c:v>
                </c:pt>
                <c:pt idx="506">
                  <c:v>-2.5382E-3</c:v>
                </c:pt>
                <c:pt idx="507">
                  <c:v>-2.4402E-3</c:v>
                </c:pt>
                <c:pt idx="508">
                  <c:v>2.5283999999999997E-3</c:v>
                </c:pt>
                <c:pt idx="509">
                  <c:v>3.1653999999999996E-3</c:v>
                </c:pt>
                <c:pt idx="510">
                  <c:v>2.1854000000000001E-3</c:v>
                </c:pt>
                <c:pt idx="511">
                  <c:v>1.7149999999999999E-3</c:v>
                </c:pt>
                <c:pt idx="512">
                  <c:v>-1.3719999999999997E-4</c:v>
                </c:pt>
                <c:pt idx="513">
                  <c:v>-2.7439999999999995E-4</c:v>
                </c:pt>
                <c:pt idx="514">
                  <c:v>2.7439999999999999E-3</c:v>
                </c:pt>
                <c:pt idx="515">
                  <c:v>2.4402E-3</c:v>
                </c:pt>
                <c:pt idx="516">
                  <c:v>-2.6459999999999998E-4</c:v>
                </c:pt>
                <c:pt idx="517">
                  <c:v>1.7737999999999999E-3</c:v>
                </c:pt>
                <c:pt idx="518">
                  <c:v>1.9894000000000001E-3</c:v>
                </c:pt>
                <c:pt idx="519">
                  <c:v>2.7047999999999998E-3</c:v>
                </c:pt>
                <c:pt idx="520">
                  <c:v>5.8897999999999997E-3</c:v>
                </c:pt>
                <c:pt idx="521">
                  <c:v>7.8399999999999997E-3</c:v>
                </c:pt>
                <c:pt idx="522">
                  <c:v>6.9873999999999995E-3</c:v>
                </c:pt>
                <c:pt idx="523">
                  <c:v>3.9395999999999997E-3</c:v>
                </c:pt>
                <c:pt idx="524">
                  <c:v>5.2626000000000001E-3</c:v>
                </c:pt>
                <c:pt idx="525">
                  <c:v>4.4197999999999998E-3</c:v>
                </c:pt>
                <c:pt idx="526">
                  <c:v>5.3017999999999997E-3</c:v>
                </c:pt>
                <c:pt idx="527">
                  <c:v>5.9584E-3</c:v>
                </c:pt>
                <c:pt idx="528">
                  <c:v>2.1167999999999998E-3</c:v>
                </c:pt>
                <c:pt idx="529">
                  <c:v>-5.2919999999999996E-4</c:v>
                </c:pt>
                <c:pt idx="530">
                  <c:v>3.5672E-3</c:v>
                </c:pt>
                <c:pt idx="531">
                  <c:v>7.1441999999999999E-3</c:v>
                </c:pt>
                <c:pt idx="532">
                  <c:v>4.0179999999999999E-3</c:v>
                </c:pt>
                <c:pt idx="533">
                  <c:v>8.2320000000000006E-4</c:v>
                </c:pt>
                <c:pt idx="534">
                  <c:v>1.1857999999999999E-3</c:v>
                </c:pt>
                <c:pt idx="535">
                  <c:v>1.6464000000000001E-3</c:v>
                </c:pt>
                <c:pt idx="536">
                  <c:v>4.5668000000000002E-3</c:v>
                </c:pt>
                <c:pt idx="537">
                  <c:v>8.5651999999999985E-3</c:v>
                </c:pt>
                <c:pt idx="538">
                  <c:v>9.1825999999999991E-3</c:v>
                </c:pt>
                <c:pt idx="539">
                  <c:v>3.4594000000000001E-3</c:v>
                </c:pt>
                <c:pt idx="540">
                  <c:v>3.6945999999999997E-3</c:v>
                </c:pt>
                <c:pt idx="541">
                  <c:v>1.1946199999999999E-2</c:v>
                </c:pt>
                <c:pt idx="542">
                  <c:v>1.2710600000000001E-2</c:v>
                </c:pt>
                <c:pt idx="543">
                  <c:v>1.0858399999999999E-2</c:v>
                </c:pt>
                <c:pt idx="544">
                  <c:v>1.19364E-2</c:v>
                </c:pt>
                <c:pt idx="545">
                  <c:v>9.3981999999999989E-3</c:v>
                </c:pt>
                <c:pt idx="546">
                  <c:v>5.4390000000000003E-3</c:v>
                </c:pt>
                <c:pt idx="547">
                  <c:v>1.0054799999999999E-2</c:v>
                </c:pt>
                <c:pt idx="548">
                  <c:v>8.4377999999999988E-3</c:v>
                </c:pt>
                <c:pt idx="549">
                  <c:v>7.8399999999999997E-3</c:v>
                </c:pt>
                <c:pt idx="550">
                  <c:v>9.6236000000000013E-3</c:v>
                </c:pt>
                <c:pt idx="551">
                  <c:v>1.2387199999999999E-2</c:v>
                </c:pt>
                <c:pt idx="552">
                  <c:v>1.1162200000000001E-2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S2214R4!$B$1</c:f>
              <c:strCache>
                <c:ptCount val="1"/>
                <c:pt idx="0">
                  <c:v>Filter 947: 33 cm-1 LPE</c:v>
                </c:pt>
              </c:strCache>
            </c:strRef>
          </c:tx>
          <c:spPr>
            <a:ln w="20522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S2214R4!$A$12:$A$472</c:f>
              <c:numCache>
                <c:formatCode>General</c:formatCode>
                <c:ptCount val="461"/>
                <c:pt idx="0">
                  <c:v>5.6294999999999993</c:v>
                </c:pt>
                <c:pt idx="1">
                  <c:v>5.6920499999999992</c:v>
                </c:pt>
                <c:pt idx="2">
                  <c:v>5.7545999999999999</c:v>
                </c:pt>
                <c:pt idx="3">
                  <c:v>5.8171499999999998</c:v>
                </c:pt>
                <c:pt idx="4">
                  <c:v>5.8796999999999997</c:v>
                </c:pt>
                <c:pt idx="5">
                  <c:v>5.9422499999999996</c:v>
                </c:pt>
                <c:pt idx="6">
                  <c:v>6.0047999999999995</c:v>
                </c:pt>
                <c:pt idx="7">
                  <c:v>6.0673499999999994</c:v>
                </c:pt>
                <c:pt idx="8">
                  <c:v>6.1298999999999992</c:v>
                </c:pt>
                <c:pt idx="9">
                  <c:v>6.1924499999999991</c:v>
                </c:pt>
                <c:pt idx="10">
                  <c:v>6.2549999999999999</c:v>
                </c:pt>
                <c:pt idx="11">
                  <c:v>6.3175499999999989</c:v>
                </c:pt>
                <c:pt idx="12">
                  <c:v>6.3800999999999997</c:v>
                </c:pt>
                <c:pt idx="13">
                  <c:v>6.4426499999999995</c:v>
                </c:pt>
                <c:pt idx="14">
                  <c:v>6.5051999999999994</c:v>
                </c:pt>
                <c:pt idx="15">
                  <c:v>6.5677499999999993</c:v>
                </c:pt>
                <c:pt idx="16">
                  <c:v>6.6302999999999992</c:v>
                </c:pt>
                <c:pt idx="17">
                  <c:v>6.69285</c:v>
                </c:pt>
                <c:pt idx="18">
                  <c:v>6.7553999999999998</c:v>
                </c:pt>
                <c:pt idx="19">
                  <c:v>6.8179499999999997</c:v>
                </c:pt>
                <c:pt idx="20">
                  <c:v>6.8804999999999996</c:v>
                </c:pt>
                <c:pt idx="21">
                  <c:v>6.9430499999999995</c:v>
                </c:pt>
                <c:pt idx="22">
                  <c:v>7.0055999999999994</c:v>
                </c:pt>
                <c:pt idx="23">
                  <c:v>7.0681499999999993</c:v>
                </c:pt>
                <c:pt idx="24">
                  <c:v>7.1306999999999992</c:v>
                </c:pt>
                <c:pt idx="25">
                  <c:v>7.193249999999999</c:v>
                </c:pt>
                <c:pt idx="26">
                  <c:v>7.2557999999999989</c:v>
                </c:pt>
                <c:pt idx="27">
                  <c:v>7.3183499999999988</c:v>
                </c:pt>
                <c:pt idx="28">
                  <c:v>7.3808999999999996</c:v>
                </c:pt>
                <c:pt idx="29">
                  <c:v>7.4434499999999995</c:v>
                </c:pt>
                <c:pt idx="30">
                  <c:v>7.5059999999999993</c:v>
                </c:pt>
                <c:pt idx="31">
                  <c:v>7.5685499999999992</c:v>
                </c:pt>
                <c:pt idx="32">
                  <c:v>7.6310999999999991</c:v>
                </c:pt>
                <c:pt idx="33">
                  <c:v>7.6936499999999999</c:v>
                </c:pt>
                <c:pt idx="34">
                  <c:v>7.7561999999999998</c:v>
                </c:pt>
                <c:pt idx="35">
                  <c:v>7.8187499999999996</c:v>
                </c:pt>
                <c:pt idx="36">
                  <c:v>7.8812999999999995</c:v>
                </c:pt>
                <c:pt idx="37">
                  <c:v>7.9438499999999994</c:v>
                </c:pt>
                <c:pt idx="38">
                  <c:v>8.0063999999999993</c:v>
                </c:pt>
                <c:pt idx="39">
                  <c:v>8.0689499999999992</c:v>
                </c:pt>
                <c:pt idx="40">
                  <c:v>8.1314999999999991</c:v>
                </c:pt>
                <c:pt idx="41">
                  <c:v>8.1940499999999989</c:v>
                </c:pt>
                <c:pt idx="42">
                  <c:v>8.2565999999999988</c:v>
                </c:pt>
                <c:pt idx="43">
                  <c:v>8.3191499999999987</c:v>
                </c:pt>
                <c:pt idx="44">
                  <c:v>8.3816999999999986</c:v>
                </c:pt>
                <c:pt idx="45">
                  <c:v>8.4442500000000003</c:v>
                </c:pt>
                <c:pt idx="46">
                  <c:v>8.5067999999999984</c:v>
                </c:pt>
                <c:pt idx="47">
                  <c:v>8.56935</c:v>
                </c:pt>
                <c:pt idx="48">
                  <c:v>8.6318999999999981</c:v>
                </c:pt>
                <c:pt idx="49">
                  <c:v>8.6944499999999998</c:v>
                </c:pt>
                <c:pt idx="50">
                  <c:v>8.7569999999999997</c:v>
                </c:pt>
                <c:pt idx="51">
                  <c:v>8.8195499999999996</c:v>
                </c:pt>
                <c:pt idx="52">
                  <c:v>8.8820999999999994</c:v>
                </c:pt>
                <c:pt idx="53">
                  <c:v>8.9446499999999993</c:v>
                </c:pt>
                <c:pt idx="54">
                  <c:v>9.0071999999999992</c:v>
                </c:pt>
                <c:pt idx="55">
                  <c:v>9.0697499999999991</c:v>
                </c:pt>
                <c:pt idx="56">
                  <c:v>9.132299999999999</c:v>
                </c:pt>
                <c:pt idx="57">
                  <c:v>9.1948499999999989</c:v>
                </c:pt>
                <c:pt idx="58">
                  <c:v>9.2573999999999987</c:v>
                </c:pt>
                <c:pt idx="59">
                  <c:v>9.3199499999999986</c:v>
                </c:pt>
                <c:pt idx="60">
                  <c:v>9.3825000000000003</c:v>
                </c:pt>
                <c:pt idx="61">
                  <c:v>9.4450499999999984</c:v>
                </c:pt>
                <c:pt idx="62">
                  <c:v>9.5076000000000001</c:v>
                </c:pt>
                <c:pt idx="63">
                  <c:v>9.5701499999999982</c:v>
                </c:pt>
                <c:pt idx="64">
                  <c:v>9.6326999999999998</c:v>
                </c:pt>
                <c:pt idx="65">
                  <c:v>9.6952499999999979</c:v>
                </c:pt>
                <c:pt idx="66">
                  <c:v>9.7577999999999996</c:v>
                </c:pt>
                <c:pt idx="67">
                  <c:v>9.8203499999999995</c:v>
                </c:pt>
                <c:pt idx="68">
                  <c:v>9.8828999999999994</c:v>
                </c:pt>
                <c:pt idx="69">
                  <c:v>9.9454499999999992</c:v>
                </c:pt>
                <c:pt idx="70">
                  <c:v>10.007999999999999</c:v>
                </c:pt>
                <c:pt idx="71">
                  <c:v>10.070549999999999</c:v>
                </c:pt>
                <c:pt idx="72">
                  <c:v>10.133099999999999</c:v>
                </c:pt>
                <c:pt idx="73">
                  <c:v>10.195649999999999</c:v>
                </c:pt>
                <c:pt idx="74">
                  <c:v>10.258199999999999</c:v>
                </c:pt>
                <c:pt idx="75">
                  <c:v>10.32075</c:v>
                </c:pt>
                <c:pt idx="76">
                  <c:v>10.383299999999998</c:v>
                </c:pt>
                <c:pt idx="77">
                  <c:v>10.44585</c:v>
                </c:pt>
                <c:pt idx="78">
                  <c:v>10.508399999999998</c:v>
                </c:pt>
                <c:pt idx="79">
                  <c:v>10.57095</c:v>
                </c:pt>
                <c:pt idx="80">
                  <c:v>10.633499999999998</c:v>
                </c:pt>
                <c:pt idx="81">
                  <c:v>10.69605</c:v>
                </c:pt>
                <c:pt idx="82">
                  <c:v>10.758599999999999</c:v>
                </c:pt>
                <c:pt idx="83">
                  <c:v>10.821149999999999</c:v>
                </c:pt>
                <c:pt idx="84">
                  <c:v>10.883699999999999</c:v>
                </c:pt>
                <c:pt idx="85">
                  <c:v>10.946249999999999</c:v>
                </c:pt>
                <c:pt idx="86">
                  <c:v>11.008799999999999</c:v>
                </c:pt>
                <c:pt idx="87">
                  <c:v>11.071349999999999</c:v>
                </c:pt>
                <c:pt idx="88">
                  <c:v>11.133899999999999</c:v>
                </c:pt>
                <c:pt idx="89">
                  <c:v>11.196449999999999</c:v>
                </c:pt>
                <c:pt idx="90">
                  <c:v>11.258999999999999</c:v>
                </c:pt>
                <c:pt idx="91">
                  <c:v>11.321549999999998</c:v>
                </c:pt>
                <c:pt idx="92">
                  <c:v>11.3841</c:v>
                </c:pt>
                <c:pt idx="93">
                  <c:v>11.446649999999998</c:v>
                </c:pt>
                <c:pt idx="94">
                  <c:v>11.5092</c:v>
                </c:pt>
                <c:pt idx="95">
                  <c:v>11.571749999999998</c:v>
                </c:pt>
                <c:pt idx="96">
                  <c:v>11.6343</c:v>
                </c:pt>
                <c:pt idx="97">
                  <c:v>11.696849999999998</c:v>
                </c:pt>
                <c:pt idx="98">
                  <c:v>11.759399999999999</c:v>
                </c:pt>
                <c:pt idx="99">
                  <c:v>11.821949999999999</c:v>
                </c:pt>
                <c:pt idx="100">
                  <c:v>11.884499999999999</c:v>
                </c:pt>
                <c:pt idx="101">
                  <c:v>11.947049999999999</c:v>
                </c:pt>
                <c:pt idx="102">
                  <c:v>12.009599999999999</c:v>
                </c:pt>
                <c:pt idx="103">
                  <c:v>12.072149999999999</c:v>
                </c:pt>
                <c:pt idx="104">
                  <c:v>12.134699999999999</c:v>
                </c:pt>
                <c:pt idx="105">
                  <c:v>12.197249999999999</c:v>
                </c:pt>
                <c:pt idx="106">
                  <c:v>12.259799999999998</c:v>
                </c:pt>
                <c:pt idx="107">
                  <c:v>12.32235</c:v>
                </c:pt>
                <c:pt idx="108">
                  <c:v>12.384899999999998</c:v>
                </c:pt>
                <c:pt idx="109">
                  <c:v>12.44745</c:v>
                </c:pt>
                <c:pt idx="110">
                  <c:v>12.51</c:v>
                </c:pt>
                <c:pt idx="111">
                  <c:v>12.57255</c:v>
                </c:pt>
                <c:pt idx="112">
                  <c:v>12.635099999999998</c:v>
                </c:pt>
                <c:pt idx="113">
                  <c:v>12.697649999999999</c:v>
                </c:pt>
                <c:pt idx="114">
                  <c:v>12.760199999999999</c:v>
                </c:pt>
                <c:pt idx="115">
                  <c:v>12.822749999999999</c:v>
                </c:pt>
                <c:pt idx="116">
                  <c:v>12.885299999999999</c:v>
                </c:pt>
                <c:pt idx="117">
                  <c:v>12.947849999999999</c:v>
                </c:pt>
                <c:pt idx="118">
                  <c:v>13.010399999999999</c:v>
                </c:pt>
                <c:pt idx="119">
                  <c:v>13.072949999999999</c:v>
                </c:pt>
                <c:pt idx="120">
                  <c:v>13.135499999999999</c:v>
                </c:pt>
                <c:pt idx="121">
                  <c:v>13.198049999999999</c:v>
                </c:pt>
                <c:pt idx="122">
                  <c:v>13.260599999999998</c:v>
                </c:pt>
                <c:pt idx="123">
                  <c:v>13.323149999999998</c:v>
                </c:pt>
                <c:pt idx="124">
                  <c:v>13.385699999999998</c:v>
                </c:pt>
                <c:pt idx="125">
                  <c:v>13.448249999999998</c:v>
                </c:pt>
                <c:pt idx="126">
                  <c:v>13.510799999999998</c:v>
                </c:pt>
                <c:pt idx="127">
                  <c:v>13.57335</c:v>
                </c:pt>
                <c:pt idx="128">
                  <c:v>13.635899999999999</c:v>
                </c:pt>
                <c:pt idx="129">
                  <c:v>13.698449999999999</c:v>
                </c:pt>
                <c:pt idx="130">
                  <c:v>13.760999999999999</c:v>
                </c:pt>
                <c:pt idx="131">
                  <c:v>13.823549999999999</c:v>
                </c:pt>
                <c:pt idx="132">
                  <c:v>13.886099999999999</c:v>
                </c:pt>
                <c:pt idx="133">
                  <c:v>13.948649999999999</c:v>
                </c:pt>
                <c:pt idx="134">
                  <c:v>14.011199999999999</c:v>
                </c:pt>
                <c:pt idx="135">
                  <c:v>14.07375</c:v>
                </c:pt>
                <c:pt idx="136">
                  <c:v>14.136299999999999</c:v>
                </c:pt>
                <c:pt idx="137">
                  <c:v>14.198849999999998</c:v>
                </c:pt>
                <c:pt idx="138">
                  <c:v>14.261399999999998</c:v>
                </c:pt>
                <c:pt idx="139">
                  <c:v>14.323949999999998</c:v>
                </c:pt>
                <c:pt idx="140">
                  <c:v>14.386499999999998</c:v>
                </c:pt>
                <c:pt idx="141">
                  <c:v>14.449049999999998</c:v>
                </c:pt>
                <c:pt idx="142">
                  <c:v>14.5116</c:v>
                </c:pt>
                <c:pt idx="143">
                  <c:v>14.574149999999999</c:v>
                </c:pt>
                <c:pt idx="144">
                  <c:v>14.636699999999999</c:v>
                </c:pt>
                <c:pt idx="145">
                  <c:v>14.699249999999999</c:v>
                </c:pt>
                <c:pt idx="146">
                  <c:v>14.761799999999999</c:v>
                </c:pt>
                <c:pt idx="147">
                  <c:v>14.824349999999999</c:v>
                </c:pt>
                <c:pt idx="148">
                  <c:v>14.886899999999999</c:v>
                </c:pt>
                <c:pt idx="149">
                  <c:v>14.949449999999999</c:v>
                </c:pt>
                <c:pt idx="150">
                  <c:v>15.011999999999999</c:v>
                </c:pt>
                <c:pt idx="151">
                  <c:v>15.074549999999999</c:v>
                </c:pt>
                <c:pt idx="152">
                  <c:v>15.137099999999998</c:v>
                </c:pt>
                <c:pt idx="153">
                  <c:v>15.199649999999998</c:v>
                </c:pt>
                <c:pt idx="154">
                  <c:v>15.262199999999998</c:v>
                </c:pt>
                <c:pt idx="155">
                  <c:v>15.324749999999998</c:v>
                </c:pt>
                <c:pt idx="156">
                  <c:v>15.387299999999998</c:v>
                </c:pt>
                <c:pt idx="157">
                  <c:v>15.449849999999998</c:v>
                </c:pt>
                <c:pt idx="158">
                  <c:v>15.512399999999998</c:v>
                </c:pt>
                <c:pt idx="159">
                  <c:v>15.574949999999999</c:v>
                </c:pt>
                <c:pt idx="160">
                  <c:v>15.637499999999999</c:v>
                </c:pt>
                <c:pt idx="161">
                  <c:v>15.700049999999999</c:v>
                </c:pt>
                <c:pt idx="162">
                  <c:v>15.762599999999999</c:v>
                </c:pt>
                <c:pt idx="163">
                  <c:v>15.825149999999999</c:v>
                </c:pt>
                <c:pt idx="164">
                  <c:v>15.887699999999999</c:v>
                </c:pt>
                <c:pt idx="165">
                  <c:v>15.950249999999999</c:v>
                </c:pt>
                <c:pt idx="166">
                  <c:v>16.012799999999999</c:v>
                </c:pt>
                <c:pt idx="167">
                  <c:v>16.07535</c:v>
                </c:pt>
                <c:pt idx="168">
                  <c:v>16.137899999999998</c:v>
                </c:pt>
                <c:pt idx="169">
                  <c:v>16.200449999999996</c:v>
                </c:pt>
                <c:pt idx="170">
                  <c:v>16.262999999999998</c:v>
                </c:pt>
                <c:pt idx="171">
                  <c:v>16.32555</c:v>
                </c:pt>
                <c:pt idx="172">
                  <c:v>16.388099999999998</c:v>
                </c:pt>
                <c:pt idx="173">
                  <c:v>16.450649999999996</c:v>
                </c:pt>
                <c:pt idx="174">
                  <c:v>16.513199999999998</c:v>
                </c:pt>
                <c:pt idx="175">
                  <c:v>16.575749999999999</c:v>
                </c:pt>
                <c:pt idx="176">
                  <c:v>16.638300000000001</c:v>
                </c:pt>
                <c:pt idx="177">
                  <c:v>16.700849999999999</c:v>
                </c:pt>
                <c:pt idx="178">
                  <c:v>16.763399999999997</c:v>
                </c:pt>
                <c:pt idx="179">
                  <c:v>16.825949999999999</c:v>
                </c:pt>
                <c:pt idx="180">
                  <c:v>16.888500000000001</c:v>
                </c:pt>
                <c:pt idx="181">
                  <c:v>16.951049999999999</c:v>
                </c:pt>
                <c:pt idx="182">
                  <c:v>17.013599999999997</c:v>
                </c:pt>
                <c:pt idx="183">
                  <c:v>17.076149999999998</c:v>
                </c:pt>
                <c:pt idx="184">
                  <c:v>17.1387</c:v>
                </c:pt>
                <c:pt idx="185">
                  <c:v>17.201250000000002</c:v>
                </c:pt>
                <c:pt idx="186">
                  <c:v>17.263799999999996</c:v>
                </c:pt>
                <c:pt idx="187">
                  <c:v>17.326349999999998</c:v>
                </c:pt>
                <c:pt idx="188">
                  <c:v>17.3889</c:v>
                </c:pt>
                <c:pt idx="189">
                  <c:v>17.451449999999998</c:v>
                </c:pt>
                <c:pt idx="190">
                  <c:v>17.513999999999996</c:v>
                </c:pt>
                <c:pt idx="191">
                  <c:v>17.576549999999997</c:v>
                </c:pt>
                <c:pt idx="192">
                  <c:v>17.639099999999999</c:v>
                </c:pt>
                <c:pt idx="193">
                  <c:v>17.701650000000001</c:v>
                </c:pt>
                <c:pt idx="194">
                  <c:v>17.764199999999999</c:v>
                </c:pt>
                <c:pt idx="195">
                  <c:v>17.826749999999997</c:v>
                </c:pt>
                <c:pt idx="196">
                  <c:v>17.889299999999999</c:v>
                </c:pt>
                <c:pt idx="197">
                  <c:v>17.95185</c:v>
                </c:pt>
                <c:pt idx="198">
                  <c:v>18.014399999999998</c:v>
                </c:pt>
                <c:pt idx="199">
                  <c:v>18.076949999999997</c:v>
                </c:pt>
                <c:pt idx="200">
                  <c:v>18.139499999999998</c:v>
                </c:pt>
                <c:pt idx="201">
                  <c:v>18.20205</c:v>
                </c:pt>
                <c:pt idx="202">
                  <c:v>18.264599999999998</c:v>
                </c:pt>
                <c:pt idx="203">
                  <c:v>18.327149999999996</c:v>
                </c:pt>
                <c:pt idx="204">
                  <c:v>18.389699999999998</c:v>
                </c:pt>
                <c:pt idx="205">
                  <c:v>18.452249999999999</c:v>
                </c:pt>
                <c:pt idx="206">
                  <c:v>18.514800000000001</c:v>
                </c:pt>
                <c:pt idx="207">
                  <c:v>18.577349999999999</c:v>
                </c:pt>
                <c:pt idx="208">
                  <c:v>18.639899999999997</c:v>
                </c:pt>
                <c:pt idx="209">
                  <c:v>18.702449999999999</c:v>
                </c:pt>
                <c:pt idx="210">
                  <c:v>18.765000000000001</c:v>
                </c:pt>
                <c:pt idx="211">
                  <c:v>18.827549999999999</c:v>
                </c:pt>
                <c:pt idx="212">
                  <c:v>18.890099999999997</c:v>
                </c:pt>
                <c:pt idx="213">
                  <c:v>18.952649999999998</c:v>
                </c:pt>
                <c:pt idx="214">
                  <c:v>19.0152</c:v>
                </c:pt>
                <c:pt idx="215">
                  <c:v>19.077749999999998</c:v>
                </c:pt>
                <c:pt idx="216">
                  <c:v>19.140299999999996</c:v>
                </c:pt>
                <c:pt idx="217">
                  <c:v>19.202849999999998</c:v>
                </c:pt>
                <c:pt idx="218">
                  <c:v>19.2654</c:v>
                </c:pt>
                <c:pt idx="219">
                  <c:v>19.327949999999998</c:v>
                </c:pt>
                <c:pt idx="220">
                  <c:v>19.390499999999996</c:v>
                </c:pt>
                <c:pt idx="221">
                  <c:v>19.453049999999998</c:v>
                </c:pt>
                <c:pt idx="222">
                  <c:v>19.515599999999999</c:v>
                </c:pt>
                <c:pt idx="223">
                  <c:v>19.578150000000001</c:v>
                </c:pt>
                <c:pt idx="224">
                  <c:v>19.640699999999999</c:v>
                </c:pt>
                <c:pt idx="225">
                  <c:v>19.703249999999997</c:v>
                </c:pt>
                <c:pt idx="226">
                  <c:v>19.765799999999999</c:v>
                </c:pt>
                <c:pt idx="227">
                  <c:v>19.82835</c:v>
                </c:pt>
                <c:pt idx="228">
                  <c:v>19.890899999999998</c:v>
                </c:pt>
                <c:pt idx="229">
                  <c:v>19.953449999999997</c:v>
                </c:pt>
                <c:pt idx="230">
                  <c:v>20.015999999999998</c:v>
                </c:pt>
                <c:pt idx="231">
                  <c:v>20.07855</c:v>
                </c:pt>
                <c:pt idx="232">
                  <c:v>20.141099999999998</c:v>
                </c:pt>
                <c:pt idx="233">
                  <c:v>20.203649999999996</c:v>
                </c:pt>
                <c:pt idx="234">
                  <c:v>20.266199999999998</c:v>
                </c:pt>
                <c:pt idx="235">
                  <c:v>20.328749999999999</c:v>
                </c:pt>
                <c:pt idx="236">
                  <c:v>20.391299999999998</c:v>
                </c:pt>
                <c:pt idx="237">
                  <c:v>20.453849999999996</c:v>
                </c:pt>
                <c:pt idx="238">
                  <c:v>20.516399999999997</c:v>
                </c:pt>
                <c:pt idx="239">
                  <c:v>20.578949999999999</c:v>
                </c:pt>
                <c:pt idx="240">
                  <c:v>20.641500000000001</c:v>
                </c:pt>
                <c:pt idx="241">
                  <c:v>20.704049999999999</c:v>
                </c:pt>
                <c:pt idx="242">
                  <c:v>20.766599999999997</c:v>
                </c:pt>
                <c:pt idx="243">
                  <c:v>20.829149999999998</c:v>
                </c:pt>
                <c:pt idx="244">
                  <c:v>20.8917</c:v>
                </c:pt>
                <c:pt idx="245">
                  <c:v>20.954249999999998</c:v>
                </c:pt>
                <c:pt idx="246">
                  <c:v>21.016799999999996</c:v>
                </c:pt>
                <c:pt idx="247">
                  <c:v>21.079349999999998</c:v>
                </c:pt>
                <c:pt idx="248">
                  <c:v>21.1419</c:v>
                </c:pt>
                <c:pt idx="249">
                  <c:v>21.204450000000001</c:v>
                </c:pt>
                <c:pt idx="250">
                  <c:v>21.266999999999996</c:v>
                </c:pt>
                <c:pt idx="251">
                  <c:v>21.329549999999998</c:v>
                </c:pt>
                <c:pt idx="252">
                  <c:v>21.392099999999999</c:v>
                </c:pt>
                <c:pt idx="253">
                  <c:v>21.454650000000001</c:v>
                </c:pt>
                <c:pt idx="254">
                  <c:v>21.517199999999995</c:v>
                </c:pt>
                <c:pt idx="255">
                  <c:v>21.579749999999997</c:v>
                </c:pt>
                <c:pt idx="256">
                  <c:v>21.642299999999999</c:v>
                </c:pt>
                <c:pt idx="257">
                  <c:v>21.70485</c:v>
                </c:pt>
                <c:pt idx="258">
                  <c:v>21.767399999999995</c:v>
                </c:pt>
                <c:pt idx="259">
                  <c:v>21.829949999999997</c:v>
                </c:pt>
                <c:pt idx="260">
                  <c:v>21.892499999999998</c:v>
                </c:pt>
                <c:pt idx="261">
                  <c:v>21.95505</c:v>
                </c:pt>
                <c:pt idx="262">
                  <c:v>22.017599999999995</c:v>
                </c:pt>
                <c:pt idx="263">
                  <c:v>22.080149999999996</c:v>
                </c:pt>
                <c:pt idx="264">
                  <c:v>22.142699999999998</c:v>
                </c:pt>
                <c:pt idx="265">
                  <c:v>22.205249999999999</c:v>
                </c:pt>
                <c:pt idx="266">
                  <c:v>22.267800000000001</c:v>
                </c:pt>
                <c:pt idx="267">
                  <c:v>22.330349999999996</c:v>
                </c:pt>
                <c:pt idx="268">
                  <c:v>22.392899999999997</c:v>
                </c:pt>
                <c:pt idx="269">
                  <c:v>22.455449999999999</c:v>
                </c:pt>
                <c:pt idx="270">
                  <c:v>22.518000000000001</c:v>
                </c:pt>
                <c:pt idx="271">
                  <c:v>22.580549999999995</c:v>
                </c:pt>
                <c:pt idx="272">
                  <c:v>22.643099999999997</c:v>
                </c:pt>
                <c:pt idx="273">
                  <c:v>22.705649999999999</c:v>
                </c:pt>
                <c:pt idx="274">
                  <c:v>22.7682</c:v>
                </c:pt>
                <c:pt idx="275">
                  <c:v>22.830749999999995</c:v>
                </c:pt>
                <c:pt idx="276">
                  <c:v>22.893299999999996</c:v>
                </c:pt>
                <c:pt idx="277">
                  <c:v>22.955849999999998</c:v>
                </c:pt>
                <c:pt idx="278">
                  <c:v>23.0184</c:v>
                </c:pt>
                <c:pt idx="279">
                  <c:v>23.080950000000001</c:v>
                </c:pt>
                <c:pt idx="280">
                  <c:v>23.143499999999996</c:v>
                </c:pt>
                <c:pt idx="281">
                  <c:v>23.206049999999998</c:v>
                </c:pt>
                <c:pt idx="282">
                  <c:v>23.268599999999999</c:v>
                </c:pt>
                <c:pt idx="283">
                  <c:v>23.331150000000001</c:v>
                </c:pt>
                <c:pt idx="284">
                  <c:v>23.393699999999995</c:v>
                </c:pt>
                <c:pt idx="285">
                  <c:v>23.456250000000001</c:v>
                </c:pt>
                <c:pt idx="286">
                  <c:v>23.518799999999999</c:v>
                </c:pt>
                <c:pt idx="287">
                  <c:v>23.58135</c:v>
                </c:pt>
                <c:pt idx="288">
                  <c:v>23.643899999999995</c:v>
                </c:pt>
                <c:pt idx="289">
                  <c:v>23.706449999999997</c:v>
                </c:pt>
                <c:pt idx="290">
                  <c:v>23.768999999999998</c:v>
                </c:pt>
                <c:pt idx="291">
                  <c:v>23.83155</c:v>
                </c:pt>
                <c:pt idx="292">
                  <c:v>23.894099999999995</c:v>
                </c:pt>
                <c:pt idx="293">
                  <c:v>23.956649999999996</c:v>
                </c:pt>
                <c:pt idx="294">
                  <c:v>24.019199999999998</c:v>
                </c:pt>
                <c:pt idx="295">
                  <c:v>24.08175</c:v>
                </c:pt>
                <c:pt idx="296">
                  <c:v>24.144300000000001</c:v>
                </c:pt>
                <c:pt idx="297">
                  <c:v>24.206849999999996</c:v>
                </c:pt>
                <c:pt idx="298">
                  <c:v>24.269399999999997</c:v>
                </c:pt>
                <c:pt idx="299">
                  <c:v>24.331949999999999</c:v>
                </c:pt>
                <c:pt idx="300">
                  <c:v>24.394500000000001</c:v>
                </c:pt>
                <c:pt idx="301">
                  <c:v>24.457049999999995</c:v>
                </c:pt>
                <c:pt idx="302">
                  <c:v>24.519599999999997</c:v>
                </c:pt>
                <c:pt idx="303">
                  <c:v>24.582149999999999</c:v>
                </c:pt>
                <c:pt idx="304">
                  <c:v>24.6447</c:v>
                </c:pt>
                <c:pt idx="305">
                  <c:v>24.707249999999995</c:v>
                </c:pt>
                <c:pt idx="306">
                  <c:v>24.769799999999996</c:v>
                </c:pt>
                <c:pt idx="307">
                  <c:v>24.832349999999998</c:v>
                </c:pt>
                <c:pt idx="308">
                  <c:v>24.8949</c:v>
                </c:pt>
                <c:pt idx="309">
                  <c:v>24.957449999999994</c:v>
                </c:pt>
                <c:pt idx="310">
                  <c:v>25.02</c:v>
                </c:pt>
                <c:pt idx="311">
                  <c:v>25.082549999999998</c:v>
                </c:pt>
                <c:pt idx="312">
                  <c:v>25.145099999999999</c:v>
                </c:pt>
                <c:pt idx="313">
                  <c:v>25.207650000000001</c:v>
                </c:pt>
                <c:pt idx="314">
                  <c:v>25.270199999999996</c:v>
                </c:pt>
                <c:pt idx="315">
                  <c:v>25.332749999999997</c:v>
                </c:pt>
                <c:pt idx="316">
                  <c:v>25.395299999999999</c:v>
                </c:pt>
                <c:pt idx="317">
                  <c:v>25.457850000000001</c:v>
                </c:pt>
                <c:pt idx="318">
                  <c:v>25.520399999999995</c:v>
                </c:pt>
                <c:pt idx="319">
                  <c:v>25.582949999999997</c:v>
                </c:pt>
                <c:pt idx="320">
                  <c:v>25.645499999999998</c:v>
                </c:pt>
                <c:pt idx="321">
                  <c:v>25.70805</c:v>
                </c:pt>
                <c:pt idx="322">
                  <c:v>25.770599999999995</c:v>
                </c:pt>
                <c:pt idx="323">
                  <c:v>25.833149999999996</c:v>
                </c:pt>
                <c:pt idx="324">
                  <c:v>25.895699999999998</c:v>
                </c:pt>
                <c:pt idx="325">
                  <c:v>25.95825</c:v>
                </c:pt>
                <c:pt idx="326">
                  <c:v>26.020799999999994</c:v>
                </c:pt>
                <c:pt idx="327">
                  <c:v>26.083349999999996</c:v>
                </c:pt>
                <c:pt idx="328">
                  <c:v>26.145899999999997</c:v>
                </c:pt>
                <c:pt idx="329">
                  <c:v>26.208449999999999</c:v>
                </c:pt>
                <c:pt idx="330">
                  <c:v>26.271000000000001</c:v>
                </c:pt>
                <c:pt idx="331">
                  <c:v>26.333549999999995</c:v>
                </c:pt>
                <c:pt idx="332">
                  <c:v>26.396099999999997</c:v>
                </c:pt>
                <c:pt idx="333">
                  <c:v>26.458649999999999</c:v>
                </c:pt>
                <c:pt idx="334">
                  <c:v>26.5212</c:v>
                </c:pt>
                <c:pt idx="335">
                  <c:v>26.583749999999998</c:v>
                </c:pt>
                <c:pt idx="336">
                  <c:v>26.646299999999997</c:v>
                </c:pt>
                <c:pt idx="337">
                  <c:v>26.708849999999998</c:v>
                </c:pt>
                <c:pt idx="338">
                  <c:v>26.7714</c:v>
                </c:pt>
                <c:pt idx="339">
                  <c:v>26.833949999999994</c:v>
                </c:pt>
                <c:pt idx="340">
                  <c:v>26.896499999999996</c:v>
                </c:pt>
                <c:pt idx="341">
                  <c:v>26.959049999999998</c:v>
                </c:pt>
                <c:pt idx="342">
                  <c:v>27.021599999999999</c:v>
                </c:pt>
                <c:pt idx="343">
                  <c:v>27.084150000000001</c:v>
                </c:pt>
                <c:pt idx="344">
                  <c:v>27.146699999999996</c:v>
                </c:pt>
                <c:pt idx="345">
                  <c:v>27.209249999999997</c:v>
                </c:pt>
                <c:pt idx="346">
                  <c:v>27.271799999999999</c:v>
                </c:pt>
                <c:pt idx="347">
                  <c:v>27.334350000000001</c:v>
                </c:pt>
                <c:pt idx="348">
                  <c:v>27.396899999999995</c:v>
                </c:pt>
                <c:pt idx="349">
                  <c:v>27.459449999999997</c:v>
                </c:pt>
                <c:pt idx="350">
                  <c:v>27.521999999999998</c:v>
                </c:pt>
                <c:pt idx="351">
                  <c:v>27.58455</c:v>
                </c:pt>
                <c:pt idx="352">
                  <c:v>27.647099999999995</c:v>
                </c:pt>
                <c:pt idx="353">
                  <c:v>27.709649999999996</c:v>
                </c:pt>
                <c:pt idx="354">
                  <c:v>27.772199999999998</c:v>
                </c:pt>
                <c:pt idx="355">
                  <c:v>27.83475</c:v>
                </c:pt>
                <c:pt idx="356">
                  <c:v>27.897299999999994</c:v>
                </c:pt>
                <c:pt idx="357">
                  <c:v>27.959849999999996</c:v>
                </c:pt>
                <c:pt idx="358">
                  <c:v>28.022399999999998</c:v>
                </c:pt>
                <c:pt idx="359">
                  <c:v>28.084949999999999</c:v>
                </c:pt>
                <c:pt idx="360">
                  <c:v>28.147500000000001</c:v>
                </c:pt>
                <c:pt idx="361">
                  <c:v>28.210049999999995</c:v>
                </c:pt>
                <c:pt idx="362">
                  <c:v>28.272599999999997</c:v>
                </c:pt>
                <c:pt idx="363">
                  <c:v>28.335149999999999</c:v>
                </c:pt>
                <c:pt idx="364">
                  <c:v>28.3977</c:v>
                </c:pt>
                <c:pt idx="365">
                  <c:v>28.460249999999995</c:v>
                </c:pt>
                <c:pt idx="366">
                  <c:v>28.522799999999997</c:v>
                </c:pt>
                <c:pt idx="367">
                  <c:v>28.585349999999998</c:v>
                </c:pt>
                <c:pt idx="368">
                  <c:v>28.6479</c:v>
                </c:pt>
                <c:pt idx="369">
                  <c:v>28.710449999999994</c:v>
                </c:pt>
                <c:pt idx="370">
                  <c:v>28.772999999999996</c:v>
                </c:pt>
                <c:pt idx="371">
                  <c:v>28.835549999999998</c:v>
                </c:pt>
                <c:pt idx="372">
                  <c:v>28.898099999999999</c:v>
                </c:pt>
                <c:pt idx="373">
                  <c:v>28.960649999999994</c:v>
                </c:pt>
                <c:pt idx="374">
                  <c:v>29.023199999999996</c:v>
                </c:pt>
                <c:pt idx="375">
                  <c:v>29.085749999999997</c:v>
                </c:pt>
                <c:pt idx="376">
                  <c:v>29.148299999999999</c:v>
                </c:pt>
                <c:pt idx="377">
                  <c:v>29.210850000000001</c:v>
                </c:pt>
                <c:pt idx="378">
                  <c:v>29.273399999999995</c:v>
                </c:pt>
                <c:pt idx="379">
                  <c:v>29.335949999999997</c:v>
                </c:pt>
                <c:pt idx="380">
                  <c:v>29.398499999999999</c:v>
                </c:pt>
                <c:pt idx="381">
                  <c:v>29.46105</c:v>
                </c:pt>
                <c:pt idx="382">
                  <c:v>29.523599999999995</c:v>
                </c:pt>
                <c:pt idx="383">
                  <c:v>29.586149999999996</c:v>
                </c:pt>
                <c:pt idx="384">
                  <c:v>29.648699999999998</c:v>
                </c:pt>
                <c:pt idx="385">
                  <c:v>29.71125</c:v>
                </c:pt>
                <c:pt idx="386">
                  <c:v>29.773799999999994</c:v>
                </c:pt>
                <c:pt idx="387">
                  <c:v>29.836349999999996</c:v>
                </c:pt>
                <c:pt idx="388">
                  <c:v>29.898899999999998</c:v>
                </c:pt>
                <c:pt idx="389">
                  <c:v>29.961449999999999</c:v>
                </c:pt>
                <c:pt idx="390">
                  <c:v>30.023999999999994</c:v>
                </c:pt>
                <c:pt idx="391">
                  <c:v>30.086549999999995</c:v>
                </c:pt>
                <c:pt idx="392">
                  <c:v>30.149099999999997</c:v>
                </c:pt>
                <c:pt idx="393">
                  <c:v>30.211649999999999</c:v>
                </c:pt>
                <c:pt idx="394">
                  <c:v>30.2742</c:v>
                </c:pt>
                <c:pt idx="395">
                  <c:v>30.336749999999995</c:v>
                </c:pt>
                <c:pt idx="396">
                  <c:v>30.399299999999997</c:v>
                </c:pt>
                <c:pt idx="397">
                  <c:v>30.461849999999998</c:v>
                </c:pt>
                <c:pt idx="398">
                  <c:v>30.5244</c:v>
                </c:pt>
                <c:pt idx="399">
                  <c:v>30.586949999999995</c:v>
                </c:pt>
                <c:pt idx="400">
                  <c:v>30.649499999999996</c:v>
                </c:pt>
                <c:pt idx="401">
                  <c:v>30.712049999999998</c:v>
                </c:pt>
                <c:pt idx="402">
                  <c:v>30.7746</c:v>
                </c:pt>
                <c:pt idx="403">
                  <c:v>30.837149999999994</c:v>
                </c:pt>
                <c:pt idx="404">
                  <c:v>30.899699999999996</c:v>
                </c:pt>
                <c:pt idx="405">
                  <c:v>30.962249999999997</c:v>
                </c:pt>
                <c:pt idx="406">
                  <c:v>31.024799999999999</c:v>
                </c:pt>
                <c:pt idx="407">
                  <c:v>31.087350000000001</c:v>
                </c:pt>
                <c:pt idx="408">
                  <c:v>31.149899999999995</c:v>
                </c:pt>
                <c:pt idx="409">
                  <c:v>31.212449999999997</c:v>
                </c:pt>
                <c:pt idx="410">
                  <c:v>31.274999999999999</c:v>
                </c:pt>
                <c:pt idx="411">
                  <c:v>31.33755</c:v>
                </c:pt>
                <c:pt idx="412">
                  <c:v>31.400099999999995</c:v>
                </c:pt>
                <c:pt idx="413">
                  <c:v>31.462649999999996</c:v>
                </c:pt>
                <c:pt idx="414">
                  <c:v>31.525199999999998</c:v>
                </c:pt>
                <c:pt idx="415">
                  <c:v>31.58775</c:v>
                </c:pt>
                <c:pt idx="416">
                  <c:v>31.650299999999994</c:v>
                </c:pt>
                <c:pt idx="417">
                  <c:v>31.712849999999996</c:v>
                </c:pt>
                <c:pt idx="418">
                  <c:v>31.775399999999998</c:v>
                </c:pt>
                <c:pt idx="419">
                  <c:v>31.837949999999999</c:v>
                </c:pt>
                <c:pt idx="420">
                  <c:v>31.900499999999994</c:v>
                </c:pt>
                <c:pt idx="421">
                  <c:v>31.963049999999996</c:v>
                </c:pt>
                <c:pt idx="422">
                  <c:v>32.025599999999997</c:v>
                </c:pt>
                <c:pt idx="423">
                  <c:v>32.088149999999999</c:v>
                </c:pt>
                <c:pt idx="424">
                  <c:v>32.150700000000001</c:v>
                </c:pt>
                <c:pt idx="425">
                  <c:v>32.213249999999995</c:v>
                </c:pt>
                <c:pt idx="426">
                  <c:v>32.275799999999997</c:v>
                </c:pt>
                <c:pt idx="427">
                  <c:v>32.338349999999998</c:v>
                </c:pt>
                <c:pt idx="428">
                  <c:v>32.4009</c:v>
                </c:pt>
                <c:pt idx="429">
                  <c:v>32.463449999999995</c:v>
                </c:pt>
                <c:pt idx="430">
                  <c:v>32.525999999999996</c:v>
                </c:pt>
                <c:pt idx="431">
                  <c:v>32.588549999999998</c:v>
                </c:pt>
                <c:pt idx="432">
                  <c:v>32.6511</c:v>
                </c:pt>
                <c:pt idx="433">
                  <c:v>32.713649999999994</c:v>
                </c:pt>
                <c:pt idx="434">
                  <c:v>32.776199999999996</c:v>
                </c:pt>
                <c:pt idx="435">
                  <c:v>32.838749999999997</c:v>
                </c:pt>
                <c:pt idx="436">
                  <c:v>32.901299999999999</c:v>
                </c:pt>
                <c:pt idx="437">
                  <c:v>32.963849999999994</c:v>
                </c:pt>
                <c:pt idx="438">
                  <c:v>33.026399999999995</c:v>
                </c:pt>
                <c:pt idx="439">
                  <c:v>33.088949999999997</c:v>
                </c:pt>
                <c:pt idx="440">
                  <c:v>33.151499999999999</c:v>
                </c:pt>
                <c:pt idx="441">
                  <c:v>33.21405</c:v>
                </c:pt>
                <c:pt idx="442">
                  <c:v>33.276599999999995</c:v>
                </c:pt>
                <c:pt idx="443">
                  <c:v>33.339149999999997</c:v>
                </c:pt>
                <c:pt idx="444">
                  <c:v>33.401699999999998</c:v>
                </c:pt>
                <c:pt idx="445">
                  <c:v>33.46425</c:v>
                </c:pt>
                <c:pt idx="446">
                  <c:v>33.526799999999994</c:v>
                </c:pt>
                <c:pt idx="447">
                  <c:v>33.589349999999996</c:v>
                </c:pt>
                <c:pt idx="448">
                  <c:v>33.651899999999998</c:v>
                </c:pt>
                <c:pt idx="449">
                  <c:v>33.714449999999999</c:v>
                </c:pt>
                <c:pt idx="450">
                  <c:v>33.776999999999994</c:v>
                </c:pt>
                <c:pt idx="451">
                  <c:v>33.839549999999996</c:v>
                </c:pt>
                <c:pt idx="452">
                  <c:v>33.902099999999997</c:v>
                </c:pt>
                <c:pt idx="453">
                  <c:v>33.964649999999999</c:v>
                </c:pt>
                <c:pt idx="454">
                  <c:v>34.027199999999993</c:v>
                </c:pt>
                <c:pt idx="455">
                  <c:v>34.089749999999995</c:v>
                </c:pt>
                <c:pt idx="456">
                  <c:v>34.152299999999997</c:v>
                </c:pt>
                <c:pt idx="457">
                  <c:v>34.214849999999998</c:v>
                </c:pt>
                <c:pt idx="458">
                  <c:v>34.2774</c:v>
                </c:pt>
                <c:pt idx="459">
                  <c:v>34.339949999999995</c:v>
                </c:pt>
                <c:pt idx="460">
                  <c:v>34.402500000000003</c:v>
                </c:pt>
              </c:numCache>
            </c:numRef>
          </c:xVal>
          <c:yVal>
            <c:numRef>
              <c:f>S2214R4!$B$12:$B$472</c:f>
              <c:numCache>
                <c:formatCode>General</c:formatCode>
                <c:ptCount val="461"/>
                <c:pt idx="0">
                  <c:v>0.91193999999999997</c:v>
                </c:pt>
                <c:pt idx="1">
                  <c:v>0.91486999999999996</c:v>
                </c:pt>
                <c:pt idx="2">
                  <c:v>0.92871000000000004</c:v>
                </c:pt>
                <c:pt idx="3">
                  <c:v>0.95911000000000002</c:v>
                </c:pt>
                <c:pt idx="4">
                  <c:v>0.97436999999999996</c:v>
                </c:pt>
                <c:pt idx="5">
                  <c:v>0.97324999999999995</c:v>
                </c:pt>
                <c:pt idx="6">
                  <c:v>0.98582000000000003</c:v>
                </c:pt>
                <c:pt idx="7">
                  <c:v>0.97169000000000005</c:v>
                </c:pt>
                <c:pt idx="8">
                  <c:v>0.95194000000000001</c:v>
                </c:pt>
                <c:pt idx="9">
                  <c:v>0.93698000000000004</c:v>
                </c:pt>
                <c:pt idx="10">
                  <c:v>0.96379999999999999</c:v>
                </c:pt>
                <c:pt idx="11">
                  <c:v>0.98043999999999998</c:v>
                </c:pt>
                <c:pt idx="12">
                  <c:v>0.97241999999999995</c:v>
                </c:pt>
                <c:pt idx="13">
                  <c:v>0.98129999999999995</c:v>
                </c:pt>
                <c:pt idx="14">
                  <c:v>0.95948999999999995</c:v>
                </c:pt>
                <c:pt idx="15">
                  <c:v>0.97406999999999999</c:v>
                </c:pt>
                <c:pt idx="16">
                  <c:v>0.98255999999999999</c:v>
                </c:pt>
                <c:pt idx="17">
                  <c:v>0.97202</c:v>
                </c:pt>
                <c:pt idx="18">
                  <c:v>0.98234999999999995</c:v>
                </c:pt>
                <c:pt idx="19">
                  <c:v>0.96545000000000003</c:v>
                </c:pt>
                <c:pt idx="20">
                  <c:v>0.98035000000000005</c:v>
                </c:pt>
                <c:pt idx="21">
                  <c:v>0.98385</c:v>
                </c:pt>
                <c:pt idx="22">
                  <c:v>0.96706000000000003</c:v>
                </c:pt>
                <c:pt idx="23">
                  <c:v>0.97160999999999997</c:v>
                </c:pt>
                <c:pt idx="24">
                  <c:v>0.97231999999999996</c:v>
                </c:pt>
                <c:pt idx="25">
                  <c:v>0.98326000000000002</c:v>
                </c:pt>
                <c:pt idx="26">
                  <c:v>0.98963999999999996</c:v>
                </c:pt>
                <c:pt idx="27">
                  <c:v>0.98489000000000004</c:v>
                </c:pt>
                <c:pt idx="28">
                  <c:v>0.98311000000000004</c:v>
                </c:pt>
                <c:pt idx="29">
                  <c:v>0.99031000000000002</c:v>
                </c:pt>
                <c:pt idx="30">
                  <c:v>0.98387999999999998</c:v>
                </c:pt>
                <c:pt idx="31">
                  <c:v>0.97465999999999997</c:v>
                </c:pt>
                <c:pt idx="32">
                  <c:v>0.98412999999999995</c:v>
                </c:pt>
                <c:pt idx="33">
                  <c:v>0.98768</c:v>
                </c:pt>
                <c:pt idx="34">
                  <c:v>0.98465000000000003</c:v>
                </c:pt>
                <c:pt idx="35">
                  <c:v>0.98055000000000003</c:v>
                </c:pt>
                <c:pt idx="36">
                  <c:v>0.99043000000000003</c:v>
                </c:pt>
                <c:pt idx="37">
                  <c:v>0.99631999999999998</c:v>
                </c:pt>
                <c:pt idx="38">
                  <c:v>0.98579000000000006</c:v>
                </c:pt>
                <c:pt idx="39">
                  <c:v>0.99807999999999997</c:v>
                </c:pt>
                <c:pt idx="40">
                  <c:v>0.99961</c:v>
                </c:pt>
                <c:pt idx="41">
                  <c:v>0.99173</c:v>
                </c:pt>
                <c:pt idx="42">
                  <c:v>0.99100999999999995</c:v>
                </c:pt>
                <c:pt idx="43">
                  <c:v>0.98458000000000001</c:v>
                </c:pt>
                <c:pt idx="44">
                  <c:v>0.99882000000000004</c:v>
                </c:pt>
                <c:pt idx="45">
                  <c:v>1.01105</c:v>
                </c:pt>
                <c:pt idx="46">
                  <c:v>0.99760000000000004</c:v>
                </c:pt>
                <c:pt idx="47">
                  <c:v>0.98734</c:v>
                </c:pt>
                <c:pt idx="48">
                  <c:v>0.99546999999999997</c:v>
                </c:pt>
                <c:pt idx="49">
                  <c:v>1.00665</c:v>
                </c:pt>
                <c:pt idx="50">
                  <c:v>1.00139</c:v>
                </c:pt>
                <c:pt idx="51">
                  <c:v>1.00054</c:v>
                </c:pt>
                <c:pt idx="52">
                  <c:v>1.0128999999999999</c:v>
                </c:pt>
                <c:pt idx="53">
                  <c:v>1.0062</c:v>
                </c:pt>
                <c:pt idx="54">
                  <c:v>0.9879</c:v>
                </c:pt>
                <c:pt idx="55">
                  <c:v>0.98280000000000001</c:v>
                </c:pt>
                <c:pt idx="56">
                  <c:v>0.98934999999999995</c:v>
                </c:pt>
                <c:pt idx="57">
                  <c:v>0.98251999999999995</c:v>
                </c:pt>
                <c:pt idx="58">
                  <c:v>0.99075000000000002</c:v>
                </c:pt>
                <c:pt idx="59">
                  <c:v>0.99573</c:v>
                </c:pt>
                <c:pt idx="60">
                  <c:v>0.98892999999999998</c:v>
                </c:pt>
                <c:pt idx="61">
                  <c:v>0.99963999999999997</c:v>
                </c:pt>
                <c:pt idx="62">
                  <c:v>0.99531999999999998</c:v>
                </c:pt>
                <c:pt idx="63">
                  <c:v>0.98665999999999998</c:v>
                </c:pt>
                <c:pt idx="64">
                  <c:v>0.98519000000000001</c:v>
                </c:pt>
                <c:pt idx="65">
                  <c:v>0.97599000000000002</c:v>
                </c:pt>
                <c:pt idx="66">
                  <c:v>0.97318000000000005</c:v>
                </c:pt>
                <c:pt idx="67">
                  <c:v>0.96455999999999997</c:v>
                </c:pt>
                <c:pt idx="68">
                  <c:v>0.95791000000000004</c:v>
                </c:pt>
                <c:pt idx="69">
                  <c:v>0.96572999999999998</c:v>
                </c:pt>
                <c:pt idx="70">
                  <c:v>0.96584000000000003</c:v>
                </c:pt>
                <c:pt idx="71">
                  <c:v>0.96009999999999995</c:v>
                </c:pt>
                <c:pt idx="72">
                  <c:v>0.95801000000000003</c:v>
                </c:pt>
                <c:pt idx="73">
                  <c:v>0.95638999999999996</c:v>
                </c:pt>
                <c:pt idx="74">
                  <c:v>0.95998000000000006</c:v>
                </c:pt>
                <c:pt idx="75">
                  <c:v>0.96074000000000004</c:v>
                </c:pt>
                <c:pt idx="76">
                  <c:v>0.95530999999999999</c:v>
                </c:pt>
                <c:pt idx="77">
                  <c:v>0.95813000000000004</c:v>
                </c:pt>
                <c:pt idx="78">
                  <c:v>0.95272999999999997</c:v>
                </c:pt>
                <c:pt idx="79">
                  <c:v>0.94616</c:v>
                </c:pt>
                <c:pt idx="80">
                  <c:v>0.94901000000000002</c:v>
                </c:pt>
                <c:pt idx="81">
                  <c:v>0.94420999999999999</c:v>
                </c:pt>
                <c:pt idx="82">
                  <c:v>0.93905000000000005</c:v>
                </c:pt>
                <c:pt idx="83">
                  <c:v>0.93557999999999997</c:v>
                </c:pt>
                <c:pt idx="84">
                  <c:v>0.93606999999999996</c:v>
                </c:pt>
                <c:pt idx="85">
                  <c:v>0.94116</c:v>
                </c:pt>
                <c:pt idx="86">
                  <c:v>0.94274999999999998</c:v>
                </c:pt>
                <c:pt idx="87">
                  <c:v>0.93947999999999998</c:v>
                </c:pt>
                <c:pt idx="88">
                  <c:v>0.93572999999999995</c:v>
                </c:pt>
                <c:pt idx="89">
                  <c:v>0.93596000000000001</c:v>
                </c:pt>
                <c:pt idx="90">
                  <c:v>0.93284999999999996</c:v>
                </c:pt>
                <c:pt idx="91">
                  <c:v>0.92927999999999999</c:v>
                </c:pt>
                <c:pt idx="92">
                  <c:v>0.92937000000000003</c:v>
                </c:pt>
                <c:pt idx="93">
                  <c:v>0.92508000000000001</c:v>
                </c:pt>
                <c:pt idx="94">
                  <c:v>0.92820999999999998</c:v>
                </c:pt>
                <c:pt idx="95">
                  <c:v>0.93423</c:v>
                </c:pt>
                <c:pt idx="96">
                  <c:v>0.93098000000000003</c:v>
                </c:pt>
                <c:pt idx="97">
                  <c:v>0.92784</c:v>
                </c:pt>
                <c:pt idx="98">
                  <c:v>0.92512000000000005</c:v>
                </c:pt>
                <c:pt idx="99">
                  <c:v>0.92420999999999998</c:v>
                </c:pt>
                <c:pt idx="100">
                  <c:v>0.92181000000000002</c:v>
                </c:pt>
                <c:pt idx="101">
                  <c:v>0.91696999999999995</c:v>
                </c:pt>
                <c:pt idx="102">
                  <c:v>0.91735999999999995</c:v>
                </c:pt>
                <c:pt idx="103">
                  <c:v>0.92315999999999998</c:v>
                </c:pt>
                <c:pt idx="104">
                  <c:v>0.92347000000000001</c:v>
                </c:pt>
                <c:pt idx="105">
                  <c:v>0.92079999999999995</c:v>
                </c:pt>
                <c:pt idx="106">
                  <c:v>0.91879</c:v>
                </c:pt>
                <c:pt idx="107">
                  <c:v>0.91857999999999995</c:v>
                </c:pt>
                <c:pt idx="108">
                  <c:v>0.91915999999999998</c:v>
                </c:pt>
                <c:pt idx="109">
                  <c:v>0.91842999999999997</c:v>
                </c:pt>
                <c:pt idx="110">
                  <c:v>0.91762999999999995</c:v>
                </c:pt>
                <c:pt idx="111">
                  <c:v>0.91749000000000003</c:v>
                </c:pt>
                <c:pt idx="112">
                  <c:v>0.91893000000000002</c:v>
                </c:pt>
                <c:pt idx="113">
                  <c:v>0.91849000000000003</c:v>
                </c:pt>
                <c:pt idx="114">
                  <c:v>0.91954999999999998</c:v>
                </c:pt>
                <c:pt idx="115">
                  <c:v>0.92061000000000004</c:v>
                </c:pt>
                <c:pt idx="116">
                  <c:v>0.92335999999999996</c:v>
                </c:pt>
                <c:pt idx="117">
                  <c:v>0.92537999999999998</c:v>
                </c:pt>
                <c:pt idx="118">
                  <c:v>0.92415000000000003</c:v>
                </c:pt>
                <c:pt idx="119">
                  <c:v>0.92520999999999998</c:v>
                </c:pt>
                <c:pt idx="120">
                  <c:v>0.92676999999999998</c:v>
                </c:pt>
                <c:pt idx="121">
                  <c:v>0.92939000000000005</c:v>
                </c:pt>
                <c:pt idx="122">
                  <c:v>0.93011999999999995</c:v>
                </c:pt>
                <c:pt idx="123">
                  <c:v>0.93006999999999995</c:v>
                </c:pt>
                <c:pt idx="124">
                  <c:v>0.9284</c:v>
                </c:pt>
                <c:pt idx="125">
                  <c:v>0.92934000000000005</c:v>
                </c:pt>
                <c:pt idx="126">
                  <c:v>0.93472</c:v>
                </c:pt>
                <c:pt idx="127">
                  <c:v>0.93793000000000004</c:v>
                </c:pt>
                <c:pt idx="128">
                  <c:v>0.94472</c:v>
                </c:pt>
                <c:pt idx="129">
                  <c:v>0.94669999999999999</c:v>
                </c:pt>
                <c:pt idx="130">
                  <c:v>0.94565999999999995</c:v>
                </c:pt>
                <c:pt idx="131">
                  <c:v>0.94969000000000003</c:v>
                </c:pt>
                <c:pt idx="132">
                  <c:v>0.95218999999999998</c:v>
                </c:pt>
                <c:pt idx="133">
                  <c:v>0.95220000000000005</c:v>
                </c:pt>
                <c:pt idx="134">
                  <c:v>0.94940000000000002</c:v>
                </c:pt>
                <c:pt idx="135">
                  <c:v>0.94847999999999999</c:v>
                </c:pt>
                <c:pt idx="136">
                  <c:v>0.95184000000000002</c:v>
                </c:pt>
                <c:pt idx="137">
                  <c:v>0.95299999999999996</c:v>
                </c:pt>
                <c:pt idx="138">
                  <c:v>0.95755999999999997</c:v>
                </c:pt>
                <c:pt idx="139">
                  <c:v>0.96216999999999997</c:v>
                </c:pt>
                <c:pt idx="140">
                  <c:v>0.96018000000000003</c:v>
                </c:pt>
                <c:pt idx="141">
                  <c:v>0.95989000000000002</c:v>
                </c:pt>
                <c:pt idx="142">
                  <c:v>0.95898000000000005</c:v>
                </c:pt>
                <c:pt idx="143">
                  <c:v>0.95582999999999996</c:v>
                </c:pt>
                <c:pt idx="144">
                  <c:v>0.95853999999999995</c:v>
                </c:pt>
                <c:pt idx="145">
                  <c:v>0.96399000000000001</c:v>
                </c:pt>
                <c:pt idx="146">
                  <c:v>0.96191000000000004</c:v>
                </c:pt>
                <c:pt idx="147">
                  <c:v>0.95931</c:v>
                </c:pt>
                <c:pt idx="148">
                  <c:v>0.95984999999999998</c:v>
                </c:pt>
                <c:pt idx="149">
                  <c:v>0.95962999999999998</c:v>
                </c:pt>
                <c:pt idx="150">
                  <c:v>0.96055999999999997</c:v>
                </c:pt>
                <c:pt idx="151">
                  <c:v>0.96242000000000005</c:v>
                </c:pt>
                <c:pt idx="152">
                  <c:v>0.96458999999999995</c:v>
                </c:pt>
                <c:pt idx="153">
                  <c:v>0.96640000000000004</c:v>
                </c:pt>
                <c:pt idx="154">
                  <c:v>0.96455000000000002</c:v>
                </c:pt>
                <c:pt idx="155">
                  <c:v>0.96289999999999998</c:v>
                </c:pt>
                <c:pt idx="156">
                  <c:v>0.96496999999999999</c:v>
                </c:pt>
                <c:pt idx="157">
                  <c:v>0.96704999999999997</c:v>
                </c:pt>
                <c:pt idx="158">
                  <c:v>0.97048000000000001</c:v>
                </c:pt>
                <c:pt idx="159">
                  <c:v>0.97026999999999997</c:v>
                </c:pt>
                <c:pt idx="160">
                  <c:v>0.96709000000000001</c:v>
                </c:pt>
                <c:pt idx="161">
                  <c:v>0.96423999999999999</c:v>
                </c:pt>
                <c:pt idx="162">
                  <c:v>0.96514</c:v>
                </c:pt>
                <c:pt idx="163">
                  <c:v>0.97033000000000003</c:v>
                </c:pt>
                <c:pt idx="164">
                  <c:v>0.96952000000000005</c:v>
                </c:pt>
                <c:pt idx="165">
                  <c:v>0.96784000000000003</c:v>
                </c:pt>
                <c:pt idx="166">
                  <c:v>0.96784000000000003</c:v>
                </c:pt>
                <c:pt idx="167">
                  <c:v>0.96696000000000004</c:v>
                </c:pt>
                <c:pt idx="168">
                  <c:v>0.96872000000000003</c:v>
                </c:pt>
                <c:pt idx="169">
                  <c:v>0.96967000000000003</c:v>
                </c:pt>
                <c:pt idx="170">
                  <c:v>0.96702999999999995</c:v>
                </c:pt>
                <c:pt idx="171">
                  <c:v>0.96631999999999996</c:v>
                </c:pt>
                <c:pt idx="172">
                  <c:v>0.96716000000000002</c:v>
                </c:pt>
                <c:pt idx="173">
                  <c:v>0.96684000000000003</c:v>
                </c:pt>
                <c:pt idx="174">
                  <c:v>0.96914999999999996</c:v>
                </c:pt>
                <c:pt idx="175">
                  <c:v>0.97053999999999996</c:v>
                </c:pt>
                <c:pt idx="176">
                  <c:v>0.96660999999999997</c:v>
                </c:pt>
                <c:pt idx="177">
                  <c:v>0.96731</c:v>
                </c:pt>
                <c:pt idx="178">
                  <c:v>0.96977999999999998</c:v>
                </c:pt>
                <c:pt idx="179">
                  <c:v>0.96691000000000005</c:v>
                </c:pt>
                <c:pt idx="180">
                  <c:v>0.96628000000000003</c:v>
                </c:pt>
                <c:pt idx="181">
                  <c:v>0.96665000000000001</c:v>
                </c:pt>
                <c:pt idx="182">
                  <c:v>0.96716999999999997</c:v>
                </c:pt>
                <c:pt idx="183">
                  <c:v>0.96686000000000005</c:v>
                </c:pt>
                <c:pt idx="184">
                  <c:v>0.96362999999999999</c:v>
                </c:pt>
                <c:pt idx="185">
                  <c:v>0.96204999999999996</c:v>
                </c:pt>
                <c:pt idx="186">
                  <c:v>0.96274000000000004</c:v>
                </c:pt>
                <c:pt idx="187">
                  <c:v>0.96081000000000005</c:v>
                </c:pt>
                <c:pt idx="188">
                  <c:v>0.96050999999999997</c:v>
                </c:pt>
                <c:pt idx="189">
                  <c:v>0.96169000000000004</c:v>
                </c:pt>
                <c:pt idx="190">
                  <c:v>0.96082999999999996</c:v>
                </c:pt>
                <c:pt idx="191">
                  <c:v>0.95982000000000001</c:v>
                </c:pt>
                <c:pt idx="192">
                  <c:v>0.95752000000000004</c:v>
                </c:pt>
                <c:pt idx="193">
                  <c:v>0.95723000000000003</c:v>
                </c:pt>
                <c:pt idx="194">
                  <c:v>0.9577</c:v>
                </c:pt>
                <c:pt idx="195">
                  <c:v>0.95540000000000003</c:v>
                </c:pt>
                <c:pt idx="196">
                  <c:v>0.95296999999999998</c:v>
                </c:pt>
                <c:pt idx="197">
                  <c:v>0.95142000000000004</c:v>
                </c:pt>
                <c:pt idx="198">
                  <c:v>0.95120000000000005</c:v>
                </c:pt>
                <c:pt idx="199">
                  <c:v>0.95155000000000001</c:v>
                </c:pt>
                <c:pt idx="200">
                  <c:v>0.95240000000000002</c:v>
                </c:pt>
                <c:pt idx="201">
                  <c:v>0.9536</c:v>
                </c:pt>
                <c:pt idx="202">
                  <c:v>0.95347000000000004</c:v>
                </c:pt>
                <c:pt idx="203">
                  <c:v>0.95138</c:v>
                </c:pt>
                <c:pt idx="204">
                  <c:v>0.94901999999999997</c:v>
                </c:pt>
                <c:pt idx="205">
                  <c:v>0.95015000000000005</c:v>
                </c:pt>
                <c:pt idx="206">
                  <c:v>0.95011999999999996</c:v>
                </c:pt>
                <c:pt idx="207">
                  <c:v>0.94803000000000004</c:v>
                </c:pt>
                <c:pt idx="208">
                  <c:v>0.94779999999999998</c:v>
                </c:pt>
                <c:pt idx="209">
                  <c:v>0.94754000000000005</c:v>
                </c:pt>
                <c:pt idx="210">
                  <c:v>0.94681000000000004</c:v>
                </c:pt>
                <c:pt idx="211">
                  <c:v>0.94740000000000002</c:v>
                </c:pt>
                <c:pt idx="212">
                  <c:v>0.94971000000000005</c:v>
                </c:pt>
                <c:pt idx="213">
                  <c:v>0.94996999999999998</c:v>
                </c:pt>
                <c:pt idx="214">
                  <c:v>0.94765999999999995</c:v>
                </c:pt>
                <c:pt idx="215">
                  <c:v>0.94771000000000005</c:v>
                </c:pt>
                <c:pt idx="216">
                  <c:v>0.94838</c:v>
                </c:pt>
                <c:pt idx="217">
                  <c:v>0.94830999999999999</c:v>
                </c:pt>
                <c:pt idx="218">
                  <c:v>0.94750000000000001</c:v>
                </c:pt>
                <c:pt idx="219">
                  <c:v>0.94749000000000005</c:v>
                </c:pt>
                <c:pt idx="220">
                  <c:v>0.94750999999999996</c:v>
                </c:pt>
                <c:pt idx="221">
                  <c:v>0.94565999999999995</c:v>
                </c:pt>
                <c:pt idx="222">
                  <c:v>0.94647999999999999</c:v>
                </c:pt>
                <c:pt idx="223">
                  <c:v>0.94823999999999997</c:v>
                </c:pt>
                <c:pt idx="224">
                  <c:v>0.94721</c:v>
                </c:pt>
                <c:pt idx="225">
                  <c:v>0.94635999999999998</c:v>
                </c:pt>
                <c:pt idx="226">
                  <c:v>0.94723999999999997</c:v>
                </c:pt>
                <c:pt idx="227">
                  <c:v>0.94877999999999996</c:v>
                </c:pt>
                <c:pt idx="228">
                  <c:v>0.94894999999999996</c:v>
                </c:pt>
                <c:pt idx="229">
                  <c:v>0.94599999999999995</c:v>
                </c:pt>
                <c:pt idx="230">
                  <c:v>0.94667999999999997</c:v>
                </c:pt>
                <c:pt idx="231">
                  <c:v>0.94932000000000005</c:v>
                </c:pt>
                <c:pt idx="232">
                  <c:v>0.94752000000000003</c:v>
                </c:pt>
                <c:pt idx="233">
                  <c:v>0.94571000000000005</c:v>
                </c:pt>
                <c:pt idx="234">
                  <c:v>0.94696999999999998</c:v>
                </c:pt>
                <c:pt idx="235">
                  <c:v>0.94828999999999997</c:v>
                </c:pt>
                <c:pt idx="236">
                  <c:v>0.94733999999999996</c:v>
                </c:pt>
                <c:pt idx="237">
                  <c:v>0.94730000000000003</c:v>
                </c:pt>
                <c:pt idx="238">
                  <c:v>0.94993000000000005</c:v>
                </c:pt>
                <c:pt idx="239">
                  <c:v>0.95033000000000001</c:v>
                </c:pt>
                <c:pt idx="240">
                  <c:v>0.94979999999999998</c:v>
                </c:pt>
                <c:pt idx="241">
                  <c:v>0.94986999999999999</c:v>
                </c:pt>
                <c:pt idx="242">
                  <c:v>0.95004999999999995</c:v>
                </c:pt>
                <c:pt idx="243">
                  <c:v>0.95006000000000002</c:v>
                </c:pt>
                <c:pt idx="244">
                  <c:v>0.94937000000000005</c:v>
                </c:pt>
                <c:pt idx="245">
                  <c:v>0.95025999999999999</c:v>
                </c:pt>
                <c:pt idx="246">
                  <c:v>0.95069999999999999</c:v>
                </c:pt>
                <c:pt idx="247">
                  <c:v>0.95160999999999996</c:v>
                </c:pt>
                <c:pt idx="248">
                  <c:v>0.95277999999999996</c:v>
                </c:pt>
                <c:pt idx="249">
                  <c:v>0.95152999999999999</c:v>
                </c:pt>
                <c:pt idx="250">
                  <c:v>0.95103000000000004</c:v>
                </c:pt>
                <c:pt idx="251">
                  <c:v>0.95199999999999996</c:v>
                </c:pt>
                <c:pt idx="252">
                  <c:v>0.95213000000000003</c:v>
                </c:pt>
                <c:pt idx="253">
                  <c:v>0.95045999999999997</c:v>
                </c:pt>
                <c:pt idx="254">
                  <c:v>0.94871000000000005</c:v>
                </c:pt>
                <c:pt idx="255">
                  <c:v>0.95118000000000003</c:v>
                </c:pt>
                <c:pt idx="256">
                  <c:v>0.95182999999999995</c:v>
                </c:pt>
                <c:pt idx="257">
                  <c:v>0.95072000000000001</c:v>
                </c:pt>
                <c:pt idx="258">
                  <c:v>0.95282</c:v>
                </c:pt>
                <c:pt idx="259">
                  <c:v>0.95362000000000002</c:v>
                </c:pt>
                <c:pt idx="260">
                  <c:v>0.95369999999999999</c:v>
                </c:pt>
                <c:pt idx="261">
                  <c:v>0.95479000000000003</c:v>
                </c:pt>
                <c:pt idx="262">
                  <c:v>0.95164000000000004</c:v>
                </c:pt>
                <c:pt idx="263">
                  <c:v>0.95206000000000002</c:v>
                </c:pt>
                <c:pt idx="264">
                  <c:v>0.95450999999999997</c:v>
                </c:pt>
                <c:pt idx="265">
                  <c:v>0.95130999999999999</c:v>
                </c:pt>
                <c:pt idx="266">
                  <c:v>0.94886999999999999</c:v>
                </c:pt>
                <c:pt idx="267">
                  <c:v>0.94782999999999995</c:v>
                </c:pt>
                <c:pt idx="268">
                  <c:v>0.94699999999999995</c:v>
                </c:pt>
                <c:pt idx="269">
                  <c:v>0.94718000000000002</c:v>
                </c:pt>
                <c:pt idx="270">
                  <c:v>0.95003000000000004</c:v>
                </c:pt>
                <c:pt idx="271">
                  <c:v>0.95169999999999999</c:v>
                </c:pt>
                <c:pt idx="272">
                  <c:v>0.95065</c:v>
                </c:pt>
                <c:pt idx="273">
                  <c:v>0.95086000000000004</c:v>
                </c:pt>
                <c:pt idx="274">
                  <c:v>0.94977</c:v>
                </c:pt>
                <c:pt idx="275">
                  <c:v>0.94945999999999997</c:v>
                </c:pt>
                <c:pt idx="276">
                  <c:v>0.95076000000000005</c:v>
                </c:pt>
                <c:pt idx="277">
                  <c:v>0.94882</c:v>
                </c:pt>
                <c:pt idx="278">
                  <c:v>0.94787999999999994</c:v>
                </c:pt>
                <c:pt idx="279">
                  <c:v>0.94857999999999998</c:v>
                </c:pt>
                <c:pt idx="280">
                  <c:v>0.94857999999999998</c:v>
                </c:pt>
                <c:pt idx="281">
                  <c:v>0.94843999999999995</c:v>
                </c:pt>
                <c:pt idx="282">
                  <c:v>0.94599999999999995</c:v>
                </c:pt>
                <c:pt idx="283">
                  <c:v>0.94349000000000005</c:v>
                </c:pt>
                <c:pt idx="284">
                  <c:v>0.94330999999999998</c:v>
                </c:pt>
                <c:pt idx="285">
                  <c:v>0.94206999999999996</c:v>
                </c:pt>
                <c:pt idx="286">
                  <c:v>0.94072</c:v>
                </c:pt>
                <c:pt idx="287">
                  <c:v>0.94125999999999999</c:v>
                </c:pt>
                <c:pt idx="288">
                  <c:v>0.93793000000000004</c:v>
                </c:pt>
                <c:pt idx="289">
                  <c:v>0.93579999999999997</c:v>
                </c:pt>
                <c:pt idx="290">
                  <c:v>0.93877999999999995</c:v>
                </c:pt>
                <c:pt idx="291">
                  <c:v>0.94032000000000004</c:v>
                </c:pt>
                <c:pt idx="292">
                  <c:v>0.93855</c:v>
                </c:pt>
                <c:pt idx="293">
                  <c:v>0.93533999999999995</c:v>
                </c:pt>
                <c:pt idx="294">
                  <c:v>0.93593000000000004</c:v>
                </c:pt>
                <c:pt idx="295">
                  <c:v>0.93781999999999999</c:v>
                </c:pt>
                <c:pt idx="296">
                  <c:v>0.93542000000000003</c:v>
                </c:pt>
                <c:pt idx="297">
                  <c:v>0.93333999999999995</c:v>
                </c:pt>
                <c:pt idx="298">
                  <c:v>0.93237999999999999</c:v>
                </c:pt>
                <c:pt idx="299">
                  <c:v>0.93101999999999996</c:v>
                </c:pt>
                <c:pt idx="300">
                  <c:v>0.93145999999999995</c:v>
                </c:pt>
                <c:pt idx="301">
                  <c:v>0.93057000000000001</c:v>
                </c:pt>
                <c:pt idx="302">
                  <c:v>0.93152999999999997</c:v>
                </c:pt>
                <c:pt idx="303">
                  <c:v>0.93037999999999998</c:v>
                </c:pt>
                <c:pt idx="304">
                  <c:v>0.92593999999999999</c:v>
                </c:pt>
                <c:pt idx="305">
                  <c:v>0.92644000000000004</c:v>
                </c:pt>
                <c:pt idx="306">
                  <c:v>0.92845</c:v>
                </c:pt>
                <c:pt idx="307">
                  <c:v>0.92920000000000003</c:v>
                </c:pt>
                <c:pt idx="308">
                  <c:v>0.92834000000000005</c:v>
                </c:pt>
                <c:pt idx="309">
                  <c:v>0.92720000000000002</c:v>
                </c:pt>
                <c:pt idx="310">
                  <c:v>0.92601999999999995</c:v>
                </c:pt>
                <c:pt idx="311">
                  <c:v>0.92434000000000005</c:v>
                </c:pt>
                <c:pt idx="312">
                  <c:v>0.92512000000000005</c:v>
                </c:pt>
                <c:pt idx="313">
                  <c:v>0.92608999999999997</c:v>
                </c:pt>
                <c:pt idx="314">
                  <c:v>0.92623999999999995</c:v>
                </c:pt>
                <c:pt idx="315">
                  <c:v>0.92539000000000005</c:v>
                </c:pt>
                <c:pt idx="316">
                  <c:v>0.92318999999999996</c:v>
                </c:pt>
                <c:pt idx="317">
                  <c:v>0.92383000000000004</c:v>
                </c:pt>
                <c:pt idx="318">
                  <c:v>0.92483000000000004</c:v>
                </c:pt>
                <c:pt idx="319">
                  <c:v>0.92527999999999999</c:v>
                </c:pt>
                <c:pt idx="320">
                  <c:v>0.92388000000000003</c:v>
                </c:pt>
                <c:pt idx="321">
                  <c:v>0.92130999999999996</c:v>
                </c:pt>
                <c:pt idx="322">
                  <c:v>0.92252000000000001</c:v>
                </c:pt>
                <c:pt idx="323">
                  <c:v>0.92140999999999995</c:v>
                </c:pt>
                <c:pt idx="324">
                  <c:v>0.91884999999999994</c:v>
                </c:pt>
                <c:pt idx="325">
                  <c:v>0.91896</c:v>
                </c:pt>
                <c:pt idx="326">
                  <c:v>0.91859999999999997</c:v>
                </c:pt>
                <c:pt idx="327">
                  <c:v>0.91688999999999998</c:v>
                </c:pt>
                <c:pt idx="328">
                  <c:v>0.91846000000000005</c:v>
                </c:pt>
                <c:pt idx="329">
                  <c:v>0.91920000000000002</c:v>
                </c:pt>
                <c:pt idx="330">
                  <c:v>0.91703999999999997</c:v>
                </c:pt>
                <c:pt idx="331">
                  <c:v>0.91395999999999999</c:v>
                </c:pt>
                <c:pt idx="332">
                  <c:v>0.91261000000000003</c:v>
                </c:pt>
                <c:pt idx="333">
                  <c:v>0.91476000000000002</c:v>
                </c:pt>
                <c:pt idx="334">
                  <c:v>0.91359999999999997</c:v>
                </c:pt>
                <c:pt idx="335">
                  <c:v>0.91110999999999998</c:v>
                </c:pt>
                <c:pt idx="336">
                  <c:v>0.91061999999999999</c:v>
                </c:pt>
                <c:pt idx="337">
                  <c:v>0.91135999999999995</c:v>
                </c:pt>
                <c:pt idx="338">
                  <c:v>0.91327000000000003</c:v>
                </c:pt>
                <c:pt idx="339">
                  <c:v>0.91427999999999998</c:v>
                </c:pt>
                <c:pt idx="340">
                  <c:v>0.91537999999999997</c:v>
                </c:pt>
                <c:pt idx="341">
                  <c:v>0.91463000000000005</c:v>
                </c:pt>
                <c:pt idx="342">
                  <c:v>0.91327999999999998</c:v>
                </c:pt>
                <c:pt idx="343">
                  <c:v>0.91364999999999996</c:v>
                </c:pt>
                <c:pt idx="344">
                  <c:v>0.91464000000000001</c:v>
                </c:pt>
                <c:pt idx="345">
                  <c:v>0.91444000000000003</c:v>
                </c:pt>
                <c:pt idx="346">
                  <c:v>0.91335999999999995</c:v>
                </c:pt>
                <c:pt idx="347">
                  <c:v>0.91113999999999995</c:v>
                </c:pt>
                <c:pt idx="348">
                  <c:v>0.91032999999999997</c:v>
                </c:pt>
                <c:pt idx="349">
                  <c:v>0.91122999999999998</c:v>
                </c:pt>
                <c:pt idx="350">
                  <c:v>0.90905999999999998</c:v>
                </c:pt>
                <c:pt idx="351">
                  <c:v>0.90952</c:v>
                </c:pt>
                <c:pt idx="352">
                  <c:v>0.90859999999999996</c:v>
                </c:pt>
                <c:pt idx="353">
                  <c:v>0.9073</c:v>
                </c:pt>
                <c:pt idx="354">
                  <c:v>0.91007000000000005</c:v>
                </c:pt>
                <c:pt idx="355">
                  <c:v>0.90978000000000003</c:v>
                </c:pt>
                <c:pt idx="356">
                  <c:v>0.90659999999999996</c:v>
                </c:pt>
                <c:pt idx="357">
                  <c:v>0.90637999999999996</c:v>
                </c:pt>
                <c:pt idx="358">
                  <c:v>0.90905999999999998</c:v>
                </c:pt>
                <c:pt idx="359">
                  <c:v>0.90869</c:v>
                </c:pt>
                <c:pt idx="360">
                  <c:v>0.90564</c:v>
                </c:pt>
                <c:pt idx="361">
                  <c:v>0.90464999999999995</c:v>
                </c:pt>
                <c:pt idx="362">
                  <c:v>0.90339999999999998</c:v>
                </c:pt>
                <c:pt idx="363">
                  <c:v>0.90293999999999996</c:v>
                </c:pt>
                <c:pt idx="364">
                  <c:v>0.90312999999999999</c:v>
                </c:pt>
                <c:pt idx="365">
                  <c:v>0.90042999999999995</c:v>
                </c:pt>
                <c:pt idx="366">
                  <c:v>0.89668999999999999</c:v>
                </c:pt>
                <c:pt idx="367">
                  <c:v>0.89529000000000003</c:v>
                </c:pt>
                <c:pt idx="368">
                  <c:v>0.89585999999999999</c:v>
                </c:pt>
                <c:pt idx="369">
                  <c:v>0.89268999999999998</c:v>
                </c:pt>
                <c:pt idx="370">
                  <c:v>0.88965000000000005</c:v>
                </c:pt>
                <c:pt idx="371">
                  <c:v>0.88785999999999998</c:v>
                </c:pt>
                <c:pt idx="372">
                  <c:v>0.88783000000000001</c:v>
                </c:pt>
                <c:pt idx="373">
                  <c:v>0.89144999999999996</c:v>
                </c:pt>
                <c:pt idx="374">
                  <c:v>0.89154</c:v>
                </c:pt>
                <c:pt idx="375">
                  <c:v>0.88888999999999996</c:v>
                </c:pt>
                <c:pt idx="376">
                  <c:v>0.88561999999999996</c:v>
                </c:pt>
                <c:pt idx="377">
                  <c:v>0.88532999999999995</c:v>
                </c:pt>
                <c:pt idx="378">
                  <c:v>0.88526000000000005</c:v>
                </c:pt>
                <c:pt idx="379">
                  <c:v>0.88388999999999995</c:v>
                </c:pt>
                <c:pt idx="380">
                  <c:v>0.88336999999999999</c:v>
                </c:pt>
                <c:pt idx="381">
                  <c:v>0.88295999999999997</c:v>
                </c:pt>
                <c:pt idx="382">
                  <c:v>0.88451000000000002</c:v>
                </c:pt>
                <c:pt idx="383">
                  <c:v>0.88441000000000003</c:v>
                </c:pt>
                <c:pt idx="384">
                  <c:v>0.88122999999999996</c:v>
                </c:pt>
                <c:pt idx="385">
                  <c:v>0.88258000000000003</c:v>
                </c:pt>
                <c:pt idx="386">
                  <c:v>0.88599000000000006</c:v>
                </c:pt>
                <c:pt idx="387">
                  <c:v>0.88527</c:v>
                </c:pt>
                <c:pt idx="388">
                  <c:v>0.88124999999999998</c:v>
                </c:pt>
                <c:pt idx="389">
                  <c:v>0.88085999999999998</c:v>
                </c:pt>
                <c:pt idx="390">
                  <c:v>0.88263999999999998</c:v>
                </c:pt>
                <c:pt idx="391">
                  <c:v>0.88053999999999999</c:v>
                </c:pt>
                <c:pt idx="392">
                  <c:v>0.88149999999999995</c:v>
                </c:pt>
                <c:pt idx="393">
                  <c:v>0.88127999999999995</c:v>
                </c:pt>
                <c:pt idx="394">
                  <c:v>0.88168999999999997</c:v>
                </c:pt>
                <c:pt idx="395">
                  <c:v>0.88231000000000004</c:v>
                </c:pt>
                <c:pt idx="396">
                  <c:v>0.87912000000000001</c:v>
                </c:pt>
                <c:pt idx="397">
                  <c:v>0.88143000000000005</c:v>
                </c:pt>
                <c:pt idx="398">
                  <c:v>0.88292000000000004</c:v>
                </c:pt>
                <c:pt idx="399">
                  <c:v>0.87973000000000001</c:v>
                </c:pt>
                <c:pt idx="400">
                  <c:v>0.88065000000000004</c:v>
                </c:pt>
                <c:pt idx="401">
                  <c:v>0.87934000000000001</c:v>
                </c:pt>
                <c:pt idx="402">
                  <c:v>0.87602999999999998</c:v>
                </c:pt>
                <c:pt idx="403">
                  <c:v>0.87487000000000004</c:v>
                </c:pt>
                <c:pt idx="404">
                  <c:v>0.87543000000000004</c:v>
                </c:pt>
                <c:pt idx="405">
                  <c:v>0.88032999999999995</c:v>
                </c:pt>
                <c:pt idx="406">
                  <c:v>0.88095999999999997</c:v>
                </c:pt>
                <c:pt idx="407">
                  <c:v>0.87622999999999995</c:v>
                </c:pt>
                <c:pt idx="408">
                  <c:v>0.87207999999999997</c:v>
                </c:pt>
                <c:pt idx="409">
                  <c:v>0.87151000000000001</c:v>
                </c:pt>
                <c:pt idx="410">
                  <c:v>0.87109999999999999</c:v>
                </c:pt>
                <c:pt idx="411">
                  <c:v>0.86819000000000002</c:v>
                </c:pt>
                <c:pt idx="412">
                  <c:v>0.86667000000000005</c:v>
                </c:pt>
                <c:pt idx="413">
                  <c:v>0.86165999999999998</c:v>
                </c:pt>
                <c:pt idx="414">
                  <c:v>0.85624</c:v>
                </c:pt>
                <c:pt idx="415">
                  <c:v>0.85794000000000004</c:v>
                </c:pt>
                <c:pt idx="416">
                  <c:v>0.85675000000000001</c:v>
                </c:pt>
                <c:pt idx="417">
                  <c:v>0.85465999999999998</c:v>
                </c:pt>
                <c:pt idx="418">
                  <c:v>0.8518</c:v>
                </c:pt>
                <c:pt idx="419">
                  <c:v>0.84833000000000003</c:v>
                </c:pt>
                <c:pt idx="420">
                  <c:v>0.84741999999999995</c:v>
                </c:pt>
                <c:pt idx="421">
                  <c:v>0.84543999999999997</c:v>
                </c:pt>
                <c:pt idx="422">
                  <c:v>0.84047000000000005</c:v>
                </c:pt>
                <c:pt idx="423">
                  <c:v>0.83823000000000003</c:v>
                </c:pt>
                <c:pt idx="424">
                  <c:v>0.83211999999999997</c:v>
                </c:pt>
                <c:pt idx="425">
                  <c:v>0.82625999999999999</c:v>
                </c:pt>
                <c:pt idx="426">
                  <c:v>0.83026</c:v>
                </c:pt>
                <c:pt idx="427">
                  <c:v>0.82364999999999999</c:v>
                </c:pt>
                <c:pt idx="428">
                  <c:v>0.81460999999999995</c:v>
                </c:pt>
                <c:pt idx="429">
                  <c:v>0.80771999999999999</c:v>
                </c:pt>
                <c:pt idx="430">
                  <c:v>0.79891999999999996</c:v>
                </c:pt>
                <c:pt idx="431">
                  <c:v>0.79651000000000005</c:v>
                </c:pt>
                <c:pt idx="432">
                  <c:v>0.7903</c:v>
                </c:pt>
                <c:pt idx="433">
                  <c:v>0.78202000000000005</c:v>
                </c:pt>
                <c:pt idx="434">
                  <c:v>0.77137</c:v>
                </c:pt>
                <c:pt idx="435">
                  <c:v>0.75653999999999999</c:v>
                </c:pt>
                <c:pt idx="436">
                  <c:v>0.74834000000000001</c:v>
                </c:pt>
                <c:pt idx="437">
                  <c:v>0.74214000000000002</c:v>
                </c:pt>
                <c:pt idx="438">
                  <c:v>0.73382999999999998</c:v>
                </c:pt>
                <c:pt idx="439">
                  <c:v>0.72172999999999998</c:v>
                </c:pt>
                <c:pt idx="440">
                  <c:v>0.70952000000000004</c:v>
                </c:pt>
                <c:pt idx="441">
                  <c:v>0.69740999999999997</c:v>
                </c:pt>
                <c:pt idx="442">
                  <c:v>0.68062999999999996</c:v>
                </c:pt>
                <c:pt idx="443">
                  <c:v>0.66183999999999998</c:v>
                </c:pt>
                <c:pt idx="444">
                  <c:v>0.64739999999999998</c:v>
                </c:pt>
                <c:pt idx="445">
                  <c:v>0.63602999999999998</c:v>
                </c:pt>
                <c:pt idx="446">
                  <c:v>0.62487999999999999</c:v>
                </c:pt>
                <c:pt idx="447">
                  <c:v>0.61148999999999998</c:v>
                </c:pt>
                <c:pt idx="448">
                  <c:v>0.59691000000000005</c:v>
                </c:pt>
                <c:pt idx="449">
                  <c:v>0.57960999999999996</c:v>
                </c:pt>
                <c:pt idx="450">
                  <c:v>0.56169999999999998</c:v>
                </c:pt>
                <c:pt idx="451">
                  <c:v>0.54649000000000003</c:v>
                </c:pt>
                <c:pt idx="452">
                  <c:v>0.52598999999999996</c:v>
                </c:pt>
                <c:pt idx="453">
                  <c:v>0.50517999999999996</c:v>
                </c:pt>
                <c:pt idx="454">
                  <c:v>0.48757</c:v>
                </c:pt>
                <c:pt idx="455">
                  <c:v>0.46803</c:v>
                </c:pt>
                <c:pt idx="456">
                  <c:v>0.45269999999999999</c:v>
                </c:pt>
                <c:pt idx="457">
                  <c:v>0.44551000000000002</c:v>
                </c:pt>
                <c:pt idx="458">
                  <c:v>0.43228</c:v>
                </c:pt>
                <c:pt idx="459">
                  <c:v>0.40723999999999999</c:v>
                </c:pt>
                <c:pt idx="460">
                  <c:v>0.38433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S2213RG!$B$1</c:f>
              <c:strCache>
                <c:ptCount val="1"/>
                <c:pt idx="0">
                  <c:v>Filter 947: 33 cm-1 LPE </c:v>
                </c:pt>
              </c:strCache>
            </c:strRef>
          </c:tx>
          <c:spPr>
            <a:ln w="20522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S2213RG!$A$30:$A$562</c:f>
              <c:numCache>
                <c:formatCode>General</c:formatCode>
                <c:ptCount val="533"/>
                <c:pt idx="0">
                  <c:v>34.027209999999997</c:v>
                </c:pt>
                <c:pt idx="1">
                  <c:v>34.527609999999996</c:v>
                </c:pt>
                <c:pt idx="2">
                  <c:v>35.028010000000002</c:v>
                </c:pt>
                <c:pt idx="3">
                  <c:v>35.528410000000001</c:v>
                </c:pt>
                <c:pt idx="4">
                  <c:v>36.02881</c:v>
                </c:pt>
                <c:pt idx="5">
                  <c:v>36.529209999999999</c:v>
                </c:pt>
                <c:pt idx="6">
                  <c:v>37.029609999999998</c:v>
                </c:pt>
                <c:pt idx="7">
                  <c:v>37.530010000000004</c:v>
                </c:pt>
                <c:pt idx="8">
                  <c:v>38.030410000000003</c:v>
                </c:pt>
                <c:pt idx="9">
                  <c:v>38.530810000000002</c:v>
                </c:pt>
                <c:pt idx="10">
                  <c:v>39.031210000000002</c:v>
                </c:pt>
                <c:pt idx="11">
                  <c:v>39.531610000000001</c:v>
                </c:pt>
                <c:pt idx="12">
                  <c:v>40.03201</c:v>
                </c:pt>
                <c:pt idx="13">
                  <c:v>40.532409999999999</c:v>
                </c:pt>
                <c:pt idx="14">
                  <c:v>41.032809999999998</c:v>
                </c:pt>
                <c:pt idx="15">
                  <c:v>41.533209999999997</c:v>
                </c:pt>
                <c:pt idx="16">
                  <c:v>42.033609999999996</c:v>
                </c:pt>
                <c:pt idx="17">
                  <c:v>42.534009999999995</c:v>
                </c:pt>
                <c:pt idx="18">
                  <c:v>43.034410000000001</c:v>
                </c:pt>
                <c:pt idx="19">
                  <c:v>43.53481</c:v>
                </c:pt>
                <c:pt idx="20">
                  <c:v>44.035209999999999</c:v>
                </c:pt>
                <c:pt idx="21">
                  <c:v>44.535609999999998</c:v>
                </c:pt>
                <c:pt idx="22">
                  <c:v>45.036009999999997</c:v>
                </c:pt>
                <c:pt idx="23">
                  <c:v>45.536410000000004</c:v>
                </c:pt>
                <c:pt idx="24">
                  <c:v>46.036810000000003</c:v>
                </c:pt>
                <c:pt idx="25">
                  <c:v>46.537210000000002</c:v>
                </c:pt>
                <c:pt idx="26">
                  <c:v>47.037610000000001</c:v>
                </c:pt>
                <c:pt idx="27">
                  <c:v>47.53801</c:v>
                </c:pt>
                <c:pt idx="28">
                  <c:v>48.038409999999999</c:v>
                </c:pt>
                <c:pt idx="29">
                  <c:v>48.538809999999998</c:v>
                </c:pt>
                <c:pt idx="30">
                  <c:v>49.039209999999997</c:v>
                </c:pt>
                <c:pt idx="31">
                  <c:v>49.539609999999996</c:v>
                </c:pt>
                <c:pt idx="32">
                  <c:v>50.040009999999995</c:v>
                </c:pt>
                <c:pt idx="33">
                  <c:v>50.540409999999994</c:v>
                </c:pt>
                <c:pt idx="34">
                  <c:v>51.04081</c:v>
                </c:pt>
                <c:pt idx="35">
                  <c:v>51.54121</c:v>
                </c:pt>
                <c:pt idx="36">
                  <c:v>52.041609999999999</c:v>
                </c:pt>
                <c:pt idx="37">
                  <c:v>52.542009999999998</c:v>
                </c:pt>
                <c:pt idx="38">
                  <c:v>53.042409999999997</c:v>
                </c:pt>
                <c:pt idx="39">
                  <c:v>53.542809999999996</c:v>
                </c:pt>
                <c:pt idx="40">
                  <c:v>54.043209999999995</c:v>
                </c:pt>
                <c:pt idx="41">
                  <c:v>54.543610000000001</c:v>
                </c:pt>
                <c:pt idx="42">
                  <c:v>55.04401</c:v>
                </c:pt>
                <c:pt idx="43">
                  <c:v>55.544409999999999</c:v>
                </c:pt>
                <c:pt idx="44">
                  <c:v>56.044809999999998</c:v>
                </c:pt>
                <c:pt idx="45">
                  <c:v>56.545209999999997</c:v>
                </c:pt>
                <c:pt idx="46">
                  <c:v>57.045609999999996</c:v>
                </c:pt>
                <c:pt idx="47">
                  <c:v>57.546009999999995</c:v>
                </c:pt>
                <c:pt idx="48">
                  <c:v>58.046410000000002</c:v>
                </c:pt>
                <c:pt idx="49">
                  <c:v>58.546810000000001</c:v>
                </c:pt>
                <c:pt idx="50">
                  <c:v>59.04721</c:v>
                </c:pt>
                <c:pt idx="51">
                  <c:v>59.547609999999999</c:v>
                </c:pt>
                <c:pt idx="52">
                  <c:v>60.048009999999998</c:v>
                </c:pt>
                <c:pt idx="53">
                  <c:v>60.548409999999997</c:v>
                </c:pt>
                <c:pt idx="54">
                  <c:v>61.048809999999996</c:v>
                </c:pt>
                <c:pt idx="55">
                  <c:v>61.549209999999995</c:v>
                </c:pt>
                <c:pt idx="56">
                  <c:v>62.049609999999994</c:v>
                </c:pt>
                <c:pt idx="57">
                  <c:v>62.55001</c:v>
                </c:pt>
                <c:pt idx="58">
                  <c:v>63.050409999999999</c:v>
                </c:pt>
                <c:pt idx="59">
                  <c:v>63.550809999999998</c:v>
                </c:pt>
                <c:pt idx="60">
                  <c:v>64.051209999999998</c:v>
                </c:pt>
                <c:pt idx="61">
                  <c:v>64.551609999999997</c:v>
                </c:pt>
                <c:pt idx="62">
                  <c:v>65.052009999999996</c:v>
                </c:pt>
                <c:pt idx="63">
                  <c:v>65.552409999999995</c:v>
                </c:pt>
                <c:pt idx="64">
                  <c:v>66.052809999999994</c:v>
                </c:pt>
                <c:pt idx="65">
                  <c:v>66.553210000000007</c:v>
                </c:pt>
                <c:pt idx="66">
                  <c:v>67.053609999999992</c:v>
                </c:pt>
                <c:pt idx="67">
                  <c:v>67.554010000000005</c:v>
                </c:pt>
                <c:pt idx="68">
                  <c:v>68.05440999999999</c:v>
                </c:pt>
                <c:pt idx="69">
                  <c:v>68.554810000000003</c:v>
                </c:pt>
                <c:pt idx="70">
                  <c:v>69.055209999999988</c:v>
                </c:pt>
                <c:pt idx="71">
                  <c:v>69.555610000000001</c:v>
                </c:pt>
                <c:pt idx="72">
                  <c:v>70.056009999999986</c:v>
                </c:pt>
                <c:pt idx="73">
                  <c:v>70.55641</c:v>
                </c:pt>
                <c:pt idx="74">
                  <c:v>71.056809999999999</c:v>
                </c:pt>
                <c:pt idx="75">
                  <c:v>71.557209999999998</c:v>
                </c:pt>
                <c:pt idx="76">
                  <c:v>72.057609999999997</c:v>
                </c:pt>
                <c:pt idx="77">
                  <c:v>72.558009999999996</c:v>
                </c:pt>
                <c:pt idx="78">
                  <c:v>73.058409999999995</c:v>
                </c:pt>
                <c:pt idx="79">
                  <c:v>73.558809999999994</c:v>
                </c:pt>
                <c:pt idx="80">
                  <c:v>74.059210000000007</c:v>
                </c:pt>
                <c:pt idx="81">
                  <c:v>74.559609999999992</c:v>
                </c:pt>
                <c:pt idx="82">
                  <c:v>75.060010000000005</c:v>
                </c:pt>
                <c:pt idx="83">
                  <c:v>75.56040999999999</c:v>
                </c:pt>
                <c:pt idx="84">
                  <c:v>76.060810000000004</c:v>
                </c:pt>
                <c:pt idx="85">
                  <c:v>76.561209999999988</c:v>
                </c:pt>
                <c:pt idx="86">
                  <c:v>77.061610000000002</c:v>
                </c:pt>
                <c:pt idx="87">
                  <c:v>77.562009999999987</c:v>
                </c:pt>
                <c:pt idx="88">
                  <c:v>78.06241</c:v>
                </c:pt>
                <c:pt idx="89">
                  <c:v>78.562809999999999</c:v>
                </c:pt>
                <c:pt idx="90">
                  <c:v>79.063209999999998</c:v>
                </c:pt>
                <c:pt idx="91">
                  <c:v>79.563609999999997</c:v>
                </c:pt>
                <c:pt idx="92">
                  <c:v>80.064009999999996</c:v>
                </c:pt>
                <c:pt idx="93">
                  <c:v>80.564409999999995</c:v>
                </c:pt>
                <c:pt idx="94">
                  <c:v>81.064809999999994</c:v>
                </c:pt>
                <c:pt idx="95">
                  <c:v>81.565209999999993</c:v>
                </c:pt>
                <c:pt idx="96">
                  <c:v>82.065609999999992</c:v>
                </c:pt>
                <c:pt idx="97">
                  <c:v>82.566010000000006</c:v>
                </c:pt>
                <c:pt idx="98">
                  <c:v>83.066409999999991</c:v>
                </c:pt>
                <c:pt idx="99">
                  <c:v>83.566810000000004</c:v>
                </c:pt>
                <c:pt idx="100">
                  <c:v>84.067209999999989</c:v>
                </c:pt>
                <c:pt idx="101">
                  <c:v>84.567610000000002</c:v>
                </c:pt>
                <c:pt idx="102">
                  <c:v>85.068009999999987</c:v>
                </c:pt>
                <c:pt idx="103">
                  <c:v>85.56841</c:v>
                </c:pt>
                <c:pt idx="104">
                  <c:v>86.068809999999985</c:v>
                </c:pt>
                <c:pt idx="105">
                  <c:v>86.569209999999998</c:v>
                </c:pt>
                <c:pt idx="106">
                  <c:v>87.069609999999983</c:v>
                </c:pt>
                <c:pt idx="107">
                  <c:v>87.570009999999996</c:v>
                </c:pt>
                <c:pt idx="108">
                  <c:v>88.070409999999981</c:v>
                </c:pt>
                <c:pt idx="109">
                  <c:v>88.570809999999994</c:v>
                </c:pt>
                <c:pt idx="110">
                  <c:v>89.071210000000008</c:v>
                </c:pt>
                <c:pt idx="111">
                  <c:v>89.571609999999993</c:v>
                </c:pt>
                <c:pt idx="112">
                  <c:v>90.072010000000006</c:v>
                </c:pt>
                <c:pt idx="113">
                  <c:v>90.572409999999991</c:v>
                </c:pt>
                <c:pt idx="114">
                  <c:v>91.072810000000004</c:v>
                </c:pt>
                <c:pt idx="115">
                  <c:v>91.573209999999989</c:v>
                </c:pt>
                <c:pt idx="116">
                  <c:v>92.073610000000002</c:v>
                </c:pt>
                <c:pt idx="117">
                  <c:v>92.574009999999987</c:v>
                </c:pt>
                <c:pt idx="118">
                  <c:v>93.07441</c:v>
                </c:pt>
                <c:pt idx="119">
                  <c:v>93.574809999999985</c:v>
                </c:pt>
                <c:pt idx="120">
                  <c:v>94.075209999999998</c:v>
                </c:pt>
                <c:pt idx="121">
                  <c:v>94.575609999999983</c:v>
                </c:pt>
                <c:pt idx="122">
                  <c:v>95.076009999999997</c:v>
                </c:pt>
                <c:pt idx="123">
                  <c:v>95.576409999999981</c:v>
                </c:pt>
                <c:pt idx="124">
                  <c:v>96.076809999999995</c:v>
                </c:pt>
                <c:pt idx="125">
                  <c:v>96.577210000000008</c:v>
                </c:pt>
                <c:pt idx="126">
                  <c:v>97.077609999999993</c:v>
                </c:pt>
                <c:pt idx="127">
                  <c:v>97.578010000000006</c:v>
                </c:pt>
                <c:pt idx="128">
                  <c:v>98.078409999999991</c:v>
                </c:pt>
                <c:pt idx="129">
                  <c:v>98.578810000000004</c:v>
                </c:pt>
                <c:pt idx="130">
                  <c:v>99.079209999999989</c:v>
                </c:pt>
                <c:pt idx="131">
                  <c:v>99.579610000000002</c:v>
                </c:pt>
                <c:pt idx="132">
                  <c:v>100.08000999999999</c:v>
                </c:pt>
                <c:pt idx="133">
                  <c:v>100.58041</c:v>
                </c:pt>
                <c:pt idx="134">
                  <c:v>101.08080999999999</c:v>
                </c:pt>
                <c:pt idx="135">
                  <c:v>101.58121</c:v>
                </c:pt>
                <c:pt idx="136">
                  <c:v>102.08160999999998</c:v>
                </c:pt>
                <c:pt idx="137">
                  <c:v>102.58201</c:v>
                </c:pt>
                <c:pt idx="138">
                  <c:v>103.08240999999998</c:v>
                </c:pt>
                <c:pt idx="139">
                  <c:v>103.58280999999999</c:v>
                </c:pt>
                <c:pt idx="140">
                  <c:v>104.08320999999998</c:v>
                </c:pt>
                <c:pt idx="141">
                  <c:v>104.58360999999999</c:v>
                </c:pt>
                <c:pt idx="142">
                  <c:v>105.08401000000001</c:v>
                </c:pt>
                <c:pt idx="143">
                  <c:v>105.58440999999999</c:v>
                </c:pt>
                <c:pt idx="144">
                  <c:v>106.08481</c:v>
                </c:pt>
                <c:pt idx="145">
                  <c:v>106.58520999999999</c:v>
                </c:pt>
                <c:pt idx="146">
                  <c:v>107.08561</c:v>
                </c:pt>
                <c:pt idx="147">
                  <c:v>107.58600999999999</c:v>
                </c:pt>
                <c:pt idx="148">
                  <c:v>108.08641</c:v>
                </c:pt>
                <c:pt idx="149">
                  <c:v>108.58680999999999</c:v>
                </c:pt>
                <c:pt idx="150">
                  <c:v>109.08721</c:v>
                </c:pt>
                <c:pt idx="151">
                  <c:v>109.58760999999998</c:v>
                </c:pt>
                <c:pt idx="152">
                  <c:v>110.08801</c:v>
                </c:pt>
                <c:pt idx="153">
                  <c:v>110.58840999999998</c:v>
                </c:pt>
                <c:pt idx="154">
                  <c:v>111.08881</c:v>
                </c:pt>
                <c:pt idx="155">
                  <c:v>111.58920999999998</c:v>
                </c:pt>
                <c:pt idx="156">
                  <c:v>112.08960999999999</c:v>
                </c:pt>
                <c:pt idx="157">
                  <c:v>112.59001000000001</c:v>
                </c:pt>
                <c:pt idx="158">
                  <c:v>113.09040999999999</c:v>
                </c:pt>
                <c:pt idx="159">
                  <c:v>113.59081</c:v>
                </c:pt>
                <c:pt idx="160">
                  <c:v>114.09120999999999</c:v>
                </c:pt>
                <c:pt idx="161">
                  <c:v>114.59161</c:v>
                </c:pt>
                <c:pt idx="162">
                  <c:v>115.09200999999999</c:v>
                </c:pt>
                <c:pt idx="163">
                  <c:v>115.59241</c:v>
                </c:pt>
                <c:pt idx="164">
                  <c:v>116.09280999999999</c:v>
                </c:pt>
                <c:pt idx="165">
                  <c:v>116.59321</c:v>
                </c:pt>
                <c:pt idx="166">
                  <c:v>117.09360999999998</c:v>
                </c:pt>
                <c:pt idx="167">
                  <c:v>117.59401</c:v>
                </c:pt>
                <c:pt idx="168">
                  <c:v>118.09440999999998</c:v>
                </c:pt>
                <c:pt idx="169">
                  <c:v>118.59481</c:v>
                </c:pt>
                <c:pt idx="170">
                  <c:v>119.09520999999998</c:v>
                </c:pt>
                <c:pt idx="171">
                  <c:v>119.59560999999999</c:v>
                </c:pt>
                <c:pt idx="172">
                  <c:v>120.09600999999998</c:v>
                </c:pt>
                <c:pt idx="173">
                  <c:v>120.59640999999999</c:v>
                </c:pt>
                <c:pt idx="174">
                  <c:v>121.09681</c:v>
                </c:pt>
                <c:pt idx="175">
                  <c:v>121.59720999999999</c:v>
                </c:pt>
                <c:pt idx="176">
                  <c:v>122.09761</c:v>
                </c:pt>
                <c:pt idx="177">
                  <c:v>122.59800999999999</c:v>
                </c:pt>
                <c:pt idx="178">
                  <c:v>123.09841</c:v>
                </c:pt>
                <c:pt idx="179">
                  <c:v>123.59880999999999</c:v>
                </c:pt>
                <c:pt idx="180">
                  <c:v>124.09921</c:v>
                </c:pt>
                <c:pt idx="181">
                  <c:v>124.59960999999998</c:v>
                </c:pt>
                <c:pt idx="182">
                  <c:v>125.10001</c:v>
                </c:pt>
                <c:pt idx="183">
                  <c:v>125.60040999999998</c:v>
                </c:pt>
                <c:pt idx="184">
                  <c:v>126.10081</c:v>
                </c:pt>
                <c:pt idx="185">
                  <c:v>126.60120999999998</c:v>
                </c:pt>
                <c:pt idx="186">
                  <c:v>127.10160999999999</c:v>
                </c:pt>
                <c:pt idx="187">
                  <c:v>127.60200999999998</c:v>
                </c:pt>
                <c:pt idx="188">
                  <c:v>128.10240999999999</c:v>
                </c:pt>
                <c:pt idx="189">
                  <c:v>128.60281000000001</c:v>
                </c:pt>
                <c:pt idx="190">
                  <c:v>129.10320999999999</c:v>
                </c:pt>
                <c:pt idx="191">
                  <c:v>129.60361</c:v>
                </c:pt>
                <c:pt idx="192">
                  <c:v>130.10400999999999</c:v>
                </c:pt>
                <c:pt idx="193">
                  <c:v>130.60441</c:v>
                </c:pt>
                <c:pt idx="194">
                  <c:v>131.10480999999999</c:v>
                </c:pt>
                <c:pt idx="195">
                  <c:v>131.60521</c:v>
                </c:pt>
                <c:pt idx="196">
                  <c:v>132.10560999999998</c:v>
                </c:pt>
                <c:pt idx="197">
                  <c:v>132.60601</c:v>
                </c:pt>
                <c:pt idx="198">
                  <c:v>133.10640999999998</c:v>
                </c:pt>
                <c:pt idx="199">
                  <c:v>133.60681</c:v>
                </c:pt>
                <c:pt idx="200">
                  <c:v>134.10720999999998</c:v>
                </c:pt>
                <c:pt idx="201">
                  <c:v>134.60760999999999</c:v>
                </c:pt>
                <c:pt idx="202">
                  <c:v>135.10800999999998</c:v>
                </c:pt>
                <c:pt idx="203">
                  <c:v>135.60840999999999</c:v>
                </c:pt>
                <c:pt idx="204">
                  <c:v>136.10880999999998</c:v>
                </c:pt>
                <c:pt idx="205">
                  <c:v>136.60920999999999</c:v>
                </c:pt>
                <c:pt idx="206">
                  <c:v>137.10961</c:v>
                </c:pt>
                <c:pt idx="207">
                  <c:v>137.61000999999999</c:v>
                </c:pt>
                <c:pt idx="208">
                  <c:v>138.11041</c:v>
                </c:pt>
                <c:pt idx="209">
                  <c:v>138.61080999999999</c:v>
                </c:pt>
                <c:pt idx="210">
                  <c:v>139.11121</c:v>
                </c:pt>
                <c:pt idx="211">
                  <c:v>139.61160999999998</c:v>
                </c:pt>
                <c:pt idx="212">
                  <c:v>140.11201</c:v>
                </c:pt>
                <c:pt idx="213">
                  <c:v>140.61240999999998</c:v>
                </c:pt>
                <c:pt idx="214">
                  <c:v>141.11281</c:v>
                </c:pt>
                <c:pt idx="215">
                  <c:v>141.61320999999998</c:v>
                </c:pt>
                <c:pt idx="216">
                  <c:v>142.11360999999999</c:v>
                </c:pt>
                <c:pt idx="217">
                  <c:v>142.61400999999998</c:v>
                </c:pt>
                <c:pt idx="218">
                  <c:v>143.11440999999999</c:v>
                </c:pt>
                <c:pt idx="219">
                  <c:v>143.61480999999998</c:v>
                </c:pt>
                <c:pt idx="220">
                  <c:v>144.11520999999999</c:v>
                </c:pt>
                <c:pt idx="221">
                  <c:v>144.61561</c:v>
                </c:pt>
                <c:pt idx="222">
                  <c:v>145.11600999999999</c:v>
                </c:pt>
                <c:pt idx="223">
                  <c:v>145.61641</c:v>
                </c:pt>
                <c:pt idx="224">
                  <c:v>146.11680999999999</c:v>
                </c:pt>
                <c:pt idx="225">
                  <c:v>146.61721</c:v>
                </c:pt>
                <c:pt idx="226">
                  <c:v>147.11760999999998</c:v>
                </c:pt>
                <c:pt idx="227">
                  <c:v>147.61801</c:v>
                </c:pt>
                <c:pt idx="228">
                  <c:v>148.11840999999998</c:v>
                </c:pt>
                <c:pt idx="229">
                  <c:v>148.61881</c:v>
                </c:pt>
                <c:pt idx="230">
                  <c:v>149.11920999999998</c:v>
                </c:pt>
                <c:pt idx="231">
                  <c:v>149.61960999999999</c:v>
                </c:pt>
                <c:pt idx="232">
                  <c:v>150.12000999999998</c:v>
                </c:pt>
                <c:pt idx="233">
                  <c:v>150.62040999999999</c:v>
                </c:pt>
                <c:pt idx="234">
                  <c:v>151.12080999999998</c:v>
                </c:pt>
                <c:pt idx="235">
                  <c:v>151.62120999999999</c:v>
                </c:pt>
                <c:pt idx="236">
                  <c:v>152.12160999999998</c:v>
                </c:pt>
                <c:pt idx="237">
                  <c:v>152.62200999999999</c:v>
                </c:pt>
                <c:pt idx="238">
                  <c:v>153.12240999999997</c:v>
                </c:pt>
                <c:pt idx="239">
                  <c:v>153.62280999999999</c:v>
                </c:pt>
                <c:pt idx="240">
                  <c:v>154.12320999999997</c:v>
                </c:pt>
                <c:pt idx="241">
                  <c:v>154.62360999999999</c:v>
                </c:pt>
                <c:pt idx="242">
                  <c:v>155.12400999999997</c:v>
                </c:pt>
                <c:pt idx="243">
                  <c:v>155.62440999999998</c:v>
                </c:pt>
                <c:pt idx="244">
                  <c:v>156.12480999999997</c:v>
                </c:pt>
                <c:pt idx="245">
                  <c:v>156.62520999999998</c:v>
                </c:pt>
                <c:pt idx="246">
                  <c:v>157.12560999999999</c:v>
                </c:pt>
                <c:pt idx="247">
                  <c:v>157.62600999999998</c:v>
                </c:pt>
                <c:pt idx="248">
                  <c:v>158.12640999999999</c:v>
                </c:pt>
                <c:pt idx="249">
                  <c:v>158.62680999999998</c:v>
                </c:pt>
                <c:pt idx="250">
                  <c:v>159.12720999999999</c:v>
                </c:pt>
                <c:pt idx="251">
                  <c:v>159.62760999999998</c:v>
                </c:pt>
                <c:pt idx="252">
                  <c:v>160.12800999999999</c:v>
                </c:pt>
                <c:pt idx="253">
                  <c:v>160.62840999999997</c:v>
                </c:pt>
                <c:pt idx="254">
                  <c:v>161.12880999999999</c:v>
                </c:pt>
                <c:pt idx="255">
                  <c:v>161.62920999999997</c:v>
                </c:pt>
                <c:pt idx="256">
                  <c:v>162.12960999999999</c:v>
                </c:pt>
                <c:pt idx="257">
                  <c:v>162.63000999999997</c:v>
                </c:pt>
                <c:pt idx="258">
                  <c:v>163.13040999999998</c:v>
                </c:pt>
                <c:pt idx="259">
                  <c:v>163.63080999999997</c:v>
                </c:pt>
                <c:pt idx="260">
                  <c:v>164.13120999999998</c:v>
                </c:pt>
                <c:pt idx="261">
                  <c:v>164.63160999999999</c:v>
                </c:pt>
                <c:pt idx="262">
                  <c:v>165.13200999999998</c:v>
                </c:pt>
                <c:pt idx="263">
                  <c:v>165.63240999999999</c:v>
                </c:pt>
                <c:pt idx="264">
                  <c:v>166.13280999999998</c:v>
                </c:pt>
                <c:pt idx="265">
                  <c:v>166.63320999999999</c:v>
                </c:pt>
                <c:pt idx="266">
                  <c:v>167.13360999999998</c:v>
                </c:pt>
                <c:pt idx="267">
                  <c:v>167.63400999999999</c:v>
                </c:pt>
                <c:pt idx="268">
                  <c:v>168.13440999999997</c:v>
                </c:pt>
                <c:pt idx="269">
                  <c:v>168.63480999999999</c:v>
                </c:pt>
                <c:pt idx="270">
                  <c:v>169.13520999999997</c:v>
                </c:pt>
                <c:pt idx="271">
                  <c:v>169.63560999999999</c:v>
                </c:pt>
                <c:pt idx="272">
                  <c:v>170.13600999999997</c:v>
                </c:pt>
                <c:pt idx="273">
                  <c:v>170.63640999999998</c:v>
                </c:pt>
                <c:pt idx="274">
                  <c:v>171.13680999999997</c:v>
                </c:pt>
                <c:pt idx="275">
                  <c:v>171.63720999999998</c:v>
                </c:pt>
                <c:pt idx="276">
                  <c:v>172.13761</c:v>
                </c:pt>
                <c:pt idx="277">
                  <c:v>172.63800999999998</c:v>
                </c:pt>
                <c:pt idx="278">
                  <c:v>173.13840999999999</c:v>
                </c:pt>
                <c:pt idx="279">
                  <c:v>173.63880999999998</c:v>
                </c:pt>
                <c:pt idx="280">
                  <c:v>174.13920999999999</c:v>
                </c:pt>
                <c:pt idx="281">
                  <c:v>174.63960999999998</c:v>
                </c:pt>
                <c:pt idx="282">
                  <c:v>175.14000999999999</c:v>
                </c:pt>
                <c:pt idx="283">
                  <c:v>175.64040999999997</c:v>
                </c:pt>
                <c:pt idx="284">
                  <c:v>176.14080999999999</c:v>
                </c:pt>
                <c:pt idx="285">
                  <c:v>176.64120999999997</c:v>
                </c:pt>
                <c:pt idx="286">
                  <c:v>177.14160999999999</c:v>
                </c:pt>
                <c:pt idx="287">
                  <c:v>177.64200999999997</c:v>
                </c:pt>
                <c:pt idx="288">
                  <c:v>178.14240999999998</c:v>
                </c:pt>
                <c:pt idx="289">
                  <c:v>178.64280999999997</c:v>
                </c:pt>
                <c:pt idx="290">
                  <c:v>179.14320999999998</c:v>
                </c:pt>
                <c:pt idx="291">
                  <c:v>179.64360999999997</c:v>
                </c:pt>
                <c:pt idx="292">
                  <c:v>180.14400999999998</c:v>
                </c:pt>
                <c:pt idx="293">
                  <c:v>180.64440999999999</c:v>
                </c:pt>
                <c:pt idx="294">
                  <c:v>181.14480999999998</c:v>
                </c:pt>
                <c:pt idx="295">
                  <c:v>181.64520999999999</c:v>
                </c:pt>
                <c:pt idx="296">
                  <c:v>182.14560999999998</c:v>
                </c:pt>
                <c:pt idx="297">
                  <c:v>182.64600999999999</c:v>
                </c:pt>
                <c:pt idx="298">
                  <c:v>183.14640999999997</c:v>
                </c:pt>
                <c:pt idx="299">
                  <c:v>183.64680999999999</c:v>
                </c:pt>
                <c:pt idx="300">
                  <c:v>184.14720999999997</c:v>
                </c:pt>
                <c:pt idx="301">
                  <c:v>184.64760999999999</c:v>
                </c:pt>
                <c:pt idx="302">
                  <c:v>185.14800999999997</c:v>
                </c:pt>
                <c:pt idx="303">
                  <c:v>185.64840999999998</c:v>
                </c:pt>
                <c:pt idx="304">
                  <c:v>186.14880999999997</c:v>
                </c:pt>
                <c:pt idx="305">
                  <c:v>186.64920999999998</c:v>
                </c:pt>
                <c:pt idx="306">
                  <c:v>187.14960999999997</c:v>
                </c:pt>
                <c:pt idx="307">
                  <c:v>187.65000999999998</c:v>
                </c:pt>
                <c:pt idx="308">
                  <c:v>188.15040999999997</c:v>
                </c:pt>
                <c:pt idx="309">
                  <c:v>188.65080999999998</c:v>
                </c:pt>
                <c:pt idx="310">
                  <c:v>189.15120999999999</c:v>
                </c:pt>
                <c:pt idx="311">
                  <c:v>189.65160999999998</c:v>
                </c:pt>
                <c:pt idx="312">
                  <c:v>190.15200999999999</c:v>
                </c:pt>
                <c:pt idx="313">
                  <c:v>190.65240999999997</c:v>
                </c:pt>
                <c:pt idx="314">
                  <c:v>191.15280999999999</c:v>
                </c:pt>
                <c:pt idx="315">
                  <c:v>191.65320999999997</c:v>
                </c:pt>
                <c:pt idx="316">
                  <c:v>192.15360999999999</c:v>
                </c:pt>
                <c:pt idx="317">
                  <c:v>192.65400999999997</c:v>
                </c:pt>
                <c:pt idx="318">
                  <c:v>193.15440999999998</c:v>
                </c:pt>
                <c:pt idx="319">
                  <c:v>193.65480999999997</c:v>
                </c:pt>
                <c:pt idx="320">
                  <c:v>194.15520999999998</c:v>
                </c:pt>
                <c:pt idx="321">
                  <c:v>194.65560999999997</c:v>
                </c:pt>
                <c:pt idx="322">
                  <c:v>195.15600999999998</c:v>
                </c:pt>
                <c:pt idx="323">
                  <c:v>195.65640999999997</c:v>
                </c:pt>
                <c:pt idx="324">
                  <c:v>196.15680999999998</c:v>
                </c:pt>
                <c:pt idx="325">
                  <c:v>196.65720999999999</c:v>
                </c:pt>
                <c:pt idx="326">
                  <c:v>197.15760999999998</c:v>
                </c:pt>
                <c:pt idx="327">
                  <c:v>197.65800999999999</c:v>
                </c:pt>
                <c:pt idx="328">
                  <c:v>198.15840999999998</c:v>
                </c:pt>
                <c:pt idx="329">
                  <c:v>198.65880999999999</c:v>
                </c:pt>
                <c:pt idx="330">
                  <c:v>199.15920999999997</c:v>
                </c:pt>
                <c:pt idx="331">
                  <c:v>199.65960999999999</c:v>
                </c:pt>
                <c:pt idx="332">
                  <c:v>200.16000999999997</c:v>
                </c:pt>
                <c:pt idx="333">
                  <c:v>200.66040999999998</c:v>
                </c:pt>
                <c:pt idx="334">
                  <c:v>201.16080999999997</c:v>
                </c:pt>
                <c:pt idx="335">
                  <c:v>201.66120999999998</c:v>
                </c:pt>
                <c:pt idx="336">
                  <c:v>202.16160999999997</c:v>
                </c:pt>
                <c:pt idx="337">
                  <c:v>202.66200999999998</c:v>
                </c:pt>
                <c:pt idx="338">
                  <c:v>203.16240999999997</c:v>
                </c:pt>
                <c:pt idx="339">
                  <c:v>203.66280999999998</c:v>
                </c:pt>
                <c:pt idx="340">
                  <c:v>204.16320999999999</c:v>
                </c:pt>
                <c:pt idx="341">
                  <c:v>204.66360999999998</c:v>
                </c:pt>
                <c:pt idx="342">
                  <c:v>205.16400999999999</c:v>
                </c:pt>
                <c:pt idx="343">
                  <c:v>205.66440999999998</c:v>
                </c:pt>
                <c:pt idx="344">
                  <c:v>206.16480999999999</c:v>
                </c:pt>
                <c:pt idx="345">
                  <c:v>206.66520999999997</c:v>
                </c:pt>
                <c:pt idx="346">
                  <c:v>207.16560999999999</c:v>
                </c:pt>
                <c:pt idx="347">
                  <c:v>207.66600999999997</c:v>
                </c:pt>
                <c:pt idx="348">
                  <c:v>208.16640999999998</c:v>
                </c:pt>
                <c:pt idx="349">
                  <c:v>208.66680999999997</c:v>
                </c:pt>
                <c:pt idx="350">
                  <c:v>209.16720999999998</c:v>
                </c:pt>
                <c:pt idx="351">
                  <c:v>209.66760999999997</c:v>
                </c:pt>
                <c:pt idx="352">
                  <c:v>210.16800999999998</c:v>
                </c:pt>
                <c:pt idx="353">
                  <c:v>210.66840999999997</c:v>
                </c:pt>
                <c:pt idx="354">
                  <c:v>211.16880999999998</c:v>
                </c:pt>
                <c:pt idx="355">
                  <c:v>211.66920999999996</c:v>
                </c:pt>
                <c:pt idx="356">
                  <c:v>212.16960999999998</c:v>
                </c:pt>
                <c:pt idx="357">
                  <c:v>212.67000999999999</c:v>
                </c:pt>
                <c:pt idx="358">
                  <c:v>213.17040999999998</c:v>
                </c:pt>
                <c:pt idx="359">
                  <c:v>213.67080999999999</c:v>
                </c:pt>
                <c:pt idx="360">
                  <c:v>214.17120999999997</c:v>
                </c:pt>
                <c:pt idx="361">
                  <c:v>214.67160999999999</c:v>
                </c:pt>
                <c:pt idx="362">
                  <c:v>215.17200999999997</c:v>
                </c:pt>
                <c:pt idx="363">
                  <c:v>215.67240999999999</c:v>
                </c:pt>
                <c:pt idx="364">
                  <c:v>216.17280999999997</c:v>
                </c:pt>
                <c:pt idx="365">
                  <c:v>216.67320999999998</c:v>
                </c:pt>
                <c:pt idx="366">
                  <c:v>217.17360999999997</c:v>
                </c:pt>
                <c:pt idx="367">
                  <c:v>217.67400999999998</c:v>
                </c:pt>
                <c:pt idx="368">
                  <c:v>218.17440999999997</c:v>
                </c:pt>
                <c:pt idx="369">
                  <c:v>218.67480999999998</c:v>
                </c:pt>
                <c:pt idx="370">
                  <c:v>219.17520999999996</c:v>
                </c:pt>
                <c:pt idx="371">
                  <c:v>219.67560999999998</c:v>
                </c:pt>
                <c:pt idx="372">
                  <c:v>220.17600999999996</c:v>
                </c:pt>
                <c:pt idx="373">
                  <c:v>220.67640999999998</c:v>
                </c:pt>
                <c:pt idx="374">
                  <c:v>221.17680999999999</c:v>
                </c:pt>
                <c:pt idx="375">
                  <c:v>221.67720999999997</c:v>
                </c:pt>
                <c:pt idx="376">
                  <c:v>222.17760999999999</c:v>
                </c:pt>
                <c:pt idx="377">
                  <c:v>222.67800999999997</c:v>
                </c:pt>
                <c:pt idx="378">
                  <c:v>223.17840999999999</c:v>
                </c:pt>
                <c:pt idx="379">
                  <c:v>223.67880999999997</c:v>
                </c:pt>
                <c:pt idx="380">
                  <c:v>224.17920999999998</c:v>
                </c:pt>
                <c:pt idx="381">
                  <c:v>224.67960999999997</c:v>
                </c:pt>
                <c:pt idx="382">
                  <c:v>225.18000999999998</c:v>
                </c:pt>
                <c:pt idx="383">
                  <c:v>225.68040999999997</c:v>
                </c:pt>
                <c:pt idx="384">
                  <c:v>226.18080999999998</c:v>
                </c:pt>
                <c:pt idx="385">
                  <c:v>226.68120999999996</c:v>
                </c:pt>
                <c:pt idx="386">
                  <c:v>227.18160999999998</c:v>
                </c:pt>
                <c:pt idx="387">
                  <c:v>227.68200999999996</c:v>
                </c:pt>
                <c:pt idx="388">
                  <c:v>228.18240999999998</c:v>
                </c:pt>
                <c:pt idx="389">
                  <c:v>228.68280999999999</c:v>
                </c:pt>
                <c:pt idx="390">
                  <c:v>229.18320999999997</c:v>
                </c:pt>
                <c:pt idx="391">
                  <c:v>229.68360999999999</c:v>
                </c:pt>
                <c:pt idx="392">
                  <c:v>230.18400999999997</c:v>
                </c:pt>
                <c:pt idx="393">
                  <c:v>230.68440999999999</c:v>
                </c:pt>
                <c:pt idx="394">
                  <c:v>231.18480999999997</c:v>
                </c:pt>
                <c:pt idx="395">
                  <c:v>231.68520999999998</c:v>
                </c:pt>
                <c:pt idx="396">
                  <c:v>232.18560999999997</c:v>
                </c:pt>
                <c:pt idx="397">
                  <c:v>232.68600999999998</c:v>
                </c:pt>
                <c:pt idx="398">
                  <c:v>233.18640999999997</c:v>
                </c:pt>
                <c:pt idx="399">
                  <c:v>233.68680999999998</c:v>
                </c:pt>
                <c:pt idx="400">
                  <c:v>234.18720999999996</c:v>
                </c:pt>
                <c:pt idx="401">
                  <c:v>234.68760999999998</c:v>
                </c:pt>
                <c:pt idx="402">
                  <c:v>235.18800999999996</c:v>
                </c:pt>
                <c:pt idx="403">
                  <c:v>235.68840999999998</c:v>
                </c:pt>
                <c:pt idx="404">
                  <c:v>236.18880999999999</c:v>
                </c:pt>
                <c:pt idx="405">
                  <c:v>236.68920999999997</c:v>
                </c:pt>
                <c:pt idx="406">
                  <c:v>237.18960999999999</c:v>
                </c:pt>
                <c:pt idx="407">
                  <c:v>237.69000999999997</c:v>
                </c:pt>
                <c:pt idx="408">
                  <c:v>238.19040999999999</c:v>
                </c:pt>
                <c:pt idx="409">
                  <c:v>238.69080999999997</c:v>
                </c:pt>
                <c:pt idx="410">
                  <c:v>239.19120999999998</c:v>
                </c:pt>
                <c:pt idx="411">
                  <c:v>239.69160999999997</c:v>
                </c:pt>
                <c:pt idx="412">
                  <c:v>240.19200999999998</c:v>
                </c:pt>
                <c:pt idx="413">
                  <c:v>240.69240999999997</c:v>
                </c:pt>
                <c:pt idx="414">
                  <c:v>241.19280999999998</c:v>
                </c:pt>
                <c:pt idx="415">
                  <c:v>241.69320999999997</c:v>
                </c:pt>
                <c:pt idx="416">
                  <c:v>242.19360999999998</c:v>
                </c:pt>
                <c:pt idx="417">
                  <c:v>242.69400999999996</c:v>
                </c:pt>
                <c:pt idx="418">
                  <c:v>243.19440999999998</c:v>
                </c:pt>
                <c:pt idx="419">
                  <c:v>243.69480999999996</c:v>
                </c:pt>
                <c:pt idx="420">
                  <c:v>244.19520999999997</c:v>
                </c:pt>
                <c:pt idx="421">
                  <c:v>244.69560999999999</c:v>
                </c:pt>
                <c:pt idx="422">
                  <c:v>245.19600999999997</c:v>
                </c:pt>
                <c:pt idx="423">
                  <c:v>245.69640999999999</c:v>
                </c:pt>
                <c:pt idx="424">
                  <c:v>246.19680999999997</c:v>
                </c:pt>
                <c:pt idx="425">
                  <c:v>246.69720999999998</c:v>
                </c:pt>
                <c:pt idx="426">
                  <c:v>247.19760999999997</c:v>
                </c:pt>
                <c:pt idx="427">
                  <c:v>247.69800999999998</c:v>
                </c:pt>
                <c:pt idx="428">
                  <c:v>248.19840999999997</c:v>
                </c:pt>
                <c:pt idx="429">
                  <c:v>248.69880999999998</c:v>
                </c:pt>
                <c:pt idx="430">
                  <c:v>249.19920999999997</c:v>
                </c:pt>
                <c:pt idx="431">
                  <c:v>249.69960999999998</c:v>
                </c:pt>
                <c:pt idx="432">
                  <c:v>250.20000999999996</c:v>
                </c:pt>
                <c:pt idx="433">
                  <c:v>250.70040999999998</c:v>
                </c:pt>
                <c:pt idx="434">
                  <c:v>251.20080999999996</c:v>
                </c:pt>
                <c:pt idx="435">
                  <c:v>251.70120999999997</c:v>
                </c:pt>
                <c:pt idx="436">
                  <c:v>252.20160999999996</c:v>
                </c:pt>
                <c:pt idx="437">
                  <c:v>252.70200999999997</c:v>
                </c:pt>
                <c:pt idx="438">
                  <c:v>253.20240999999999</c:v>
                </c:pt>
                <c:pt idx="439">
                  <c:v>253.70280999999997</c:v>
                </c:pt>
                <c:pt idx="440">
                  <c:v>254.20320999999998</c:v>
                </c:pt>
                <c:pt idx="441">
                  <c:v>254.70360999999997</c:v>
                </c:pt>
                <c:pt idx="442">
                  <c:v>255.20400999999998</c:v>
                </c:pt>
                <c:pt idx="443">
                  <c:v>255.70440999999997</c:v>
                </c:pt>
                <c:pt idx="444">
                  <c:v>256.20481000000001</c:v>
                </c:pt>
                <c:pt idx="445">
                  <c:v>256.70520999999997</c:v>
                </c:pt>
                <c:pt idx="446">
                  <c:v>257.20560999999998</c:v>
                </c:pt>
                <c:pt idx="447">
                  <c:v>257.70600999999999</c:v>
                </c:pt>
                <c:pt idx="448">
                  <c:v>258.20641000000001</c:v>
                </c:pt>
                <c:pt idx="449">
                  <c:v>258.70680999999996</c:v>
                </c:pt>
                <c:pt idx="450">
                  <c:v>259.20720999999998</c:v>
                </c:pt>
                <c:pt idx="451">
                  <c:v>259.70760999999999</c:v>
                </c:pt>
                <c:pt idx="452">
                  <c:v>260.20801</c:v>
                </c:pt>
                <c:pt idx="453">
                  <c:v>260.70841000000001</c:v>
                </c:pt>
                <c:pt idx="454">
                  <c:v>261.20880999999997</c:v>
                </c:pt>
                <c:pt idx="455">
                  <c:v>261.70920999999998</c:v>
                </c:pt>
                <c:pt idx="456">
                  <c:v>262.20961</c:v>
                </c:pt>
                <c:pt idx="457">
                  <c:v>262.71001000000001</c:v>
                </c:pt>
                <c:pt idx="458">
                  <c:v>263.21040999999997</c:v>
                </c:pt>
                <c:pt idx="459">
                  <c:v>263.71080999999998</c:v>
                </c:pt>
                <c:pt idx="460">
                  <c:v>264.21120999999999</c:v>
                </c:pt>
                <c:pt idx="461">
                  <c:v>264.71161000000001</c:v>
                </c:pt>
                <c:pt idx="462">
                  <c:v>265.21200999999996</c:v>
                </c:pt>
                <c:pt idx="463">
                  <c:v>265.71240999999998</c:v>
                </c:pt>
                <c:pt idx="464">
                  <c:v>266.21280999999999</c:v>
                </c:pt>
                <c:pt idx="465">
                  <c:v>266.71321</c:v>
                </c:pt>
                <c:pt idx="466">
                  <c:v>267.21360999999996</c:v>
                </c:pt>
                <c:pt idx="467">
                  <c:v>267.71400999999997</c:v>
                </c:pt>
                <c:pt idx="468">
                  <c:v>268.21440999999999</c:v>
                </c:pt>
                <c:pt idx="469">
                  <c:v>268.71481</c:v>
                </c:pt>
                <c:pt idx="470">
                  <c:v>269.21521000000001</c:v>
                </c:pt>
                <c:pt idx="471">
                  <c:v>269.71560999999997</c:v>
                </c:pt>
                <c:pt idx="472">
                  <c:v>270.21600999999998</c:v>
                </c:pt>
                <c:pt idx="473">
                  <c:v>270.71641</c:v>
                </c:pt>
                <c:pt idx="474">
                  <c:v>271.21681000000001</c:v>
                </c:pt>
                <c:pt idx="475">
                  <c:v>271.71720999999997</c:v>
                </c:pt>
                <c:pt idx="476">
                  <c:v>272.21760999999998</c:v>
                </c:pt>
                <c:pt idx="477">
                  <c:v>272.71800999999999</c:v>
                </c:pt>
                <c:pt idx="478">
                  <c:v>273.21841000000001</c:v>
                </c:pt>
                <c:pt idx="479">
                  <c:v>273.71880999999996</c:v>
                </c:pt>
                <c:pt idx="480">
                  <c:v>274.21920999999998</c:v>
                </c:pt>
                <c:pt idx="481">
                  <c:v>274.71960999999999</c:v>
                </c:pt>
                <c:pt idx="482">
                  <c:v>275.22001</c:v>
                </c:pt>
                <c:pt idx="483">
                  <c:v>275.72040999999996</c:v>
                </c:pt>
                <c:pt idx="484">
                  <c:v>276.22080999999997</c:v>
                </c:pt>
                <c:pt idx="485">
                  <c:v>276.72120999999999</c:v>
                </c:pt>
                <c:pt idx="486">
                  <c:v>277.22161</c:v>
                </c:pt>
                <c:pt idx="487">
                  <c:v>277.72200999999995</c:v>
                </c:pt>
                <c:pt idx="488">
                  <c:v>278.22240999999997</c:v>
                </c:pt>
                <c:pt idx="489">
                  <c:v>278.72280999999998</c:v>
                </c:pt>
                <c:pt idx="490">
                  <c:v>279.22320999999999</c:v>
                </c:pt>
                <c:pt idx="491">
                  <c:v>279.72360999999995</c:v>
                </c:pt>
                <c:pt idx="492">
                  <c:v>280.22400999999996</c:v>
                </c:pt>
                <c:pt idx="493">
                  <c:v>280.72440999999998</c:v>
                </c:pt>
                <c:pt idx="494">
                  <c:v>281.22480999999999</c:v>
                </c:pt>
                <c:pt idx="495">
                  <c:v>281.72520999999995</c:v>
                </c:pt>
                <c:pt idx="496">
                  <c:v>282.22560999999996</c:v>
                </c:pt>
                <c:pt idx="497">
                  <c:v>282.72600999999997</c:v>
                </c:pt>
                <c:pt idx="498">
                  <c:v>283.22640999999999</c:v>
                </c:pt>
                <c:pt idx="499">
                  <c:v>283.72680999999994</c:v>
                </c:pt>
                <c:pt idx="500">
                  <c:v>284.22720999999996</c:v>
                </c:pt>
                <c:pt idx="501">
                  <c:v>284.72760999999997</c:v>
                </c:pt>
                <c:pt idx="502">
                  <c:v>285.22800999999998</c:v>
                </c:pt>
                <c:pt idx="503">
                  <c:v>285.72841</c:v>
                </c:pt>
                <c:pt idx="504">
                  <c:v>286.22880999999995</c:v>
                </c:pt>
                <c:pt idx="505">
                  <c:v>286.72920999999997</c:v>
                </c:pt>
                <c:pt idx="506">
                  <c:v>287.22960999999998</c:v>
                </c:pt>
                <c:pt idx="507">
                  <c:v>287.73000999999999</c:v>
                </c:pt>
                <c:pt idx="508">
                  <c:v>288.23040999999995</c:v>
                </c:pt>
                <c:pt idx="509">
                  <c:v>288.73080999999996</c:v>
                </c:pt>
                <c:pt idx="510">
                  <c:v>289.23120999999998</c:v>
                </c:pt>
                <c:pt idx="511">
                  <c:v>289.73160999999999</c:v>
                </c:pt>
                <c:pt idx="512">
                  <c:v>290.23200999999995</c:v>
                </c:pt>
                <c:pt idx="513">
                  <c:v>290.73240999999996</c:v>
                </c:pt>
                <c:pt idx="514">
                  <c:v>291.23280999999997</c:v>
                </c:pt>
                <c:pt idx="515">
                  <c:v>291.73320999999999</c:v>
                </c:pt>
                <c:pt idx="516">
                  <c:v>292.23360999999994</c:v>
                </c:pt>
                <c:pt idx="517">
                  <c:v>292.73400999999996</c:v>
                </c:pt>
                <c:pt idx="518">
                  <c:v>293.23440999999997</c:v>
                </c:pt>
                <c:pt idx="519">
                  <c:v>293.73480999999998</c:v>
                </c:pt>
                <c:pt idx="520">
                  <c:v>294.23521</c:v>
                </c:pt>
                <c:pt idx="521">
                  <c:v>294.73560999999995</c:v>
                </c:pt>
                <c:pt idx="522">
                  <c:v>295.23600999999996</c:v>
                </c:pt>
                <c:pt idx="523">
                  <c:v>295.73640999999998</c:v>
                </c:pt>
                <c:pt idx="524">
                  <c:v>296.23680999999999</c:v>
                </c:pt>
                <c:pt idx="525">
                  <c:v>296.73720999999995</c:v>
                </c:pt>
                <c:pt idx="526">
                  <c:v>297.23760999999996</c:v>
                </c:pt>
                <c:pt idx="527">
                  <c:v>297.73800999999997</c:v>
                </c:pt>
                <c:pt idx="528">
                  <c:v>298.23840999999999</c:v>
                </c:pt>
                <c:pt idx="529">
                  <c:v>298.73880999999994</c:v>
                </c:pt>
                <c:pt idx="530">
                  <c:v>299.23920999999996</c:v>
                </c:pt>
                <c:pt idx="531">
                  <c:v>299.73960999999997</c:v>
                </c:pt>
                <c:pt idx="532">
                  <c:v>300.24000999999998</c:v>
                </c:pt>
              </c:numCache>
            </c:numRef>
          </c:xVal>
          <c:yVal>
            <c:numRef>
              <c:f>S2213RG!$B$30:$B$562</c:f>
              <c:numCache>
                <c:formatCode>General</c:formatCode>
                <c:ptCount val="533"/>
                <c:pt idx="0">
                  <c:v>0.46063999999999999</c:v>
                </c:pt>
                <c:pt idx="1">
                  <c:v>0.33994000000000002</c:v>
                </c:pt>
                <c:pt idx="2">
                  <c:v>0.24257999999999999</c:v>
                </c:pt>
                <c:pt idx="3">
                  <c:v>0.16946</c:v>
                </c:pt>
                <c:pt idx="4">
                  <c:v>0.11656</c:v>
                </c:pt>
                <c:pt idx="5">
                  <c:v>8.0009999999999998E-2</c:v>
                </c:pt>
                <c:pt idx="6">
                  <c:v>5.5350000000000003E-2</c:v>
                </c:pt>
                <c:pt idx="7">
                  <c:v>3.9899999999999998E-2</c:v>
                </c:pt>
                <c:pt idx="8">
                  <c:v>3.015E-2</c:v>
                </c:pt>
                <c:pt idx="9">
                  <c:v>2.452E-2</c:v>
                </c:pt>
                <c:pt idx="10">
                  <c:v>1.8870000000000001E-2</c:v>
                </c:pt>
                <c:pt idx="11">
                  <c:v>1.448E-2</c:v>
                </c:pt>
                <c:pt idx="12">
                  <c:v>1.183E-2</c:v>
                </c:pt>
                <c:pt idx="13">
                  <c:v>9.58E-3</c:v>
                </c:pt>
                <c:pt idx="14">
                  <c:v>9.9500000000000005E-3</c:v>
                </c:pt>
                <c:pt idx="15">
                  <c:v>9.9399999999999992E-3</c:v>
                </c:pt>
                <c:pt idx="16">
                  <c:v>7.3800000000000003E-3</c:v>
                </c:pt>
                <c:pt idx="17">
                  <c:v>6.7099999999999998E-3</c:v>
                </c:pt>
                <c:pt idx="18">
                  <c:v>5.7299999999999999E-3</c:v>
                </c:pt>
                <c:pt idx="19">
                  <c:v>5.6800000000000002E-3</c:v>
                </c:pt>
                <c:pt idx="20">
                  <c:v>4.3800000000000002E-3</c:v>
                </c:pt>
                <c:pt idx="21">
                  <c:v>2.8300000000000001E-3</c:v>
                </c:pt>
                <c:pt idx="22">
                  <c:v>4.1599999999999996E-3</c:v>
                </c:pt>
                <c:pt idx="23">
                  <c:v>3.96E-3</c:v>
                </c:pt>
                <c:pt idx="24">
                  <c:v>3.3800000000000002E-3</c:v>
                </c:pt>
                <c:pt idx="25">
                  <c:v>3.49E-3</c:v>
                </c:pt>
                <c:pt idx="26">
                  <c:v>2.5100000000000001E-3</c:v>
                </c:pt>
                <c:pt idx="27">
                  <c:v>1.32E-3</c:v>
                </c:pt>
                <c:pt idx="28">
                  <c:v>1.7099999999999999E-3</c:v>
                </c:pt>
                <c:pt idx="29">
                  <c:v>2.8900000000000002E-3</c:v>
                </c:pt>
                <c:pt idx="30">
                  <c:v>2.5999999999999999E-3</c:v>
                </c:pt>
                <c:pt idx="31">
                  <c:v>1.47E-3</c:v>
                </c:pt>
                <c:pt idx="32">
                  <c:v>4.2999999999999999E-4</c:v>
                </c:pt>
                <c:pt idx="33">
                  <c:v>3.8999999999999999E-4</c:v>
                </c:pt>
                <c:pt idx="34">
                  <c:v>9.1E-4</c:v>
                </c:pt>
                <c:pt idx="35">
                  <c:v>5.5000000000000003E-4</c:v>
                </c:pt>
                <c:pt idx="36">
                  <c:v>6.8999999999999997E-4</c:v>
                </c:pt>
                <c:pt idx="37">
                  <c:v>1.1299999999999999E-3</c:v>
                </c:pt>
                <c:pt idx="38">
                  <c:v>1.67E-3</c:v>
                </c:pt>
                <c:pt idx="39">
                  <c:v>2.0699999999999998E-3</c:v>
                </c:pt>
                <c:pt idx="40">
                  <c:v>1.9E-3</c:v>
                </c:pt>
                <c:pt idx="41">
                  <c:v>7.6999999999999996E-4</c:v>
                </c:pt>
                <c:pt idx="42">
                  <c:v>-5.6999999999999998E-4</c:v>
                </c:pt>
                <c:pt idx="43">
                  <c:v>-3.5E-4</c:v>
                </c:pt>
                <c:pt idx="44">
                  <c:v>6.8000000000000005E-4</c:v>
                </c:pt>
                <c:pt idx="45">
                  <c:v>6.4000000000000005E-4</c:v>
                </c:pt>
                <c:pt idx="46">
                  <c:v>3.6000000000000002E-4</c:v>
                </c:pt>
                <c:pt idx="47">
                  <c:v>2.1000000000000001E-4</c:v>
                </c:pt>
                <c:pt idx="48">
                  <c:v>-1.0000000000000001E-5</c:v>
                </c:pt>
                <c:pt idx="49">
                  <c:v>6.4000000000000005E-4</c:v>
                </c:pt>
                <c:pt idx="50">
                  <c:v>7.2000000000000005E-4</c:v>
                </c:pt>
                <c:pt idx="51">
                  <c:v>2.3000000000000001E-4</c:v>
                </c:pt>
                <c:pt idx="52">
                  <c:v>8.0000000000000007E-5</c:v>
                </c:pt>
                <c:pt idx="53">
                  <c:v>1.6000000000000001E-4</c:v>
                </c:pt>
                <c:pt idx="54">
                  <c:v>2.7999999999999998E-4</c:v>
                </c:pt>
                <c:pt idx="55">
                  <c:v>-1.0000000000000001E-5</c:v>
                </c:pt>
                <c:pt idx="56">
                  <c:v>-9.0000000000000006E-5</c:v>
                </c:pt>
                <c:pt idx="57">
                  <c:v>3.6000000000000002E-4</c:v>
                </c:pt>
                <c:pt idx="58">
                  <c:v>7.2000000000000005E-4</c:v>
                </c:pt>
                <c:pt idx="59">
                  <c:v>5.6999999999999998E-4</c:v>
                </c:pt>
                <c:pt idx="60">
                  <c:v>1.4999999999999999E-4</c:v>
                </c:pt>
                <c:pt idx="61">
                  <c:v>3.4000000000000002E-4</c:v>
                </c:pt>
                <c:pt idx="62">
                  <c:v>3.8999999999999999E-4</c:v>
                </c:pt>
                <c:pt idx="63">
                  <c:v>1.8000000000000001E-4</c:v>
                </c:pt>
                <c:pt idx="64">
                  <c:v>6.2E-4</c:v>
                </c:pt>
                <c:pt idx="65">
                  <c:v>1.8000000000000001E-4</c:v>
                </c:pt>
                <c:pt idx="66">
                  <c:v>-3.6999999999999999E-4</c:v>
                </c:pt>
                <c:pt idx="67">
                  <c:v>2.5000000000000001E-4</c:v>
                </c:pt>
                <c:pt idx="68">
                  <c:v>7.5000000000000002E-4</c:v>
                </c:pt>
                <c:pt idx="69">
                  <c:v>6.2E-4</c:v>
                </c:pt>
                <c:pt idx="70">
                  <c:v>5.4000000000000001E-4</c:v>
                </c:pt>
                <c:pt idx="71">
                  <c:v>9.7999999999999997E-4</c:v>
                </c:pt>
                <c:pt idx="72">
                  <c:v>8.5999999999999998E-4</c:v>
                </c:pt>
                <c:pt idx="73">
                  <c:v>1.9000000000000001E-4</c:v>
                </c:pt>
                <c:pt idx="74">
                  <c:v>-4.6000000000000001E-4</c:v>
                </c:pt>
                <c:pt idx="75">
                  <c:v>-8.4999999999999995E-4</c:v>
                </c:pt>
                <c:pt idx="76">
                  <c:v>-8.0000000000000004E-4</c:v>
                </c:pt>
                <c:pt idx="77">
                  <c:v>-2.1000000000000001E-4</c:v>
                </c:pt>
                <c:pt idx="78">
                  <c:v>5.6999999999999998E-4</c:v>
                </c:pt>
                <c:pt idx="79">
                  <c:v>9.6000000000000002E-4</c:v>
                </c:pt>
                <c:pt idx="80">
                  <c:v>9.6000000000000002E-4</c:v>
                </c:pt>
                <c:pt idx="81">
                  <c:v>-1.1E-4</c:v>
                </c:pt>
                <c:pt idx="82">
                  <c:v>-9.3999999999999997E-4</c:v>
                </c:pt>
                <c:pt idx="83">
                  <c:v>-1.7000000000000001E-4</c:v>
                </c:pt>
                <c:pt idx="84">
                  <c:v>4.6000000000000001E-4</c:v>
                </c:pt>
                <c:pt idx="85">
                  <c:v>4.2000000000000002E-4</c:v>
                </c:pt>
                <c:pt idx="86">
                  <c:v>7.2000000000000005E-4</c:v>
                </c:pt>
                <c:pt idx="87">
                  <c:v>6.0999999999999997E-4</c:v>
                </c:pt>
                <c:pt idx="88">
                  <c:v>3.8999999999999999E-4</c:v>
                </c:pt>
                <c:pt idx="89">
                  <c:v>-2.0000000000000002E-5</c:v>
                </c:pt>
                <c:pt idx="90">
                  <c:v>-8.0999999999999996E-4</c:v>
                </c:pt>
                <c:pt idx="91">
                  <c:v>-8.0000000000000004E-4</c:v>
                </c:pt>
                <c:pt idx="92">
                  <c:v>-5.1000000000000004E-4</c:v>
                </c:pt>
                <c:pt idx="93">
                  <c:v>6.9999999999999994E-5</c:v>
                </c:pt>
                <c:pt idx="94">
                  <c:v>-3.0000000000000001E-5</c:v>
                </c:pt>
                <c:pt idx="95">
                  <c:v>-3.8000000000000002E-4</c:v>
                </c:pt>
                <c:pt idx="96">
                  <c:v>2.4000000000000001E-4</c:v>
                </c:pt>
                <c:pt idx="97">
                  <c:v>3.1E-4</c:v>
                </c:pt>
                <c:pt idx="98">
                  <c:v>2.2000000000000001E-4</c:v>
                </c:pt>
                <c:pt idx="99">
                  <c:v>1.6000000000000001E-4</c:v>
                </c:pt>
                <c:pt idx="100">
                  <c:v>1.0000000000000001E-5</c:v>
                </c:pt>
                <c:pt idx="101">
                  <c:v>2.7999999999999998E-4</c:v>
                </c:pt>
                <c:pt idx="102">
                  <c:v>3.6999999999999999E-4</c:v>
                </c:pt>
                <c:pt idx="103">
                  <c:v>-2.3000000000000001E-4</c:v>
                </c:pt>
                <c:pt idx="104">
                  <c:v>-8.7000000000000001E-4</c:v>
                </c:pt>
                <c:pt idx="105">
                  <c:v>-3.8999999999999999E-4</c:v>
                </c:pt>
                <c:pt idx="106">
                  <c:v>8.0000000000000007E-5</c:v>
                </c:pt>
                <c:pt idx="107">
                  <c:v>5.0000000000000001E-4</c:v>
                </c:pt>
                <c:pt idx="108">
                  <c:v>8.9999999999999998E-4</c:v>
                </c:pt>
                <c:pt idx="109">
                  <c:v>3.5E-4</c:v>
                </c:pt>
                <c:pt idx="110">
                  <c:v>3.8000000000000002E-4</c:v>
                </c:pt>
                <c:pt idx="111">
                  <c:v>4.6999999999999999E-4</c:v>
                </c:pt>
                <c:pt idx="112">
                  <c:v>2.2000000000000001E-4</c:v>
                </c:pt>
                <c:pt idx="113">
                  <c:v>4.8999999999999998E-4</c:v>
                </c:pt>
                <c:pt idx="114">
                  <c:v>3.1E-4</c:v>
                </c:pt>
                <c:pt idx="115">
                  <c:v>5.0000000000000001E-4</c:v>
                </c:pt>
                <c:pt idx="116">
                  <c:v>8.8000000000000003E-4</c:v>
                </c:pt>
                <c:pt idx="117">
                  <c:v>9.0000000000000006E-5</c:v>
                </c:pt>
                <c:pt idx="118">
                  <c:v>1.0000000000000001E-5</c:v>
                </c:pt>
                <c:pt idx="119">
                  <c:v>3.3E-4</c:v>
                </c:pt>
                <c:pt idx="120">
                  <c:v>3.4000000000000002E-4</c:v>
                </c:pt>
                <c:pt idx="121">
                  <c:v>4.8000000000000001E-4</c:v>
                </c:pt>
                <c:pt idx="122">
                  <c:v>5.2999999999999998E-4</c:v>
                </c:pt>
                <c:pt idx="123">
                  <c:v>5.8E-4</c:v>
                </c:pt>
                <c:pt idx="124">
                  <c:v>2.9999999999999997E-4</c:v>
                </c:pt>
                <c:pt idx="125">
                  <c:v>1.6000000000000001E-4</c:v>
                </c:pt>
                <c:pt idx="126">
                  <c:v>1.1E-4</c:v>
                </c:pt>
                <c:pt idx="127">
                  <c:v>4.0000000000000003E-5</c:v>
                </c:pt>
                <c:pt idx="128">
                  <c:v>-2.7999999999999998E-4</c:v>
                </c:pt>
                <c:pt idx="129">
                  <c:v>-6.6E-4</c:v>
                </c:pt>
                <c:pt idx="130">
                  <c:v>-6.9999999999999994E-5</c:v>
                </c:pt>
                <c:pt idx="131">
                  <c:v>-5.1000000000000004E-4</c:v>
                </c:pt>
                <c:pt idx="132">
                  <c:v>-6.7000000000000002E-4</c:v>
                </c:pt>
                <c:pt idx="133">
                  <c:v>4.2999999999999999E-4</c:v>
                </c:pt>
                <c:pt idx="134">
                  <c:v>3.6999999999999999E-4</c:v>
                </c:pt>
                <c:pt idx="135">
                  <c:v>1.2999999999999999E-4</c:v>
                </c:pt>
                <c:pt idx="136">
                  <c:v>6.0000000000000002E-5</c:v>
                </c:pt>
                <c:pt idx="137">
                  <c:v>-3.2000000000000003E-4</c:v>
                </c:pt>
                <c:pt idx="138">
                  <c:v>-1.2E-4</c:v>
                </c:pt>
                <c:pt idx="139">
                  <c:v>2.0000000000000001E-4</c:v>
                </c:pt>
                <c:pt idx="140">
                  <c:v>3.0000000000000001E-5</c:v>
                </c:pt>
                <c:pt idx="141">
                  <c:v>-6.9999999999999994E-5</c:v>
                </c:pt>
                <c:pt idx="142">
                  <c:v>5.5999999999999995E-4</c:v>
                </c:pt>
                <c:pt idx="143">
                  <c:v>6.3000000000000003E-4</c:v>
                </c:pt>
                <c:pt idx="144">
                  <c:v>4.4999999999999999E-4</c:v>
                </c:pt>
                <c:pt idx="145">
                  <c:v>6.6E-4</c:v>
                </c:pt>
                <c:pt idx="146">
                  <c:v>4.8999999999999998E-4</c:v>
                </c:pt>
                <c:pt idx="147">
                  <c:v>4.2999999999999999E-4</c:v>
                </c:pt>
                <c:pt idx="148">
                  <c:v>9.6000000000000002E-4</c:v>
                </c:pt>
                <c:pt idx="149">
                  <c:v>1.1000000000000001E-3</c:v>
                </c:pt>
                <c:pt idx="150">
                  <c:v>5.0000000000000001E-4</c:v>
                </c:pt>
                <c:pt idx="151">
                  <c:v>6.9999999999999994E-5</c:v>
                </c:pt>
                <c:pt idx="152">
                  <c:v>2.5999999999999998E-4</c:v>
                </c:pt>
                <c:pt idx="153">
                  <c:v>5.6999999999999998E-4</c:v>
                </c:pt>
                <c:pt idx="154">
                  <c:v>6.2E-4</c:v>
                </c:pt>
                <c:pt idx="155">
                  <c:v>8.0999999999999996E-4</c:v>
                </c:pt>
                <c:pt idx="156">
                  <c:v>8.0000000000000004E-4</c:v>
                </c:pt>
                <c:pt idx="157">
                  <c:v>3.5E-4</c:v>
                </c:pt>
                <c:pt idx="158">
                  <c:v>2.5999999999999998E-4</c:v>
                </c:pt>
                <c:pt idx="159">
                  <c:v>8.5999999999999998E-4</c:v>
                </c:pt>
                <c:pt idx="160">
                  <c:v>9.2000000000000003E-4</c:v>
                </c:pt>
                <c:pt idx="161">
                  <c:v>5.6999999999999998E-4</c:v>
                </c:pt>
                <c:pt idx="162">
                  <c:v>8.4999999999999995E-4</c:v>
                </c:pt>
                <c:pt idx="163">
                  <c:v>9.1E-4</c:v>
                </c:pt>
                <c:pt idx="164">
                  <c:v>6.2E-4</c:v>
                </c:pt>
                <c:pt idx="165">
                  <c:v>4.6999999999999999E-4</c:v>
                </c:pt>
                <c:pt idx="166">
                  <c:v>8.4999999999999995E-4</c:v>
                </c:pt>
                <c:pt idx="167">
                  <c:v>8.1999999999999998E-4</c:v>
                </c:pt>
                <c:pt idx="168">
                  <c:v>7.3999999999999999E-4</c:v>
                </c:pt>
                <c:pt idx="169">
                  <c:v>1.31E-3</c:v>
                </c:pt>
                <c:pt idx="170">
                  <c:v>1.1800000000000001E-3</c:v>
                </c:pt>
                <c:pt idx="171">
                  <c:v>9.7999999999999997E-4</c:v>
                </c:pt>
                <c:pt idx="172">
                  <c:v>7.5000000000000002E-4</c:v>
                </c:pt>
                <c:pt idx="173">
                  <c:v>4.2999999999999999E-4</c:v>
                </c:pt>
                <c:pt idx="174">
                  <c:v>4.8999999999999998E-4</c:v>
                </c:pt>
                <c:pt idx="175">
                  <c:v>2.9E-4</c:v>
                </c:pt>
                <c:pt idx="176">
                  <c:v>1E-4</c:v>
                </c:pt>
                <c:pt idx="177">
                  <c:v>2.0000000000000002E-5</c:v>
                </c:pt>
                <c:pt idx="178">
                  <c:v>-1.1E-4</c:v>
                </c:pt>
                <c:pt idx="179">
                  <c:v>-1.2999999999999999E-4</c:v>
                </c:pt>
                <c:pt idx="180">
                  <c:v>-6.0000000000000002E-5</c:v>
                </c:pt>
                <c:pt idx="181">
                  <c:v>1.6000000000000001E-4</c:v>
                </c:pt>
                <c:pt idx="182">
                  <c:v>5.2999999999999998E-4</c:v>
                </c:pt>
                <c:pt idx="183">
                  <c:v>2.9999999999999997E-4</c:v>
                </c:pt>
                <c:pt idx="184">
                  <c:v>4.0000000000000003E-5</c:v>
                </c:pt>
                <c:pt idx="185">
                  <c:v>3.4000000000000002E-4</c:v>
                </c:pt>
                <c:pt idx="186">
                  <c:v>5.0000000000000001E-4</c:v>
                </c:pt>
                <c:pt idx="187">
                  <c:v>3.2000000000000003E-4</c:v>
                </c:pt>
                <c:pt idx="188">
                  <c:v>-1.4999999999999999E-4</c:v>
                </c:pt>
                <c:pt idx="189">
                  <c:v>-5.0000000000000002E-5</c:v>
                </c:pt>
                <c:pt idx="190">
                  <c:v>2.1000000000000001E-4</c:v>
                </c:pt>
                <c:pt idx="191">
                  <c:v>6.0000000000000002E-5</c:v>
                </c:pt>
                <c:pt idx="192">
                  <c:v>1E-4</c:v>
                </c:pt>
                <c:pt idx="193">
                  <c:v>1.2999999999999999E-4</c:v>
                </c:pt>
                <c:pt idx="194">
                  <c:v>-1.9000000000000001E-4</c:v>
                </c:pt>
                <c:pt idx="195">
                  <c:v>-2.9999999999999997E-4</c:v>
                </c:pt>
                <c:pt idx="196">
                  <c:v>-6.0000000000000002E-5</c:v>
                </c:pt>
                <c:pt idx="197">
                  <c:v>8.0000000000000007E-5</c:v>
                </c:pt>
                <c:pt idx="198">
                  <c:v>1.6000000000000001E-4</c:v>
                </c:pt>
                <c:pt idx="199">
                  <c:v>2.7999999999999998E-4</c:v>
                </c:pt>
                <c:pt idx="200">
                  <c:v>1.7000000000000001E-4</c:v>
                </c:pt>
                <c:pt idx="201">
                  <c:v>2.0000000000000001E-4</c:v>
                </c:pt>
                <c:pt idx="202">
                  <c:v>2.3000000000000001E-4</c:v>
                </c:pt>
                <c:pt idx="203">
                  <c:v>3.6999999999999999E-4</c:v>
                </c:pt>
                <c:pt idx="204">
                  <c:v>3.3E-4</c:v>
                </c:pt>
                <c:pt idx="205">
                  <c:v>1.7000000000000001E-4</c:v>
                </c:pt>
                <c:pt idx="206">
                  <c:v>5.2999999999999998E-4</c:v>
                </c:pt>
                <c:pt idx="207">
                  <c:v>5.9000000000000003E-4</c:v>
                </c:pt>
                <c:pt idx="208">
                  <c:v>-1.0000000000000001E-5</c:v>
                </c:pt>
                <c:pt idx="209">
                  <c:v>2.1000000000000001E-4</c:v>
                </c:pt>
                <c:pt idx="210">
                  <c:v>2.9E-4</c:v>
                </c:pt>
                <c:pt idx="211">
                  <c:v>-3.8000000000000002E-4</c:v>
                </c:pt>
                <c:pt idx="212">
                  <c:v>-4.0000000000000003E-5</c:v>
                </c:pt>
                <c:pt idx="213">
                  <c:v>1.01E-3</c:v>
                </c:pt>
                <c:pt idx="214">
                  <c:v>1.83E-3</c:v>
                </c:pt>
                <c:pt idx="215">
                  <c:v>2.3500000000000001E-3</c:v>
                </c:pt>
                <c:pt idx="216">
                  <c:v>3.0000000000000001E-3</c:v>
                </c:pt>
                <c:pt idx="217">
                  <c:v>4.0099999999999997E-3</c:v>
                </c:pt>
                <c:pt idx="218">
                  <c:v>5.1999999999999998E-3</c:v>
                </c:pt>
                <c:pt idx="219">
                  <c:v>5.5599999999999998E-3</c:v>
                </c:pt>
                <c:pt idx="220">
                  <c:v>5.4599999999999996E-3</c:v>
                </c:pt>
                <c:pt idx="221">
                  <c:v>5.1700000000000001E-3</c:v>
                </c:pt>
                <c:pt idx="222">
                  <c:v>4.79E-3</c:v>
                </c:pt>
                <c:pt idx="223">
                  <c:v>4.2599999999999999E-3</c:v>
                </c:pt>
                <c:pt idx="224">
                  <c:v>4.0600000000000002E-3</c:v>
                </c:pt>
                <c:pt idx="225">
                  <c:v>3.3700000000000002E-3</c:v>
                </c:pt>
                <c:pt idx="226">
                  <c:v>2.3600000000000001E-3</c:v>
                </c:pt>
                <c:pt idx="227">
                  <c:v>2.3E-3</c:v>
                </c:pt>
                <c:pt idx="228">
                  <c:v>1.81E-3</c:v>
                </c:pt>
                <c:pt idx="229">
                  <c:v>1.2199999999999999E-3</c:v>
                </c:pt>
                <c:pt idx="230">
                  <c:v>8.8000000000000003E-4</c:v>
                </c:pt>
                <c:pt idx="231">
                  <c:v>1.0399999999999999E-3</c:v>
                </c:pt>
                <c:pt idx="232">
                  <c:v>1.4599999999999999E-3</c:v>
                </c:pt>
                <c:pt idx="233">
                  <c:v>1.23E-3</c:v>
                </c:pt>
                <c:pt idx="234">
                  <c:v>1.0499999999999999E-3</c:v>
                </c:pt>
                <c:pt idx="235">
                  <c:v>7.7999999999999999E-4</c:v>
                </c:pt>
                <c:pt idx="236">
                  <c:v>3.6000000000000002E-4</c:v>
                </c:pt>
                <c:pt idx="237">
                  <c:v>4.8999999999999998E-4</c:v>
                </c:pt>
                <c:pt idx="238">
                  <c:v>6.2E-4</c:v>
                </c:pt>
                <c:pt idx="239">
                  <c:v>5.5999999999999995E-4</c:v>
                </c:pt>
                <c:pt idx="240">
                  <c:v>7.2000000000000005E-4</c:v>
                </c:pt>
                <c:pt idx="241">
                  <c:v>5.1999999999999995E-4</c:v>
                </c:pt>
                <c:pt idx="242">
                  <c:v>1.9000000000000001E-4</c:v>
                </c:pt>
                <c:pt idx="243">
                  <c:v>2.7E-4</c:v>
                </c:pt>
                <c:pt idx="244">
                  <c:v>6.7000000000000002E-4</c:v>
                </c:pt>
                <c:pt idx="245">
                  <c:v>6.8999999999999997E-4</c:v>
                </c:pt>
                <c:pt idx="246">
                  <c:v>8.5999999999999998E-4</c:v>
                </c:pt>
                <c:pt idx="247">
                  <c:v>9.8999999999999999E-4</c:v>
                </c:pt>
                <c:pt idx="248">
                  <c:v>5.5999999999999995E-4</c:v>
                </c:pt>
                <c:pt idx="249">
                  <c:v>6.7000000000000002E-4</c:v>
                </c:pt>
                <c:pt idx="250">
                  <c:v>1.0200000000000001E-3</c:v>
                </c:pt>
                <c:pt idx="251">
                  <c:v>9.3999999999999997E-4</c:v>
                </c:pt>
                <c:pt idx="252">
                  <c:v>5.1999999999999995E-4</c:v>
                </c:pt>
                <c:pt idx="253">
                  <c:v>3.4000000000000002E-4</c:v>
                </c:pt>
                <c:pt idx="254">
                  <c:v>3.6999999999999999E-4</c:v>
                </c:pt>
                <c:pt idx="255">
                  <c:v>3.8999999999999999E-4</c:v>
                </c:pt>
                <c:pt idx="256">
                  <c:v>4.4999999999999999E-4</c:v>
                </c:pt>
                <c:pt idx="257">
                  <c:v>5.5999999999999995E-4</c:v>
                </c:pt>
                <c:pt idx="258">
                  <c:v>7.6999999999999996E-4</c:v>
                </c:pt>
                <c:pt idx="259">
                  <c:v>5.1000000000000004E-4</c:v>
                </c:pt>
                <c:pt idx="260">
                  <c:v>7.2000000000000005E-4</c:v>
                </c:pt>
                <c:pt idx="261">
                  <c:v>1.23E-3</c:v>
                </c:pt>
                <c:pt idx="262">
                  <c:v>7.3999999999999999E-4</c:v>
                </c:pt>
                <c:pt idx="263">
                  <c:v>7.2000000000000005E-4</c:v>
                </c:pt>
                <c:pt idx="264">
                  <c:v>7.7999999999999999E-4</c:v>
                </c:pt>
                <c:pt idx="265">
                  <c:v>7.2000000000000005E-4</c:v>
                </c:pt>
                <c:pt idx="266">
                  <c:v>2.9E-4</c:v>
                </c:pt>
                <c:pt idx="267">
                  <c:v>2.4000000000000001E-4</c:v>
                </c:pt>
                <c:pt idx="268">
                  <c:v>4.2000000000000002E-4</c:v>
                </c:pt>
                <c:pt idx="269">
                  <c:v>9.0000000000000006E-5</c:v>
                </c:pt>
                <c:pt idx="270">
                  <c:v>0</c:v>
                </c:pt>
                <c:pt idx="271">
                  <c:v>1.9000000000000001E-4</c:v>
                </c:pt>
                <c:pt idx="272">
                  <c:v>3.3E-4</c:v>
                </c:pt>
                <c:pt idx="273">
                  <c:v>2.9E-4</c:v>
                </c:pt>
                <c:pt idx="274">
                  <c:v>6.0999999999999997E-4</c:v>
                </c:pt>
                <c:pt idx="275">
                  <c:v>4.2000000000000002E-4</c:v>
                </c:pt>
                <c:pt idx="276">
                  <c:v>2.1000000000000001E-4</c:v>
                </c:pt>
                <c:pt idx="277">
                  <c:v>1.2999999999999999E-4</c:v>
                </c:pt>
                <c:pt idx="278">
                  <c:v>-2.1000000000000001E-4</c:v>
                </c:pt>
                <c:pt idx="279">
                  <c:v>1.7000000000000001E-4</c:v>
                </c:pt>
                <c:pt idx="280">
                  <c:v>4.0000000000000002E-4</c:v>
                </c:pt>
                <c:pt idx="281">
                  <c:v>1.1E-4</c:v>
                </c:pt>
                <c:pt idx="282">
                  <c:v>8.0000000000000007E-5</c:v>
                </c:pt>
                <c:pt idx="283">
                  <c:v>-2.4000000000000001E-4</c:v>
                </c:pt>
                <c:pt idx="284">
                  <c:v>-4.0000000000000002E-4</c:v>
                </c:pt>
                <c:pt idx="285">
                  <c:v>-1.8000000000000001E-4</c:v>
                </c:pt>
                <c:pt idx="286">
                  <c:v>1.2999999999999999E-4</c:v>
                </c:pt>
                <c:pt idx="287">
                  <c:v>3.0000000000000001E-5</c:v>
                </c:pt>
                <c:pt idx="288">
                  <c:v>-1.4999999999999999E-4</c:v>
                </c:pt>
                <c:pt idx="289">
                  <c:v>-3.1E-4</c:v>
                </c:pt>
                <c:pt idx="290">
                  <c:v>-3.3E-4</c:v>
                </c:pt>
                <c:pt idx="291">
                  <c:v>-3.2000000000000003E-4</c:v>
                </c:pt>
                <c:pt idx="292">
                  <c:v>-2.9E-4</c:v>
                </c:pt>
                <c:pt idx="293">
                  <c:v>-9.0000000000000006E-5</c:v>
                </c:pt>
                <c:pt idx="294">
                  <c:v>2.0000000000000002E-5</c:v>
                </c:pt>
                <c:pt idx="295">
                  <c:v>6.0000000000000002E-5</c:v>
                </c:pt>
                <c:pt idx="296">
                  <c:v>2.9E-4</c:v>
                </c:pt>
                <c:pt idx="297">
                  <c:v>3.6000000000000002E-4</c:v>
                </c:pt>
                <c:pt idx="298">
                  <c:v>4.0000000000000003E-5</c:v>
                </c:pt>
                <c:pt idx="299">
                  <c:v>2.0000000000000001E-4</c:v>
                </c:pt>
                <c:pt idx="300">
                  <c:v>3.4000000000000002E-4</c:v>
                </c:pt>
                <c:pt idx="301">
                  <c:v>1.1E-4</c:v>
                </c:pt>
                <c:pt idx="302">
                  <c:v>6.9999999999999994E-5</c:v>
                </c:pt>
                <c:pt idx="303">
                  <c:v>4.8000000000000001E-4</c:v>
                </c:pt>
                <c:pt idx="304">
                  <c:v>5.8E-4</c:v>
                </c:pt>
                <c:pt idx="305">
                  <c:v>1.4999999999999999E-4</c:v>
                </c:pt>
                <c:pt idx="306">
                  <c:v>-1.6000000000000001E-4</c:v>
                </c:pt>
                <c:pt idx="307">
                  <c:v>2.1000000000000001E-4</c:v>
                </c:pt>
                <c:pt idx="308">
                  <c:v>2.9E-4</c:v>
                </c:pt>
                <c:pt idx="309">
                  <c:v>-4.0000000000000003E-5</c:v>
                </c:pt>
                <c:pt idx="310">
                  <c:v>2.1000000000000001E-4</c:v>
                </c:pt>
                <c:pt idx="311">
                  <c:v>3.0000000000000001E-5</c:v>
                </c:pt>
                <c:pt idx="312">
                  <c:v>-1E-4</c:v>
                </c:pt>
                <c:pt idx="313">
                  <c:v>1.7000000000000001E-4</c:v>
                </c:pt>
                <c:pt idx="314">
                  <c:v>1.0000000000000001E-5</c:v>
                </c:pt>
                <c:pt idx="315">
                  <c:v>-1.3999999999999999E-4</c:v>
                </c:pt>
                <c:pt idx="316">
                  <c:v>-4.0000000000000003E-5</c:v>
                </c:pt>
                <c:pt idx="317">
                  <c:v>6.0000000000000002E-5</c:v>
                </c:pt>
                <c:pt idx="318">
                  <c:v>3.8999999999999999E-4</c:v>
                </c:pt>
                <c:pt idx="319">
                  <c:v>1.7000000000000001E-4</c:v>
                </c:pt>
                <c:pt idx="320">
                  <c:v>-2.9999999999999997E-4</c:v>
                </c:pt>
                <c:pt idx="321">
                  <c:v>6.0000000000000002E-5</c:v>
                </c:pt>
                <c:pt idx="322">
                  <c:v>-1.1E-4</c:v>
                </c:pt>
                <c:pt idx="323">
                  <c:v>-2.7999999999999998E-4</c:v>
                </c:pt>
                <c:pt idx="324">
                  <c:v>-1.1E-4</c:v>
                </c:pt>
                <c:pt idx="325">
                  <c:v>6.0000000000000002E-5</c:v>
                </c:pt>
                <c:pt idx="326">
                  <c:v>5.6999999999999998E-4</c:v>
                </c:pt>
                <c:pt idx="327">
                  <c:v>5.1999999999999995E-4</c:v>
                </c:pt>
                <c:pt idx="328">
                  <c:v>4.0000000000000002E-4</c:v>
                </c:pt>
                <c:pt idx="329">
                  <c:v>4.0000000000000002E-4</c:v>
                </c:pt>
                <c:pt idx="330">
                  <c:v>2.5999999999999998E-4</c:v>
                </c:pt>
                <c:pt idx="331">
                  <c:v>3.8000000000000002E-4</c:v>
                </c:pt>
                <c:pt idx="332">
                  <c:v>7.9000000000000001E-4</c:v>
                </c:pt>
                <c:pt idx="333">
                  <c:v>6.7000000000000002E-4</c:v>
                </c:pt>
                <c:pt idx="334">
                  <c:v>3.4000000000000002E-4</c:v>
                </c:pt>
                <c:pt idx="335">
                  <c:v>2.3000000000000001E-4</c:v>
                </c:pt>
                <c:pt idx="336">
                  <c:v>1.2E-4</c:v>
                </c:pt>
                <c:pt idx="337">
                  <c:v>2.7999999999999998E-4</c:v>
                </c:pt>
                <c:pt idx="338">
                  <c:v>-1E-4</c:v>
                </c:pt>
                <c:pt idx="339">
                  <c:v>-1.2999999999999999E-4</c:v>
                </c:pt>
                <c:pt idx="340">
                  <c:v>2.3000000000000001E-4</c:v>
                </c:pt>
                <c:pt idx="341">
                  <c:v>-1.7000000000000001E-4</c:v>
                </c:pt>
                <c:pt idx="342">
                  <c:v>-1.6000000000000001E-4</c:v>
                </c:pt>
                <c:pt idx="343">
                  <c:v>-2.1000000000000001E-4</c:v>
                </c:pt>
                <c:pt idx="344">
                  <c:v>-3.8000000000000002E-4</c:v>
                </c:pt>
                <c:pt idx="345">
                  <c:v>-2.7999999999999998E-4</c:v>
                </c:pt>
                <c:pt idx="346">
                  <c:v>1E-4</c:v>
                </c:pt>
                <c:pt idx="347">
                  <c:v>2.5000000000000001E-4</c:v>
                </c:pt>
                <c:pt idx="348">
                  <c:v>-2.1000000000000001E-4</c:v>
                </c:pt>
                <c:pt idx="349">
                  <c:v>-2.9999999999999997E-4</c:v>
                </c:pt>
                <c:pt idx="350">
                  <c:v>-2.2000000000000001E-4</c:v>
                </c:pt>
                <c:pt idx="351">
                  <c:v>-4.0000000000000003E-5</c:v>
                </c:pt>
                <c:pt idx="352">
                  <c:v>2.2000000000000001E-4</c:v>
                </c:pt>
                <c:pt idx="353">
                  <c:v>5.6999999999999998E-4</c:v>
                </c:pt>
                <c:pt idx="354">
                  <c:v>9.3999999999999997E-4</c:v>
                </c:pt>
                <c:pt idx="355">
                  <c:v>1.1800000000000001E-3</c:v>
                </c:pt>
                <c:pt idx="356">
                  <c:v>1.2899999999999999E-3</c:v>
                </c:pt>
                <c:pt idx="357">
                  <c:v>1.32E-3</c:v>
                </c:pt>
                <c:pt idx="358">
                  <c:v>1.2199999999999999E-3</c:v>
                </c:pt>
                <c:pt idx="359">
                  <c:v>9.7999999999999997E-4</c:v>
                </c:pt>
                <c:pt idx="360">
                  <c:v>6.8000000000000005E-4</c:v>
                </c:pt>
                <c:pt idx="361">
                  <c:v>2.3000000000000001E-4</c:v>
                </c:pt>
                <c:pt idx="362">
                  <c:v>2.1000000000000001E-4</c:v>
                </c:pt>
                <c:pt idx="363">
                  <c:v>4.0999999999999999E-4</c:v>
                </c:pt>
                <c:pt idx="364">
                  <c:v>1.2999999999999999E-4</c:v>
                </c:pt>
                <c:pt idx="365">
                  <c:v>4.0000000000000003E-5</c:v>
                </c:pt>
                <c:pt idx="366">
                  <c:v>2.9E-4</c:v>
                </c:pt>
                <c:pt idx="367">
                  <c:v>1.6000000000000001E-4</c:v>
                </c:pt>
                <c:pt idx="368">
                  <c:v>9.0000000000000006E-5</c:v>
                </c:pt>
                <c:pt idx="369">
                  <c:v>4.0000000000000003E-5</c:v>
                </c:pt>
                <c:pt idx="370">
                  <c:v>2.0000000000000002E-5</c:v>
                </c:pt>
                <c:pt idx="371">
                  <c:v>8.0000000000000007E-5</c:v>
                </c:pt>
                <c:pt idx="372">
                  <c:v>6.9999999999999994E-5</c:v>
                </c:pt>
                <c:pt idx="373">
                  <c:v>1.2E-4</c:v>
                </c:pt>
                <c:pt idx="374">
                  <c:v>2.2000000000000001E-4</c:v>
                </c:pt>
                <c:pt idx="375">
                  <c:v>-5.0000000000000002E-5</c:v>
                </c:pt>
                <c:pt idx="376">
                  <c:v>-6.0000000000000002E-5</c:v>
                </c:pt>
                <c:pt idx="377">
                  <c:v>2.0000000000000001E-4</c:v>
                </c:pt>
                <c:pt idx="378">
                  <c:v>-6.0000000000000002E-5</c:v>
                </c:pt>
                <c:pt idx="379">
                  <c:v>-3.0000000000000001E-5</c:v>
                </c:pt>
                <c:pt idx="380">
                  <c:v>3.0000000000000001E-5</c:v>
                </c:pt>
                <c:pt idx="381">
                  <c:v>5.0000000000000002E-5</c:v>
                </c:pt>
                <c:pt idx="382">
                  <c:v>2.9E-4</c:v>
                </c:pt>
                <c:pt idx="383">
                  <c:v>1.6000000000000001E-4</c:v>
                </c:pt>
                <c:pt idx="384">
                  <c:v>-1.8000000000000001E-4</c:v>
                </c:pt>
                <c:pt idx="385">
                  <c:v>-2.4000000000000001E-4</c:v>
                </c:pt>
                <c:pt idx="386">
                  <c:v>1.4999999999999999E-4</c:v>
                </c:pt>
                <c:pt idx="387">
                  <c:v>6.0000000000000002E-5</c:v>
                </c:pt>
                <c:pt idx="388">
                  <c:v>-3.4000000000000002E-4</c:v>
                </c:pt>
                <c:pt idx="389">
                  <c:v>-2.3000000000000001E-4</c:v>
                </c:pt>
                <c:pt idx="390">
                  <c:v>4.0000000000000003E-5</c:v>
                </c:pt>
                <c:pt idx="391">
                  <c:v>6.9999999999999994E-5</c:v>
                </c:pt>
                <c:pt idx="392">
                  <c:v>1.6000000000000001E-4</c:v>
                </c:pt>
                <c:pt idx="393">
                  <c:v>3.6999999999999999E-4</c:v>
                </c:pt>
                <c:pt idx="394">
                  <c:v>1.4999999999999999E-4</c:v>
                </c:pt>
                <c:pt idx="395">
                  <c:v>9.0000000000000006E-5</c:v>
                </c:pt>
                <c:pt idx="396">
                  <c:v>2.7999999999999998E-4</c:v>
                </c:pt>
                <c:pt idx="397">
                  <c:v>2.5999999999999998E-4</c:v>
                </c:pt>
                <c:pt idx="398">
                  <c:v>-1.2E-4</c:v>
                </c:pt>
                <c:pt idx="399">
                  <c:v>-5.2999999999999998E-4</c:v>
                </c:pt>
                <c:pt idx="400">
                  <c:v>-5.6999999999999998E-4</c:v>
                </c:pt>
                <c:pt idx="401">
                  <c:v>-5.5999999999999995E-4</c:v>
                </c:pt>
                <c:pt idx="402">
                  <c:v>-4.0000000000000002E-4</c:v>
                </c:pt>
                <c:pt idx="403">
                  <c:v>-6.9999999999999994E-5</c:v>
                </c:pt>
                <c:pt idx="404">
                  <c:v>-1.2999999999999999E-4</c:v>
                </c:pt>
                <c:pt idx="405">
                  <c:v>-2.5999999999999998E-4</c:v>
                </c:pt>
                <c:pt idx="406">
                  <c:v>-1.7000000000000001E-4</c:v>
                </c:pt>
                <c:pt idx="407">
                  <c:v>1E-4</c:v>
                </c:pt>
                <c:pt idx="408">
                  <c:v>5.0000000000000002E-5</c:v>
                </c:pt>
                <c:pt idx="409">
                  <c:v>-2.2000000000000001E-4</c:v>
                </c:pt>
                <c:pt idx="410">
                  <c:v>-2.9999999999999997E-4</c:v>
                </c:pt>
                <c:pt idx="411">
                  <c:v>-4.6000000000000001E-4</c:v>
                </c:pt>
                <c:pt idx="412">
                  <c:v>-3.4000000000000002E-4</c:v>
                </c:pt>
                <c:pt idx="413">
                  <c:v>-3.6000000000000002E-4</c:v>
                </c:pt>
                <c:pt idx="414">
                  <c:v>-2.7E-4</c:v>
                </c:pt>
                <c:pt idx="415">
                  <c:v>1E-4</c:v>
                </c:pt>
                <c:pt idx="416">
                  <c:v>-1.6000000000000001E-4</c:v>
                </c:pt>
                <c:pt idx="417">
                  <c:v>-6.4999999999999997E-4</c:v>
                </c:pt>
                <c:pt idx="418">
                  <c:v>-7.3999999999999999E-4</c:v>
                </c:pt>
                <c:pt idx="419">
                  <c:v>-7.6999999999999996E-4</c:v>
                </c:pt>
                <c:pt idx="420">
                  <c:v>-7.9000000000000001E-4</c:v>
                </c:pt>
                <c:pt idx="421">
                  <c:v>-4.2999999999999999E-4</c:v>
                </c:pt>
                <c:pt idx="422">
                  <c:v>-2.0000000000000001E-4</c:v>
                </c:pt>
                <c:pt idx="423">
                  <c:v>-1.7000000000000001E-4</c:v>
                </c:pt>
                <c:pt idx="424">
                  <c:v>-4.0000000000000002E-4</c:v>
                </c:pt>
                <c:pt idx="425">
                  <c:v>-5.9000000000000003E-4</c:v>
                </c:pt>
                <c:pt idx="426">
                  <c:v>-2.9999999999999997E-4</c:v>
                </c:pt>
                <c:pt idx="427">
                  <c:v>3.0000000000000001E-5</c:v>
                </c:pt>
                <c:pt idx="428">
                  <c:v>1.8000000000000001E-4</c:v>
                </c:pt>
                <c:pt idx="429">
                  <c:v>5.0000000000000002E-5</c:v>
                </c:pt>
                <c:pt idx="430">
                  <c:v>-2.1000000000000001E-4</c:v>
                </c:pt>
                <c:pt idx="431">
                  <c:v>-3.1E-4</c:v>
                </c:pt>
                <c:pt idx="432">
                  <c:v>-3.4000000000000002E-4</c:v>
                </c:pt>
                <c:pt idx="433">
                  <c:v>-2.9E-4</c:v>
                </c:pt>
                <c:pt idx="434">
                  <c:v>-1.8000000000000001E-4</c:v>
                </c:pt>
                <c:pt idx="435">
                  <c:v>-1.8000000000000001E-4</c:v>
                </c:pt>
                <c:pt idx="436">
                  <c:v>-4.2000000000000002E-4</c:v>
                </c:pt>
                <c:pt idx="437">
                  <c:v>-1.2E-4</c:v>
                </c:pt>
                <c:pt idx="438">
                  <c:v>1E-4</c:v>
                </c:pt>
                <c:pt idx="439">
                  <c:v>-2.3000000000000001E-4</c:v>
                </c:pt>
                <c:pt idx="440">
                  <c:v>-3.1E-4</c:v>
                </c:pt>
                <c:pt idx="441">
                  <c:v>-1.2999999999999999E-4</c:v>
                </c:pt>
                <c:pt idx="442">
                  <c:v>2.3000000000000001E-4</c:v>
                </c:pt>
                <c:pt idx="443">
                  <c:v>2.5000000000000001E-4</c:v>
                </c:pt>
                <c:pt idx="444">
                  <c:v>-6.0000000000000002E-5</c:v>
                </c:pt>
                <c:pt idx="445">
                  <c:v>-1.9000000000000001E-4</c:v>
                </c:pt>
                <c:pt idx="446">
                  <c:v>-1.2E-4</c:v>
                </c:pt>
                <c:pt idx="447">
                  <c:v>-3.0000000000000001E-5</c:v>
                </c:pt>
                <c:pt idx="448">
                  <c:v>-4.0000000000000003E-5</c:v>
                </c:pt>
                <c:pt idx="449">
                  <c:v>-3.6000000000000002E-4</c:v>
                </c:pt>
                <c:pt idx="450">
                  <c:v>-4.6999999999999999E-4</c:v>
                </c:pt>
                <c:pt idx="451">
                  <c:v>-2.2000000000000001E-4</c:v>
                </c:pt>
                <c:pt idx="452">
                  <c:v>-8.0000000000000007E-5</c:v>
                </c:pt>
                <c:pt idx="453">
                  <c:v>-5.8E-4</c:v>
                </c:pt>
                <c:pt idx="454">
                  <c:v>-7.6999999999999996E-4</c:v>
                </c:pt>
                <c:pt idx="455">
                  <c:v>-4.4999999999999999E-4</c:v>
                </c:pt>
                <c:pt idx="456">
                  <c:v>-4.0000000000000002E-4</c:v>
                </c:pt>
                <c:pt idx="457">
                  <c:v>-5.0000000000000001E-4</c:v>
                </c:pt>
                <c:pt idx="458">
                  <c:v>-5.6999999999999998E-4</c:v>
                </c:pt>
                <c:pt idx="459">
                  <c:v>-7.1000000000000002E-4</c:v>
                </c:pt>
                <c:pt idx="460">
                  <c:v>-6.8000000000000005E-4</c:v>
                </c:pt>
                <c:pt idx="461">
                  <c:v>-2.9999999999999997E-4</c:v>
                </c:pt>
                <c:pt idx="462">
                  <c:v>-5.1000000000000004E-4</c:v>
                </c:pt>
                <c:pt idx="463">
                  <c:v>-7.2000000000000005E-4</c:v>
                </c:pt>
                <c:pt idx="464">
                  <c:v>-9.3999999999999997E-4</c:v>
                </c:pt>
                <c:pt idx="465">
                  <c:v>-1.24E-3</c:v>
                </c:pt>
                <c:pt idx="466">
                  <c:v>-1.23E-3</c:v>
                </c:pt>
                <c:pt idx="467">
                  <c:v>-8.4999999999999995E-4</c:v>
                </c:pt>
                <c:pt idx="468">
                  <c:v>-4.8000000000000001E-4</c:v>
                </c:pt>
                <c:pt idx="469">
                  <c:v>-6.8999999999999997E-4</c:v>
                </c:pt>
                <c:pt idx="470">
                  <c:v>-5.0000000000000001E-4</c:v>
                </c:pt>
                <c:pt idx="471">
                  <c:v>-4.0000000000000002E-4</c:v>
                </c:pt>
                <c:pt idx="472">
                  <c:v>-1.1299999999999999E-3</c:v>
                </c:pt>
                <c:pt idx="473">
                  <c:v>-1.75E-3</c:v>
                </c:pt>
                <c:pt idx="474">
                  <c:v>-1.5399999999999999E-3</c:v>
                </c:pt>
                <c:pt idx="475">
                  <c:v>-8.5999999999999998E-4</c:v>
                </c:pt>
                <c:pt idx="476">
                  <c:v>-1.16E-3</c:v>
                </c:pt>
                <c:pt idx="477">
                  <c:v>-1.6000000000000001E-3</c:v>
                </c:pt>
                <c:pt idx="478">
                  <c:v>-1.07E-3</c:v>
                </c:pt>
                <c:pt idx="479">
                  <c:v>-4.6000000000000001E-4</c:v>
                </c:pt>
                <c:pt idx="480">
                  <c:v>-1.01E-3</c:v>
                </c:pt>
                <c:pt idx="481">
                  <c:v>-1.57E-3</c:v>
                </c:pt>
                <c:pt idx="482">
                  <c:v>-1.39E-3</c:v>
                </c:pt>
                <c:pt idx="483">
                  <c:v>-1.5499999999999999E-3</c:v>
                </c:pt>
                <c:pt idx="484">
                  <c:v>-1.7700000000000001E-3</c:v>
                </c:pt>
                <c:pt idx="485">
                  <c:v>-1.6800000000000001E-3</c:v>
                </c:pt>
                <c:pt idx="486">
                  <c:v>-1.2099999999999999E-3</c:v>
                </c:pt>
                <c:pt idx="487">
                  <c:v>-5.5000000000000003E-4</c:v>
                </c:pt>
                <c:pt idx="488">
                  <c:v>2.0000000000000001E-4</c:v>
                </c:pt>
                <c:pt idx="489">
                  <c:v>1.1800000000000001E-3</c:v>
                </c:pt>
                <c:pt idx="490">
                  <c:v>2.5200000000000001E-3</c:v>
                </c:pt>
                <c:pt idx="491">
                  <c:v>3.81E-3</c:v>
                </c:pt>
                <c:pt idx="492">
                  <c:v>4.6299999999999996E-3</c:v>
                </c:pt>
                <c:pt idx="493">
                  <c:v>5.2900000000000004E-3</c:v>
                </c:pt>
                <c:pt idx="494">
                  <c:v>6.3899999999999998E-3</c:v>
                </c:pt>
                <c:pt idx="495">
                  <c:v>7.8600000000000007E-3</c:v>
                </c:pt>
                <c:pt idx="496">
                  <c:v>8.7100000000000007E-3</c:v>
                </c:pt>
                <c:pt idx="497">
                  <c:v>8.5299999999999994E-3</c:v>
                </c:pt>
                <c:pt idx="498">
                  <c:v>8.6300000000000005E-3</c:v>
                </c:pt>
                <c:pt idx="499">
                  <c:v>8.2900000000000005E-3</c:v>
                </c:pt>
                <c:pt idx="500">
                  <c:v>7.5799999999999999E-3</c:v>
                </c:pt>
                <c:pt idx="501">
                  <c:v>6.7999999999999996E-3</c:v>
                </c:pt>
                <c:pt idx="502">
                  <c:v>5.8599999999999998E-3</c:v>
                </c:pt>
                <c:pt idx="503">
                  <c:v>5.13E-3</c:v>
                </c:pt>
                <c:pt idx="504">
                  <c:v>4.7600000000000003E-3</c:v>
                </c:pt>
                <c:pt idx="505">
                  <c:v>4.8599999999999997E-3</c:v>
                </c:pt>
                <c:pt idx="506">
                  <c:v>4.4299999999999999E-3</c:v>
                </c:pt>
                <c:pt idx="507">
                  <c:v>3.9500000000000004E-3</c:v>
                </c:pt>
                <c:pt idx="508">
                  <c:v>3.4199999999999999E-3</c:v>
                </c:pt>
                <c:pt idx="509">
                  <c:v>2.9199999999999999E-3</c:v>
                </c:pt>
                <c:pt idx="510">
                  <c:v>2.7699999999999999E-3</c:v>
                </c:pt>
                <c:pt idx="511">
                  <c:v>2.8999999999999998E-3</c:v>
                </c:pt>
                <c:pt idx="512">
                  <c:v>2.8E-3</c:v>
                </c:pt>
                <c:pt idx="513">
                  <c:v>2.14E-3</c:v>
                </c:pt>
                <c:pt idx="514">
                  <c:v>2.1800000000000001E-3</c:v>
                </c:pt>
                <c:pt idx="515">
                  <c:v>2.4199999999999998E-3</c:v>
                </c:pt>
                <c:pt idx="516">
                  <c:v>2.2499999999999998E-3</c:v>
                </c:pt>
                <c:pt idx="517">
                  <c:v>2.48E-3</c:v>
                </c:pt>
                <c:pt idx="518">
                  <c:v>2.5899999999999999E-3</c:v>
                </c:pt>
                <c:pt idx="519">
                  <c:v>2.0500000000000002E-3</c:v>
                </c:pt>
                <c:pt idx="520">
                  <c:v>1.8699999999999999E-3</c:v>
                </c:pt>
                <c:pt idx="521">
                  <c:v>2.2300000000000002E-3</c:v>
                </c:pt>
                <c:pt idx="522">
                  <c:v>2.2499999999999998E-3</c:v>
                </c:pt>
                <c:pt idx="523">
                  <c:v>2.2699999999999999E-3</c:v>
                </c:pt>
                <c:pt idx="524">
                  <c:v>2.15E-3</c:v>
                </c:pt>
                <c:pt idx="525">
                  <c:v>2.4299999999999999E-3</c:v>
                </c:pt>
                <c:pt idx="526">
                  <c:v>2.32E-3</c:v>
                </c:pt>
                <c:pt idx="527">
                  <c:v>1.7799999999999999E-3</c:v>
                </c:pt>
                <c:pt idx="528">
                  <c:v>2.6900000000000001E-3</c:v>
                </c:pt>
                <c:pt idx="529">
                  <c:v>3.3300000000000001E-3</c:v>
                </c:pt>
                <c:pt idx="530">
                  <c:v>3.3700000000000002E-3</c:v>
                </c:pt>
                <c:pt idx="531">
                  <c:v>3.0000000000000001E-3</c:v>
                </c:pt>
                <c:pt idx="532">
                  <c:v>2.4199999999999998E-3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926096"/>
        <c:axId val="414920656"/>
      </c:scatterChart>
      <c:valAx>
        <c:axId val="414926096"/>
        <c:scaling>
          <c:orientation val="minMax"/>
          <c:max val="60"/>
        </c:scaling>
        <c:delete val="0"/>
        <c:axPos val="b"/>
        <c:majorGridlines>
          <c:spPr>
            <a:ln w="171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wavenumber (cm-1)</a:t>
                </a:r>
              </a:p>
            </c:rich>
          </c:tx>
          <c:layout>
            <c:manualLayout>
              <c:xMode val="edge"/>
              <c:yMode val="edge"/>
              <c:x val="0.42113955408753095"/>
              <c:y val="0.92712550607287447"/>
            </c:manualLayout>
          </c:layout>
          <c:overlay val="0"/>
          <c:spPr>
            <a:noFill/>
            <a:ln w="1368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4920656"/>
        <c:crosses val="autoZero"/>
        <c:crossBetween val="midCat"/>
      </c:valAx>
      <c:valAx>
        <c:axId val="414920656"/>
        <c:scaling>
          <c:orientation val="minMax"/>
          <c:max val="1"/>
          <c:min val="0"/>
        </c:scaling>
        <c:delete val="0"/>
        <c:axPos val="l"/>
        <c:majorGridlines>
          <c:spPr>
            <a:ln w="171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Transmission</a:t>
                </a:r>
              </a:p>
            </c:rich>
          </c:tx>
          <c:layout>
            <c:manualLayout>
              <c:xMode val="edge"/>
              <c:yMode val="edge"/>
              <c:x val="3.3856317093311314E-2"/>
              <c:y val="0.32793522267206476"/>
            </c:manualLayout>
          </c:layout>
          <c:overlay val="0"/>
          <c:spPr>
            <a:noFill/>
            <a:ln w="1368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14926096"/>
        <c:crosses val="autoZero"/>
        <c:crossBetween val="midCat"/>
      </c:valAx>
      <c:spPr>
        <a:noFill/>
        <a:ln w="6841">
          <a:solidFill>
            <a:srgbClr val="808080"/>
          </a:solidFill>
          <a:prstDash val="solid"/>
        </a:ln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62183674423102764"/>
          <c:y val="8.9192003636624037E-2"/>
          <c:w val="0.25846407927332782"/>
          <c:h val="0.21808116745693765"/>
        </c:manualLayout>
      </c:layout>
      <c:overlay val="0"/>
      <c:spPr>
        <a:solidFill>
          <a:srgbClr val="FFFFFF"/>
        </a:solidFill>
        <a:ln w="1710">
          <a:solidFill>
            <a:srgbClr val="000000"/>
          </a:solidFill>
          <a:prstDash val="solid"/>
        </a:ln>
      </c:spPr>
      <c:txPr>
        <a:bodyPr/>
        <a:lstStyle/>
        <a:p>
          <a:pPr>
            <a:defRPr sz="891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127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56647015146758"/>
          <c:y val="5.4087915608816636E-2"/>
          <c:w val="0.7764612954186414"/>
          <c:h val="0.754980166400245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'FIR-MIR'!$B$1</c:f>
              <c:strCache>
                <c:ptCount val="1"/>
                <c:pt idx="0">
                  <c:v>K264: 8.5cm-1                           28: 6:1999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'FIR-MIR'!$A$22:$A$648</c:f>
              <c:numCache>
                <c:formatCode>General</c:formatCode>
                <c:ptCount val="627"/>
                <c:pt idx="0">
                  <c:v>24.019220000000001</c:v>
                </c:pt>
                <c:pt idx="1">
                  <c:v>25.020021</c:v>
                </c:pt>
                <c:pt idx="2">
                  <c:v>26.020821999999999</c:v>
                </c:pt>
                <c:pt idx="3">
                  <c:v>27.021623000000002</c:v>
                </c:pt>
                <c:pt idx="4">
                  <c:v>28.022424000000001</c:v>
                </c:pt>
                <c:pt idx="5">
                  <c:v>29.023225</c:v>
                </c:pt>
                <c:pt idx="6">
                  <c:v>30.024025999999999</c:v>
                </c:pt>
                <c:pt idx="7">
                  <c:v>31.024826999999998</c:v>
                </c:pt>
                <c:pt idx="8">
                  <c:v>32.025627999999998</c:v>
                </c:pt>
                <c:pt idx="9">
                  <c:v>33.026429</c:v>
                </c:pt>
                <c:pt idx="10">
                  <c:v>34.027230000000003</c:v>
                </c:pt>
                <c:pt idx="11">
                  <c:v>35.028030999999999</c:v>
                </c:pt>
                <c:pt idx="12">
                  <c:v>36.028832000000001</c:v>
                </c:pt>
                <c:pt idx="13">
                  <c:v>37.029632999999997</c:v>
                </c:pt>
                <c:pt idx="14">
                  <c:v>38.030434</c:v>
                </c:pt>
                <c:pt idx="15">
                  <c:v>39.031235000000002</c:v>
                </c:pt>
                <c:pt idx="16">
                  <c:v>40.032035999999998</c:v>
                </c:pt>
                <c:pt idx="17">
                  <c:v>41.032837000000001</c:v>
                </c:pt>
                <c:pt idx="18">
                  <c:v>42.033638000000003</c:v>
                </c:pt>
                <c:pt idx="19">
                  <c:v>43.034438999999999</c:v>
                </c:pt>
                <c:pt idx="20">
                  <c:v>44.035240000000002</c:v>
                </c:pt>
                <c:pt idx="21">
                  <c:v>45.036040999999997</c:v>
                </c:pt>
                <c:pt idx="22">
                  <c:v>46.036842</c:v>
                </c:pt>
                <c:pt idx="23">
                  <c:v>47.037643000000003</c:v>
                </c:pt>
                <c:pt idx="24">
                  <c:v>48.038443999999998</c:v>
                </c:pt>
                <c:pt idx="25">
                  <c:v>49.039245000000001</c:v>
                </c:pt>
                <c:pt idx="26">
                  <c:v>50.040045999999997</c:v>
                </c:pt>
                <c:pt idx="27">
                  <c:v>51.040846999999999</c:v>
                </c:pt>
                <c:pt idx="28">
                  <c:v>52.041648000000002</c:v>
                </c:pt>
                <c:pt idx="29">
                  <c:v>53.042448999999998</c:v>
                </c:pt>
                <c:pt idx="30">
                  <c:v>54.04325</c:v>
                </c:pt>
                <c:pt idx="31">
                  <c:v>55.044051000000003</c:v>
                </c:pt>
                <c:pt idx="32">
                  <c:v>56.044851999999999</c:v>
                </c:pt>
                <c:pt idx="33">
                  <c:v>57.045653000000001</c:v>
                </c:pt>
                <c:pt idx="34">
                  <c:v>58.046453999999997</c:v>
                </c:pt>
                <c:pt idx="35">
                  <c:v>59.047255</c:v>
                </c:pt>
                <c:pt idx="36">
                  <c:v>60.048056000000003</c:v>
                </c:pt>
                <c:pt idx="37">
                  <c:v>61.048856999999998</c:v>
                </c:pt>
                <c:pt idx="38">
                  <c:v>62.049658000000001</c:v>
                </c:pt>
                <c:pt idx="39">
                  <c:v>63.050458999999996</c:v>
                </c:pt>
                <c:pt idx="40">
                  <c:v>64.051259999999999</c:v>
                </c:pt>
                <c:pt idx="41">
                  <c:v>65.052060999999995</c:v>
                </c:pt>
                <c:pt idx="42">
                  <c:v>66.052862000000005</c:v>
                </c:pt>
                <c:pt idx="43">
                  <c:v>67.053663</c:v>
                </c:pt>
                <c:pt idx="44">
                  <c:v>68.054463999999996</c:v>
                </c:pt>
                <c:pt idx="45">
                  <c:v>69.055265000000006</c:v>
                </c:pt>
                <c:pt idx="46">
                  <c:v>70.056066000000001</c:v>
                </c:pt>
                <c:pt idx="47">
                  <c:v>71.056866999999997</c:v>
                </c:pt>
                <c:pt idx="48">
                  <c:v>72.057668000000007</c:v>
                </c:pt>
                <c:pt idx="49">
                  <c:v>73.058469000000002</c:v>
                </c:pt>
                <c:pt idx="50">
                  <c:v>74.059269999999998</c:v>
                </c:pt>
                <c:pt idx="51">
                  <c:v>75.060070999999994</c:v>
                </c:pt>
                <c:pt idx="52">
                  <c:v>76.060872000000003</c:v>
                </c:pt>
                <c:pt idx="53">
                  <c:v>77.061672999999999</c:v>
                </c:pt>
                <c:pt idx="54">
                  <c:v>78.062473999999995</c:v>
                </c:pt>
                <c:pt idx="55">
                  <c:v>79.063275000000004</c:v>
                </c:pt>
                <c:pt idx="56">
                  <c:v>80.064076</c:v>
                </c:pt>
                <c:pt idx="57">
                  <c:v>81.064876999999996</c:v>
                </c:pt>
                <c:pt idx="58">
                  <c:v>82.065678000000005</c:v>
                </c:pt>
                <c:pt idx="59">
                  <c:v>83.066479000000001</c:v>
                </c:pt>
                <c:pt idx="60">
                  <c:v>84.067279999999997</c:v>
                </c:pt>
                <c:pt idx="61">
                  <c:v>85.068081000000006</c:v>
                </c:pt>
                <c:pt idx="62">
                  <c:v>86.068882000000002</c:v>
                </c:pt>
                <c:pt idx="63">
                  <c:v>87.069682999999998</c:v>
                </c:pt>
                <c:pt idx="64">
                  <c:v>88.070483999999993</c:v>
                </c:pt>
                <c:pt idx="65">
                  <c:v>89.071285000000003</c:v>
                </c:pt>
                <c:pt idx="66">
                  <c:v>90.072085999999999</c:v>
                </c:pt>
                <c:pt idx="67">
                  <c:v>91.072886999999994</c:v>
                </c:pt>
                <c:pt idx="68">
                  <c:v>92.073688000000004</c:v>
                </c:pt>
                <c:pt idx="69">
                  <c:v>93.074489</c:v>
                </c:pt>
                <c:pt idx="70">
                  <c:v>94.075289999999995</c:v>
                </c:pt>
                <c:pt idx="71">
                  <c:v>95.076091000000005</c:v>
                </c:pt>
                <c:pt idx="72">
                  <c:v>96.076892000000001</c:v>
                </c:pt>
                <c:pt idx="73">
                  <c:v>97.077692999999996</c:v>
                </c:pt>
                <c:pt idx="74">
                  <c:v>98.078494000000006</c:v>
                </c:pt>
                <c:pt idx="75">
                  <c:v>99.079295000000002</c:v>
                </c:pt>
                <c:pt idx="76">
                  <c:v>100.080096</c:v>
                </c:pt>
                <c:pt idx="77">
                  <c:v>101.08089699999999</c:v>
                </c:pt>
                <c:pt idx="78">
                  <c:v>102.081698</c:v>
                </c:pt>
                <c:pt idx="79">
                  <c:v>103.082499</c:v>
                </c:pt>
                <c:pt idx="80">
                  <c:v>104.08329999999999</c:v>
                </c:pt>
                <c:pt idx="81">
                  <c:v>105.084101</c:v>
                </c:pt>
                <c:pt idx="82">
                  <c:v>106.084902</c:v>
                </c:pt>
                <c:pt idx="83">
                  <c:v>107.085703</c:v>
                </c:pt>
                <c:pt idx="84">
                  <c:v>108.08650400000001</c:v>
                </c:pt>
                <c:pt idx="85">
                  <c:v>109.087305</c:v>
                </c:pt>
                <c:pt idx="86">
                  <c:v>110.088106</c:v>
                </c:pt>
                <c:pt idx="87">
                  <c:v>111.08890700000001</c:v>
                </c:pt>
                <c:pt idx="88">
                  <c:v>112.089708</c:v>
                </c:pt>
                <c:pt idx="89">
                  <c:v>113.090509</c:v>
                </c:pt>
                <c:pt idx="90">
                  <c:v>114.09130999999999</c:v>
                </c:pt>
                <c:pt idx="91">
                  <c:v>115.092111</c:v>
                </c:pt>
                <c:pt idx="92">
                  <c:v>116.092912</c:v>
                </c:pt>
                <c:pt idx="93">
                  <c:v>117.09371299999999</c:v>
                </c:pt>
                <c:pt idx="94">
                  <c:v>118.094514</c:v>
                </c:pt>
                <c:pt idx="95">
                  <c:v>119.095315</c:v>
                </c:pt>
                <c:pt idx="96">
                  <c:v>120.09611599999999</c:v>
                </c:pt>
                <c:pt idx="97">
                  <c:v>121.096917</c:v>
                </c:pt>
                <c:pt idx="98">
                  <c:v>122.097718</c:v>
                </c:pt>
                <c:pt idx="99">
                  <c:v>123.098519</c:v>
                </c:pt>
                <c:pt idx="100">
                  <c:v>124.09932000000001</c:v>
                </c:pt>
                <c:pt idx="101">
                  <c:v>125.100121</c:v>
                </c:pt>
                <c:pt idx="102">
                  <c:v>126.100922</c:v>
                </c:pt>
                <c:pt idx="103">
                  <c:v>127.10172300000001</c:v>
                </c:pt>
                <c:pt idx="104">
                  <c:v>128.10252399999999</c:v>
                </c:pt>
                <c:pt idx="105">
                  <c:v>129.10332500000001</c:v>
                </c:pt>
                <c:pt idx="106">
                  <c:v>130.10412600000001</c:v>
                </c:pt>
                <c:pt idx="107">
                  <c:v>131.104927</c:v>
                </c:pt>
                <c:pt idx="108">
                  <c:v>132.105728</c:v>
                </c:pt>
                <c:pt idx="109">
                  <c:v>133.10652899999999</c:v>
                </c:pt>
                <c:pt idx="110">
                  <c:v>134.10732999999999</c:v>
                </c:pt>
                <c:pt idx="111">
                  <c:v>135.10813099999999</c:v>
                </c:pt>
                <c:pt idx="112">
                  <c:v>136.10893200000001</c:v>
                </c:pt>
                <c:pt idx="113">
                  <c:v>137.10973300000001</c:v>
                </c:pt>
                <c:pt idx="114">
                  <c:v>138.110534</c:v>
                </c:pt>
                <c:pt idx="115">
                  <c:v>139.111335</c:v>
                </c:pt>
                <c:pt idx="116">
                  <c:v>140.11213599999999</c:v>
                </c:pt>
                <c:pt idx="117">
                  <c:v>141.11293699999999</c:v>
                </c:pt>
                <c:pt idx="118">
                  <c:v>142.11373800000001</c:v>
                </c:pt>
                <c:pt idx="119">
                  <c:v>143.11453900000001</c:v>
                </c:pt>
                <c:pt idx="120">
                  <c:v>144.11534</c:v>
                </c:pt>
                <c:pt idx="121">
                  <c:v>145.116141</c:v>
                </c:pt>
                <c:pt idx="122">
                  <c:v>146.11694199999999</c:v>
                </c:pt>
                <c:pt idx="123">
                  <c:v>147.11774299999999</c:v>
                </c:pt>
                <c:pt idx="124">
                  <c:v>148.11854400000001</c:v>
                </c:pt>
                <c:pt idx="125">
                  <c:v>149.11934500000001</c:v>
                </c:pt>
                <c:pt idx="126">
                  <c:v>150.12014600000001</c:v>
                </c:pt>
                <c:pt idx="127">
                  <c:v>151.120947</c:v>
                </c:pt>
                <c:pt idx="128">
                  <c:v>152.121748</c:v>
                </c:pt>
                <c:pt idx="129">
                  <c:v>153.12254899999999</c:v>
                </c:pt>
                <c:pt idx="130">
                  <c:v>154.12334999999999</c:v>
                </c:pt>
                <c:pt idx="131">
                  <c:v>155.12415100000001</c:v>
                </c:pt>
                <c:pt idx="132">
                  <c:v>156.12495200000001</c:v>
                </c:pt>
                <c:pt idx="133">
                  <c:v>157.125753</c:v>
                </c:pt>
                <c:pt idx="134">
                  <c:v>158.126554</c:v>
                </c:pt>
                <c:pt idx="135">
                  <c:v>159.12735499999999</c:v>
                </c:pt>
                <c:pt idx="136">
                  <c:v>160.12815599999999</c:v>
                </c:pt>
                <c:pt idx="137">
                  <c:v>161.12895700000001</c:v>
                </c:pt>
                <c:pt idx="138">
                  <c:v>162.12975800000001</c:v>
                </c:pt>
                <c:pt idx="139">
                  <c:v>163.13055900000001</c:v>
                </c:pt>
                <c:pt idx="140">
                  <c:v>164.13136</c:v>
                </c:pt>
                <c:pt idx="141">
                  <c:v>165.132161</c:v>
                </c:pt>
                <c:pt idx="142">
                  <c:v>166.13296199999999</c:v>
                </c:pt>
                <c:pt idx="143">
                  <c:v>167.13376299999999</c:v>
                </c:pt>
                <c:pt idx="144">
                  <c:v>168.13456400000001</c:v>
                </c:pt>
                <c:pt idx="145">
                  <c:v>169.13536500000001</c:v>
                </c:pt>
                <c:pt idx="146">
                  <c:v>170.136166</c:v>
                </c:pt>
                <c:pt idx="147">
                  <c:v>171.136967</c:v>
                </c:pt>
                <c:pt idx="148">
                  <c:v>172.13776799999999</c:v>
                </c:pt>
                <c:pt idx="149">
                  <c:v>173.13856899999999</c:v>
                </c:pt>
                <c:pt idx="150">
                  <c:v>174.13937000000001</c:v>
                </c:pt>
                <c:pt idx="151">
                  <c:v>175.14017100000001</c:v>
                </c:pt>
                <c:pt idx="152">
                  <c:v>176.140972</c:v>
                </c:pt>
                <c:pt idx="153">
                  <c:v>177.141773</c:v>
                </c:pt>
                <c:pt idx="154">
                  <c:v>178.142574</c:v>
                </c:pt>
                <c:pt idx="155">
                  <c:v>179.14337499999999</c:v>
                </c:pt>
                <c:pt idx="156">
                  <c:v>180.14417599999999</c:v>
                </c:pt>
                <c:pt idx="157">
                  <c:v>181.14497700000001</c:v>
                </c:pt>
                <c:pt idx="158">
                  <c:v>182.14577800000001</c:v>
                </c:pt>
                <c:pt idx="159">
                  <c:v>183.146579</c:v>
                </c:pt>
                <c:pt idx="160">
                  <c:v>184.14738</c:v>
                </c:pt>
                <c:pt idx="161">
                  <c:v>185.14818099999999</c:v>
                </c:pt>
                <c:pt idx="162">
                  <c:v>186.14898199999999</c:v>
                </c:pt>
                <c:pt idx="163">
                  <c:v>187.14978300000001</c:v>
                </c:pt>
                <c:pt idx="164">
                  <c:v>188.15058400000001</c:v>
                </c:pt>
                <c:pt idx="165">
                  <c:v>189.151385</c:v>
                </c:pt>
                <c:pt idx="166">
                  <c:v>190.152186</c:v>
                </c:pt>
                <c:pt idx="167">
                  <c:v>191.152987</c:v>
                </c:pt>
                <c:pt idx="168">
                  <c:v>192.15378799999999</c:v>
                </c:pt>
                <c:pt idx="169">
                  <c:v>193.15458899999999</c:v>
                </c:pt>
                <c:pt idx="170">
                  <c:v>194.15539000000001</c:v>
                </c:pt>
                <c:pt idx="171">
                  <c:v>195.15619100000001</c:v>
                </c:pt>
                <c:pt idx="172">
                  <c:v>196.156992</c:v>
                </c:pt>
                <c:pt idx="173">
                  <c:v>197.157793</c:v>
                </c:pt>
                <c:pt idx="174">
                  <c:v>198.15859399999999</c:v>
                </c:pt>
                <c:pt idx="175">
                  <c:v>199.15939499999999</c:v>
                </c:pt>
                <c:pt idx="176">
                  <c:v>200.16019600000001</c:v>
                </c:pt>
                <c:pt idx="177">
                  <c:v>201.16099700000001</c:v>
                </c:pt>
                <c:pt idx="178">
                  <c:v>202.161798</c:v>
                </c:pt>
                <c:pt idx="179">
                  <c:v>203.162599</c:v>
                </c:pt>
                <c:pt idx="180">
                  <c:v>204.1634</c:v>
                </c:pt>
                <c:pt idx="181">
                  <c:v>205.16420099999999</c:v>
                </c:pt>
                <c:pt idx="182">
                  <c:v>206.16500199999999</c:v>
                </c:pt>
                <c:pt idx="183">
                  <c:v>207.16580300000001</c:v>
                </c:pt>
                <c:pt idx="184">
                  <c:v>208.16660400000001</c:v>
                </c:pt>
                <c:pt idx="185">
                  <c:v>209.167405</c:v>
                </c:pt>
                <c:pt idx="186">
                  <c:v>210.168206</c:v>
                </c:pt>
                <c:pt idx="187">
                  <c:v>211.16900699999999</c:v>
                </c:pt>
                <c:pt idx="188">
                  <c:v>212.16980799999999</c:v>
                </c:pt>
                <c:pt idx="189">
                  <c:v>213.17060900000001</c:v>
                </c:pt>
                <c:pt idx="190">
                  <c:v>214.17141000000001</c:v>
                </c:pt>
                <c:pt idx="191">
                  <c:v>215.172211</c:v>
                </c:pt>
                <c:pt idx="192">
                  <c:v>216.173012</c:v>
                </c:pt>
                <c:pt idx="193">
                  <c:v>217.173813</c:v>
                </c:pt>
                <c:pt idx="194">
                  <c:v>218.17461399999999</c:v>
                </c:pt>
                <c:pt idx="195">
                  <c:v>219.17541499999999</c:v>
                </c:pt>
                <c:pt idx="196">
                  <c:v>220.17621600000001</c:v>
                </c:pt>
                <c:pt idx="197">
                  <c:v>221.17701700000001</c:v>
                </c:pt>
                <c:pt idx="198">
                  <c:v>222.177818</c:v>
                </c:pt>
                <c:pt idx="199">
                  <c:v>223.178619</c:v>
                </c:pt>
                <c:pt idx="200">
                  <c:v>224.17941999999999</c:v>
                </c:pt>
                <c:pt idx="201">
                  <c:v>225.18022099999999</c:v>
                </c:pt>
                <c:pt idx="202">
                  <c:v>226.18102200000001</c:v>
                </c:pt>
                <c:pt idx="203">
                  <c:v>227.18182300000001</c:v>
                </c:pt>
                <c:pt idx="204">
                  <c:v>228.182624</c:v>
                </c:pt>
                <c:pt idx="205">
                  <c:v>229.183425</c:v>
                </c:pt>
                <c:pt idx="206">
                  <c:v>230.184226</c:v>
                </c:pt>
                <c:pt idx="207">
                  <c:v>231.18502699999999</c:v>
                </c:pt>
                <c:pt idx="208">
                  <c:v>232.18582799999999</c:v>
                </c:pt>
                <c:pt idx="209">
                  <c:v>233.18662900000001</c:v>
                </c:pt>
                <c:pt idx="210">
                  <c:v>234.18743000000001</c:v>
                </c:pt>
                <c:pt idx="211">
                  <c:v>235.188231</c:v>
                </c:pt>
                <c:pt idx="212">
                  <c:v>236.189032</c:v>
                </c:pt>
                <c:pt idx="213">
                  <c:v>237.18983299999999</c:v>
                </c:pt>
                <c:pt idx="214">
                  <c:v>238.19063399999999</c:v>
                </c:pt>
                <c:pt idx="215">
                  <c:v>239.19143500000001</c:v>
                </c:pt>
                <c:pt idx="216">
                  <c:v>240.19223600000001</c:v>
                </c:pt>
                <c:pt idx="217">
                  <c:v>241.193037</c:v>
                </c:pt>
                <c:pt idx="218">
                  <c:v>242.193838</c:v>
                </c:pt>
                <c:pt idx="219">
                  <c:v>243.194639</c:v>
                </c:pt>
                <c:pt idx="220">
                  <c:v>244.19543999999999</c:v>
                </c:pt>
                <c:pt idx="221">
                  <c:v>245.19624099999999</c:v>
                </c:pt>
                <c:pt idx="222">
                  <c:v>246.19704200000001</c:v>
                </c:pt>
                <c:pt idx="223">
                  <c:v>247.19784300000001</c:v>
                </c:pt>
                <c:pt idx="224">
                  <c:v>248.198644</c:v>
                </c:pt>
                <c:pt idx="225">
                  <c:v>249.199445</c:v>
                </c:pt>
                <c:pt idx="226">
                  <c:v>250.20024599999999</c:v>
                </c:pt>
                <c:pt idx="227">
                  <c:v>251.20104699999999</c:v>
                </c:pt>
                <c:pt idx="228">
                  <c:v>252.20184800000001</c:v>
                </c:pt>
                <c:pt idx="229">
                  <c:v>253.20264900000001</c:v>
                </c:pt>
                <c:pt idx="230">
                  <c:v>254.20345</c:v>
                </c:pt>
                <c:pt idx="231">
                  <c:v>255.204251</c:v>
                </c:pt>
                <c:pt idx="232">
                  <c:v>256.20505200000002</c:v>
                </c:pt>
                <c:pt idx="233">
                  <c:v>257.20585299999999</c:v>
                </c:pt>
                <c:pt idx="234">
                  <c:v>258.20665400000001</c:v>
                </c:pt>
                <c:pt idx="235">
                  <c:v>259.20745499999998</c:v>
                </c:pt>
                <c:pt idx="236">
                  <c:v>260.20825600000001</c:v>
                </c:pt>
                <c:pt idx="237">
                  <c:v>261.20905699999997</c:v>
                </c:pt>
                <c:pt idx="238">
                  <c:v>262.209858</c:v>
                </c:pt>
                <c:pt idx="239">
                  <c:v>263.21065900000002</c:v>
                </c:pt>
                <c:pt idx="240">
                  <c:v>264.21145999999999</c:v>
                </c:pt>
                <c:pt idx="241">
                  <c:v>265.21226100000001</c:v>
                </c:pt>
                <c:pt idx="242">
                  <c:v>266.21306199999998</c:v>
                </c:pt>
                <c:pt idx="243">
                  <c:v>267.213863</c:v>
                </c:pt>
                <c:pt idx="244">
                  <c:v>268.21466400000003</c:v>
                </c:pt>
                <c:pt idx="245">
                  <c:v>269.21546499999999</c:v>
                </c:pt>
                <c:pt idx="246">
                  <c:v>270.21626600000002</c:v>
                </c:pt>
                <c:pt idx="247">
                  <c:v>271.21706699999999</c:v>
                </c:pt>
                <c:pt idx="248">
                  <c:v>272.21786800000001</c:v>
                </c:pt>
                <c:pt idx="249">
                  <c:v>273.21866899999998</c:v>
                </c:pt>
                <c:pt idx="250">
                  <c:v>274.21947</c:v>
                </c:pt>
                <c:pt idx="251">
                  <c:v>275.22027100000003</c:v>
                </c:pt>
                <c:pt idx="252">
                  <c:v>276.22107199999999</c:v>
                </c:pt>
                <c:pt idx="253">
                  <c:v>277.22187300000002</c:v>
                </c:pt>
                <c:pt idx="254">
                  <c:v>278.22267399999998</c:v>
                </c:pt>
                <c:pt idx="255">
                  <c:v>279.22347500000001</c:v>
                </c:pt>
                <c:pt idx="256">
                  <c:v>280.22427599999997</c:v>
                </c:pt>
                <c:pt idx="257">
                  <c:v>281.225077</c:v>
                </c:pt>
                <c:pt idx="258">
                  <c:v>282.22587800000002</c:v>
                </c:pt>
                <c:pt idx="259">
                  <c:v>283.22667899999999</c:v>
                </c:pt>
                <c:pt idx="260">
                  <c:v>284.22748000000001</c:v>
                </c:pt>
                <c:pt idx="261">
                  <c:v>285.22828099999998</c:v>
                </c:pt>
                <c:pt idx="262">
                  <c:v>286.22908200000001</c:v>
                </c:pt>
                <c:pt idx="263">
                  <c:v>287.22988299999997</c:v>
                </c:pt>
                <c:pt idx="264">
                  <c:v>288.230684</c:v>
                </c:pt>
                <c:pt idx="265">
                  <c:v>289.23148500000002</c:v>
                </c:pt>
                <c:pt idx="266">
                  <c:v>290.23228599999999</c:v>
                </c:pt>
                <c:pt idx="267">
                  <c:v>291.23308700000001</c:v>
                </c:pt>
                <c:pt idx="268">
                  <c:v>292.23388799999998</c:v>
                </c:pt>
                <c:pt idx="269">
                  <c:v>293.234689</c:v>
                </c:pt>
                <c:pt idx="270">
                  <c:v>294.23549000000003</c:v>
                </c:pt>
                <c:pt idx="271">
                  <c:v>295.23629099999999</c:v>
                </c:pt>
                <c:pt idx="272">
                  <c:v>296.23709200000002</c:v>
                </c:pt>
                <c:pt idx="273">
                  <c:v>297.23789299999999</c:v>
                </c:pt>
                <c:pt idx="274">
                  <c:v>298.23869400000001</c:v>
                </c:pt>
                <c:pt idx="275">
                  <c:v>299.23949499999998</c:v>
                </c:pt>
                <c:pt idx="276">
                  <c:v>300.240296</c:v>
                </c:pt>
                <c:pt idx="277">
                  <c:v>301.24109700000002</c:v>
                </c:pt>
                <c:pt idx="278">
                  <c:v>302.24189799999999</c:v>
                </c:pt>
                <c:pt idx="279">
                  <c:v>303.24269900000002</c:v>
                </c:pt>
                <c:pt idx="280">
                  <c:v>304.24349999999998</c:v>
                </c:pt>
                <c:pt idx="281">
                  <c:v>305.24430100000001</c:v>
                </c:pt>
                <c:pt idx="282">
                  <c:v>306.24510199999997</c:v>
                </c:pt>
                <c:pt idx="283">
                  <c:v>307.245903</c:v>
                </c:pt>
                <c:pt idx="284">
                  <c:v>308.24670400000002</c:v>
                </c:pt>
                <c:pt idx="285">
                  <c:v>309.24750499999999</c:v>
                </c:pt>
                <c:pt idx="286">
                  <c:v>310.24830600000001</c:v>
                </c:pt>
                <c:pt idx="287">
                  <c:v>311.24910699999998</c:v>
                </c:pt>
                <c:pt idx="288">
                  <c:v>312.249908</c:v>
                </c:pt>
                <c:pt idx="289">
                  <c:v>313.25070899999997</c:v>
                </c:pt>
                <c:pt idx="290">
                  <c:v>314.25151</c:v>
                </c:pt>
                <c:pt idx="291">
                  <c:v>315.25231100000002</c:v>
                </c:pt>
                <c:pt idx="292">
                  <c:v>316.25311199999999</c:v>
                </c:pt>
                <c:pt idx="293">
                  <c:v>317.25391300000001</c:v>
                </c:pt>
                <c:pt idx="294">
                  <c:v>318.25471399999998</c:v>
                </c:pt>
                <c:pt idx="295">
                  <c:v>319.255515</c:v>
                </c:pt>
                <c:pt idx="296">
                  <c:v>320.25631600000003</c:v>
                </c:pt>
                <c:pt idx="297">
                  <c:v>321.25711699999999</c:v>
                </c:pt>
                <c:pt idx="298">
                  <c:v>322.25791800000002</c:v>
                </c:pt>
                <c:pt idx="299">
                  <c:v>323.25871899999999</c:v>
                </c:pt>
                <c:pt idx="300">
                  <c:v>324.25952000000001</c:v>
                </c:pt>
                <c:pt idx="301">
                  <c:v>325.26032099999998</c:v>
                </c:pt>
                <c:pt idx="302">
                  <c:v>326.261122</c:v>
                </c:pt>
                <c:pt idx="303">
                  <c:v>327.26192300000002</c:v>
                </c:pt>
                <c:pt idx="304">
                  <c:v>328.26272399999999</c:v>
                </c:pt>
                <c:pt idx="305">
                  <c:v>329.26352500000002</c:v>
                </c:pt>
                <c:pt idx="306">
                  <c:v>330.26432599999998</c:v>
                </c:pt>
                <c:pt idx="307">
                  <c:v>331.26512700000001</c:v>
                </c:pt>
                <c:pt idx="308">
                  <c:v>332.26592799999997</c:v>
                </c:pt>
                <c:pt idx="309">
                  <c:v>333.266729</c:v>
                </c:pt>
                <c:pt idx="310">
                  <c:v>334.26753000000002</c:v>
                </c:pt>
                <c:pt idx="311">
                  <c:v>335.26833099999999</c:v>
                </c:pt>
                <c:pt idx="312">
                  <c:v>336.26913200000001</c:v>
                </c:pt>
                <c:pt idx="313">
                  <c:v>337.26993299999998</c:v>
                </c:pt>
                <c:pt idx="314">
                  <c:v>338.270734</c:v>
                </c:pt>
                <c:pt idx="315">
                  <c:v>339.27153499999997</c:v>
                </c:pt>
                <c:pt idx="316">
                  <c:v>340.272336</c:v>
                </c:pt>
                <c:pt idx="317">
                  <c:v>341.27313700000002</c:v>
                </c:pt>
                <c:pt idx="318">
                  <c:v>342.27393799999999</c:v>
                </c:pt>
                <c:pt idx="319">
                  <c:v>343.27473900000001</c:v>
                </c:pt>
                <c:pt idx="320">
                  <c:v>344.27553999999998</c:v>
                </c:pt>
                <c:pt idx="321">
                  <c:v>345.276341</c:v>
                </c:pt>
                <c:pt idx="322">
                  <c:v>346.27714200000003</c:v>
                </c:pt>
                <c:pt idx="323">
                  <c:v>347.27794299999999</c:v>
                </c:pt>
                <c:pt idx="324">
                  <c:v>348.27874400000002</c:v>
                </c:pt>
                <c:pt idx="325">
                  <c:v>349.27954499999998</c:v>
                </c:pt>
                <c:pt idx="326">
                  <c:v>350.28034600000001</c:v>
                </c:pt>
                <c:pt idx="327">
                  <c:v>351.28114699999998</c:v>
                </c:pt>
                <c:pt idx="328">
                  <c:v>352.281948</c:v>
                </c:pt>
                <c:pt idx="329">
                  <c:v>353.28274900000002</c:v>
                </c:pt>
                <c:pt idx="330">
                  <c:v>354.28354999999999</c:v>
                </c:pt>
                <c:pt idx="331">
                  <c:v>355.28435100000002</c:v>
                </c:pt>
                <c:pt idx="332">
                  <c:v>356.28515199999998</c:v>
                </c:pt>
                <c:pt idx="333">
                  <c:v>357.28595300000001</c:v>
                </c:pt>
                <c:pt idx="334">
                  <c:v>358.28675399999997</c:v>
                </c:pt>
                <c:pt idx="335">
                  <c:v>359.287555</c:v>
                </c:pt>
                <c:pt idx="336">
                  <c:v>360.28835600000002</c:v>
                </c:pt>
                <c:pt idx="337">
                  <c:v>361.28915699999999</c:v>
                </c:pt>
                <c:pt idx="338">
                  <c:v>362.28995800000001</c:v>
                </c:pt>
                <c:pt idx="339">
                  <c:v>363.29075899999998</c:v>
                </c:pt>
                <c:pt idx="340">
                  <c:v>364.29156</c:v>
                </c:pt>
                <c:pt idx="341">
                  <c:v>365.29236100000003</c:v>
                </c:pt>
                <c:pt idx="342">
                  <c:v>366.293162</c:v>
                </c:pt>
                <c:pt idx="343">
                  <c:v>367.29396300000002</c:v>
                </c:pt>
                <c:pt idx="344">
                  <c:v>368.29476399999999</c:v>
                </c:pt>
                <c:pt idx="345">
                  <c:v>369.29556500000001</c:v>
                </c:pt>
                <c:pt idx="346">
                  <c:v>370.29636599999998</c:v>
                </c:pt>
                <c:pt idx="347">
                  <c:v>371.297167</c:v>
                </c:pt>
                <c:pt idx="348">
                  <c:v>372.29796800000003</c:v>
                </c:pt>
                <c:pt idx="349">
                  <c:v>373.29876899999999</c:v>
                </c:pt>
                <c:pt idx="350">
                  <c:v>374.29957000000002</c:v>
                </c:pt>
                <c:pt idx="351">
                  <c:v>375.30037099999998</c:v>
                </c:pt>
                <c:pt idx="352">
                  <c:v>376.30117200000001</c:v>
                </c:pt>
                <c:pt idx="353">
                  <c:v>377.30197299999998</c:v>
                </c:pt>
                <c:pt idx="354">
                  <c:v>378.302774</c:v>
                </c:pt>
                <c:pt idx="355">
                  <c:v>379.30357500000002</c:v>
                </c:pt>
                <c:pt idx="356">
                  <c:v>380.30437599999999</c:v>
                </c:pt>
                <c:pt idx="357">
                  <c:v>381.30517700000001</c:v>
                </c:pt>
                <c:pt idx="358">
                  <c:v>382.30597799999998</c:v>
                </c:pt>
                <c:pt idx="359">
                  <c:v>383.30677900000001</c:v>
                </c:pt>
                <c:pt idx="360">
                  <c:v>384.30757999999997</c:v>
                </c:pt>
                <c:pt idx="361">
                  <c:v>385.308381</c:v>
                </c:pt>
                <c:pt idx="362">
                  <c:v>386.30918200000002</c:v>
                </c:pt>
                <c:pt idx="363">
                  <c:v>387.30998299999999</c:v>
                </c:pt>
                <c:pt idx="364">
                  <c:v>388.31078400000001</c:v>
                </c:pt>
                <c:pt idx="365">
                  <c:v>389.31158499999998</c:v>
                </c:pt>
                <c:pt idx="366">
                  <c:v>390.312386</c:v>
                </c:pt>
                <c:pt idx="367">
                  <c:v>391.31318700000003</c:v>
                </c:pt>
                <c:pt idx="368">
                  <c:v>392.31398799999999</c:v>
                </c:pt>
                <c:pt idx="369">
                  <c:v>393.31478900000002</c:v>
                </c:pt>
                <c:pt idx="370">
                  <c:v>394.31558999999999</c:v>
                </c:pt>
                <c:pt idx="371">
                  <c:v>395.31639100000001</c:v>
                </c:pt>
                <c:pt idx="372">
                  <c:v>396.31719199999998</c:v>
                </c:pt>
                <c:pt idx="373">
                  <c:v>397.317993</c:v>
                </c:pt>
                <c:pt idx="374">
                  <c:v>398.31879400000003</c:v>
                </c:pt>
                <c:pt idx="375">
                  <c:v>399.31959499999999</c:v>
                </c:pt>
                <c:pt idx="376">
                  <c:v>400.32039600000002</c:v>
                </c:pt>
                <c:pt idx="377">
                  <c:v>401.32119699999998</c:v>
                </c:pt>
                <c:pt idx="378">
                  <c:v>402.32199800000001</c:v>
                </c:pt>
                <c:pt idx="379">
                  <c:v>403.32279899999997</c:v>
                </c:pt>
                <c:pt idx="380">
                  <c:v>404.3236</c:v>
                </c:pt>
                <c:pt idx="381">
                  <c:v>405.32440100000002</c:v>
                </c:pt>
                <c:pt idx="382">
                  <c:v>406.32520199999999</c:v>
                </c:pt>
                <c:pt idx="383">
                  <c:v>407.32600300000001</c:v>
                </c:pt>
                <c:pt idx="384">
                  <c:v>408.32680399999998</c:v>
                </c:pt>
                <c:pt idx="385">
                  <c:v>409.32760500000001</c:v>
                </c:pt>
                <c:pt idx="386">
                  <c:v>410.32840599999997</c:v>
                </c:pt>
                <c:pt idx="387">
                  <c:v>411.329207</c:v>
                </c:pt>
                <c:pt idx="388">
                  <c:v>412.33000800000002</c:v>
                </c:pt>
                <c:pt idx="389">
                  <c:v>413.33080899999999</c:v>
                </c:pt>
                <c:pt idx="390">
                  <c:v>414.33161000000001</c:v>
                </c:pt>
                <c:pt idx="391">
                  <c:v>415.33241099999998</c:v>
                </c:pt>
                <c:pt idx="392">
                  <c:v>416.333212</c:v>
                </c:pt>
                <c:pt idx="393">
                  <c:v>417.33401300000003</c:v>
                </c:pt>
                <c:pt idx="394">
                  <c:v>418.33481399999999</c:v>
                </c:pt>
                <c:pt idx="395">
                  <c:v>419.33561500000002</c:v>
                </c:pt>
                <c:pt idx="396">
                  <c:v>420.33641599999999</c:v>
                </c:pt>
                <c:pt idx="397">
                  <c:v>421.33721700000001</c:v>
                </c:pt>
                <c:pt idx="398">
                  <c:v>422.33801799999998</c:v>
                </c:pt>
                <c:pt idx="399">
                  <c:v>423.338819</c:v>
                </c:pt>
                <c:pt idx="400">
                  <c:v>424.33962000000002</c:v>
                </c:pt>
                <c:pt idx="401">
                  <c:v>425.34042099999999</c:v>
                </c:pt>
                <c:pt idx="402">
                  <c:v>426.34122200000002</c:v>
                </c:pt>
                <c:pt idx="403">
                  <c:v>427.34202299999998</c:v>
                </c:pt>
                <c:pt idx="404">
                  <c:v>428.34282400000001</c:v>
                </c:pt>
                <c:pt idx="405">
                  <c:v>429.34362499999997</c:v>
                </c:pt>
                <c:pt idx="406">
                  <c:v>430.344426</c:v>
                </c:pt>
                <c:pt idx="407">
                  <c:v>431.34522700000002</c:v>
                </c:pt>
                <c:pt idx="408">
                  <c:v>432.34602799999999</c:v>
                </c:pt>
                <c:pt idx="409">
                  <c:v>433.34682900000001</c:v>
                </c:pt>
                <c:pt idx="410">
                  <c:v>434.34762999999998</c:v>
                </c:pt>
                <c:pt idx="411">
                  <c:v>435.34843100000001</c:v>
                </c:pt>
                <c:pt idx="412">
                  <c:v>436.34923199999997</c:v>
                </c:pt>
                <c:pt idx="413">
                  <c:v>437.350033</c:v>
                </c:pt>
                <c:pt idx="414">
                  <c:v>438.35083400000002</c:v>
                </c:pt>
                <c:pt idx="415">
                  <c:v>439.35163499999999</c:v>
                </c:pt>
                <c:pt idx="416">
                  <c:v>440.35243600000001</c:v>
                </c:pt>
                <c:pt idx="417">
                  <c:v>441.35323699999998</c:v>
                </c:pt>
                <c:pt idx="418">
                  <c:v>442.354038</c:v>
                </c:pt>
                <c:pt idx="419">
                  <c:v>443.35483900000003</c:v>
                </c:pt>
                <c:pt idx="420">
                  <c:v>444.35563999999999</c:v>
                </c:pt>
                <c:pt idx="421">
                  <c:v>445.35644100000002</c:v>
                </c:pt>
                <c:pt idx="422">
                  <c:v>446.35724199999999</c:v>
                </c:pt>
                <c:pt idx="423">
                  <c:v>447.35804300000001</c:v>
                </c:pt>
                <c:pt idx="424">
                  <c:v>448.35884399999998</c:v>
                </c:pt>
                <c:pt idx="425">
                  <c:v>449.359645</c:v>
                </c:pt>
                <c:pt idx="426">
                  <c:v>450.36044600000002</c:v>
                </c:pt>
                <c:pt idx="427">
                  <c:v>451.36124699999999</c:v>
                </c:pt>
                <c:pt idx="428">
                  <c:v>452.36204800000002</c:v>
                </c:pt>
                <c:pt idx="429">
                  <c:v>453.36284899999998</c:v>
                </c:pt>
                <c:pt idx="430">
                  <c:v>454.36365000000001</c:v>
                </c:pt>
                <c:pt idx="431">
                  <c:v>455.36445099999997</c:v>
                </c:pt>
                <c:pt idx="432">
                  <c:v>456.365252</c:v>
                </c:pt>
                <c:pt idx="433">
                  <c:v>457.36605300000002</c:v>
                </c:pt>
                <c:pt idx="434">
                  <c:v>458.36685399999999</c:v>
                </c:pt>
                <c:pt idx="435">
                  <c:v>459.36765500000001</c:v>
                </c:pt>
                <c:pt idx="436">
                  <c:v>460.36845599999998</c:v>
                </c:pt>
                <c:pt idx="437">
                  <c:v>461.369257</c:v>
                </c:pt>
                <c:pt idx="438">
                  <c:v>462.37005799999997</c:v>
                </c:pt>
                <c:pt idx="439">
                  <c:v>463.370859</c:v>
                </c:pt>
                <c:pt idx="440">
                  <c:v>464.37166000000002</c:v>
                </c:pt>
                <c:pt idx="441">
                  <c:v>465.37246099999999</c:v>
                </c:pt>
                <c:pt idx="442">
                  <c:v>466.37326200000001</c:v>
                </c:pt>
                <c:pt idx="443">
                  <c:v>467.37406299999998</c:v>
                </c:pt>
                <c:pt idx="444">
                  <c:v>468.374864</c:v>
                </c:pt>
                <c:pt idx="445">
                  <c:v>469.37566500000003</c:v>
                </c:pt>
                <c:pt idx="446">
                  <c:v>470.37646599999999</c:v>
                </c:pt>
                <c:pt idx="447">
                  <c:v>471.37726700000002</c:v>
                </c:pt>
                <c:pt idx="448">
                  <c:v>472.37806799999998</c:v>
                </c:pt>
                <c:pt idx="449">
                  <c:v>473.37886900000001</c:v>
                </c:pt>
                <c:pt idx="450">
                  <c:v>474.37966999999998</c:v>
                </c:pt>
                <c:pt idx="451">
                  <c:v>475.380471</c:v>
                </c:pt>
                <c:pt idx="452">
                  <c:v>476.38127200000002</c:v>
                </c:pt>
                <c:pt idx="453">
                  <c:v>477.38207299999999</c:v>
                </c:pt>
                <c:pt idx="454">
                  <c:v>478.38287400000002</c:v>
                </c:pt>
                <c:pt idx="455">
                  <c:v>479.38367499999998</c:v>
                </c:pt>
                <c:pt idx="456">
                  <c:v>480.38447600000001</c:v>
                </c:pt>
                <c:pt idx="457">
                  <c:v>481.38527699999997</c:v>
                </c:pt>
                <c:pt idx="458">
                  <c:v>482.386078</c:v>
                </c:pt>
                <c:pt idx="459">
                  <c:v>483.38687900000002</c:v>
                </c:pt>
                <c:pt idx="460">
                  <c:v>484.38767999999999</c:v>
                </c:pt>
                <c:pt idx="461">
                  <c:v>485.38848100000001</c:v>
                </c:pt>
                <c:pt idx="462">
                  <c:v>486.38928199999998</c:v>
                </c:pt>
                <c:pt idx="463">
                  <c:v>487.390083</c:v>
                </c:pt>
                <c:pt idx="464">
                  <c:v>488.39088400000003</c:v>
                </c:pt>
                <c:pt idx="465">
                  <c:v>489.391685</c:v>
                </c:pt>
                <c:pt idx="466">
                  <c:v>490.39248600000002</c:v>
                </c:pt>
                <c:pt idx="467">
                  <c:v>491.39328699999999</c:v>
                </c:pt>
                <c:pt idx="468">
                  <c:v>492.39408800000001</c:v>
                </c:pt>
                <c:pt idx="469">
                  <c:v>493.39488899999998</c:v>
                </c:pt>
                <c:pt idx="470">
                  <c:v>494.39569</c:v>
                </c:pt>
                <c:pt idx="471">
                  <c:v>495.39649100000003</c:v>
                </c:pt>
                <c:pt idx="472">
                  <c:v>496.39729199999999</c:v>
                </c:pt>
                <c:pt idx="473">
                  <c:v>497.39809300000002</c:v>
                </c:pt>
                <c:pt idx="474">
                  <c:v>498.39889399999998</c:v>
                </c:pt>
                <c:pt idx="475">
                  <c:v>499.39969500000001</c:v>
                </c:pt>
                <c:pt idx="476">
                  <c:v>500.40049599999998</c:v>
                </c:pt>
                <c:pt idx="477">
                  <c:v>501.401297</c:v>
                </c:pt>
                <c:pt idx="478">
                  <c:v>502.40209800000002</c:v>
                </c:pt>
                <c:pt idx="479">
                  <c:v>503.40289899999999</c:v>
                </c:pt>
                <c:pt idx="480">
                  <c:v>504.40370000000001</c:v>
                </c:pt>
                <c:pt idx="481">
                  <c:v>505.40450099999998</c:v>
                </c:pt>
                <c:pt idx="482">
                  <c:v>506.40530200000001</c:v>
                </c:pt>
                <c:pt idx="483">
                  <c:v>507.40610299999997</c:v>
                </c:pt>
                <c:pt idx="484">
                  <c:v>508.406904</c:v>
                </c:pt>
                <c:pt idx="485">
                  <c:v>509.40770500000002</c:v>
                </c:pt>
                <c:pt idx="486">
                  <c:v>510.40850599999999</c:v>
                </c:pt>
                <c:pt idx="487">
                  <c:v>511.40930700000001</c:v>
                </c:pt>
                <c:pt idx="488">
                  <c:v>512.41010800000004</c:v>
                </c:pt>
                <c:pt idx="489">
                  <c:v>513.41090899999995</c:v>
                </c:pt>
                <c:pt idx="490">
                  <c:v>514.41170999999997</c:v>
                </c:pt>
                <c:pt idx="491">
                  <c:v>515.41251099999999</c:v>
                </c:pt>
                <c:pt idx="492">
                  <c:v>516.41331200000002</c:v>
                </c:pt>
                <c:pt idx="493">
                  <c:v>517.41411300000004</c:v>
                </c:pt>
                <c:pt idx="494">
                  <c:v>518.41491399999995</c:v>
                </c:pt>
                <c:pt idx="495">
                  <c:v>519.41571499999998</c:v>
                </c:pt>
                <c:pt idx="496">
                  <c:v>520.416516</c:v>
                </c:pt>
                <c:pt idx="497">
                  <c:v>521.41731700000003</c:v>
                </c:pt>
                <c:pt idx="498">
                  <c:v>522.41811800000005</c:v>
                </c:pt>
                <c:pt idx="499">
                  <c:v>523.41891899999996</c:v>
                </c:pt>
                <c:pt idx="500">
                  <c:v>524.41971999999998</c:v>
                </c:pt>
                <c:pt idx="501">
                  <c:v>525.42052100000001</c:v>
                </c:pt>
                <c:pt idx="502">
                  <c:v>526.42132200000003</c:v>
                </c:pt>
                <c:pt idx="503">
                  <c:v>527.42212300000006</c:v>
                </c:pt>
                <c:pt idx="504">
                  <c:v>528.42292399999997</c:v>
                </c:pt>
                <c:pt idx="505">
                  <c:v>529.42372499999999</c:v>
                </c:pt>
                <c:pt idx="506">
                  <c:v>530.42452600000001</c:v>
                </c:pt>
                <c:pt idx="507">
                  <c:v>531.42532700000004</c:v>
                </c:pt>
                <c:pt idx="508">
                  <c:v>532.42612799999995</c:v>
                </c:pt>
                <c:pt idx="509">
                  <c:v>533.42692899999997</c:v>
                </c:pt>
                <c:pt idx="510">
                  <c:v>534.42773</c:v>
                </c:pt>
                <c:pt idx="511">
                  <c:v>535.42853100000002</c:v>
                </c:pt>
                <c:pt idx="512">
                  <c:v>536.42933200000004</c:v>
                </c:pt>
                <c:pt idx="513">
                  <c:v>537.43013299999996</c:v>
                </c:pt>
                <c:pt idx="514">
                  <c:v>538.43093399999998</c:v>
                </c:pt>
                <c:pt idx="515">
                  <c:v>539.431735</c:v>
                </c:pt>
                <c:pt idx="516">
                  <c:v>540.43253600000003</c:v>
                </c:pt>
                <c:pt idx="517">
                  <c:v>541.43333700000005</c:v>
                </c:pt>
                <c:pt idx="518">
                  <c:v>542.43413799999996</c:v>
                </c:pt>
                <c:pt idx="519">
                  <c:v>543.43493899999999</c:v>
                </c:pt>
                <c:pt idx="520">
                  <c:v>544.43574000000001</c:v>
                </c:pt>
                <c:pt idx="521">
                  <c:v>545.43654100000003</c:v>
                </c:pt>
                <c:pt idx="522">
                  <c:v>546.43734199999994</c:v>
                </c:pt>
                <c:pt idx="523">
                  <c:v>547.43814299999997</c:v>
                </c:pt>
                <c:pt idx="524">
                  <c:v>548.43894399999999</c:v>
                </c:pt>
                <c:pt idx="525">
                  <c:v>549.43974500000002</c:v>
                </c:pt>
                <c:pt idx="526">
                  <c:v>550.44054600000004</c:v>
                </c:pt>
                <c:pt idx="527">
                  <c:v>551.44134699999995</c:v>
                </c:pt>
                <c:pt idx="528">
                  <c:v>552.44214799999997</c:v>
                </c:pt>
                <c:pt idx="529">
                  <c:v>553.442949</c:v>
                </c:pt>
                <c:pt idx="530">
                  <c:v>554.44375000000002</c:v>
                </c:pt>
                <c:pt idx="531">
                  <c:v>555.44455100000005</c:v>
                </c:pt>
                <c:pt idx="532">
                  <c:v>556.44535199999996</c:v>
                </c:pt>
                <c:pt idx="533">
                  <c:v>557.44615299999998</c:v>
                </c:pt>
                <c:pt idx="534">
                  <c:v>558.44695400000001</c:v>
                </c:pt>
                <c:pt idx="535">
                  <c:v>559.44775500000003</c:v>
                </c:pt>
                <c:pt idx="536">
                  <c:v>560.44855600000005</c:v>
                </c:pt>
                <c:pt idx="537">
                  <c:v>561.44935699999996</c:v>
                </c:pt>
                <c:pt idx="538">
                  <c:v>562.45015799999999</c:v>
                </c:pt>
                <c:pt idx="539">
                  <c:v>563.45095900000001</c:v>
                </c:pt>
                <c:pt idx="540">
                  <c:v>564.45176000000004</c:v>
                </c:pt>
                <c:pt idx="541">
                  <c:v>565.45256099999995</c:v>
                </c:pt>
                <c:pt idx="542">
                  <c:v>566.45336199999997</c:v>
                </c:pt>
                <c:pt idx="543">
                  <c:v>567.45416299999999</c:v>
                </c:pt>
                <c:pt idx="544">
                  <c:v>568.45496400000002</c:v>
                </c:pt>
                <c:pt idx="545">
                  <c:v>569.45576500000004</c:v>
                </c:pt>
                <c:pt idx="546">
                  <c:v>570.45656599999995</c:v>
                </c:pt>
                <c:pt idx="547">
                  <c:v>571.45736699999998</c:v>
                </c:pt>
                <c:pt idx="548">
                  <c:v>572.458168</c:v>
                </c:pt>
                <c:pt idx="549">
                  <c:v>573.45896900000002</c:v>
                </c:pt>
                <c:pt idx="550">
                  <c:v>574.45977000000005</c:v>
                </c:pt>
                <c:pt idx="551">
                  <c:v>575.46057099999996</c:v>
                </c:pt>
                <c:pt idx="552">
                  <c:v>576.46137199999998</c:v>
                </c:pt>
                <c:pt idx="553">
                  <c:v>577.46217300000001</c:v>
                </c:pt>
                <c:pt idx="554">
                  <c:v>578.46297400000003</c:v>
                </c:pt>
                <c:pt idx="555">
                  <c:v>579.46377500000006</c:v>
                </c:pt>
                <c:pt idx="556">
                  <c:v>580.46457599999997</c:v>
                </c:pt>
                <c:pt idx="557">
                  <c:v>581.46537699999999</c:v>
                </c:pt>
                <c:pt idx="558">
                  <c:v>582.46617800000001</c:v>
                </c:pt>
                <c:pt idx="559">
                  <c:v>583.46697900000004</c:v>
                </c:pt>
                <c:pt idx="560">
                  <c:v>584.46777999999995</c:v>
                </c:pt>
                <c:pt idx="561">
                  <c:v>585.46858099999997</c:v>
                </c:pt>
                <c:pt idx="562">
                  <c:v>586.469382</c:v>
                </c:pt>
                <c:pt idx="563">
                  <c:v>587.47018300000002</c:v>
                </c:pt>
                <c:pt idx="564">
                  <c:v>588.47098400000004</c:v>
                </c:pt>
                <c:pt idx="565">
                  <c:v>589.47178499999995</c:v>
                </c:pt>
                <c:pt idx="566">
                  <c:v>590.47258599999998</c:v>
                </c:pt>
                <c:pt idx="567">
                  <c:v>591.473387</c:v>
                </c:pt>
                <c:pt idx="568">
                  <c:v>592.47418800000003</c:v>
                </c:pt>
                <c:pt idx="569">
                  <c:v>593.47498900000005</c:v>
                </c:pt>
                <c:pt idx="570">
                  <c:v>594.47578999999996</c:v>
                </c:pt>
                <c:pt idx="571">
                  <c:v>595.47659099999998</c:v>
                </c:pt>
                <c:pt idx="572">
                  <c:v>596.47739200000001</c:v>
                </c:pt>
                <c:pt idx="573">
                  <c:v>597.47819300000003</c:v>
                </c:pt>
                <c:pt idx="574">
                  <c:v>598.47899399999994</c:v>
                </c:pt>
                <c:pt idx="575">
                  <c:v>599.47979499999997</c:v>
                </c:pt>
                <c:pt idx="576">
                  <c:v>600.48059599999999</c:v>
                </c:pt>
                <c:pt idx="577">
                  <c:v>601.48139700000002</c:v>
                </c:pt>
                <c:pt idx="578">
                  <c:v>602.48219800000004</c:v>
                </c:pt>
                <c:pt idx="579">
                  <c:v>603.48299899999995</c:v>
                </c:pt>
                <c:pt idx="580">
                  <c:v>604.48379999999997</c:v>
                </c:pt>
                <c:pt idx="581">
                  <c:v>605.484601</c:v>
                </c:pt>
                <c:pt idx="582">
                  <c:v>606.48540200000002</c:v>
                </c:pt>
                <c:pt idx="583">
                  <c:v>607.48620300000005</c:v>
                </c:pt>
                <c:pt idx="584">
                  <c:v>608.48700399999996</c:v>
                </c:pt>
                <c:pt idx="585">
                  <c:v>609.48780499999998</c:v>
                </c:pt>
                <c:pt idx="586">
                  <c:v>610.488606</c:v>
                </c:pt>
                <c:pt idx="587">
                  <c:v>611.48940700000003</c:v>
                </c:pt>
                <c:pt idx="588">
                  <c:v>612.49020800000005</c:v>
                </c:pt>
                <c:pt idx="589">
                  <c:v>613.49100899999996</c:v>
                </c:pt>
                <c:pt idx="590">
                  <c:v>614.49180999999999</c:v>
                </c:pt>
                <c:pt idx="591">
                  <c:v>615.49261100000001</c:v>
                </c:pt>
                <c:pt idx="592">
                  <c:v>616.49341200000003</c:v>
                </c:pt>
                <c:pt idx="593">
                  <c:v>617.49421299999995</c:v>
                </c:pt>
                <c:pt idx="594">
                  <c:v>618.49501399999997</c:v>
                </c:pt>
                <c:pt idx="595">
                  <c:v>619.49581499999999</c:v>
                </c:pt>
                <c:pt idx="596">
                  <c:v>620.49661600000002</c:v>
                </c:pt>
                <c:pt idx="597">
                  <c:v>621.49741700000004</c:v>
                </c:pt>
                <c:pt idx="598">
                  <c:v>622.49821799999995</c:v>
                </c:pt>
                <c:pt idx="599">
                  <c:v>623.49901899999998</c:v>
                </c:pt>
                <c:pt idx="600">
                  <c:v>624.49982</c:v>
                </c:pt>
                <c:pt idx="601">
                  <c:v>625.50062100000002</c:v>
                </c:pt>
                <c:pt idx="602">
                  <c:v>626.50142200000005</c:v>
                </c:pt>
                <c:pt idx="603">
                  <c:v>627.50222299999996</c:v>
                </c:pt>
                <c:pt idx="604">
                  <c:v>628.50302399999998</c:v>
                </c:pt>
                <c:pt idx="605">
                  <c:v>629.50382500000001</c:v>
                </c:pt>
                <c:pt idx="606">
                  <c:v>630.50462600000003</c:v>
                </c:pt>
                <c:pt idx="607">
                  <c:v>631.50542700000005</c:v>
                </c:pt>
                <c:pt idx="608">
                  <c:v>632.50622799999996</c:v>
                </c:pt>
                <c:pt idx="609">
                  <c:v>633.50702899999999</c:v>
                </c:pt>
                <c:pt idx="610">
                  <c:v>634.50783000000001</c:v>
                </c:pt>
                <c:pt idx="611">
                  <c:v>635.50863100000004</c:v>
                </c:pt>
                <c:pt idx="612">
                  <c:v>636.50943199999995</c:v>
                </c:pt>
                <c:pt idx="613">
                  <c:v>637.51023299999997</c:v>
                </c:pt>
                <c:pt idx="614">
                  <c:v>638.511034</c:v>
                </c:pt>
                <c:pt idx="615">
                  <c:v>639.51183500000002</c:v>
                </c:pt>
                <c:pt idx="616">
                  <c:v>640.51263600000004</c:v>
                </c:pt>
                <c:pt idx="617">
                  <c:v>641.51343699999995</c:v>
                </c:pt>
                <c:pt idx="618">
                  <c:v>642.51423799999998</c:v>
                </c:pt>
                <c:pt idx="619">
                  <c:v>643.515039</c:v>
                </c:pt>
                <c:pt idx="620">
                  <c:v>644.51584000000003</c:v>
                </c:pt>
                <c:pt idx="621">
                  <c:v>645.51664100000005</c:v>
                </c:pt>
                <c:pt idx="622">
                  <c:v>646.51744199999996</c:v>
                </c:pt>
                <c:pt idx="623">
                  <c:v>647.51824299999998</c:v>
                </c:pt>
                <c:pt idx="624">
                  <c:v>648.51904400000001</c:v>
                </c:pt>
                <c:pt idx="625">
                  <c:v>649.51984500000003</c:v>
                </c:pt>
                <c:pt idx="626">
                  <c:v>650.52064600000006</c:v>
                </c:pt>
              </c:numCache>
            </c:numRef>
          </c:xVal>
          <c:yVal>
            <c:numRef>
              <c:f>'FIR-MIR'!$B$22:$B$648</c:f>
              <c:numCache>
                <c:formatCode>General</c:formatCode>
                <c:ptCount val="627"/>
                <c:pt idx="0">
                  <c:v>-9.7999999999999997E-4</c:v>
                </c:pt>
                <c:pt idx="1">
                  <c:v>-8.5999999999999998E-4</c:v>
                </c:pt>
                <c:pt idx="2">
                  <c:v>-7.6000000000000004E-4</c:v>
                </c:pt>
                <c:pt idx="3">
                  <c:v>-4.8000000000000001E-4</c:v>
                </c:pt>
                <c:pt idx="4">
                  <c:v>-5.6999999999999998E-4</c:v>
                </c:pt>
                <c:pt idx="5">
                  <c:v>-6.7000000000000002E-4</c:v>
                </c:pt>
                <c:pt idx="6">
                  <c:v>-6.9999999999999999E-4</c:v>
                </c:pt>
                <c:pt idx="7">
                  <c:v>-5.9000000000000003E-4</c:v>
                </c:pt>
                <c:pt idx="8">
                  <c:v>-4.0000000000000003E-5</c:v>
                </c:pt>
                <c:pt idx="9">
                  <c:v>6.9999999999999994E-5</c:v>
                </c:pt>
                <c:pt idx="10">
                  <c:v>-3.2000000000000003E-4</c:v>
                </c:pt>
                <c:pt idx="11">
                  <c:v>-7.9000000000000001E-4</c:v>
                </c:pt>
                <c:pt idx="12">
                  <c:v>-8.5999999999999998E-4</c:v>
                </c:pt>
                <c:pt idx="13">
                  <c:v>-5.4000000000000001E-4</c:v>
                </c:pt>
                <c:pt idx="14">
                  <c:v>-1.2999999999999999E-4</c:v>
                </c:pt>
                <c:pt idx="15">
                  <c:v>3.0000000000000001E-5</c:v>
                </c:pt>
                <c:pt idx="16">
                  <c:v>-2.5000000000000001E-4</c:v>
                </c:pt>
                <c:pt idx="17">
                  <c:v>-3.8000000000000002E-4</c:v>
                </c:pt>
                <c:pt idx="18">
                  <c:v>-5.6999999999999998E-4</c:v>
                </c:pt>
                <c:pt idx="19">
                  <c:v>-4.4000000000000002E-4</c:v>
                </c:pt>
                <c:pt idx="20">
                  <c:v>-3.8999999999999999E-4</c:v>
                </c:pt>
                <c:pt idx="21">
                  <c:v>-6.0000000000000002E-5</c:v>
                </c:pt>
                <c:pt idx="22">
                  <c:v>5.0000000000000002E-5</c:v>
                </c:pt>
                <c:pt idx="23">
                  <c:v>1.0200000000000001E-3</c:v>
                </c:pt>
                <c:pt idx="24">
                  <c:v>2.49E-3</c:v>
                </c:pt>
                <c:pt idx="25">
                  <c:v>1.2600000000000001E-3</c:v>
                </c:pt>
                <c:pt idx="26">
                  <c:v>1.4999999999999999E-4</c:v>
                </c:pt>
                <c:pt idx="27">
                  <c:v>9.0000000000000006E-5</c:v>
                </c:pt>
                <c:pt idx="28">
                  <c:v>-1.3999999999999999E-4</c:v>
                </c:pt>
                <c:pt idx="29">
                  <c:v>-1.4999999999999999E-4</c:v>
                </c:pt>
                <c:pt idx="30">
                  <c:v>-1.4999999999999999E-4</c:v>
                </c:pt>
                <c:pt idx="31">
                  <c:v>0</c:v>
                </c:pt>
                <c:pt idx="32">
                  <c:v>9.0000000000000006E-5</c:v>
                </c:pt>
                <c:pt idx="33">
                  <c:v>2.7E-4</c:v>
                </c:pt>
                <c:pt idx="34">
                  <c:v>4.2999999999999999E-4</c:v>
                </c:pt>
                <c:pt idx="35">
                  <c:v>5.4000000000000001E-4</c:v>
                </c:pt>
                <c:pt idx="36">
                  <c:v>5.0000000000000001E-4</c:v>
                </c:pt>
                <c:pt idx="37">
                  <c:v>4.2000000000000002E-4</c:v>
                </c:pt>
                <c:pt idx="38">
                  <c:v>2.9E-4</c:v>
                </c:pt>
                <c:pt idx="39">
                  <c:v>2.3000000000000001E-4</c:v>
                </c:pt>
                <c:pt idx="40">
                  <c:v>3.3E-4</c:v>
                </c:pt>
                <c:pt idx="41">
                  <c:v>2.5000000000000001E-4</c:v>
                </c:pt>
                <c:pt idx="42">
                  <c:v>5.0000000000000002E-5</c:v>
                </c:pt>
                <c:pt idx="43">
                  <c:v>-4.0000000000000003E-5</c:v>
                </c:pt>
                <c:pt idx="44">
                  <c:v>-8.0000000000000007E-5</c:v>
                </c:pt>
                <c:pt idx="45">
                  <c:v>6.9999999999999994E-5</c:v>
                </c:pt>
                <c:pt idx="46">
                  <c:v>-5.0000000000000002E-5</c:v>
                </c:pt>
                <c:pt idx="47">
                  <c:v>-1.9000000000000001E-4</c:v>
                </c:pt>
                <c:pt idx="48">
                  <c:v>1.2E-4</c:v>
                </c:pt>
                <c:pt idx="49">
                  <c:v>1.3999999999999999E-4</c:v>
                </c:pt>
                <c:pt idx="50">
                  <c:v>-1.1E-4</c:v>
                </c:pt>
                <c:pt idx="51">
                  <c:v>-2.0000000000000001E-4</c:v>
                </c:pt>
                <c:pt idx="52">
                  <c:v>-1E-4</c:v>
                </c:pt>
                <c:pt idx="53">
                  <c:v>1.8000000000000001E-4</c:v>
                </c:pt>
                <c:pt idx="54">
                  <c:v>2.7999999999999998E-4</c:v>
                </c:pt>
                <c:pt idx="55">
                  <c:v>4.2000000000000002E-4</c:v>
                </c:pt>
                <c:pt idx="56">
                  <c:v>6.7000000000000002E-4</c:v>
                </c:pt>
                <c:pt idx="57">
                  <c:v>4.0000000000000002E-4</c:v>
                </c:pt>
                <c:pt idx="58">
                  <c:v>2.0000000000000001E-4</c:v>
                </c:pt>
                <c:pt idx="59">
                  <c:v>0</c:v>
                </c:pt>
                <c:pt idx="60">
                  <c:v>0</c:v>
                </c:pt>
                <c:pt idx="61">
                  <c:v>5.0000000000000002E-5</c:v>
                </c:pt>
                <c:pt idx="62">
                  <c:v>-1.3999999999999999E-4</c:v>
                </c:pt>
                <c:pt idx="63">
                  <c:v>-6.9999999999999994E-5</c:v>
                </c:pt>
                <c:pt idx="64">
                  <c:v>5.0000000000000002E-5</c:v>
                </c:pt>
                <c:pt idx="65">
                  <c:v>2.4000000000000001E-4</c:v>
                </c:pt>
                <c:pt idx="66">
                  <c:v>3.4000000000000002E-4</c:v>
                </c:pt>
                <c:pt idx="67">
                  <c:v>2.4000000000000001E-4</c:v>
                </c:pt>
                <c:pt idx="68">
                  <c:v>-6.9999999999999994E-5</c:v>
                </c:pt>
                <c:pt idx="69">
                  <c:v>-5.0000000000000002E-5</c:v>
                </c:pt>
                <c:pt idx="70">
                  <c:v>1.2999999999999999E-4</c:v>
                </c:pt>
                <c:pt idx="71">
                  <c:v>1.1E-4</c:v>
                </c:pt>
                <c:pt idx="72">
                  <c:v>1.2999999999999999E-4</c:v>
                </c:pt>
                <c:pt idx="73">
                  <c:v>1.2999999999999999E-4</c:v>
                </c:pt>
                <c:pt idx="74">
                  <c:v>5.0000000000000002E-5</c:v>
                </c:pt>
                <c:pt idx="75">
                  <c:v>9.0000000000000006E-5</c:v>
                </c:pt>
                <c:pt idx="76">
                  <c:v>2.0000000000000001E-4</c:v>
                </c:pt>
                <c:pt idx="77">
                  <c:v>1.6000000000000001E-4</c:v>
                </c:pt>
                <c:pt idx="78">
                  <c:v>-1.0000000000000001E-5</c:v>
                </c:pt>
                <c:pt idx="79">
                  <c:v>-1E-4</c:v>
                </c:pt>
                <c:pt idx="80">
                  <c:v>-1.7000000000000001E-4</c:v>
                </c:pt>
                <c:pt idx="81">
                  <c:v>-1E-4</c:v>
                </c:pt>
                <c:pt idx="82">
                  <c:v>0</c:v>
                </c:pt>
                <c:pt idx="83">
                  <c:v>-1.3999999999999999E-4</c:v>
                </c:pt>
                <c:pt idx="84">
                  <c:v>-2.9999999999999997E-4</c:v>
                </c:pt>
                <c:pt idx="85">
                  <c:v>-2.0000000000000001E-4</c:v>
                </c:pt>
                <c:pt idx="86">
                  <c:v>-5.0000000000000002E-5</c:v>
                </c:pt>
                <c:pt idx="87">
                  <c:v>1.4999999999999999E-4</c:v>
                </c:pt>
                <c:pt idx="88">
                  <c:v>3.6000000000000002E-4</c:v>
                </c:pt>
                <c:pt idx="89">
                  <c:v>1.7000000000000001E-4</c:v>
                </c:pt>
                <c:pt idx="90">
                  <c:v>-1E-4</c:v>
                </c:pt>
                <c:pt idx="91">
                  <c:v>-9.0000000000000006E-5</c:v>
                </c:pt>
                <c:pt idx="92">
                  <c:v>-2.0000000000000002E-5</c:v>
                </c:pt>
                <c:pt idx="93">
                  <c:v>4.0000000000000003E-5</c:v>
                </c:pt>
                <c:pt idx="94">
                  <c:v>2.0000000000000002E-5</c:v>
                </c:pt>
                <c:pt idx="95">
                  <c:v>-1E-4</c:v>
                </c:pt>
                <c:pt idx="96">
                  <c:v>-5.0000000000000002E-5</c:v>
                </c:pt>
                <c:pt idx="97">
                  <c:v>1.1E-4</c:v>
                </c:pt>
                <c:pt idx="98">
                  <c:v>2.4000000000000001E-4</c:v>
                </c:pt>
                <c:pt idx="99">
                  <c:v>1.8000000000000001E-4</c:v>
                </c:pt>
                <c:pt idx="100">
                  <c:v>5.0000000000000002E-5</c:v>
                </c:pt>
                <c:pt idx="101">
                  <c:v>-3.0000000000000001E-5</c:v>
                </c:pt>
                <c:pt idx="102">
                  <c:v>-2.0000000000000002E-5</c:v>
                </c:pt>
                <c:pt idx="103">
                  <c:v>-2.0000000000000002E-5</c:v>
                </c:pt>
                <c:pt idx="104">
                  <c:v>6.9999999999999994E-5</c:v>
                </c:pt>
                <c:pt idx="105">
                  <c:v>2.9999999999999997E-4</c:v>
                </c:pt>
                <c:pt idx="106">
                  <c:v>2.9E-4</c:v>
                </c:pt>
                <c:pt idx="107">
                  <c:v>1.7000000000000001E-4</c:v>
                </c:pt>
                <c:pt idx="108">
                  <c:v>1.4999999999999999E-4</c:v>
                </c:pt>
                <c:pt idx="109">
                  <c:v>1.4999999999999999E-4</c:v>
                </c:pt>
                <c:pt idx="110">
                  <c:v>1.3999999999999999E-4</c:v>
                </c:pt>
                <c:pt idx="111">
                  <c:v>6.9999999999999994E-5</c:v>
                </c:pt>
                <c:pt idx="112">
                  <c:v>3.0000000000000001E-5</c:v>
                </c:pt>
                <c:pt idx="113">
                  <c:v>-1.0000000000000001E-5</c:v>
                </c:pt>
                <c:pt idx="114">
                  <c:v>-9.0000000000000006E-5</c:v>
                </c:pt>
                <c:pt idx="115">
                  <c:v>-1.8000000000000001E-4</c:v>
                </c:pt>
                <c:pt idx="116">
                  <c:v>-3.0000000000000001E-5</c:v>
                </c:pt>
                <c:pt idx="117">
                  <c:v>8.0000000000000007E-5</c:v>
                </c:pt>
                <c:pt idx="118">
                  <c:v>4.0000000000000003E-5</c:v>
                </c:pt>
                <c:pt idx="119">
                  <c:v>1.0000000000000001E-5</c:v>
                </c:pt>
                <c:pt idx="120">
                  <c:v>1.1E-4</c:v>
                </c:pt>
                <c:pt idx="121">
                  <c:v>2.2000000000000001E-4</c:v>
                </c:pt>
                <c:pt idx="122">
                  <c:v>1.2E-4</c:v>
                </c:pt>
                <c:pt idx="123">
                  <c:v>9.0000000000000006E-5</c:v>
                </c:pt>
                <c:pt idx="124">
                  <c:v>4.0000000000000003E-5</c:v>
                </c:pt>
                <c:pt idx="125">
                  <c:v>-5.0000000000000002E-5</c:v>
                </c:pt>
                <c:pt idx="126">
                  <c:v>-4.0000000000000003E-5</c:v>
                </c:pt>
                <c:pt idx="127">
                  <c:v>2.0000000000000002E-5</c:v>
                </c:pt>
                <c:pt idx="128">
                  <c:v>2.0000000000000002E-5</c:v>
                </c:pt>
                <c:pt idx="129">
                  <c:v>-3.0000000000000001E-5</c:v>
                </c:pt>
                <c:pt idx="130">
                  <c:v>-4.0000000000000003E-5</c:v>
                </c:pt>
                <c:pt idx="131">
                  <c:v>9.0000000000000006E-5</c:v>
                </c:pt>
                <c:pt idx="132">
                  <c:v>1E-4</c:v>
                </c:pt>
                <c:pt idx="133">
                  <c:v>-6.0000000000000002E-5</c:v>
                </c:pt>
                <c:pt idx="134">
                  <c:v>-1.2E-4</c:v>
                </c:pt>
                <c:pt idx="135">
                  <c:v>-6.0000000000000002E-5</c:v>
                </c:pt>
                <c:pt idx="136">
                  <c:v>-5.0000000000000002E-5</c:v>
                </c:pt>
                <c:pt idx="137">
                  <c:v>-9.0000000000000006E-5</c:v>
                </c:pt>
                <c:pt idx="138">
                  <c:v>-3.0000000000000001E-5</c:v>
                </c:pt>
                <c:pt idx="139">
                  <c:v>6.9999999999999994E-5</c:v>
                </c:pt>
                <c:pt idx="140">
                  <c:v>1E-4</c:v>
                </c:pt>
                <c:pt idx="141">
                  <c:v>6.9999999999999994E-5</c:v>
                </c:pt>
                <c:pt idx="142">
                  <c:v>2.0000000000000002E-5</c:v>
                </c:pt>
                <c:pt idx="143">
                  <c:v>-1.0000000000000001E-5</c:v>
                </c:pt>
                <c:pt idx="144">
                  <c:v>-2.0000000000000002E-5</c:v>
                </c:pt>
                <c:pt idx="145">
                  <c:v>-3.0000000000000001E-5</c:v>
                </c:pt>
                <c:pt idx="146">
                  <c:v>-6.0000000000000002E-5</c:v>
                </c:pt>
                <c:pt idx="147">
                  <c:v>-8.0000000000000007E-5</c:v>
                </c:pt>
                <c:pt idx="148">
                  <c:v>-1.9000000000000001E-4</c:v>
                </c:pt>
                <c:pt idx="149">
                  <c:v>-1.9000000000000001E-4</c:v>
                </c:pt>
                <c:pt idx="150">
                  <c:v>-5.0000000000000002E-5</c:v>
                </c:pt>
                <c:pt idx="151">
                  <c:v>8.0000000000000007E-5</c:v>
                </c:pt>
                <c:pt idx="152">
                  <c:v>4.0000000000000003E-5</c:v>
                </c:pt>
                <c:pt idx="153">
                  <c:v>-5.0000000000000002E-5</c:v>
                </c:pt>
                <c:pt idx="154">
                  <c:v>-1E-4</c:v>
                </c:pt>
                <c:pt idx="155">
                  <c:v>-6.9999999999999994E-5</c:v>
                </c:pt>
                <c:pt idx="156">
                  <c:v>-4.0000000000000003E-5</c:v>
                </c:pt>
                <c:pt idx="157">
                  <c:v>-6.0000000000000002E-5</c:v>
                </c:pt>
                <c:pt idx="158">
                  <c:v>-1.3999999999999999E-4</c:v>
                </c:pt>
                <c:pt idx="159">
                  <c:v>-9.0000000000000006E-5</c:v>
                </c:pt>
                <c:pt idx="160">
                  <c:v>9.0000000000000006E-5</c:v>
                </c:pt>
                <c:pt idx="161">
                  <c:v>1E-4</c:v>
                </c:pt>
                <c:pt idx="162">
                  <c:v>6.9999999999999994E-5</c:v>
                </c:pt>
                <c:pt idx="163">
                  <c:v>6.9999999999999994E-5</c:v>
                </c:pt>
                <c:pt idx="164">
                  <c:v>2.0000000000000002E-5</c:v>
                </c:pt>
                <c:pt idx="165">
                  <c:v>-1E-4</c:v>
                </c:pt>
                <c:pt idx="166">
                  <c:v>-6.9999999999999994E-5</c:v>
                </c:pt>
                <c:pt idx="167">
                  <c:v>-5.0000000000000002E-5</c:v>
                </c:pt>
                <c:pt idx="168">
                  <c:v>-6.0000000000000002E-5</c:v>
                </c:pt>
                <c:pt idx="169">
                  <c:v>-1.0000000000000001E-5</c:v>
                </c:pt>
                <c:pt idx="170">
                  <c:v>-3.0000000000000001E-5</c:v>
                </c:pt>
                <c:pt idx="171">
                  <c:v>5.0000000000000002E-5</c:v>
                </c:pt>
                <c:pt idx="172">
                  <c:v>1.1E-4</c:v>
                </c:pt>
                <c:pt idx="173">
                  <c:v>1E-4</c:v>
                </c:pt>
                <c:pt idx="174">
                  <c:v>1.2E-4</c:v>
                </c:pt>
                <c:pt idx="175">
                  <c:v>1E-4</c:v>
                </c:pt>
                <c:pt idx="176">
                  <c:v>6.9999999999999994E-5</c:v>
                </c:pt>
                <c:pt idx="177">
                  <c:v>-1.0000000000000001E-5</c:v>
                </c:pt>
                <c:pt idx="178">
                  <c:v>4.0000000000000003E-5</c:v>
                </c:pt>
                <c:pt idx="179">
                  <c:v>8.0000000000000007E-5</c:v>
                </c:pt>
                <c:pt idx="180">
                  <c:v>-6.0000000000000002E-5</c:v>
                </c:pt>
                <c:pt idx="181">
                  <c:v>-1.3999999999999999E-4</c:v>
                </c:pt>
                <c:pt idx="182">
                  <c:v>-6.9999999999999994E-5</c:v>
                </c:pt>
                <c:pt idx="183">
                  <c:v>5.0000000000000002E-5</c:v>
                </c:pt>
                <c:pt idx="184">
                  <c:v>6.9999999999999994E-5</c:v>
                </c:pt>
                <c:pt idx="185">
                  <c:v>5.0000000000000002E-5</c:v>
                </c:pt>
                <c:pt idx="186">
                  <c:v>5.0000000000000002E-5</c:v>
                </c:pt>
                <c:pt idx="187">
                  <c:v>0</c:v>
                </c:pt>
                <c:pt idx="188">
                  <c:v>1.0000000000000001E-5</c:v>
                </c:pt>
                <c:pt idx="189">
                  <c:v>3.0000000000000001E-5</c:v>
                </c:pt>
                <c:pt idx="190">
                  <c:v>5.0000000000000002E-5</c:v>
                </c:pt>
                <c:pt idx="191">
                  <c:v>8.0000000000000007E-5</c:v>
                </c:pt>
                <c:pt idx="192">
                  <c:v>1.2999999999999999E-4</c:v>
                </c:pt>
                <c:pt idx="193">
                  <c:v>1.7000000000000001E-4</c:v>
                </c:pt>
                <c:pt idx="194">
                  <c:v>1.3999999999999999E-4</c:v>
                </c:pt>
                <c:pt idx="195">
                  <c:v>1.4999999999999999E-4</c:v>
                </c:pt>
                <c:pt idx="196">
                  <c:v>8.0000000000000007E-5</c:v>
                </c:pt>
                <c:pt idx="197">
                  <c:v>-5.0000000000000002E-5</c:v>
                </c:pt>
                <c:pt idx="198">
                  <c:v>-6.0000000000000002E-5</c:v>
                </c:pt>
                <c:pt idx="199">
                  <c:v>-5.0000000000000002E-5</c:v>
                </c:pt>
                <c:pt idx="200">
                  <c:v>-3.0000000000000001E-5</c:v>
                </c:pt>
                <c:pt idx="201">
                  <c:v>3.0000000000000001E-5</c:v>
                </c:pt>
                <c:pt idx="202">
                  <c:v>1.0000000000000001E-5</c:v>
                </c:pt>
                <c:pt idx="203">
                  <c:v>-4.0000000000000003E-5</c:v>
                </c:pt>
                <c:pt idx="204">
                  <c:v>-2.0000000000000002E-5</c:v>
                </c:pt>
                <c:pt idx="205">
                  <c:v>6.9999999999999994E-5</c:v>
                </c:pt>
                <c:pt idx="206">
                  <c:v>6.0000000000000002E-5</c:v>
                </c:pt>
                <c:pt idx="207">
                  <c:v>-3.0000000000000001E-5</c:v>
                </c:pt>
                <c:pt idx="208">
                  <c:v>-9.0000000000000006E-5</c:v>
                </c:pt>
                <c:pt idx="209">
                  <c:v>-1.0000000000000001E-5</c:v>
                </c:pt>
                <c:pt idx="210">
                  <c:v>1.0000000000000001E-5</c:v>
                </c:pt>
                <c:pt idx="211">
                  <c:v>-5.0000000000000002E-5</c:v>
                </c:pt>
                <c:pt idx="212">
                  <c:v>-6.9999999999999994E-5</c:v>
                </c:pt>
                <c:pt idx="213">
                  <c:v>-8.0000000000000007E-5</c:v>
                </c:pt>
                <c:pt idx="214">
                  <c:v>-4.0000000000000003E-5</c:v>
                </c:pt>
                <c:pt idx="215">
                  <c:v>-1.0000000000000001E-5</c:v>
                </c:pt>
                <c:pt idx="216">
                  <c:v>1.0000000000000001E-5</c:v>
                </c:pt>
                <c:pt idx="217">
                  <c:v>-2.0000000000000002E-5</c:v>
                </c:pt>
                <c:pt idx="218">
                  <c:v>-9.0000000000000006E-5</c:v>
                </c:pt>
                <c:pt idx="219">
                  <c:v>-5.0000000000000002E-5</c:v>
                </c:pt>
                <c:pt idx="220">
                  <c:v>-4.0000000000000003E-5</c:v>
                </c:pt>
                <c:pt idx="221">
                  <c:v>-2.0000000000000002E-5</c:v>
                </c:pt>
                <c:pt idx="222">
                  <c:v>0</c:v>
                </c:pt>
                <c:pt idx="223">
                  <c:v>-1.2E-4</c:v>
                </c:pt>
                <c:pt idx="224">
                  <c:v>-1.8000000000000001E-4</c:v>
                </c:pt>
                <c:pt idx="225">
                  <c:v>-1.1E-4</c:v>
                </c:pt>
                <c:pt idx="226">
                  <c:v>-6.0000000000000002E-5</c:v>
                </c:pt>
                <c:pt idx="227">
                  <c:v>-5.0000000000000002E-5</c:v>
                </c:pt>
                <c:pt idx="228">
                  <c:v>-1.0000000000000001E-5</c:v>
                </c:pt>
                <c:pt idx="229">
                  <c:v>-2.0000000000000002E-5</c:v>
                </c:pt>
                <c:pt idx="230">
                  <c:v>-3.0000000000000001E-5</c:v>
                </c:pt>
                <c:pt idx="231">
                  <c:v>-2.0000000000000002E-5</c:v>
                </c:pt>
                <c:pt idx="232">
                  <c:v>-8.0000000000000007E-5</c:v>
                </c:pt>
                <c:pt idx="233">
                  <c:v>-6.9999999999999994E-5</c:v>
                </c:pt>
                <c:pt idx="234">
                  <c:v>-2.0000000000000002E-5</c:v>
                </c:pt>
                <c:pt idx="235">
                  <c:v>-4.0000000000000003E-5</c:v>
                </c:pt>
                <c:pt idx="236">
                  <c:v>-2.0000000000000002E-5</c:v>
                </c:pt>
                <c:pt idx="237">
                  <c:v>4.0000000000000003E-5</c:v>
                </c:pt>
                <c:pt idx="238">
                  <c:v>0</c:v>
                </c:pt>
                <c:pt idx="239">
                  <c:v>-6.9999999999999994E-5</c:v>
                </c:pt>
                <c:pt idx="240">
                  <c:v>-1E-4</c:v>
                </c:pt>
                <c:pt idx="241">
                  <c:v>-8.0000000000000007E-5</c:v>
                </c:pt>
                <c:pt idx="242">
                  <c:v>-1.2E-4</c:v>
                </c:pt>
                <c:pt idx="243">
                  <c:v>-1.2E-4</c:v>
                </c:pt>
                <c:pt idx="244">
                  <c:v>-5.0000000000000002E-5</c:v>
                </c:pt>
                <c:pt idx="245">
                  <c:v>-2.0000000000000002E-5</c:v>
                </c:pt>
                <c:pt idx="246">
                  <c:v>-6.0000000000000002E-5</c:v>
                </c:pt>
                <c:pt idx="247">
                  <c:v>-1E-4</c:v>
                </c:pt>
                <c:pt idx="248">
                  <c:v>-6.0000000000000002E-5</c:v>
                </c:pt>
                <c:pt idx="249">
                  <c:v>-2.0000000000000002E-5</c:v>
                </c:pt>
                <c:pt idx="250">
                  <c:v>2.0000000000000002E-5</c:v>
                </c:pt>
                <c:pt idx="251">
                  <c:v>-4.0000000000000003E-5</c:v>
                </c:pt>
                <c:pt idx="252">
                  <c:v>-5.0000000000000002E-5</c:v>
                </c:pt>
                <c:pt idx="253">
                  <c:v>-5.0000000000000002E-5</c:v>
                </c:pt>
                <c:pt idx="254">
                  <c:v>-6.0000000000000002E-5</c:v>
                </c:pt>
                <c:pt idx="255">
                  <c:v>0</c:v>
                </c:pt>
                <c:pt idx="256">
                  <c:v>-1.0000000000000001E-5</c:v>
                </c:pt>
                <c:pt idx="257">
                  <c:v>4.0000000000000003E-5</c:v>
                </c:pt>
                <c:pt idx="258">
                  <c:v>1.1E-4</c:v>
                </c:pt>
                <c:pt idx="259">
                  <c:v>6.0000000000000002E-5</c:v>
                </c:pt>
                <c:pt idx="260">
                  <c:v>2.0000000000000002E-5</c:v>
                </c:pt>
                <c:pt idx="261">
                  <c:v>-2.0000000000000002E-5</c:v>
                </c:pt>
                <c:pt idx="262">
                  <c:v>1.0000000000000001E-5</c:v>
                </c:pt>
                <c:pt idx="263">
                  <c:v>0</c:v>
                </c:pt>
                <c:pt idx="264">
                  <c:v>-1.3999999999999999E-4</c:v>
                </c:pt>
                <c:pt idx="265">
                  <c:v>-8.0000000000000007E-5</c:v>
                </c:pt>
                <c:pt idx="266">
                  <c:v>5.0000000000000002E-5</c:v>
                </c:pt>
                <c:pt idx="267">
                  <c:v>5.0000000000000002E-5</c:v>
                </c:pt>
                <c:pt idx="268">
                  <c:v>3.0000000000000001E-5</c:v>
                </c:pt>
                <c:pt idx="269">
                  <c:v>8.0000000000000007E-5</c:v>
                </c:pt>
                <c:pt idx="270">
                  <c:v>1.2E-4</c:v>
                </c:pt>
                <c:pt idx="271">
                  <c:v>5.0000000000000002E-5</c:v>
                </c:pt>
                <c:pt idx="272">
                  <c:v>9.0000000000000006E-5</c:v>
                </c:pt>
                <c:pt idx="273">
                  <c:v>1.3999999999999999E-4</c:v>
                </c:pt>
                <c:pt idx="274">
                  <c:v>6.9999999999999994E-5</c:v>
                </c:pt>
                <c:pt idx="275">
                  <c:v>5.0000000000000002E-5</c:v>
                </c:pt>
                <c:pt idx="276">
                  <c:v>6.9999999999999994E-5</c:v>
                </c:pt>
                <c:pt idx="277">
                  <c:v>1E-4</c:v>
                </c:pt>
                <c:pt idx="278">
                  <c:v>9.0000000000000006E-5</c:v>
                </c:pt>
                <c:pt idx="279">
                  <c:v>4.0000000000000003E-5</c:v>
                </c:pt>
                <c:pt idx="280">
                  <c:v>8.0000000000000007E-5</c:v>
                </c:pt>
                <c:pt idx="281">
                  <c:v>1.1E-4</c:v>
                </c:pt>
                <c:pt idx="282">
                  <c:v>1.0000000000000001E-5</c:v>
                </c:pt>
                <c:pt idx="283">
                  <c:v>-6.0000000000000002E-5</c:v>
                </c:pt>
                <c:pt idx="284">
                  <c:v>-2.0000000000000002E-5</c:v>
                </c:pt>
                <c:pt idx="285">
                  <c:v>2.0000000000000002E-5</c:v>
                </c:pt>
                <c:pt idx="286">
                  <c:v>5.0000000000000002E-5</c:v>
                </c:pt>
                <c:pt idx="287">
                  <c:v>1E-4</c:v>
                </c:pt>
                <c:pt idx="288">
                  <c:v>1.2999999999999999E-4</c:v>
                </c:pt>
                <c:pt idx="289">
                  <c:v>8.0000000000000007E-5</c:v>
                </c:pt>
                <c:pt idx="290">
                  <c:v>0</c:v>
                </c:pt>
                <c:pt idx="291">
                  <c:v>0</c:v>
                </c:pt>
                <c:pt idx="292">
                  <c:v>5.0000000000000002E-5</c:v>
                </c:pt>
                <c:pt idx="293">
                  <c:v>4.0000000000000003E-5</c:v>
                </c:pt>
                <c:pt idx="294">
                  <c:v>0</c:v>
                </c:pt>
                <c:pt idx="295">
                  <c:v>1.0000000000000001E-5</c:v>
                </c:pt>
                <c:pt idx="296">
                  <c:v>6.0000000000000002E-5</c:v>
                </c:pt>
                <c:pt idx="297">
                  <c:v>3.0000000000000001E-5</c:v>
                </c:pt>
                <c:pt idx="298">
                  <c:v>2.0000000000000002E-5</c:v>
                </c:pt>
                <c:pt idx="299">
                  <c:v>6.9999999999999994E-5</c:v>
                </c:pt>
                <c:pt idx="300">
                  <c:v>2.0000000000000002E-5</c:v>
                </c:pt>
                <c:pt idx="301">
                  <c:v>3.0000000000000001E-5</c:v>
                </c:pt>
                <c:pt idx="302">
                  <c:v>6.9999999999999994E-5</c:v>
                </c:pt>
                <c:pt idx="303">
                  <c:v>8.0000000000000007E-5</c:v>
                </c:pt>
                <c:pt idx="304">
                  <c:v>1E-4</c:v>
                </c:pt>
                <c:pt idx="305">
                  <c:v>4.0000000000000003E-5</c:v>
                </c:pt>
                <c:pt idx="306">
                  <c:v>0</c:v>
                </c:pt>
                <c:pt idx="307">
                  <c:v>5.0000000000000002E-5</c:v>
                </c:pt>
                <c:pt idx="308">
                  <c:v>8.0000000000000007E-5</c:v>
                </c:pt>
                <c:pt idx="309">
                  <c:v>1E-4</c:v>
                </c:pt>
                <c:pt idx="310">
                  <c:v>8.0000000000000007E-5</c:v>
                </c:pt>
                <c:pt idx="311">
                  <c:v>4.0000000000000003E-5</c:v>
                </c:pt>
                <c:pt idx="312">
                  <c:v>-1.0000000000000001E-5</c:v>
                </c:pt>
                <c:pt idx="313">
                  <c:v>-1.0000000000000001E-5</c:v>
                </c:pt>
                <c:pt idx="314">
                  <c:v>-3.0000000000000001E-5</c:v>
                </c:pt>
                <c:pt idx="315">
                  <c:v>-6.9999999999999994E-5</c:v>
                </c:pt>
                <c:pt idx="316">
                  <c:v>0</c:v>
                </c:pt>
                <c:pt idx="317">
                  <c:v>6.9999999999999994E-5</c:v>
                </c:pt>
                <c:pt idx="318">
                  <c:v>8.0000000000000007E-5</c:v>
                </c:pt>
                <c:pt idx="319">
                  <c:v>1.3999999999999999E-4</c:v>
                </c:pt>
                <c:pt idx="320">
                  <c:v>1.7000000000000001E-4</c:v>
                </c:pt>
                <c:pt idx="321">
                  <c:v>1E-4</c:v>
                </c:pt>
                <c:pt idx="322">
                  <c:v>8.0000000000000007E-5</c:v>
                </c:pt>
                <c:pt idx="323">
                  <c:v>1.6000000000000001E-4</c:v>
                </c:pt>
                <c:pt idx="324">
                  <c:v>1.7000000000000001E-4</c:v>
                </c:pt>
                <c:pt idx="325">
                  <c:v>1.4999999999999999E-4</c:v>
                </c:pt>
                <c:pt idx="326">
                  <c:v>1.2E-4</c:v>
                </c:pt>
                <c:pt idx="327">
                  <c:v>6.9999999999999994E-5</c:v>
                </c:pt>
                <c:pt idx="328">
                  <c:v>8.0000000000000007E-5</c:v>
                </c:pt>
                <c:pt idx="329">
                  <c:v>1.1E-4</c:v>
                </c:pt>
                <c:pt idx="330">
                  <c:v>1.3999999999999999E-4</c:v>
                </c:pt>
                <c:pt idx="331">
                  <c:v>2.0000000000000001E-4</c:v>
                </c:pt>
                <c:pt idx="332">
                  <c:v>1.6000000000000001E-4</c:v>
                </c:pt>
                <c:pt idx="333">
                  <c:v>1.6000000000000001E-4</c:v>
                </c:pt>
                <c:pt idx="334">
                  <c:v>2.2000000000000001E-4</c:v>
                </c:pt>
                <c:pt idx="335">
                  <c:v>2.3000000000000001E-4</c:v>
                </c:pt>
                <c:pt idx="336">
                  <c:v>1.9000000000000001E-4</c:v>
                </c:pt>
                <c:pt idx="337">
                  <c:v>1.4999999999999999E-4</c:v>
                </c:pt>
                <c:pt idx="338">
                  <c:v>1.2999999999999999E-4</c:v>
                </c:pt>
                <c:pt idx="339">
                  <c:v>1E-4</c:v>
                </c:pt>
                <c:pt idx="340">
                  <c:v>1E-4</c:v>
                </c:pt>
                <c:pt idx="341">
                  <c:v>8.0000000000000007E-5</c:v>
                </c:pt>
                <c:pt idx="342">
                  <c:v>1.2E-4</c:v>
                </c:pt>
                <c:pt idx="343">
                  <c:v>1.6000000000000001E-4</c:v>
                </c:pt>
                <c:pt idx="344">
                  <c:v>1.7000000000000001E-4</c:v>
                </c:pt>
                <c:pt idx="345">
                  <c:v>2.3000000000000001E-4</c:v>
                </c:pt>
                <c:pt idx="346">
                  <c:v>2.5000000000000001E-4</c:v>
                </c:pt>
                <c:pt idx="347">
                  <c:v>1.1E-4</c:v>
                </c:pt>
                <c:pt idx="348">
                  <c:v>6.0000000000000002E-5</c:v>
                </c:pt>
                <c:pt idx="349">
                  <c:v>1.7000000000000001E-4</c:v>
                </c:pt>
                <c:pt idx="350">
                  <c:v>2.3000000000000001E-4</c:v>
                </c:pt>
                <c:pt idx="351">
                  <c:v>2.5000000000000001E-4</c:v>
                </c:pt>
                <c:pt idx="352">
                  <c:v>2.5000000000000001E-4</c:v>
                </c:pt>
                <c:pt idx="353">
                  <c:v>2.9E-4</c:v>
                </c:pt>
                <c:pt idx="354">
                  <c:v>2.2000000000000001E-4</c:v>
                </c:pt>
                <c:pt idx="355">
                  <c:v>1.8000000000000001E-4</c:v>
                </c:pt>
                <c:pt idx="356">
                  <c:v>2.7E-4</c:v>
                </c:pt>
                <c:pt idx="357">
                  <c:v>2.4000000000000001E-4</c:v>
                </c:pt>
                <c:pt idx="358">
                  <c:v>1.8000000000000001E-4</c:v>
                </c:pt>
                <c:pt idx="359">
                  <c:v>1.2E-4</c:v>
                </c:pt>
                <c:pt idx="360">
                  <c:v>3.0000000000000001E-5</c:v>
                </c:pt>
                <c:pt idx="361">
                  <c:v>8.0000000000000007E-5</c:v>
                </c:pt>
                <c:pt idx="362">
                  <c:v>1.2999999999999999E-4</c:v>
                </c:pt>
                <c:pt idx="363">
                  <c:v>1.3999999999999999E-4</c:v>
                </c:pt>
                <c:pt idx="364">
                  <c:v>1.2999999999999999E-4</c:v>
                </c:pt>
                <c:pt idx="365">
                  <c:v>1E-4</c:v>
                </c:pt>
                <c:pt idx="366">
                  <c:v>1.1E-4</c:v>
                </c:pt>
                <c:pt idx="367">
                  <c:v>1.6000000000000001E-4</c:v>
                </c:pt>
                <c:pt idx="368">
                  <c:v>2.1000000000000001E-4</c:v>
                </c:pt>
                <c:pt idx="369">
                  <c:v>2.7E-4</c:v>
                </c:pt>
                <c:pt idx="370">
                  <c:v>2.4000000000000001E-4</c:v>
                </c:pt>
                <c:pt idx="371">
                  <c:v>2.0000000000000001E-4</c:v>
                </c:pt>
                <c:pt idx="372">
                  <c:v>1.9000000000000001E-4</c:v>
                </c:pt>
                <c:pt idx="373">
                  <c:v>1.8000000000000001E-4</c:v>
                </c:pt>
                <c:pt idx="374">
                  <c:v>1.4999999999999999E-4</c:v>
                </c:pt>
                <c:pt idx="375">
                  <c:v>5.0000000000000002E-5</c:v>
                </c:pt>
                <c:pt idx="376">
                  <c:v>3.0000000000000001E-5</c:v>
                </c:pt>
                <c:pt idx="377">
                  <c:v>3.0000000000000001E-5</c:v>
                </c:pt>
                <c:pt idx="378">
                  <c:v>-1.0000000000000001E-5</c:v>
                </c:pt>
                <c:pt idx="379">
                  <c:v>6.0000000000000002E-5</c:v>
                </c:pt>
                <c:pt idx="380">
                  <c:v>1.2E-4</c:v>
                </c:pt>
                <c:pt idx="381">
                  <c:v>1.3999999999999999E-4</c:v>
                </c:pt>
                <c:pt idx="382">
                  <c:v>1.1E-4</c:v>
                </c:pt>
                <c:pt idx="383">
                  <c:v>4.0000000000000003E-5</c:v>
                </c:pt>
                <c:pt idx="384">
                  <c:v>5.0000000000000002E-5</c:v>
                </c:pt>
                <c:pt idx="385">
                  <c:v>8.0000000000000007E-5</c:v>
                </c:pt>
                <c:pt idx="386">
                  <c:v>1.2999999999999999E-4</c:v>
                </c:pt>
                <c:pt idx="387">
                  <c:v>1.4999999999999999E-4</c:v>
                </c:pt>
                <c:pt idx="388">
                  <c:v>6.9999999999999994E-5</c:v>
                </c:pt>
                <c:pt idx="389">
                  <c:v>3.0000000000000001E-5</c:v>
                </c:pt>
                <c:pt idx="390">
                  <c:v>8.0000000000000007E-5</c:v>
                </c:pt>
                <c:pt idx="391">
                  <c:v>3.0000000000000001E-5</c:v>
                </c:pt>
                <c:pt idx="392">
                  <c:v>2.0000000000000002E-5</c:v>
                </c:pt>
                <c:pt idx="393">
                  <c:v>1E-4</c:v>
                </c:pt>
                <c:pt idx="394">
                  <c:v>9.0000000000000006E-5</c:v>
                </c:pt>
                <c:pt idx="395">
                  <c:v>1E-4</c:v>
                </c:pt>
                <c:pt idx="396">
                  <c:v>1.4999999999999999E-4</c:v>
                </c:pt>
                <c:pt idx="397">
                  <c:v>1.2E-4</c:v>
                </c:pt>
                <c:pt idx="398">
                  <c:v>6.0000000000000002E-5</c:v>
                </c:pt>
                <c:pt idx="399">
                  <c:v>6.9999999999999994E-5</c:v>
                </c:pt>
                <c:pt idx="400">
                  <c:v>9.0000000000000006E-5</c:v>
                </c:pt>
                <c:pt idx="401">
                  <c:v>8.0000000000000007E-5</c:v>
                </c:pt>
                <c:pt idx="402">
                  <c:v>1.1E-4</c:v>
                </c:pt>
                <c:pt idx="403">
                  <c:v>1.3999999999999999E-4</c:v>
                </c:pt>
                <c:pt idx="404">
                  <c:v>1.2E-4</c:v>
                </c:pt>
                <c:pt idx="405">
                  <c:v>1E-4</c:v>
                </c:pt>
                <c:pt idx="406">
                  <c:v>1.1E-4</c:v>
                </c:pt>
                <c:pt idx="407">
                  <c:v>8.0000000000000007E-5</c:v>
                </c:pt>
                <c:pt idx="408">
                  <c:v>9.0000000000000006E-5</c:v>
                </c:pt>
                <c:pt idx="409">
                  <c:v>9.0000000000000006E-5</c:v>
                </c:pt>
                <c:pt idx="410">
                  <c:v>9.0000000000000006E-5</c:v>
                </c:pt>
                <c:pt idx="411">
                  <c:v>1.8000000000000001E-4</c:v>
                </c:pt>
                <c:pt idx="412">
                  <c:v>2.0000000000000001E-4</c:v>
                </c:pt>
                <c:pt idx="413">
                  <c:v>1.3999999999999999E-4</c:v>
                </c:pt>
                <c:pt idx="414">
                  <c:v>1.1E-4</c:v>
                </c:pt>
                <c:pt idx="415">
                  <c:v>1.6000000000000001E-4</c:v>
                </c:pt>
                <c:pt idx="416">
                  <c:v>1.4999999999999999E-4</c:v>
                </c:pt>
                <c:pt idx="417">
                  <c:v>1.3999999999999999E-4</c:v>
                </c:pt>
                <c:pt idx="418">
                  <c:v>1.4999999999999999E-4</c:v>
                </c:pt>
                <c:pt idx="419">
                  <c:v>1.1E-4</c:v>
                </c:pt>
                <c:pt idx="420">
                  <c:v>1.2E-4</c:v>
                </c:pt>
                <c:pt idx="421">
                  <c:v>1.4999999999999999E-4</c:v>
                </c:pt>
                <c:pt idx="422">
                  <c:v>1.2E-4</c:v>
                </c:pt>
                <c:pt idx="423">
                  <c:v>1E-4</c:v>
                </c:pt>
                <c:pt idx="424">
                  <c:v>1.2999999999999999E-4</c:v>
                </c:pt>
                <c:pt idx="425">
                  <c:v>6.0000000000000002E-5</c:v>
                </c:pt>
                <c:pt idx="426">
                  <c:v>0</c:v>
                </c:pt>
                <c:pt idx="427">
                  <c:v>-3.0000000000000001E-5</c:v>
                </c:pt>
                <c:pt idx="428">
                  <c:v>-3.0000000000000001E-5</c:v>
                </c:pt>
                <c:pt idx="429">
                  <c:v>-1.0000000000000001E-5</c:v>
                </c:pt>
                <c:pt idx="430">
                  <c:v>-1.0000000000000001E-5</c:v>
                </c:pt>
                <c:pt idx="431">
                  <c:v>1.0000000000000001E-5</c:v>
                </c:pt>
                <c:pt idx="432">
                  <c:v>2.0000000000000002E-5</c:v>
                </c:pt>
                <c:pt idx="433">
                  <c:v>5.0000000000000002E-5</c:v>
                </c:pt>
                <c:pt idx="434">
                  <c:v>9.0000000000000006E-5</c:v>
                </c:pt>
                <c:pt idx="435">
                  <c:v>1.2999999999999999E-4</c:v>
                </c:pt>
                <c:pt idx="436">
                  <c:v>4.0000000000000003E-5</c:v>
                </c:pt>
                <c:pt idx="437">
                  <c:v>-4.0000000000000003E-5</c:v>
                </c:pt>
                <c:pt idx="438">
                  <c:v>-3.0000000000000001E-5</c:v>
                </c:pt>
                <c:pt idx="439">
                  <c:v>-2.0000000000000002E-5</c:v>
                </c:pt>
                <c:pt idx="440">
                  <c:v>0</c:v>
                </c:pt>
                <c:pt idx="441">
                  <c:v>2.0000000000000002E-5</c:v>
                </c:pt>
                <c:pt idx="442">
                  <c:v>-2.0000000000000002E-5</c:v>
                </c:pt>
                <c:pt idx="443">
                  <c:v>2.0000000000000002E-5</c:v>
                </c:pt>
                <c:pt idx="444">
                  <c:v>6.0000000000000002E-5</c:v>
                </c:pt>
                <c:pt idx="445">
                  <c:v>-5.0000000000000002E-5</c:v>
                </c:pt>
                <c:pt idx="446">
                  <c:v>-6.0000000000000002E-5</c:v>
                </c:pt>
                <c:pt idx="447">
                  <c:v>2.0000000000000002E-5</c:v>
                </c:pt>
                <c:pt idx="448">
                  <c:v>5.0000000000000002E-5</c:v>
                </c:pt>
                <c:pt idx="449">
                  <c:v>0</c:v>
                </c:pt>
                <c:pt idx="450">
                  <c:v>-5.0000000000000002E-5</c:v>
                </c:pt>
                <c:pt idx="451">
                  <c:v>-4.0000000000000003E-5</c:v>
                </c:pt>
                <c:pt idx="452">
                  <c:v>-6.9999999999999994E-5</c:v>
                </c:pt>
                <c:pt idx="453">
                  <c:v>-6.0000000000000002E-5</c:v>
                </c:pt>
                <c:pt idx="454">
                  <c:v>-3.0000000000000001E-5</c:v>
                </c:pt>
                <c:pt idx="455">
                  <c:v>-5.0000000000000002E-5</c:v>
                </c:pt>
                <c:pt idx="456">
                  <c:v>-6.9999999999999994E-5</c:v>
                </c:pt>
                <c:pt idx="457">
                  <c:v>-9.0000000000000006E-5</c:v>
                </c:pt>
                <c:pt idx="458">
                  <c:v>-1.9000000000000001E-4</c:v>
                </c:pt>
                <c:pt idx="459">
                  <c:v>-1.6000000000000001E-4</c:v>
                </c:pt>
                <c:pt idx="460">
                  <c:v>-1E-4</c:v>
                </c:pt>
                <c:pt idx="461">
                  <c:v>-1.1E-4</c:v>
                </c:pt>
                <c:pt idx="462">
                  <c:v>0</c:v>
                </c:pt>
                <c:pt idx="463">
                  <c:v>3.0000000000000001E-5</c:v>
                </c:pt>
                <c:pt idx="464">
                  <c:v>-5.0000000000000002E-5</c:v>
                </c:pt>
                <c:pt idx="465">
                  <c:v>-9.0000000000000006E-5</c:v>
                </c:pt>
                <c:pt idx="466">
                  <c:v>-6.0000000000000002E-5</c:v>
                </c:pt>
                <c:pt idx="467">
                  <c:v>0</c:v>
                </c:pt>
                <c:pt idx="468">
                  <c:v>-3.0000000000000001E-5</c:v>
                </c:pt>
                <c:pt idx="469">
                  <c:v>-6.0000000000000002E-5</c:v>
                </c:pt>
                <c:pt idx="470">
                  <c:v>-8.0000000000000007E-5</c:v>
                </c:pt>
                <c:pt idx="471">
                  <c:v>0</c:v>
                </c:pt>
                <c:pt idx="472">
                  <c:v>-5.0000000000000002E-5</c:v>
                </c:pt>
                <c:pt idx="473">
                  <c:v>-6.9999999999999994E-5</c:v>
                </c:pt>
                <c:pt idx="474">
                  <c:v>-3.0000000000000001E-5</c:v>
                </c:pt>
                <c:pt idx="475">
                  <c:v>-2.0000000000000001E-4</c:v>
                </c:pt>
                <c:pt idx="476">
                  <c:v>-2.0000000000000001E-4</c:v>
                </c:pt>
                <c:pt idx="477">
                  <c:v>-1.2999999999999999E-4</c:v>
                </c:pt>
                <c:pt idx="478">
                  <c:v>-1.8000000000000001E-4</c:v>
                </c:pt>
                <c:pt idx="479">
                  <c:v>-1.9000000000000001E-4</c:v>
                </c:pt>
                <c:pt idx="480">
                  <c:v>-1.3999999999999999E-4</c:v>
                </c:pt>
                <c:pt idx="481">
                  <c:v>-1.2999999999999999E-4</c:v>
                </c:pt>
                <c:pt idx="482">
                  <c:v>-1.6000000000000001E-4</c:v>
                </c:pt>
                <c:pt idx="483">
                  <c:v>-9.0000000000000006E-5</c:v>
                </c:pt>
                <c:pt idx="484">
                  <c:v>-1.0000000000000001E-5</c:v>
                </c:pt>
                <c:pt idx="485">
                  <c:v>-1.0000000000000001E-5</c:v>
                </c:pt>
                <c:pt idx="486">
                  <c:v>-3.0000000000000001E-5</c:v>
                </c:pt>
                <c:pt idx="487">
                  <c:v>-5.0000000000000002E-5</c:v>
                </c:pt>
                <c:pt idx="488">
                  <c:v>-6.0000000000000002E-5</c:v>
                </c:pt>
                <c:pt idx="489">
                  <c:v>3.0000000000000001E-5</c:v>
                </c:pt>
                <c:pt idx="490">
                  <c:v>9.0000000000000006E-5</c:v>
                </c:pt>
                <c:pt idx="491">
                  <c:v>3.0000000000000001E-5</c:v>
                </c:pt>
                <c:pt idx="492">
                  <c:v>-6.0000000000000002E-5</c:v>
                </c:pt>
                <c:pt idx="493">
                  <c:v>-9.0000000000000006E-5</c:v>
                </c:pt>
                <c:pt idx="494">
                  <c:v>-3.0000000000000001E-5</c:v>
                </c:pt>
                <c:pt idx="495">
                  <c:v>-4.0000000000000003E-5</c:v>
                </c:pt>
                <c:pt idx="496">
                  <c:v>-8.0000000000000007E-5</c:v>
                </c:pt>
                <c:pt idx="497">
                  <c:v>-4.0000000000000003E-5</c:v>
                </c:pt>
                <c:pt idx="498">
                  <c:v>0</c:v>
                </c:pt>
                <c:pt idx="499">
                  <c:v>0</c:v>
                </c:pt>
                <c:pt idx="500">
                  <c:v>-3.0000000000000001E-5</c:v>
                </c:pt>
                <c:pt idx="501">
                  <c:v>0</c:v>
                </c:pt>
                <c:pt idx="502">
                  <c:v>1.0000000000000001E-5</c:v>
                </c:pt>
                <c:pt idx="503">
                  <c:v>-6.9999999999999994E-5</c:v>
                </c:pt>
                <c:pt idx="504">
                  <c:v>-6.0000000000000002E-5</c:v>
                </c:pt>
                <c:pt idx="505">
                  <c:v>-6.0000000000000002E-5</c:v>
                </c:pt>
                <c:pt idx="506">
                  <c:v>-6.9999999999999994E-5</c:v>
                </c:pt>
                <c:pt idx="507">
                  <c:v>-9.0000000000000006E-5</c:v>
                </c:pt>
                <c:pt idx="508">
                  <c:v>-1.6000000000000001E-4</c:v>
                </c:pt>
                <c:pt idx="509">
                  <c:v>-1.4999999999999999E-4</c:v>
                </c:pt>
                <c:pt idx="510">
                  <c:v>-6.0000000000000002E-5</c:v>
                </c:pt>
                <c:pt idx="511">
                  <c:v>-6.0000000000000002E-5</c:v>
                </c:pt>
                <c:pt idx="512">
                  <c:v>-1E-4</c:v>
                </c:pt>
                <c:pt idx="513">
                  <c:v>-1.2999999999999999E-4</c:v>
                </c:pt>
                <c:pt idx="514">
                  <c:v>-1.7000000000000001E-4</c:v>
                </c:pt>
                <c:pt idx="515">
                  <c:v>-1.3999999999999999E-4</c:v>
                </c:pt>
                <c:pt idx="516">
                  <c:v>-1.3999999999999999E-4</c:v>
                </c:pt>
                <c:pt idx="517">
                  <c:v>-1.2999999999999999E-4</c:v>
                </c:pt>
                <c:pt idx="518">
                  <c:v>-1.2E-4</c:v>
                </c:pt>
                <c:pt idx="519">
                  <c:v>-1.3999999999999999E-4</c:v>
                </c:pt>
                <c:pt idx="520">
                  <c:v>-2.0000000000000001E-4</c:v>
                </c:pt>
                <c:pt idx="521">
                  <c:v>-2.1000000000000001E-4</c:v>
                </c:pt>
                <c:pt idx="522">
                  <c:v>-1.6000000000000001E-4</c:v>
                </c:pt>
                <c:pt idx="523">
                  <c:v>-1.4999999999999999E-4</c:v>
                </c:pt>
                <c:pt idx="524">
                  <c:v>-1.2999999999999999E-4</c:v>
                </c:pt>
                <c:pt idx="525">
                  <c:v>-1.2E-4</c:v>
                </c:pt>
                <c:pt idx="526">
                  <c:v>-1.7000000000000001E-4</c:v>
                </c:pt>
                <c:pt idx="527">
                  <c:v>-1.9000000000000001E-4</c:v>
                </c:pt>
                <c:pt idx="528">
                  <c:v>-1.4999999999999999E-4</c:v>
                </c:pt>
                <c:pt idx="529">
                  <c:v>-1.2999999999999999E-4</c:v>
                </c:pt>
                <c:pt idx="530">
                  <c:v>-1.2E-4</c:v>
                </c:pt>
                <c:pt idx="531">
                  <c:v>-6.9999999999999994E-5</c:v>
                </c:pt>
                <c:pt idx="532">
                  <c:v>-8.0000000000000007E-5</c:v>
                </c:pt>
                <c:pt idx="533">
                  <c:v>-1.3999999999999999E-4</c:v>
                </c:pt>
                <c:pt idx="534">
                  <c:v>-1.2999999999999999E-4</c:v>
                </c:pt>
                <c:pt idx="535">
                  <c:v>-1E-4</c:v>
                </c:pt>
                <c:pt idx="536">
                  <c:v>-9.0000000000000006E-5</c:v>
                </c:pt>
                <c:pt idx="537">
                  <c:v>-1.1E-4</c:v>
                </c:pt>
                <c:pt idx="538">
                  <c:v>-1E-4</c:v>
                </c:pt>
                <c:pt idx="539">
                  <c:v>-6.0000000000000002E-5</c:v>
                </c:pt>
                <c:pt idx="540">
                  <c:v>-1E-4</c:v>
                </c:pt>
                <c:pt idx="541">
                  <c:v>-1.3999999999999999E-4</c:v>
                </c:pt>
                <c:pt idx="542">
                  <c:v>-3.0000000000000001E-5</c:v>
                </c:pt>
                <c:pt idx="543">
                  <c:v>3.0000000000000001E-5</c:v>
                </c:pt>
                <c:pt idx="544">
                  <c:v>-6.9999999999999994E-5</c:v>
                </c:pt>
                <c:pt idx="545">
                  <c:v>-1.2E-4</c:v>
                </c:pt>
                <c:pt idx="546">
                  <c:v>-6.9999999999999994E-5</c:v>
                </c:pt>
                <c:pt idx="547">
                  <c:v>-6.0000000000000002E-5</c:v>
                </c:pt>
                <c:pt idx="548">
                  <c:v>-3.0000000000000001E-5</c:v>
                </c:pt>
                <c:pt idx="549">
                  <c:v>0</c:v>
                </c:pt>
                <c:pt idx="550">
                  <c:v>1.0000000000000001E-5</c:v>
                </c:pt>
                <c:pt idx="551">
                  <c:v>-6.0000000000000002E-5</c:v>
                </c:pt>
                <c:pt idx="552">
                  <c:v>-1.1E-4</c:v>
                </c:pt>
                <c:pt idx="553">
                  <c:v>-1.4999999999999999E-4</c:v>
                </c:pt>
                <c:pt idx="554">
                  <c:v>-2.0000000000000001E-4</c:v>
                </c:pt>
                <c:pt idx="555">
                  <c:v>-1.3999999999999999E-4</c:v>
                </c:pt>
                <c:pt idx="556">
                  <c:v>-9.0000000000000006E-5</c:v>
                </c:pt>
                <c:pt idx="557">
                  <c:v>-3.0000000000000001E-5</c:v>
                </c:pt>
                <c:pt idx="558">
                  <c:v>-1.0000000000000001E-5</c:v>
                </c:pt>
                <c:pt idx="559">
                  <c:v>-3.0000000000000001E-5</c:v>
                </c:pt>
                <c:pt idx="560">
                  <c:v>-6.0000000000000002E-5</c:v>
                </c:pt>
                <c:pt idx="561">
                  <c:v>-6.9999999999999994E-5</c:v>
                </c:pt>
                <c:pt idx="562">
                  <c:v>-3.0000000000000001E-5</c:v>
                </c:pt>
                <c:pt idx="563">
                  <c:v>-9.0000000000000006E-5</c:v>
                </c:pt>
                <c:pt idx="564">
                  <c:v>-1.6000000000000001E-4</c:v>
                </c:pt>
                <c:pt idx="565">
                  <c:v>-1.6000000000000001E-4</c:v>
                </c:pt>
                <c:pt idx="566">
                  <c:v>-1.2999999999999999E-4</c:v>
                </c:pt>
                <c:pt idx="567">
                  <c:v>-3.0000000000000001E-5</c:v>
                </c:pt>
                <c:pt idx="568">
                  <c:v>-1.0000000000000001E-5</c:v>
                </c:pt>
                <c:pt idx="569">
                  <c:v>-1E-4</c:v>
                </c:pt>
                <c:pt idx="570">
                  <c:v>-6.9999999999999994E-5</c:v>
                </c:pt>
                <c:pt idx="571">
                  <c:v>-8.0000000000000007E-5</c:v>
                </c:pt>
                <c:pt idx="572">
                  <c:v>-6.9999999999999994E-5</c:v>
                </c:pt>
                <c:pt idx="573">
                  <c:v>-2.0000000000000002E-5</c:v>
                </c:pt>
                <c:pt idx="574">
                  <c:v>-9.0000000000000006E-5</c:v>
                </c:pt>
                <c:pt idx="575">
                  <c:v>-1.6000000000000001E-4</c:v>
                </c:pt>
                <c:pt idx="576">
                  <c:v>-8.0000000000000007E-5</c:v>
                </c:pt>
                <c:pt idx="577">
                  <c:v>-1.0000000000000001E-5</c:v>
                </c:pt>
                <c:pt idx="578">
                  <c:v>-3.0000000000000001E-5</c:v>
                </c:pt>
                <c:pt idx="579">
                  <c:v>-2.0000000000000002E-5</c:v>
                </c:pt>
                <c:pt idx="580">
                  <c:v>-4.0000000000000003E-5</c:v>
                </c:pt>
                <c:pt idx="581">
                  <c:v>-9.0000000000000006E-5</c:v>
                </c:pt>
                <c:pt idx="582">
                  <c:v>-1.1E-4</c:v>
                </c:pt>
                <c:pt idx="583">
                  <c:v>-6.0000000000000002E-5</c:v>
                </c:pt>
                <c:pt idx="584">
                  <c:v>-6.0000000000000002E-5</c:v>
                </c:pt>
                <c:pt idx="585">
                  <c:v>-8.0000000000000007E-5</c:v>
                </c:pt>
                <c:pt idx="586">
                  <c:v>-2.0000000000000002E-5</c:v>
                </c:pt>
                <c:pt idx="587">
                  <c:v>-2.0000000000000002E-5</c:v>
                </c:pt>
                <c:pt idx="588">
                  <c:v>-9.0000000000000006E-5</c:v>
                </c:pt>
                <c:pt idx="589">
                  <c:v>-1.1E-4</c:v>
                </c:pt>
                <c:pt idx="590">
                  <c:v>-6.0000000000000002E-5</c:v>
                </c:pt>
                <c:pt idx="591">
                  <c:v>2.0000000000000002E-5</c:v>
                </c:pt>
                <c:pt idx="592">
                  <c:v>4.0000000000000003E-5</c:v>
                </c:pt>
                <c:pt idx="593">
                  <c:v>1.0000000000000001E-5</c:v>
                </c:pt>
                <c:pt idx="594">
                  <c:v>-5.0000000000000002E-5</c:v>
                </c:pt>
                <c:pt idx="595">
                  <c:v>-4.0000000000000003E-5</c:v>
                </c:pt>
                <c:pt idx="596">
                  <c:v>5.0000000000000002E-5</c:v>
                </c:pt>
                <c:pt idx="597">
                  <c:v>4.0000000000000003E-5</c:v>
                </c:pt>
                <c:pt idx="598">
                  <c:v>3.0000000000000001E-5</c:v>
                </c:pt>
                <c:pt idx="599">
                  <c:v>3.0000000000000001E-5</c:v>
                </c:pt>
                <c:pt idx="600">
                  <c:v>6.0000000000000002E-5</c:v>
                </c:pt>
                <c:pt idx="601">
                  <c:v>9.0000000000000006E-5</c:v>
                </c:pt>
                <c:pt idx="602">
                  <c:v>1.2999999999999999E-4</c:v>
                </c:pt>
                <c:pt idx="603">
                  <c:v>2.0000000000000001E-4</c:v>
                </c:pt>
                <c:pt idx="604">
                  <c:v>2.2000000000000001E-4</c:v>
                </c:pt>
                <c:pt idx="605">
                  <c:v>1.9000000000000001E-4</c:v>
                </c:pt>
                <c:pt idx="606">
                  <c:v>2.0000000000000001E-4</c:v>
                </c:pt>
                <c:pt idx="607">
                  <c:v>2.1000000000000001E-4</c:v>
                </c:pt>
                <c:pt idx="608">
                  <c:v>2.0000000000000001E-4</c:v>
                </c:pt>
                <c:pt idx="609">
                  <c:v>2.3000000000000001E-4</c:v>
                </c:pt>
                <c:pt idx="610">
                  <c:v>1.2999999999999999E-4</c:v>
                </c:pt>
                <c:pt idx="611">
                  <c:v>1.2999999999999999E-4</c:v>
                </c:pt>
                <c:pt idx="612">
                  <c:v>1.8000000000000001E-4</c:v>
                </c:pt>
                <c:pt idx="613">
                  <c:v>2.5000000000000001E-4</c:v>
                </c:pt>
                <c:pt idx="614">
                  <c:v>2.9999999999999997E-4</c:v>
                </c:pt>
                <c:pt idx="615">
                  <c:v>1.2E-4</c:v>
                </c:pt>
                <c:pt idx="616">
                  <c:v>1.2E-4</c:v>
                </c:pt>
                <c:pt idx="617">
                  <c:v>1.4999999999999999E-4</c:v>
                </c:pt>
                <c:pt idx="618">
                  <c:v>3.3E-4</c:v>
                </c:pt>
                <c:pt idx="619">
                  <c:v>3.6999999999999999E-4</c:v>
                </c:pt>
                <c:pt idx="620">
                  <c:v>1.7000000000000001E-4</c:v>
                </c:pt>
                <c:pt idx="621">
                  <c:v>2.1000000000000001E-4</c:v>
                </c:pt>
                <c:pt idx="622">
                  <c:v>3.5E-4</c:v>
                </c:pt>
                <c:pt idx="623">
                  <c:v>3.2000000000000003E-4</c:v>
                </c:pt>
                <c:pt idx="624">
                  <c:v>3.2000000000000003E-4</c:v>
                </c:pt>
                <c:pt idx="625">
                  <c:v>4.2999999999999999E-4</c:v>
                </c:pt>
                <c:pt idx="626">
                  <c:v>4.0999999999999999E-4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FIR!$C$1</c:f>
              <c:strCache>
                <c:ptCount val="1"/>
                <c:pt idx="0">
                  <c:v>8.14cm-1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FIR!$B$2:$B$562</c:f>
              <c:numCache>
                <c:formatCode>General</c:formatCode>
                <c:ptCount val="561"/>
                <c:pt idx="0">
                  <c:v>5.0039999999999996</c:v>
                </c:pt>
                <c:pt idx="1">
                  <c:v>5.0665499999999994</c:v>
                </c:pt>
                <c:pt idx="2">
                  <c:v>5.1290999999999993</c:v>
                </c:pt>
                <c:pt idx="3">
                  <c:v>5.1916499999999992</c:v>
                </c:pt>
                <c:pt idx="4">
                  <c:v>5.2541999999999991</c:v>
                </c:pt>
                <c:pt idx="5">
                  <c:v>5.3167499999999999</c:v>
                </c:pt>
                <c:pt idx="6">
                  <c:v>5.3792999999999997</c:v>
                </c:pt>
                <c:pt idx="7">
                  <c:v>5.4418499999999996</c:v>
                </c:pt>
                <c:pt idx="8">
                  <c:v>5.5043999999999995</c:v>
                </c:pt>
                <c:pt idx="9">
                  <c:v>5.5669499999999994</c:v>
                </c:pt>
                <c:pt idx="10">
                  <c:v>5.6294999999999993</c:v>
                </c:pt>
                <c:pt idx="11">
                  <c:v>5.6920499999999992</c:v>
                </c:pt>
                <c:pt idx="12">
                  <c:v>5.7545999999999999</c:v>
                </c:pt>
                <c:pt idx="13">
                  <c:v>5.8171499999999998</c:v>
                </c:pt>
                <c:pt idx="14">
                  <c:v>5.8796999999999997</c:v>
                </c:pt>
                <c:pt idx="15">
                  <c:v>5.9422499999999996</c:v>
                </c:pt>
                <c:pt idx="16">
                  <c:v>6.0047999999999995</c:v>
                </c:pt>
                <c:pt idx="17">
                  <c:v>6.0673499999999994</c:v>
                </c:pt>
                <c:pt idx="18">
                  <c:v>6.1298999999999992</c:v>
                </c:pt>
                <c:pt idx="19">
                  <c:v>6.1924499999999991</c:v>
                </c:pt>
                <c:pt idx="20">
                  <c:v>6.2549999999999999</c:v>
                </c:pt>
                <c:pt idx="21">
                  <c:v>6.3175499999999989</c:v>
                </c:pt>
                <c:pt idx="22">
                  <c:v>6.3800999999999997</c:v>
                </c:pt>
                <c:pt idx="23">
                  <c:v>6.4426499999999995</c:v>
                </c:pt>
                <c:pt idx="24">
                  <c:v>6.5051999999999994</c:v>
                </c:pt>
                <c:pt idx="25">
                  <c:v>6.5677499999999993</c:v>
                </c:pt>
                <c:pt idx="26">
                  <c:v>6.6302999999999992</c:v>
                </c:pt>
                <c:pt idx="27">
                  <c:v>6.69285</c:v>
                </c:pt>
                <c:pt idx="28">
                  <c:v>6.7553999999999998</c:v>
                </c:pt>
                <c:pt idx="29">
                  <c:v>6.8179499999999997</c:v>
                </c:pt>
                <c:pt idx="30">
                  <c:v>6.8804999999999996</c:v>
                </c:pt>
                <c:pt idx="31">
                  <c:v>6.9430499999999995</c:v>
                </c:pt>
                <c:pt idx="32">
                  <c:v>7.0055999999999994</c:v>
                </c:pt>
                <c:pt idx="33">
                  <c:v>7.0681499999999993</c:v>
                </c:pt>
                <c:pt idx="34">
                  <c:v>7.1306999999999992</c:v>
                </c:pt>
                <c:pt idx="35">
                  <c:v>7.193249999999999</c:v>
                </c:pt>
                <c:pt idx="36">
                  <c:v>7.2557999999999998</c:v>
                </c:pt>
                <c:pt idx="37">
                  <c:v>7.3183499999999988</c:v>
                </c:pt>
                <c:pt idx="38">
                  <c:v>7.3808999999999996</c:v>
                </c:pt>
                <c:pt idx="39">
                  <c:v>7.4434499999999995</c:v>
                </c:pt>
                <c:pt idx="40">
                  <c:v>7.5059999999999985</c:v>
                </c:pt>
                <c:pt idx="41">
                  <c:v>7.5685500000000001</c:v>
                </c:pt>
                <c:pt idx="42">
                  <c:v>7.6310999999999991</c:v>
                </c:pt>
                <c:pt idx="43">
                  <c:v>7.6936500000000008</c:v>
                </c:pt>
                <c:pt idx="44">
                  <c:v>7.7561999999999998</c:v>
                </c:pt>
                <c:pt idx="45">
                  <c:v>7.8187499999999996</c:v>
                </c:pt>
                <c:pt idx="46">
                  <c:v>7.8813000000000004</c:v>
                </c:pt>
                <c:pt idx="47">
                  <c:v>7.9438499999999994</c:v>
                </c:pt>
                <c:pt idx="48">
                  <c:v>8.0063999999999993</c:v>
                </c:pt>
                <c:pt idx="49">
                  <c:v>8.0689499999999992</c:v>
                </c:pt>
                <c:pt idx="50">
                  <c:v>8.1314999999999991</c:v>
                </c:pt>
                <c:pt idx="51">
                  <c:v>8.1940499999999989</c:v>
                </c:pt>
                <c:pt idx="52">
                  <c:v>8.2565999999999988</c:v>
                </c:pt>
                <c:pt idx="53">
                  <c:v>8.3191499999999987</c:v>
                </c:pt>
                <c:pt idx="54">
                  <c:v>8.3816999999999986</c:v>
                </c:pt>
                <c:pt idx="55">
                  <c:v>8.4442500000000003</c:v>
                </c:pt>
                <c:pt idx="56">
                  <c:v>8.5067999999999984</c:v>
                </c:pt>
                <c:pt idx="57">
                  <c:v>8.56935</c:v>
                </c:pt>
                <c:pt idx="58">
                  <c:v>8.6318999999999981</c:v>
                </c:pt>
                <c:pt idx="59">
                  <c:v>8.6944499999999998</c:v>
                </c:pt>
                <c:pt idx="60">
                  <c:v>8.7569999999999997</c:v>
                </c:pt>
                <c:pt idx="61">
                  <c:v>8.8195499999999996</c:v>
                </c:pt>
                <c:pt idx="62">
                  <c:v>8.8820999999999994</c:v>
                </c:pt>
                <c:pt idx="63">
                  <c:v>8.9446499999999993</c:v>
                </c:pt>
                <c:pt idx="64">
                  <c:v>9.0071999999999992</c:v>
                </c:pt>
                <c:pt idx="65">
                  <c:v>9.0697499999999991</c:v>
                </c:pt>
                <c:pt idx="66">
                  <c:v>9.132299999999999</c:v>
                </c:pt>
                <c:pt idx="67">
                  <c:v>9.1948499999999989</c:v>
                </c:pt>
                <c:pt idx="68">
                  <c:v>9.2573999999999987</c:v>
                </c:pt>
                <c:pt idx="69">
                  <c:v>9.3199499999999986</c:v>
                </c:pt>
                <c:pt idx="70">
                  <c:v>9.3825000000000003</c:v>
                </c:pt>
                <c:pt idx="71">
                  <c:v>9.4450499999999984</c:v>
                </c:pt>
                <c:pt idx="72">
                  <c:v>9.5076000000000001</c:v>
                </c:pt>
                <c:pt idx="73">
                  <c:v>9.5701499999999982</c:v>
                </c:pt>
                <c:pt idx="74">
                  <c:v>9.6326999999999998</c:v>
                </c:pt>
                <c:pt idx="75">
                  <c:v>9.6952499999999979</c:v>
                </c:pt>
                <c:pt idx="76">
                  <c:v>9.7577999999999996</c:v>
                </c:pt>
                <c:pt idx="77">
                  <c:v>9.8203499999999995</c:v>
                </c:pt>
                <c:pt idx="78">
                  <c:v>9.8828999999999994</c:v>
                </c:pt>
                <c:pt idx="79">
                  <c:v>9.9454499999999992</c:v>
                </c:pt>
                <c:pt idx="80">
                  <c:v>10.007999999999999</c:v>
                </c:pt>
                <c:pt idx="81">
                  <c:v>10.070549999999999</c:v>
                </c:pt>
                <c:pt idx="82">
                  <c:v>10.133099999999999</c:v>
                </c:pt>
                <c:pt idx="83">
                  <c:v>10.195649999999999</c:v>
                </c:pt>
                <c:pt idx="84">
                  <c:v>10.258199999999999</c:v>
                </c:pt>
                <c:pt idx="85">
                  <c:v>10.32075</c:v>
                </c:pt>
                <c:pt idx="86">
                  <c:v>10.383299999999998</c:v>
                </c:pt>
                <c:pt idx="87">
                  <c:v>10.44585</c:v>
                </c:pt>
                <c:pt idx="88">
                  <c:v>10.508399999999998</c:v>
                </c:pt>
                <c:pt idx="89">
                  <c:v>10.57095</c:v>
                </c:pt>
                <c:pt idx="90">
                  <c:v>10.633499999999998</c:v>
                </c:pt>
                <c:pt idx="91">
                  <c:v>10.69605</c:v>
                </c:pt>
                <c:pt idx="92">
                  <c:v>10.758599999999999</c:v>
                </c:pt>
                <c:pt idx="93">
                  <c:v>10.821149999999999</c:v>
                </c:pt>
                <c:pt idx="94">
                  <c:v>10.883699999999999</c:v>
                </c:pt>
                <c:pt idx="95">
                  <c:v>10.946249999999999</c:v>
                </c:pt>
                <c:pt idx="96">
                  <c:v>11.008799999999999</c:v>
                </c:pt>
                <c:pt idx="97">
                  <c:v>11.071349999999999</c:v>
                </c:pt>
                <c:pt idx="98">
                  <c:v>11.133899999999999</c:v>
                </c:pt>
                <c:pt idx="99">
                  <c:v>11.196449999999999</c:v>
                </c:pt>
                <c:pt idx="100">
                  <c:v>11.258999999999999</c:v>
                </c:pt>
                <c:pt idx="101">
                  <c:v>11.32155</c:v>
                </c:pt>
                <c:pt idx="102">
                  <c:v>11.3841</c:v>
                </c:pt>
                <c:pt idx="103">
                  <c:v>11.446649999999998</c:v>
                </c:pt>
                <c:pt idx="104">
                  <c:v>11.5092</c:v>
                </c:pt>
                <c:pt idx="105">
                  <c:v>11.571749999999998</c:v>
                </c:pt>
                <c:pt idx="106">
                  <c:v>11.6343</c:v>
                </c:pt>
                <c:pt idx="107">
                  <c:v>11.696849999999998</c:v>
                </c:pt>
                <c:pt idx="108">
                  <c:v>11.759399999999999</c:v>
                </c:pt>
                <c:pt idx="109">
                  <c:v>11.821949999999999</c:v>
                </c:pt>
                <c:pt idx="110">
                  <c:v>11.884499999999999</c:v>
                </c:pt>
                <c:pt idx="111">
                  <c:v>11.947049999999999</c:v>
                </c:pt>
                <c:pt idx="112">
                  <c:v>12.009599999999999</c:v>
                </c:pt>
                <c:pt idx="113">
                  <c:v>12.072149999999999</c:v>
                </c:pt>
                <c:pt idx="114">
                  <c:v>12.134699999999999</c:v>
                </c:pt>
                <c:pt idx="115">
                  <c:v>12.197249999999999</c:v>
                </c:pt>
                <c:pt idx="116">
                  <c:v>12.259799999999998</c:v>
                </c:pt>
                <c:pt idx="117">
                  <c:v>12.32235</c:v>
                </c:pt>
                <c:pt idx="118">
                  <c:v>12.384899999999998</c:v>
                </c:pt>
                <c:pt idx="119">
                  <c:v>12.44745</c:v>
                </c:pt>
                <c:pt idx="120">
                  <c:v>12.51</c:v>
                </c:pt>
                <c:pt idx="121">
                  <c:v>12.57255</c:v>
                </c:pt>
                <c:pt idx="122">
                  <c:v>12.635099999999998</c:v>
                </c:pt>
                <c:pt idx="123">
                  <c:v>12.697649999999999</c:v>
                </c:pt>
                <c:pt idx="124">
                  <c:v>12.760199999999999</c:v>
                </c:pt>
                <c:pt idx="125">
                  <c:v>12.822749999999999</c:v>
                </c:pt>
                <c:pt idx="126">
                  <c:v>12.885299999999999</c:v>
                </c:pt>
                <c:pt idx="127">
                  <c:v>12.947849999999999</c:v>
                </c:pt>
                <c:pt idx="128">
                  <c:v>13.010399999999999</c:v>
                </c:pt>
                <c:pt idx="129">
                  <c:v>13.072949999999999</c:v>
                </c:pt>
                <c:pt idx="130">
                  <c:v>13.135499999999999</c:v>
                </c:pt>
                <c:pt idx="131">
                  <c:v>13.198049999999999</c:v>
                </c:pt>
                <c:pt idx="132">
                  <c:v>13.260599999999998</c:v>
                </c:pt>
                <c:pt idx="133">
                  <c:v>13.323149999999998</c:v>
                </c:pt>
                <c:pt idx="134">
                  <c:v>13.385699999999998</c:v>
                </c:pt>
                <c:pt idx="135">
                  <c:v>13.448249999999998</c:v>
                </c:pt>
                <c:pt idx="136">
                  <c:v>13.510799999999998</c:v>
                </c:pt>
                <c:pt idx="137">
                  <c:v>13.57335</c:v>
                </c:pt>
                <c:pt idx="138">
                  <c:v>13.635899999999999</c:v>
                </c:pt>
                <c:pt idx="139">
                  <c:v>13.698449999999999</c:v>
                </c:pt>
                <c:pt idx="140">
                  <c:v>13.760999999999999</c:v>
                </c:pt>
                <c:pt idx="141">
                  <c:v>13.823549999999999</c:v>
                </c:pt>
                <c:pt idx="142">
                  <c:v>13.886099999999999</c:v>
                </c:pt>
                <c:pt idx="143">
                  <c:v>13.948649999999999</c:v>
                </c:pt>
                <c:pt idx="144">
                  <c:v>14.011199999999999</c:v>
                </c:pt>
                <c:pt idx="145">
                  <c:v>14.07375</c:v>
                </c:pt>
                <c:pt idx="146">
                  <c:v>14.136299999999999</c:v>
                </c:pt>
                <c:pt idx="147">
                  <c:v>14.198849999999998</c:v>
                </c:pt>
                <c:pt idx="148">
                  <c:v>14.261399999999998</c:v>
                </c:pt>
                <c:pt idx="149">
                  <c:v>14.323949999999998</c:v>
                </c:pt>
                <c:pt idx="150">
                  <c:v>14.386499999999998</c:v>
                </c:pt>
                <c:pt idx="151">
                  <c:v>14.449049999999998</c:v>
                </c:pt>
                <c:pt idx="152">
                  <c:v>14.5116</c:v>
                </c:pt>
                <c:pt idx="153">
                  <c:v>14.574149999999998</c:v>
                </c:pt>
                <c:pt idx="154">
                  <c:v>14.636699999999998</c:v>
                </c:pt>
                <c:pt idx="155">
                  <c:v>14.699250000000001</c:v>
                </c:pt>
                <c:pt idx="156">
                  <c:v>14.761799999999999</c:v>
                </c:pt>
                <c:pt idx="157">
                  <c:v>14.824349999999999</c:v>
                </c:pt>
                <c:pt idx="158">
                  <c:v>14.886899999999999</c:v>
                </c:pt>
                <c:pt idx="159">
                  <c:v>14.949449999999999</c:v>
                </c:pt>
                <c:pt idx="160">
                  <c:v>15.011999999999997</c:v>
                </c:pt>
                <c:pt idx="161">
                  <c:v>15.074549999999997</c:v>
                </c:pt>
                <c:pt idx="162">
                  <c:v>15.1371</c:v>
                </c:pt>
                <c:pt idx="163">
                  <c:v>15.19965</c:v>
                </c:pt>
                <c:pt idx="164">
                  <c:v>15.262199999999998</c:v>
                </c:pt>
                <c:pt idx="165">
                  <c:v>15.324749999999998</c:v>
                </c:pt>
                <c:pt idx="166">
                  <c:v>15.387299999999998</c:v>
                </c:pt>
                <c:pt idx="167">
                  <c:v>15.449849999999998</c:v>
                </c:pt>
                <c:pt idx="168">
                  <c:v>15.512399999999996</c:v>
                </c:pt>
                <c:pt idx="169">
                  <c:v>15.574949999999999</c:v>
                </c:pt>
                <c:pt idx="170">
                  <c:v>15.637499999999999</c:v>
                </c:pt>
                <c:pt idx="171">
                  <c:v>15.700049999999997</c:v>
                </c:pt>
                <c:pt idx="172">
                  <c:v>15.762600000000001</c:v>
                </c:pt>
                <c:pt idx="173">
                  <c:v>15.825150000000001</c:v>
                </c:pt>
                <c:pt idx="174">
                  <c:v>15.887699999999999</c:v>
                </c:pt>
                <c:pt idx="175">
                  <c:v>15.950249999999999</c:v>
                </c:pt>
                <c:pt idx="176">
                  <c:v>16.012799999999999</c:v>
                </c:pt>
                <c:pt idx="177">
                  <c:v>16.07535</c:v>
                </c:pt>
                <c:pt idx="178">
                  <c:v>16.137899999999998</c:v>
                </c:pt>
                <c:pt idx="179">
                  <c:v>16.200449999999996</c:v>
                </c:pt>
                <c:pt idx="180">
                  <c:v>16.262999999999998</c:v>
                </c:pt>
                <c:pt idx="181">
                  <c:v>16.32555</c:v>
                </c:pt>
                <c:pt idx="182">
                  <c:v>16.388099999999998</c:v>
                </c:pt>
                <c:pt idx="183">
                  <c:v>16.450649999999996</c:v>
                </c:pt>
                <c:pt idx="184">
                  <c:v>16.513199999999998</c:v>
                </c:pt>
                <c:pt idx="185">
                  <c:v>16.575749999999999</c:v>
                </c:pt>
                <c:pt idx="186">
                  <c:v>16.638300000000001</c:v>
                </c:pt>
                <c:pt idx="187">
                  <c:v>16.700849999999999</c:v>
                </c:pt>
                <c:pt idx="188">
                  <c:v>16.763399999999997</c:v>
                </c:pt>
                <c:pt idx="189">
                  <c:v>16.825949999999999</c:v>
                </c:pt>
                <c:pt idx="190">
                  <c:v>16.888500000000001</c:v>
                </c:pt>
                <c:pt idx="191">
                  <c:v>16.951049999999999</c:v>
                </c:pt>
                <c:pt idx="192">
                  <c:v>17.013599999999997</c:v>
                </c:pt>
                <c:pt idx="193">
                  <c:v>17.076149999999998</c:v>
                </c:pt>
                <c:pt idx="194">
                  <c:v>17.1387</c:v>
                </c:pt>
                <c:pt idx="195">
                  <c:v>17.201250000000002</c:v>
                </c:pt>
                <c:pt idx="196">
                  <c:v>17.263799999999996</c:v>
                </c:pt>
                <c:pt idx="197">
                  <c:v>17.326349999999998</c:v>
                </c:pt>
                <c:pt idx="198">
                  <c:v>17.3889</c:v>
                </c:pt>
                <c:pt idx="199">
                  <c:v>17.451449999999998</c:v>
                </c:pt>
                <c:pt idx="200">
                  <c:v>17.513999999999996</c:v>
                </c:pt>
                <c:pt idx="201">
                  <c:v>17.576549999999997</c:v>
                </c:pt>
                <c:pt idx="202">
                  <c:v>17.639099999999999</c:v>
                </c:pt>
                <c:pt idx="203">
                  <c:v>17.701650000000001</c:v>
                </c:pt>
                <c:pt idx="204">
                  <c:v>17.764199999999999</c:v>
                </c:pt>
                <c:pt idx="205">
                  <c:v>17.826749999999997</c:v>
                </c:pt>
                <c:pt idx="206">
                  <c:v>17.889299999999999</c:v>
                </c:pt>
                <c:pt idx="207">
                  <c:v>17.95185</c:v>
                </c:pt>
                <c:pt idx="208">
                  <c:v>18.014399999999998</c:v>
                </c:pt>
                <c:pt idx="209">
                  <c:v>18.076949999999997</c:v>
                </c:pt>
                <c:pt idx="210">
                  <c:v>18.139499999999998</c:v>
                </c:pt>
                <c:pt idx="211">
                  <c:v>18.20205</c:v>
                </c:pt>
                <c:pt idx="212">
                  <c:v>18.264599999999998</c:v>
                </c:pt>
                <c:pt idx="213">
                  <c:v>18.327149999999996</c:v>
                </c:pt>
                <c:pt idx="214">
                  <c:v>18.389699999999998</c:v>
                </c:pt>
                <c:pt idx="215">
                  <c:v>18.452249999999999</c:v>
                </c:pt>
                <c:pt idx="216">
                  <c:v>18.514800000000001</c:v>
                </c:pt>
                <c:pt idx="217">
                  <c:v>18.577349999999999</c:v>
                </c:pt>
                <c:pt idx="218">
                  <c:v>18.639899999999997</c:v>
                </c:pt>
                <c:pt idx="219">
                  <c:v>18.702449999999999</c:v>
                </c:pt>
                <c:pt idx="220">
                  <c:v>18.765000000000001</c:v>
                </c:pt>
                <c:pt idx="221">
                  <c:v>18.827549999999999</c:v>
                </c:pt>
                <c:pt idx="222">
                  <c:v>18.890099999999997</c:v>
                </c:pt>
                <c:pt idx="223">
                  <c:v>18.952649999999998</c:v>
                </c:pt>
                <c:pt idx="224">
                  <c:v>19.0152</c:v>
                </c:pt>
                <c:pt idx="225">
                  <c:v>19.077749999999998</c:v>
                </c:pt>
                <c:pt idx="226">
                  <c:v>19.140299999999996</c:v>
                </c:pt>
                <c:pt idx="227">
                  <c:v>19.202849999999998</c:v>
                </c:pt>
                <c:pt idx="228">
                  <c:v>19.2654</c:v>
                </c:pt>
                <c:pt idx="229">
                  <c:v>19.327949999999998</c:v>
                </c:pt>
                <c:pt idx="230">
                  <c:v>19.390499999999996</c:v>
                </c:pt>
                <c:pt idx="231">
                  <c:v>19.453049999999998</c:v>
                </c:pt>
                <c:pt idx="232">
                  <c:v>19.515599999999999</c:v>
                </c:pt>
                <c:pt idx="233">
                  <c:v>19.578150000000001</c:v>
                </c:pt>
                <c:pt idx="234">
                  <c:v>19.640699999999999</c:v>
                </c:pt>
                <c:pt idx="235">
                  <c:v>19.703249999999997</c:v>
                </c:pt>
                <c:pt idx="236">
                  <c:v>19.765799999999999</c:v>
                </c:pt>
                <c:pt idx="237">
                  <c:v>19.82835</c:v>
                </c:pt>
                <c:pt idx="238">
                  <c:v>19.890899999999998</c:v>
                </c:pt>
                <c:pt idx="239">
                  <c:v>19.953449999999997</c:v>
                </c:pt>
                <c:pt idx="240">
                  <c:v>20.015999999999998</c:v>
                </c:pt>
                <c:pt idx="241">
                  <c:v>20.07855</c:v>
                </c:pt>
                <c:pt idx="242">
                  <c:v>20.141099999999998</c:v>
                </c:pt>
                <c:pt idx="243">
                  <c:v>20.203649999999996</c:v>
                </c:pt>
                <c:pt idx="244">
                  <c:v>20.266199999999998</c:v>
                </c:pt>
                <c:pt idx="245">
                  <c:v>20.328749999999999</c:v>
                </c:pt>
                <c:pt idx="246">
                  <c:v>20.391299999999998</c:v>
                </c:pt>
                <c:pt idx="247">
                  <c:v>20.453849999999996</c:v>
                </c:pt>
                <c:pt idx="248">
                  <c:v>20.516399999999997</c:v>
                </c:pt>
                <c:pt idx="249">
                  <c:v>20.578949999999999</c:v>
                </c:pt>
                <c:pt idx="250">
                  <c:v>20.641500000000001</c:v>
                </c:pt>
                <c:pt idx="251">
                  <c:v>20.704049999999999</c:v>
                </c:pt>
                <c:pt idx="252">
                  <c:v>20.766599999999997</c:v>
                </c:pt>
                <c:pt idx="253">
                  <c:v>20.829149999999998</c:v>
                </c:pt>
                <c:pt idx="254">
                  <c:v>20.8917</c:v>
                </c:pt>
                <c:pt idx="255">
                  <c:v>20.954249999999998</c:v>
                </c:pt>
                <c:pt idx="256">
                  <c:v>21.016799999999996</c:v>
                </c:pt>
                <c:pt idx="257">
                  <c:v>21.079349999999998</c:v>
                </c:pt>
                <c:pt idx="258">
                  <c:v>21.1419</c:v>
                </c:pt>
                <c:pt idx="259">
                  <c:v>21.204450000000001</c:v>
                </c:pt>
                <c:pt idx="260">
                  <c:v>21.266999999999996</c:v>
                </c:pt>
                <c:pt idx="261">
                  <c:v>21.329549999999998</c:v>
                </c:pt>
                <c:pt idx="262">
                  <c:v>21.392099999999999</c:v>
                </c:pt>
                <c:pt idx="263">
                  <c:v>21.454650000000001</c:v>
                </c:pt>
                <c:pt idx="264">
                  <c:v>21.517199999999995</c:v>
                </c:pt>
                <c:pt idx="265">
                  <c:v>21.579749999999997</c:v>
                </c:pt>
                <c:pt idx="266">
                  <c:v>21.642299999999999</c:v>
                </c:pt>
                <c:pt idx="267">
                  <c:v>21.70485</c:v>
                </c:pt>
                <c:pt idx="268">
                  <c:v>21.767399999999995</c:v>
                </c:pt>
                <c:pt idx="269">
                  <c:v>21.829949999999997</c:v>
                </c:pt>
                <c:pt idx="270">
                  <c:v>21.892499999999998</c:v>
                </c:pt>
                <c:pt idx="271">
                  <c:v>21.95505</c:v>
                </c:pt>
                <c:pt idx="272">
                  <c:v>22.017599999999995</c:v>
                </c:pt>
                <c:pt idx="273">
                  <c:v>22.080149999999996</c:v>
                </c:pt>
                <c:pt idx="274">
                  <c:v>22.142699999999998</c:v>
                </c:pt>
                <c:pt idx="275">
                  <c:v>22.205249999999999</c:v>
                </c:pt>
                <c:pt idx="276">
                  <c:v>22.267800000000001</c:v>
                </c:pt>
                <c:pt idx="277">
                  <c:v>22.330349999999996</c:v>
                </c:pt>
                <c:pt idx="278">
                  <c:v>22.392899999999997</c:v>
                </c:pt>
                <c:pt idx="279">
                  <c:v>22.455449999999999</c:v>
                </c:pt>
                <c:pt idx="280">
                  <c:v>22.518000000000001</c:v>
                </c:pt>
                <c:pt idx="281">
                  <c:v>22.580549999999995</c:v>
                </c:pt>
                <c:pt idx="282">
                  <c:v>22.6431</c:v>
                </c:pt>
                <c:pt idx="283">
                  <c:v>22.705649999999999</c:v>
                </c:pt>
                <c:pt idx="284">
                  <c:v>22.7682</c:v>
                </c:pt>
                <c:pt idx="285">
                  <c:v>22.830749999999995</c:v>
                </c:pt>
                <c:pt idx="286">
                  <c:v>22.893299999999996</c:v>
                </c:pt>
                <c:pt idx="287">
                  <c:v>22.955849999999998</c:v>
                </c:pt>
                <c:pt idx="288">
                  <c:v>23.0184</c:v>
                </c:pt>
                <c:pt idx="289">
                  <c:v>23.080950000000001</c:v>
                </c:pt>
                <c:pt idx="290">
                  <c:v>23.143499999999996</c:v>
                </c:pt>
                <c:pt idx="291">
                  <c:v>23.206049999999998</c:v>
                </c:pt>
                <c:pt idx="292">
                  <c:v>23.268599999999999</c:v>
                </c:pt>
                <c:pt idx="293">
                  <c:v>23.331150000000001</c:v>
                </c:pt>
                <c:pt idx="294">
                  <c:v>23.393699999999995</c:v>
                </c:pt>
                <c:pt idx="295">
                  <c:v>23.456250000000001</c:v>
                </c:pt>
                <c:pt idx="296">
                  <c:v>23.518799999999999</c:v>
                </c:pt>
                <c:pt idx="297">
                  <c:v>23.58135</c:v>
                </c:pt>
                <c:pt idx="298">
                  <c:v>23.643899999999995</c:v>
                </c:pt>
                <c:pt idx="299">
                  <c:v>23.706449999999997</c:v>
                </c:pt>
                <c:pt idx="300">
                  <c:v>23.768999999999998</c:v>
                </c:pt>
                <c:pt idx="301">
                  <c:v>23.83155</c:v>
                </c:pt>
                <c:pt idx="302">
                  <c:v>23.894099999999995</c:v>
                </c:pt>
                <c:pt idx="303">
                  <c:v>23.956649999999996</c:v>
                </c:pt>
                <c:pt idx="304">
                  <c:v>24.019199999999998</c:v>
                </c:pt>
                <c:pt idx="305">
                  <c:v>24.08175</c:v>
                </c:pt>
                <c:pt idx="306">
                  <c:v>24.144300000000001</c:v>
                </c:pt>
                <c:pt idx="307">
                  <c:v>24.206849999999996</c:v>
                </c:pt>
                <c:pt idx="308">
                  <c:v>24.269399999999997</c:v>
                </c:pt>
                <c:pt idx="309">
                  <c:v>24.331949999999999</c:v>
                </c:pt>
                <c:pt idx="310">
                  <c:v>24.394500000000001</c:v>
                </c:pt>
                <c:pt idx="311">
                  <c:v>24.457049999999995</c:v>
                </c:pt>
                <c:pt idx="312">
                  <c:v>24.519599999999997</c:v>
                </c:pt>
                <c:pt idx="313">
                  <c:v>24.582149999999999</c:v>
                </c:pt>
                <c:pt idx="314">
                  <c:v>24.6447</c:v>
                </c:pt>
                <c:pt idx="315">
                  <c:v>24.707249999999995</c:v>
                </c:pt>
                <c:pt idx="316">
                  <c:v>24.769799999999996</c:v>
                </c:pt>
                <c:pt idx="317">
                  <c:v>24.832349999999998</c:v>
                </c:pt>
                <c:pt idx="318">
                  <c:v>24.8949</c:v>
                </c:pt>
                <c:pt idx="319">
                  <c:v>24.957449999999994</c:v>
                </c:pt>
                <c:pt idx="320">
                  <c:v>25.02</c:v>
                </c:pt>
                <c:pt idx="321">
                  <c:v>25.082549999999998</c:v>
                </c:pt>
                <c:pt idx="322">
                  <c:v>25.145099999999999</c:v>
                </c:pt>
                <c:pt idx="323">
                  <c:v>25.207650000000001</c:v>
                </c:pt>
                <c:pt idx="324">
                  <c:v>25.270199999999996</c:v>
                </c:pt>
                <c:pt idx="325">
                  <c:v>25.332749999999997</c:v>
                </c:pt>
                <c:pt idx="326">
                  <c:v>25.395299999999999</c:v>
                </c:pt>
                <c:pt idx="327">
                  <c:v>25.457850000000001</c:v>
                </c:pt>
                <c:pt idx="328">
                  <c:v>25.520399999999995</c:v>
                </c:pt>
                <c:pt idx="329">
                  <c:v>25.582949999999997</c:v>
                </c:pt>
                <c:pt idx="330">
                  <c:v>25.645499999999998</c:v>
                </c:pt>
                <c:pt idx="331">
                  <c:v>25.70805</c:v>
                </c:pt>
                <c:pt idx="332">
                  <c:v>25.770599999999995</c:v>
                </c:pt>
                <c:pt idx="333">
                  <c:v>25.833149999999996</c:v>
                </c:pt>
                <c:pt idx="334">
                  <c:v>25.895699999999998</c:v>
                </c:pt>
                <c:pt idx="335">
                  <c:v>25.95825</c:v>
                </c:pt>
                <c:pt idx="336">
                  <c:v>26.020799999999994</c:v>
                </c:pt>
                <c:pt idx="337">
                  <c:v>26.083349999999996</c:v>
                </c:pt>
                <c:pt idx="338">
                  <c:v>26.145899999999997</c:v>
                </c:pt>
                <c:pt idx="339">
                  <c:v>26.208449999999999</c:v>
                </c:pt>
                <c:pt idx="340">
                  <c:v>26.271000000000001</c:v>
                </c:pt>
                <c:pt idx="341">
                  <c:v>26.333549999999995</c:v>
                </c:pt>
                <c:pt idx="342">
                  <c:v>26.396099999999997</c:v>
                </c:pt>
                <c:pt idx="343">
                  <c:v>26.458649999999999</c:v>
                </c:pt>
                <c:pt idx="344">
                  <c:v>26.5212</c:v>
                </c:pt>
                <c:pt idx="345">
                  <c:v>26.583749999999998</c:v>
                </c:pt>
                <c:pt idx="346">
                  <c:v>26.646299999999997</c:v>
                </c:pt>
                <c:pt idx="347">
                  <c:v>26.708849999999998</c:v>
                </c:pt>
                <c:pt idx="348">
                  <c:v>26.7714</c:v>
                </c:pt>
                <c:pt idx="349">
                  <c:v>26.833949999999994</c:v>
                </c:pt>
                <c:pt idx="350">
                  <c:v>26.896499999999996</c:v>
                </c:pt>
                <c:pt idx="351">
                  <c:v>26.959049999999998</c:v>
                </c:pt>
                <c:pt idx="352">
                  <c:v>27.021599999999999</c:v>
                </c:pt>
                <c:pt idx="353">
                  <c:v>27.084150000000001</c:v>
                </c:pt>
                <c:pt idx="354">
                  <c:v>27.146699999999996</c:v>
                </c:pt>
                <c:pt idx="355">
                  <c:v>27.209249999999997</c:v>
                </c:pt>
                <c:pt idx="356">
                  <c:v>27.271799999999999</c:v>
                </c:pt>
                <c:pt idx="357">
                  <c:v>27.334350000000001</c:v>
                </c:pt>
                <c:pt idx="358">
                  <c:v>27.396899999999995</c:v>
                </c:pt>
                <c:pt idx="359">
                  <c:v>27.459449999999997</c:v>
                </c:pt>
                <c:pt idx="360">
                  <c:v>27.521999999999998</c:v>
                </c:pt>
                <c:pt idx="361">
                  <c:v>27.58455</c:v>
                </c:pt>
                <c:pt idx="362">
                  <c:v>27.647099999999995</c:v>
                </c:pt>
                <c:pt idx="363">
                  <c:v>27.709649999999996</c:v>
                </c:pt>
                <c:pt idx="364">
                  <c:v>27.772199999999998</c:v>
                </c:pt>
                <c:pt idx="365">
                  <c:v>27.83475</c:v>
                </c:pt>
                <c:pt idx="366">
                  <c:v>27.897299999999994</c:v>
                </c:pt>
                <c:pt idx="367">
                  <c:v>27.959849999999996</c:v>
                </c:pt>
                <c:pt idx="368">
                  <c:v>28.022399999999998</c:v>
                </c:pt>
                <c:pt idx="369">
                  <c:v>28.084949999999999</c:v>
                </c:pt>
                <c:pt idx="370">
                  <c:v>28.147500000000001</c:v>
                </c:pt>
                <c:pt idx="371">
                  <c:v>28.210049999999995</c:v>
                </c:pt>
                <c:pt idx="372">
                  <c:v>28.272599999999997</c:v>
                </c:pt>
                <c:pt idx="373">
                  <c:v>28.335149999999999</c:v>
                </c:pt>
                <c:pt idx="374">
                  <c:v>28.3977</c:v>
                </c:pt>
                <c:pt idx="375">
                  <c:v>28.460249999999995</c:v>
                </c:pt>
                <c:pt idx="376">
                  <c:v>28.522799999999997</c:v>
                </c:pt>
                <c:pt idx="377">
                  <c:v>28.585349999999998</c:v>
                </c:pt>
                <c:pt idx="378">
                  <c:v>28.6479</c:v>
                </c:pt>
                <c:pt idx="379">
                  <c:v>28.710449999999994</c:v>
                </c:pt>
                <c:pt idx="380">
                  <c:v>28.772999999999996</c:v>
                </c:pt>
                <c:pt idx="381">
                  <c:v>28.835549999999998</c:v>
                </c:pt>
                <c:pt idx="382">
                  <c:v>28.898099999999999</c:v>
                </c:pt>
                <c:pt idx="383">
                  <c:v>28.960649999999994</c:v>
                </c:pt>
                <c:pt idx="384">
                  <c:v>29.023199999999999</c:v>
                </c:pt>
                <c:pt idx="385">
                  <c:v>29.085749999999994</c:v>
                </c:pt>
                <c:pt idx="386">
                  <c:v>29.148299999999995</c:v>
                </c:pt>
                <c:pt idx="387">
                  <c:v>29.210850000000001</c:v>
                </c:pt>
                <c:pt idx="388">
                  <c:v>29.273399999999995</c:v>
                </c:pt>
                <c:pt idx="389">
                  <c:v>29.335949999999997</c:v>
                </c:pt>
                <c:pt idx="390">
                  <c:v>29.398500000000002</c:v>
                </c:pt>
                <c:pt idx="391">
                  <c:v>29.461049999999997</c:v>
                </c:pt>
                <c:pt idx="392">
                  <c:v>29.523599999999995</c:v>
                </c:pt>
                <c:pt idx="393">
                  <c:v>29.586149999999996</c:v>
                </c:pt>
                <c:pt idx="394">
                  <c:v>29.648699999999998</c:v>
                </c:pt>
                <c:pt idx="395">
                  <c:v>29.71125</c:v>
                </c:pt>
                <c:pt idx="396">
                  <c:v>29.773799999999991</c:v>
                </c:pt>
                <c:pt idx="397">
                  <c:v>29.836349999999992</c:v>
                </c:pt>
                <c:pt idx="398">
                  <c:v>29.898899999999998</c:v>
                </c:pt>
                <c:pt idx="399">
                  <c:v>29.961449999999999</c:v>
                </c:pt>
                <c:pt idx="400">
                  <c:v>30.023999999999994</c:v>
                </c:pt>
                <c:pt idx="401">
                  <c:v>30.086549999999999</c:v>
                </c:pt>
                <c:pt idx="402">
                  <c:v>30.149099999999994</c:v>
                </c:pt>
                <c:pt idx="403">
                  <c:v>30.211649999999995</c:v>
                </c:pt>
                <c:pt idx="404">
                  <c:v>30.2742</c:v>
                </c:pt>
                <c:pt idx="405">
                  <c:v>30.336749999999995</c:v>
                </c:pt>
                <c:pt idx="406">
                  <c:v>30.3993</c:v>
                </c:pt>
                <c:pt idx="407">
                  <c:v>30.461850000000002</c:v>
                </c:pt>
                <c:pt idx="408">
                  <c:v>30.524399999999996</c:v>
                </c:pt>
                <c:pt idx="409">
                  <c:v>30.586949999999995</c:v>
                </c:pt>
                <c:pt idx="410">
                  <c:v>30.649499999999996</c:v>
                </c:pt>
                <c:pt idx="411">
                  <c:v>30.712049999999998</c:v>
                </c:pt>
                <c:pt idx="412">
                  <c:v>30.774600000000003</c:v>
                </c:pt>
                <c:pt idx="413">
                  <c:v>30.837149999999991</c:v>
                </c:pt>
                <c:pt idx="414">
                  <c:v>30.899699999999996</c:v>
                </c:pt>
                <c:pt idx="415">
                  <c:v>30.962249999999997</c:v>
                </c:pt>
                <c:pt idx="416">
                  <c:v>31.024799999999999</c:v>
                </c:pt>
                <c:pt idx="417">
                  <c:v>31.087350000000001</c:v>
                </c:pt>
                <c:pt idx="418">
                  <c:v>31.149899999999999</c:v>
                </c:pt>
                <c:pt idx="419">
                  <c:v>31.212449999999993</c:v>
                </c:pt>
                <c:pt idx="420">
                  <c:v>31.274999999999999</c:v>
                </c:pt>
                <c:pt idx="421">
                  <c:v>31.33755</c:v>
                </c:pt>
                <c:pt idx="422">
                  <c:v>31.400099999999995</c:v>
                </c:pt>
                <c:pt idx="423">
                  <c:v>31.46265</c:v>
                </c:pt>
                <c:pt idx="424">
                  <c:v>31.525200000000002</c:v>
                </c:pt>
                <c:pt idx="425">
                  <c:v>31.587749999999996</c:v>
                </c:pt>
                <c:pt idx="426">
                  <c:v>31.650299999999994</c:v>
                </c:pt>
                <c:pt idx="427">
                  <c:v>31.712849999999996</c:v>
                </c:pt>
                <c:pt idx="428">
                  <c:v>31.775399999999998</c:v>
                </c:pt>
                <c:pt idx="429">
                  <c:v>31.837950000000003</c:v>
                </c:pt>
                <c:pt idx="430">
                  <c:v>31.90049999999999</c:v>
                </c:pt>
                <c:pt idx="431">
                  <c:v>31.963049999999996</c:v>
                </c:pt>
                <c:pt idx="432">
                  <c:v>32.025599999999997</c:v>
                </c:pt>
                <c:pt idx="433">
                  <c:v>32.088149999999999</c:v>
                </c:pt>
                <c:pt idx="434">
                  <c:v>32.150700000000001</c:v>
                </c:pt>
                <c:pt idx="435">
                  <c:v>32.213249999999995</c:v>
                </c:pt>
                <c:pt idx="436">
                  <c:v>32.275799999999997</c:v>
                </c:pt>
                <c:pt idx="437">
                  <c:v>32.338349999999998</c:v>
                </c:pt>
                <c:pt idx="438">
                  <c:v>32.4009</c:v>
                </c:pt>
                <c:pt idx="439">
                  <c:v>32.463449999999995</c:v>
                </c:pt>
                <c:pt idx="440">
                  <c:v>32.525999999999996</c:v>
                </c:pt>
                <c:pt idx="441">
                  <c:v>32.588549999999998</c:v>
                </c:pt>
                <c:pt idx="442">
                  <c:v>32.6511</c:v>
                </c:pt>
                <c:pt idx="443">
                  <c:v>32.713649999999994</c:v>
                </c:pt>
                <c:pt idx="444">
                  <c:v>32.776199999999996</c:v>
                </c:pt>
                <c:pt idx="445">
                  <c:v>32.838749999999997</c:v>
                </c:pt>
                <c:pt idx="446">
                  <c:v>32.901299999999999</c:v>
                </c:pt>
                <c:pt idx="447">
                  <c:v>32.963849999999994</c:v>
                </c:pt>
                <c:pt idx="448">
                  <c:v>33.026399999999995</c:v>
                </c:pt>
                <c:pt idx="449">
                  <c:v>33.088949999999997</c:v>
                </c:pt>
                <c:pt idx="450">
                  <c:v>33.151499999999999</c:v>
                </c:pt>
                <c:pt idx="451">
                  <c:v>33.21405</c:v>
                </c:pt>
                <c:pt idx="452">
                  <c:v>33.276599999999995</c:v>
                </c:pt>
                <c:pt idx="453">
                  <c:v>33.339149999999997</c:v>
                </c:pt>
                <c:pt idx="454">
                  <c:v>33.401699999999998</c:v>
                </c:pt>
                <c:pt idx="455">
                  <c:v>33.46425</c:v>
                </c:pt>
                <c:pt idx="456">
                  <c:v>33.526799999999994</c:v>
                </c:pt>
                <c:pt idx="457">
                  <c:v>33.589349999999996</c:v>
                </c:pt>
                <c:pt idx="458">
                  <c:v>33.651899999999998</c:v>
                </c:pt>
                <c:pt idx="459">
                  <c:v>33.714449999999999</c:v>
                </c:pt>
                <c:pt idx="460">
                  <c:v>33.776999999999994</c:v>
                </c:pt>
                <c:pt idx="461">
                  <c:v>33.839549999999996</c:v>
                </c:pt>
                <c:pt idx="462">
                  <c:v>33.902099999999997</c:v>
                </c:pt>
                <c:pt idx="463">
                  <c:v>33.964649999999999</c:v>
                </c:pt>
                <c:pt idx="464">
                  <c:v>34.027199999999993</c:v>
                </c:pt>
                <c:pt idx="465">
                  <c:v>34.089749999999995</c:v>
                </c:pt>
                <c:pt idx="466">
                  <c:v>34.152299999999997</c:v>
                </c:pt>
                <c:pt idx="467">
                  <c:v>34.214849999999998</c:v>
                </c:pt>
                <c:pt idx="468">
                  <c:v>34.2774</c:v>
                </c:pt>
                <c:pt idx="469">
                  <c:v>34.339949999999995</c:v>
                </c:pt>
                <c:pt idx="470">
                  <c:v>34.402500000000003</c:v>
                </c:pt>
                <c:pt idx="471">
                  <c:v>34.465049999999998</c:v>
                </c:pt>
                <c:pt idx="472">
                  <c:v>34.5276</c:v>
                </c:pt>
                <c:pt idx="473">
                  <c:v>34.590149999999994</c:v>
                </c:pt>
                <c:pt idx="474">
                  <c:v>34.652699999999996</c:v>
                </c:pt>
                <c:pt idx="475">
                  <c:v>34.715249999999997</c:v>
                </c:pt>
                <c:pt idx="476">
                  <c:v>34.777799999999999</c:v>
                </c:pt>
                <c:pt idx="477">
                  <c:v>34.840349999999994</c:v>
                </c:pt>
                <c:pt idx="478">
                  <c:v>34.902899999999995</c:v>
                </c:pt>
                <c:pt idx="479">
                  <c:v>34.965449999999997</c:v>
                </c:pt>
                <c:pt idx="480">
                  <c:v>35.027999999999999</c:v>
                </c:pt>
                <c:pt idx="481">
                  <c:v>35.09055</c:v>
                </c:pt>
                <c:pt idx="482">
                  <c:v>35.153099999999995</c:v>
                </c:pt>
                <c:pt idx="483">
                  <c:v>35.215649999999997</c:v>
                </c:pt>
                <c:pt idx="484">
                  <c:v>35.278199999999998</c:v>
                </c:pt>
                <c:pt idx="485">
                  <c:v>35.34075</c:v>
                </c:pt>
                <c:pt idx="486">
                  <c:v>35.403299999999994</c:v>
                </c:pt>
                <c:pt idx="487">
                  <c:v>35.465849999999996</c:v>
                </c:pt>
                <c:pt idx="488">
                  <c:v>35.528399999999998</c:v>
                </c:pt>
                <c:pt idx="489">
                  <c:v>35.590949999999999</c:v>
                </c:pt>
                <c:pt idx="490">
                  <c:v>35.653499999999994</c:v>
                </c:pt>
                <c:pt idx="491">
                  <c:v>35.716049999999996</c:v>
                </c:pt>
                <c:pt idx="492">
                  <c:v>35.778599999999997</c:v>
                </c:pt>
                <c:pt idx="493">
                  <c:v>35.841149999999999</c:v>
                </c:pt>
                <c:pt idx="494">
                  <c:v>35.903699999999994</c:v>
                </c:pt>
                <c:pt idx="495">
                  <c:v>35.966250000000002</c:v>
                </c:pt>
                <c:pt idx="496">
                  <c:v>36.028799999999997</c:v>
                </c:pt>
                <c:pt idx="497">
                  <c:v>36.091349999999998</c:v>
                </c:pt>
                <c:pt idx="498">
                  <c:v>36.1539</c:v>
                </c:pt>
                <c:pt idx="499">
                  <c:v>36.216449999999995</c:v>
                </c:pt>
                <c:pt idx="500">
                  <c:v>36.278999999999996</c:v>
                </c:pt>
                <c:pt idx="501">
                  <c:v>36.341549999999998</c:v>
                </c:pt>
                <c:pt idx="502">
                  <c:v>36.4041</c:v>
                </c:pt>
                <c:pt idx="503">
                  <c:v>36.466649999999994</c:v>
                </c:pt>
                <c:pt idx="504">
                  <c:v>36.529199999999996</c:v>
                </c:pt>
                <c:pt idx="505">
                  <c:v>36.591749999999998</c:v>
                </c:pt>
                <c:pt idx="506">
                  <c:v>36.654299999999999</c:v>
                </c:pt>
                <c:pt idx="507">
                  <c:v>36.716849999999994</c:v>
                </c:pt>
                <c:pt idx="508">
                  <c:v>36.779399999999995</c:v>
                </c:pt>
                <c:pt idx="509">
                  <c:v>36.841949999999997</c:v>
                </c:pt>
                <c:pt idx="510">
                  <c:v>36.904499999999999</c:v>
                </c:pt>
                <c:pt idx="511">
                  <c:v>36.967049999999993</c:v>
                </c:pt>
                <c:pt idx="512">
                  <c:v>37.029599999999995</c:v>
                </c:pt>
                <c:pt idx="513">
                  <c:v>37.092149999999997</c:v>
                </c:pt>
                <c:pt idx="514">
                  <c:v>37.154699999999998</c:v>
                </c:pt>
                <c:pt idx="515">
                  <c:v>37.217249999999993</c:v>
                </c:pt>
                <c:pt idx="516">
                  <c:v>37.279799999999994</c:v>
                </c:pt>
                <c:pt idx="517">
                  <c:v>37.342349999999996</c:v>
                </c:pt>
                <c:pt idx="518">
                  <c:v>37.404899999999998</c:v>
                </c:pt>
                <c:pt idx="519">
                  <c:v>37.467449999999992</c:v>
                </c:pt>
                <c:pt idx="520">
                  <c:v>37.53</c:v>
                </c:pt>
                <c:pt idx="521">
                  <c:v>37.592549999999996</c:v>
                </c:pt>
                <c:pt idx="522">
                  <c:v>37.655099999999997</c:v>
                </c:pt>
                <c:pt idx="523">
                  <c:v>37.717649999999992</c:v>
                </c:pt>
                <c:pt idx="524">
                  <c:v>37.780199999999994</c:v>
                </c:pt>
                <c:pt idx="525">
                  <c:v>37.842749999999995</c:v>
                </c:pt>
                <c:pt idx="526">
                  <c:v>37.905299999999997</c:v>
                </c:pt>
                <c:pt idx="527">
                  <c:v>37.967849999999991</c:v>
                </c:pt>
                <c:pt idx="528">
                  <c:v>38.030399999999993</c:v>
                </c:pt>
                <c:pt idx="529">
                  <c:v>38.092949999999995</c:v>
                </c:pt>
                <c:pt idx="530">
                  <c:v>38.155499999999996</c:v>
                </c:pt>
                <c:pt idx="531">
                  <c:v>38.218049999999998</c:v>
                </c:pt>
                <c:pt idx="532">
                  <c:v>38.280599999999993</c:v>
                </c:pt>
                <c:pt idx="533">
                  <c:v>38.343149999999994</c:v>
                </c:pt>
                <c:pt idx="534">
                  <c:v>38.405699999999996</c:v>
                </c:pt>
                <c:pt idx="535">
                  <c:v>38.468249999999998</c:v>
                </c:pt>
                <c:pt idx="536">
                  <c:v>38.530799999999992</c:v>
                </c:pt>
                <c:pt idx="537">
                  <c:v>38.593349999999994</c:v>
                </c:pt>
                <c:pt idx="538">
                  <c:v>38.655899999999995</c:v>
                </c:pt>
                <c:pt idx="539">
                  <c:v>38.718449999999997</c:v>
                </c:pt>
                <c:pt idx="540">
                  <c:v>38.780999999999992</c:v>
                </c:pt>
                <c:pt idx="541">
                  <c:v>38.843549999999993</c:v>
                </c:pt>
                <c:pt idx="542">
                  <c:v>38.906099999999995</c:v>
                </c:pt>
                <c:pt idx="543">
                  <c:v>38.968649999999997</c:v>
                </c:pt>
                <c:pt idx="544">
                  <c:v>39.031199999999991</c:v>
                </c:pt>
                <c:pt idx="545">
                  <c:v>39.09375</c:v>
                </c:pt>
                <c:pt idx="546">
                  <c:v>39.156299999999995</c:v>
                </c:pt>
                <c:pt idx="547">
                  <c:v>39.218849999999996</c:v>
                </c:pt>
                <c:pt idx="548">
                  <c:v>39.281399999999998</c:v>
                </c:pt>
                <c:pt idx="549">
                  <c:v>39.343949999999992</c:v>
                </c:pt>
                <c:pt idx="550">
                  <c:v>39.406499999999994</c:v>
                </c:pt>
                <c:pt idx="551">
                  <c:v>39.469049999999996</c:v>
                </c:pt>
                <c:pt idx="552">
                  <c:v>39.531599999999997</c:v>
                </c:pt>
                <c:pt idx="553">
                  <c:v>39.594149999999992</c:v>
                </c:pt>
                <c:pt idx="554">
                  <c:v>39.656699999999994</c:v>
                </c:pt>
                <c:pt idx="555">
                  <c:v>39.719249999999995</c:v>
                </c:pt>
                <c:pt idx="556">
                  <c:v>39.781799999999997</c:v>
                </c:pt>
                <c:pt idx="557">
                  <c:v>39.844349999999991</c:v>
                </c:pt>
                <c:pt idx="558">
                  <c:v>39.906899999999993</c:v>
                </c:pt>
                <c:pt idx="559">
                  <c:v>39.969449999999995</c:v>
                </c:pt>
                <c:pt idx="560">
                  <c:v>40.031999999999996</c:v>
                </c:pt>
              </c:numCache>
            </c:numRef>
          </c:xVal>
          <c:yVal>
            <c:numRef>
              <c:f>FIR!$C$2:$C$562</c:f>
              <c:numCache>
                <c:formatCode>General</c:formatCode>
                <c:ptCount val="561"/>
                <c:pt idx="0">
                  <c:v>0.89441000000000004</c:v>
                </c:pt>
                <c:pt idx="1">
                  <c:v>0.92298999999999998</c:v>
                </c:pt>
                <c:pt idx="2">
                  <c:v>0.93130000000000002</c:v>
                </c:pt>
                <c:pt idx="3">
                  <c:v>0.94152000000000002</c:v>
                </c:pt>
                <c:pt idx="4">
                  <c:v>0.96579000000000004</c:v>
                </c:pt>
                <c:pt idx="5">
                  <c:v>0.98348999999999998</c:v>
                </c:pt>
                <c:pt idx="6">
                  <c:v>0.96836999999999995</c:v>
                </c:pt>
                <c:pt idx="7">
                  <c:v>0.92203000000000002</c:v>
                </c:pt>
                <c:pt idx="8">
                  <c:v>0.90130999999999994</c:v>
                </c:pt>
                <c:pt idx="9">
                  <c:v>0.92059999999999997</c:v>
                </c:pt>
                <c:pt idx="10">
                  <c:v>0.94169000000000003</c:v>
                </c:pt>
                <c:pt idx="11">
                  <c:v>0.94874999999999998</c:v>
                </c:pt>
                <c:pt idx="12">
                  <c:v>0.95335999999999999</c:v>
                </c:pt>
                <c:pt idx="13">
                  <c:v>0.95626</c:v>
                </c:pt>
                <c:pt idx="14">
                  <c:v>0.94774999999999998</c:v>
                </c:pt>
                <c:pt idx="15">
                  <c:v>0.94145000000000001</c:v>
                </c:pt>
                <c:pt idx="16">
                  <c:v>0.96414</c:v>
                </c:pt>
                <c:pt idx="17">
                  <c:v>0.98994000000000004</c:v>
                </c:pt>
                <c:pt idx="18">
                  <c:v>0.98606000000000005</c:v>
                </c:pt>
                <c:pt idx="19">
                  <c:v>0.98453999999999997</c:v>
                </c:pt>
                <c:pt idx="20">
                  <c:v>0.98446</c:v>
                </c:pt>
                <c:pt idx="21">
                  <c:v>0.99046000000000001</c:v>
                </c:pt>
                <c:pt idx="22">
                  <c:v>1.0053300000000001</c:v>
                </c:pt>
                <c:pt idx="23">
                  <c:v>1.00031</c:v>
                </c:pt>
                <c:pt idx="24">
                  <c:v>0.99278999999999995</c:v>
                </c:pt>
                <c:pt idx="25">
                  <c:v>0.99865999999999999</c:v>
                </c:pt>
                <c:pt idx="26">
                  <c:v>0.98228000000000004</c:v>
                </c:pt>
                <c:pt idx="27">
                  <c:v>0.98031999999999997</c:v>
                </c:pt>
                <c:pt idx="28">
                  <c:v>0.98814999999999997</c:v>
                </c:pt>
                <c:pt idx="29">
                  <c:v>0.98221000000000003</c:v>
                </c:pt>
                <c:pt idx="30">
                  <c:v>0.97755999999999998</c:v>
                </c:pt>
                <c:pt idx="31">
                  <c:v>0.97970000000000002</c:v>
                </c:pt>
                <c:pt idx="32">
                  <c:v>0.98060000000000003</c:v>
                </c:pt>
                <c:pt idx="33">
                  <c:v>0.97118000000000004</c:v>
                </c:pt>
                <c:pt idx="34">
                  <c:v>0.96694999999999998</c:v>
                </c:pt>
                <c:pt idx="35">
                  <c:v>0.96672000000000002</c:v>
                </c:pt>
                <c:pt idx="36">
                  <c:v>0.96253</c:v>
                </c:pt>
                <c:pt idx="37">
                  <c:v>0.96258999999999995</c:v>
                </c:pt>
                <c:pt idx="38">
                  <c:v>0.96384999999999998</c:v>
                </c:pt>
                <c:pt idx="39">
                  <c:v>0.96575999999999995</c:v>
                </c:pt>
                <c:pt idx="40">
                  <c:v>0.97218000000000004</c:v>
                </c:pt>
                <c:pt idx="41">
                  <c:v>0.96701000000000004</c:v>
                </c:pt>
                <c:pt idx="42">
                  <c:v>0.95191999999999999</c:v>
                </c:pt>
                <c:pt idx="43">
                  <c:v>0.94943</c:v>
                </c:pt>
                <c:pt idx="44">
                  <c:v>0.94854000000000005</c:v>
                </c:pt>
                <c:pt idx="45">
                  <c:v>0.92296999999999996</c:v>
                </c:pt>
                <c:pt idx="46">
                  <c:v>0.87119000000000002</c:v>
                </c:pt>
                <c:pt idx="47">
                  <c:v>0.78986000000000001</c:v>
                </c:pt>
                <c:pt idx="48">
                  <c:v>0.66710000000000003</c:v>
                </c:pt>
                <c:pt idx="49">
                  <c:v>0.52110000000000001</c:v>
                </c:pt>
                <c:pt idx="50">
                  <c:v>0.38930999999999999</c:v>
                </c:pt>
                <c:pt idx="51">
                  <c:v>0.27392</c:v>
                </c:pt>
                <c:pt idx="52">
                  <c:v>0.18617</c:v>
                </c:pt>
                <c:pt idx="53">
                  <c:v>0.12956000000000001</c:v>
                </c:pt>
                <c:pt idx="54">
                  <c:v>9.4189999999999996E-2</c:v>
                </c:pt>
                <c:pt idx="55">
                  <c:v>7.2190000000000004E-2</c:v>
                </c:pt>
                <c:pt idx="56">
                  <c:v>5.491E-2</c:v>
                </c:pt>
                <c:pt idx="57">
                  <c:v>4.2729999999999997E-2</c:v>
                </c:pt>
                <c:pt idx="58">
                  <c:v>3.5060000000000001E-2</c:v>
                </c:pt>
                <c:pt idx="59">
                  <c:v>2.998E-2</c:v>
                </c:pt>
                <c:pt idx="60">
                  <c:v>2.597E-2</c:v>
                </c:pt>
                <c:pt idx="61">
                  <c:v>2.2020000000000001E-2</c:v>
                </c:pt>
                <c:pt idx="62">
                  <c:v>1.907E-2</c:v>
                </c:pt>
                <c:pt idx="63">
                  <c:v>1.7250000000000001E-2</c:v>
                </c:pt>
                <c:pt idx="64">
                  <c:v>1.5469999999999999E-2</c:v>
                </c:pt>
                <c:pt idx="65">
                  <c:v>1.3429999999999999E-2</c:v>
                </c:pt>
                <c:pt idx="66">
                  <c:v>1.1639999999999999E-2</c:v>
                </c:pt>
                <c:pt idx="67">
                  <c:v>1.051E-2</c:v>
                </c:pt>
                <c:pt idx="68">
                  <c:v>9.9399999999999992E-3</c:v>
                </c:pt>
                <c:pt idx="69">
                  <c:v>9.4199999999999996E-3</c:v>
                </c:pt>
                <c:pt idx="70">
                  <c:v>8.9499999999999996E-3</c:v>
                </c:pt>
                <c:pt idx="71">
                  <c:v>8.77E-3</c:v>
                </c:pt>
                <c:pt idx="72">
                  <c:v>8.1700000000000002E-3</c:v>
                </c:pt>
                <c:pt idx="73">
                  <c:v>6.96E-3</c:v>
                </c:pt>
                <c:pt idx="74">
                  <c:v>6.0400000000000002E-3</c:v>
                </c:pt>
                <c:pt idx="75">
                  <c:v>6.2700000000000004E-3</c:v>
                </c:pt>
                <c:pt idx="76">
                  <c:v>6.7799999999999996E-3</c:v>
                </c:pt>
                <c:pt idx="77">
                  <c:v>5.8700000000000002E-3</c:v>
                </c:pt>
                <c:pt idx="78">
                  <c:v>4.79E-3</c:v>
                </c:pt>
                <c:pt idx="79">
                  <c:v>4.2500000000000003E-3</c:v>
                </c:pt>
                <c:pt idx="80">
                  <c:v>4.5399999999999998E-3</c:v>
                </c:pt>
                <c:pt idx="81">
                  <c:v>5.0000000000000001E-3</c:v>
                </c:pt>
                <c:pt idx="82">
                  <c:v>4.6899999999999997E-3</c:v>
                </c:pt>
                <c:pt idx="83">
                  <c:v>4.2399999999999998E-3</c:v>
                </c:pt>
                <c:pt idx="84">
                  <c:v>3.5999999999999999E-3</c:v>
                </c:pt>
                <c:pt idx="85">
                  <c:v>3.2299999999999998E-3</c:v>
                </c:pt>
                <c:pt idx="86">
                  <c:v>3.29E-3</c:v>
                </c:pt>
                <c:pt idx="87">
                  <c:v>3.2499999999999999E-3</c:v>
                </c:pt>
                <c:pt idx="88">
                  <c:v>3.16E-3</c:v>
                </c:pt>
                <c:pt idx="89">
                  <c:v>2.98E-3</c:v>
                </c:pt>
                <c:pt idx="90">
                  <c:v>2.63E-3</c:v>
                </c:pt>
                <c:pt idx="91">
                  <c:v>2.3700000000000001E-3</c:v>
                </c:pt>
                <c:pt idx="92">
                  <c:v>2.1900000000000001E-3</c:v>
                </c:pt>
                <c:pt idx="93">
                  <c:v>1.98E-3</c:v>
                </c:pt>
                <c:pt idx="94">
                  <c:v>1.8600000000000001E-3</c:v>
                </c:pt>
                <c:pt idx="95">
                  <c:v>1.6999999999999999E-3</c:v>
                </c:pt>
                <c:pt idx="96">
                  <c:v>1.5499999999999999E-3</c:v>
                </c:pt>
                <c:pt idx="97">
                  <c:v>1.6999999999999999E-3</c:v>
                </c:pt>
                <c:pt idx="98">
                  <c:v>1.8400000000000001E-3</c:v>
                </c:pt>
                <c:pt idx="99">
                  <c:v>1.7799999999999999E-3</c:v>
                </c:pt>
                <c:pt idx="100">
                  <c:v>1.6999999999999999E-3</c:v>
                </c:pt>
                <c:pt idx="101">
                  <c:v>1.47E-3</c:v>
                </c:pt>
                <c:pt idx="102">
                  <c:v>1.2700000000000001E-3</c:v>
                </c:pt>
                <c:pt idx="103">
                  <c:v>1.16E-3</c:v>
                </c:pt>
                <c:pt idx="104">
                  <c:v>1.0399999999999999E-3</c:v>
                </c:pt>
                <c:pt idx="105">
                  <c:v>1.0300000000000001E-3</c:v>
                </c:pt>
                <c:pt idx="106">
                  <c:v>8.3000000000000001E-4</c:v>
                </c:pt>
                <c:pt idx="107">
                  <c:v>5.9999999999999995E-4</c:v>
                </c:pt>
                <c:pt idx="108">
                  <c:v>8.5999999999999998E-4</c:v>
                </c:pt>
                <c:pt idx="109">
                  <c:v>1.0499999999999999E-3</c:v>
                </c:pt>
                <c:pt idx="110">
                  <c:v>1.32E-3</c:v>
                </c:pt>
                <c:pt idx="111">
                  <c:v>1.49E-3</c:v>
                </c:pt>
                <c:pt idx="112">
                  <c:v>1.2600000000000001E-3</c:v>
                </c:pt>
                <c:pt idx="113">
                  <c:v>8.5999999999999998E-4</c:v>
                </c:pt>
                <c:pt idx="114">
                  <c:v>8.5999999999999998E-4</c:v>
                </c:pt>
                <c:pt idx="115">
                  <c:v>1.2600000000000001E-3</c:v>
                </c:pt>
                <c:pt idx="116">
                  <c:v>1.33E-3</c:v>
                </c:pt>
                <c:pt idx="117">
                  <c:v>1.0499999999999999E-3</c:v>
                </c:pt>
                <c:pt idx="118">
                  <c:v>8.1999999999999998E-4</c:v>
                </c:pt>
                <c:pt idx="119">
                  <c:v>6.9999999999999999E-4</c:v>
                </c:pt>
                <c:pt idx="120">
                  <c:v>6.4999999999999997E-4</c:v>
                </c:pt>
                <c:pt idx="121">
                  <c:v>6.4999999999999997E-4</c:v>
                </c:pt>
                <c:pt idx="122">
                  <c:v>6.7000000000000002E-4</c:v>
                </c:pt>
                <c:pt idx="123">
                  <c:v>6.4999999999999997E-4</c:v>
                </c:pt>
                <c:pt idx="124">
                  <c:v>6.4999999999999997E-4</c:v>
                </c:pt>
                <c:pt idx="125">
                  <c:v>6.3000000000000003E-4</c:v>
                </c:pt>
                <c:pt idx="126">
                  <c:v>4.6000000000000001E-4</c:v>
                </c:pt>
                <c:pt idx="127">
                  <c:v>3.8000000000000002E-4</c:v>
                </c:pt>
                <c:pt idx="128">
                  <c:v>5.5999999999999995E-4</c:v>
                </c:pt>
                <c:pt idx="129">
                  <c:v>6.4999999999999997E-4</c:v>
                </c:pt>
                <c:pt idx="130">
                  <c:v>5.1000000000000004E-4</c:v>
                </c:pt>
                <c:pt idx="131">
                  <c:v>2.7999999999999998E-4</c:v>
                </c:pt>
                <c:pt idx="132">
                  <c:v>2.1000000000000001E-4</c:v>
                </c:pt>
                <c:pt idx="133">
                  <c:v>4.2999999999999999E-4</c:v>
                </c:pt>
                <c:pt idx="134">
                  <c:v>4.4000000000000002E-4</c:v>
                </c:pt>
                <c:pt idx="135">
                  <c:v>1.2999999999999999E-4</c:v>
                </c:pt>
                <c:pt idx="136">
                  <c:v>8.0000000000000007E-5</c:v>
                </c:pt>
                <c:pt idx="137">
                  <c:v>1.6000000000000001E-4</c:v>
                </c:pt>
                <c:pt idx="138">
                  <c:v>0</c:v>
                </c:pt>
                <c:pt idx="139">
                  <c:v>-6.9999999999999994E-5</c:v>
                </c:pt>
                <c:pt idx="140">
                  <c:v>1.2E-4</c:v>
                </c:pt>
                <c:pt idx="141">
                  <c:v>2.5999999999999998E-4</c:v>
                </c:pt>
                <c:pt idx="142">
                  <c:v>2.3000000000000001E-4</c:v>
                </c:pt>
                <c:pt idx="143">
                  <c:v>1.8000000000000001E-4</c:v>
                </c:pt>
                <c:pt idx="144">
                  <c:v>1.2999999999999999E-4</c:v>
                </c:pt>
                <c:pt idx="145">
                  <c:v>1.9000000000000001E-4</c:v>
                </c:pt>
                <c:pt idx="146">
                  <c:v>4.2999999999999999E-4</c:v>
                </c:pt>
                <c:pt idx="147">
                  <c:v>5.8E-4</c:v>
                </c:pt>
                <c:pt idx="148">
                  <c:v>4.4999999999999999E-4</c:v>
                </c:pt>
                <c:pt idx="149">
                  <c:v>2.9E-4</c:v>
                </c:pt>
                <c:pt idx="150">
                  <c:v>2.9E-4</c:v>
                </c:pt>
                <c:pt idx="151">
                  <c:v>2.9E-4</c:v>
                </c:pt>
                <c:pt idx="152">
                  <c:v>4.6000000000000001E-4</c:v>
                </c:pt>
                <c:pt idx="153">
                  <c:v>7.6000000000000004E-4</c:v>
                </c:pt>
                <c:pt idx="154">
                  <c:v>7.1000000000000002E-4</c:v>
                </c:pt>
                <c:pt idx="155">
                  <c:v>5.1000000000000004E-4</c:v>
                </c:pt>
                <c:pt idx="156">
                  <c:v>5.5000000000000003E-4</c:v>
                </c:pt>
                <c:pt idx="157">
                  <c:v>7.5000000000000002E-4</c:v>
                </c:pt>
                <c:pt idx="158">
                  <c:v>8.8000000000000003E-4</c:v>
                </c:pt>
                <c:pt idx="159">
                  <c:v>8.7000000000000001E-4</c:v>
                </c:pt>
                <c:pt idx="160">
                  <c:v>7.5000000000000002E-4</c:v>
                </c:pt>
                <c:pt idx="161">
                  <c:v>7.7999999999999999E-4</c:v>
                </c:pt>
                <c:pt idx="162">
                  <c:v>1.0300000000000001E-3</c:v>
                </c:pt>
                <c:pt idx="163">
                  <c:v>1.1299999999999999E-3</c:v>
                </c:pt>
                <c:pt idx="164">
                  <c:v>9.8999999999999999E-4</c:v>
                </c:pt>
                <c:pt idx="165">
                  <c:v>9.1E-4</c:v>
                </c:pt>
                <c:pt idx="166">
                  <c:v>9.3000000000000005E-4</c:v>
                </c:pt>
                <c:pt idx="167">
                  <c:v>1.08E-3</c:v>
                </c:pt>
                <c:pt idx="168">
                  <c:v>1.4599999999999999E-3</c:v>
                </c:pt>
                <c:pt idx="169">
                  <c:v>2.64E-3</c:v>
                </c:pt>
                <c:pt idx="170">
                  <c:v>5.2199999999999998E-3</c:v>
                </c:pt>
                <c:pt idx="171">
                  <c:v>9.8099999999999993E-3</c:v>
                </c:pt>
                <c:pt idx="172">
                  <c:v>1.464E-2</c:v>
                </c:pt>
                <c:pt idx="173">
                  <c:v>1.553E-2</c:v>
                </c:pt>
                <c:pt idx="174">
                  <c:v>1.2670000000000001E-2</c:v>
                </c:pt>
                <c:pt idx="175">
                  <c:v>1.1039999999999999E-2</c:v>
                </c:pt>
                <c:pt idx="176">
                  <c:v>1.18E-2</c:v>
                </c:pt>
                <c:pt idx="177">
                  <c:v>1.1730000000000001E-2</c:v>
                </c:pt>
                <c:pt idx="178">
                  <c:v>9.75E-3</c:v>
                </c:pt>
                <c:pt idx="179">
                  <c:v>7.5199999999999998E-3</c:v>
                </c:pt>
                <c:pt idx="180">
                  <c:v>5.7200000000000003E-3</c:v>
                </c:pt>
                <c:pt idx="181">
                  <c:v>4.3899999999999998E-3</c:v>
                </c:pt>
                <c:pt idx="182">
                  <c:v>3.5500000000000002E-3</c:v>
                </c:pt>
                <c:pt idx="183">
                  <c:v>2.8800000000000002E-3</c:v>
                </c:pt>
                <c:pt idx="184">
                  <c:v>2.47E-3</c:v>
                </c:pt>
                <c:pt idx="185">
                  <c:v>2.5200000000000001E-3</c:v>
                </c:pt>
                <c:pt idx="186">
                  <c:v>2.7599999999999999E-3</c:v>
                </c:pt>
                <c:pt idx="187">
                  <c:v>2.8E-3</c:v>
                </c:pt>
                <c:pt idx="188">
                  <c:v>2.66E-3</c:v>
                </c:pt>
                <c:pt idx="189">
                  <c:v>2.64E-3</c:v>
                </c:pt>
                <c:pt idx="190">
                  <c:v>2.8900000000000002E-3</c:v>
                </c:pt>
                <c:pt idx="191">
                  <c:v>3.3300000000000001E-3</c:v>
                </c:pt>
                <c:pt idx="192">
                  <c:v>3.7200000000000002E-3</c:v>
                </c:pt>
                <c:pt idx="193">
                  <c:v>3.8500000000000001E-3</c:v>
                </c:pt>
                <c:pt idx="194">
                  <c:v>3.8899999999999998E-3</c:v>
                </c:pt>
                <c:pt idx="195">
                  <c:v>3.9199999999999999E-3</c:v>
                </c:pt>
                <c:pt idx="196">
                  <c:v>3.9300000000000003E-3</c:v>
                </c:pt>
                <c:pt idx="197">
                  <c:v>3.8700000000000002E-3</c:v>
                </c:pt>
                <c:pt idx="198">
                  <c:v>3.64E-3</c:v>
                </c:pt>
                <c:pt idx="199">
                  <c:v>3.16E-3</c:v>
                </c:pt>
                <c:pt idx="200">
                  <c:v>2.5999999999999999E-3</c:v>
                </c:pt>
                <c:pt idx="201">
                  <c:v>2.0899999999999998E-3</c:v>
                </c:pt>
                <c:pt idx="202">
                  <c:v>1.6999999999999999E-3</c:v>
                </c:pt>
                <c:pt idx="203">
                  <c:v>1.47E-3</c:v>
                </c:pt>
                <c:pt idx="204">
                  <c:v>1.2899999999999999E-3</c:v>
                </c:pt>
                <c:pt idx="205">
                  <c:v>1.0499999999999999E-3</c:v>
                </c:pt>
                <c:pt idx="206">
                  <c:v>8.1999999999999998E-4</c:v>
                </c:pt>
                <c:pt idx="207">
                  <c:v>6.4000000000000005E-4</c:v>
                </c:pt>
                <c:pt idx="208">
                  <c:v>4.8999999999999998E-4</c:v>
                </c:pt>
                <c:pt idx="209">
                  <c:v>3.5E-4</c:v>
                </c:pt>
                <c:pt idx="210">
                  <c:v>4.0000000000000002E-4</c:v>
                </c:pt>
                <c:pt idx="211">
                  <c:v>5.1000000000000004E-4</c:v>
                </c:pt>
                <c:pt idx="212">
                  <c:v>5.5000000000000003E-4</c:v>
                </c:pt>
                <c:pt idx="213">
                  <c:v>4.4000000000000002E-4</c:v>
                </c:pt>
                <c:pt idx="214">
                  <c:v>3.5E-4</c:v>
                </c:pt>
                <c:pt idx="215">
                  <c:v>3.1E-4</c:v>
                </c:pt>
                <c:pt idx="216">
                  <c:v>3.4000000000000002E-4</c:v>
                </c:pt>
                <c:pt idx="217">
                  <c:v>3.8999999999999999E-4</c:v>
                </c:pt>
                <c:pt idx="218">
                  <c:v>3.6999999999999999E-4</c:v>
                </c:pt>
                <c:pt idx="219">
                  <c:v>4.0000000000000002E-4</c:v>
                </c:pt>
                <c:pt idx="220">
                  <c:v>4.2000000000000002E-4</c:v>
                </c:pt>
                <c:pt idx="221">
                  <c:v>4.4999999999999999E-4</c:v>
                </c:pt>
                <c:pt idx="222">
                  <c:v>5.2999999999999998E-4</c:v>
                </c:pt>
                <c:pt idx="223">
                  <c:v>5.1000000000000004E-4</c:v>
                </c:pt>
                <c:pt idx="224">
                  <c:v>4.6999999999999999E-4</c:v>
                </c:pt>
                <c:pt idx="225">
                  <c:v>5.9000000000000003E-4</c:v>
                </c:pt>
                <c:pt idx="226">
                  <c:v>7.2999999999999996E-4</c:v>
                </c:pt>
                <c:pt idx="227">
                  <c:v>7.5000000000000002E-4</c:v>
                </c:pt>
                <c:pt idx="228">
                  <c:v>7.6999999999999996E-4</c:v>
                </c:pt>
                <c:pt idx="229">
                  <c:v>8.8000000000000003E-4</c:v>
                </c:pt>
                <c:pt idx="230">
                  <c:v>9.7999999999999997E-4</c:v>
                </c:pt>
                <c:pt idx="231">
                  <c:v>1.0499999999999999E-3</c:v>
                </c:pt>
                <c:pt idx="232">
                  <c:v>1.15E-3</c:v>
                </c:pt>
                <c:pt idx="233">
                  <c:v>1.24E-3</c:v>
                </c:pt>
                <c:pt idx="234">
                  <c:v>1.2700000000000001E-3</c:v>
                </c:pt>
                <c:pt idx="235">
                  <c:v>1.47E-3</c:v>
                </c:pt>
                <c:pt idx="236">
                  <c:v>1.74E-3</c:v>
                </c:pt>
                <c:pt idx="237">
                  <c:v>1.9400000000000001E-3</c:v>
                </c:pt>
                <c:pt idx="238">
                  <c:v>2.2300000000000002E-3</c:v>
                </c:pt>
                <c:pt idx="239">
                  <c:v>2.4199999999999998E-3</c:v>
                </c:pt>
                <c:pt idx="240">
                  <c:v>2.2799999999999999E-3</c:v>
                </c:pt>
                <c:pt idx="241">
                  <c:v>2E-3</c:v>
                </c:pt>
                <c:pt idx="242">
                  <c:v>1.72E-3</c:v>
                </c:pt>
                <c:pt idx="243">
                  <c:v>1.6199999999999999E-3</c:v>
                </c:pt>
                <c:pt idx="244">
                  <c:v>1.5100000000000001E-3</c:v>
                </c:pt>
                <c:pt idx="245">
                  <c:v>1.31E-3</c:v>
                </c:pt>
                <c:pt idx="246">
                  <c:v>1.17E-3</c:v>
                </c:pt>
                <c:pt idx="247">
                  <c:v>1.07E-3</c:v>
                </c:pt>
                <c:pt idx="248">
                  <c:v>8.8999999999999995E-4</c:v>
                </c:pt>
                <c:pt idx="249">
                  <c:v>6.8000000000000005E-4</c:v>
                </c:pt>
                <c:pt idx="250">
                  <c:v>5.5999999999999995E-4</c:v>
                </c:pt>
                <c:pt idx="251">
                  <c:v>4.6999999999999999E-4</c:v>
                </c:pt>
                <c:pt idx="252">
                  <c:v>3.1E-4</c:v>
                </c:pt>
                <c:pt idx="253">
                  <c:v>2.1000000000000001E-4</c:v>
                </c:pt>
                <c:pt idx="254">
                  <c:v>2.4000000000000001E-4</c:v>
                </c:pt>
                <c:pt idx="255">
                  <c:v>2.9999999999999997E-4</c:v>
                </c:pt>
                <c:pt idx="256">
                  <c:v>3.4000000000000002E-4</c:v>
                </c:pt>
                <c:pt idx="257">
                  <c:v>3.8000000000000002E-4</c:v>
                </c:pt>
                <c:pt idx="258">
                  <c:v>4.0000000000000002E-4</c:v>
                </c:pt>
                <c:pt idx="259">
                  <c:v>3.6000000000000002E-4</c:v>
                </c:pt>
                <c:pt idx="260">
                  <c:v>2.5000000000000001E-4</c:v>
                </c:pt>
                <c:pt idx="261">
                  <c:v>1.2E-4</c:v>
                </c:pt>
                <c:pt idx="262">
                  <c:v>6.9999999999999994E-5</c:v>
                </c:pt>
                <c:pt idx="263">
                  <c:v>9.0000000000000006E-5</c:v>
                </c:pt>
                <c:pt idx="264">
                  <c:v>1.4999999999999999E-4</c:v>
                </c:pt>
                <c:pt idx="265">
                  <c:v>1.7000000000000001E-4</c:v>
                </c:pt>
                <c:pt idx="266">
                  <c:v>2.4000000000000001E-4</c:v>
                </c:pt>
                <c:pt idx="267">
                  <c:v>2.4000000000000001E-4</c:v>
                </c:pt>
                <c:pt idx="268">
                  <c:v>1.7000000000000001E-4</c:v>
                </c:pt>
                <c:pt idx="269">
                  <c:v>1.4999999999999999E-4</c:v>
                </c:pt>
                <c:pt idx="270">
                  <c:v>2.1000000000000001E-4</c:v>
                </c:pt>
                <c:pt idx="271">
                  <c:v>1.9000000000000001E-4</c:v>
                </c:pt>
                <c:pt idx="272">
                  <c:v>1.4999999999999999E-4</c:v>
                </c:pt>
                <c:pt idx="273">
                  <c:v>1.9000000000000001E-4</c:v>
                </c:pt>
                <c:pt idx="274">
                  <c:v>2.0000000000000001E-4</c:v>
                </c:pt>
                <c:pt idx="275">
                  <c:v>2.1000000000000001E-4</c:v>
                </c:pt>
                <c:pt idx="276">
                  <c:v>2.4000000000000001E-4</c:v>
                </c:pt>
                <c:pt idx="277">
                  <c:v>2.3000000000000001E-4</c:v>
                </c:pt>
                <c:pt idx="278">
                  <c:v>2.0000000000000001E-4</c:v>
                </c:pt>
                <c:pt idx="279">
                  <c:v>1.4999999999999999E-4</c:v>
                </c:pt>
                <c:pt idx="280">
                  <c:v>1.2999999999999999E-4</c:v>
                </c:pt>
                <c:pt idx="281">
                  <c:v>1.7000000000000001E-4</c:v>
                </c:pt>
                <c:pt idx="282">
                  <c:v>2.2000000000000001E-4</c:v>
                </c:pt>
                <c:pt idx="283">
                  <c:v>2.7999999999999998E-4</c:v>
                </c:pt>
                <c:pt idx="284">
                  <c:v>3.5E-4</c:v>
                </c:pt>
                <c:pt idx="285">
                  <c:v>3.5E-4</c:v>
                </c:pt>
                <c:pt idx="286">
                  <c:v>2.2000000000000001E-4</c:v>
                </c:pt>
                <c:pt idx="287">
                  <c:v>1.2999999999999999E-4</c:v>
                </c:pt>
                <c:pt idx="288">
                  <c:v>1.3999999999999999E-4</c:v>
                </c:pt>
                <c:pt idx="289">
                  <c:v>2.4000000000000001E-4</c:v>
                </c:pt>
                <c:pt idx="290">
                  <c:v>2.5999999999999998E-4</c:v>
                </c:pt>
                <c:pt idx="291">
                  <c:v>2.2000000000000001E-4</c:v>
                </c:pt>
                <c:pt idx="292">
                  <c:v>2.7E-4</c:v>
                </c:pt>
                <c:pt idx="293">
                  <c:v>3.4000000000000002E-4</c:v>
                </c:pt>
                <c:pt idx="294">
                  <c:v>4.0000000000000002E-4</c:v>
                </c:pt>
                <c:pt idx="295">
                  <c:v>3.1E-4</c:v>
                </c:pt>
                <c:pt idx="296">
                  <c:v>2.5000000000000001E-4</c:v>
                </c:pt>
                <c:pt idx="297">
                  <c:v>2.5000000000000001E-4</c:v>
                </c:pt>
                <c:pt idx="298">
                  <c:v>1.9000000000000001E-4</c:v>
                </c:pt>
                <c:pt idx="299">
                  <c:v>1.7000000000000001E-4</c:v>
                </c:pt>
                <c:pt idx="300">
                  <c:v>2.1000000000000001E-4</c:v>
                </c:pt>
                <c:pt idx="301">
                  <c:v>2.2000000000000001E-4</c:v>
                </c:pt>
                <c:pt idx="302">
                  <c:v>2.4000000000000001E-4</c:v>
                </c:pt>
                <c:pt idx="303">
                  <c:v>2.5000000000000001E-4</c:v>
                </c:pt>
                <c:pt idx="304">
                  <c:v>2.4000000000000001E-4</c:v>
                </c:pt>
                <c:pt idx="305">
                  <c:v>2.5000000000000001E-4</c:v>
                </c:pt>
                <c:pt idx="306">
                  <c:v>2.7E-4</c:v>
                </c:pt>
                <c:pt idx="307">
                  <c:v>2.7E-4</c:v>
                </c:pt>
                <c:pt idx="308">
                  <c:v>2.4000000000000001E-4</c:v>
                </c:pt>
                <c:pt idx="309">
                  <c:v>2.0000000000000001E-4</c:v>
                </c:pt>
                <c:pt idx="310">
                  <c:v>1.8000000000000001E-4</c:v>
                </c:pt>
                <c:pt idx="311">
                  <c:v>1.7000000000000001E-4</c:v>
                </c:pt>
                <c:pt idx="312">
                  <c:v>1.6000000000000001E-4</c:v>
                </c:pt>
                <c:pt idx="313">
                  <c:v>1.2999999999999999E-4</c:v>
                </c:pt>
                <c:pt idx="314">
                  <c:v>1.2E-4</c:v>
                </c:pt>
                <c:pt idx="315">
                  <c:v>1.6000000000000001E-4</c:v>
                </c:pt>
                <c:pt idx="316">
                  <c:v>1.9000000000000001E-4</c:v>
                </c:pt>
                <c:pt idx="317">
                  <c:v>1.4999999999999999E-4</c:v>
                </c:pt>
                <c:pt idx="318">
                  <c:v>1.4999999999999999E-4</c:v>
                </c:pt>
                <c:pt idx="319">
                  <c:v>1.6000000000000001E-4</c:v>
                </c:pt>
                <c:pt idx="320">
                  <c:v>8.0000000000000007E-5</c:v>
                </c:pt>
                <c:pt idx="321">
                  <c:v>3.0000000000000001E-5</c:v>
                </c:pt>
                <c:pt idx="322">
                  <c:v>6.0000000000000002E-5</c:v>
                </c:pt>
                <c:pt idx="323">
                  <c:v>6.9999999999999994E-5</c:v>
                </c:pt>
                <c:pt idx="324">
                  <c:v>3.0000000000000001E-5</c:v>
                </c:pt>
                <c:pt idx="325">
                  <c:v>9.0000000000000006E-5</c:v>
                </c:pt>
                <c:pt idx="326">
                  <c:v>1.7000000000000001E-4</c:v>
                </c:pt>
                <c:pt idx="327">
                  <c:v>1.1E-4</c:v>
                </c:pt>
                <c:pt idx="328">
                  <c:v>1E-4</c:v>
                </c:pt>
                <c:pt idx="329">
                  <c:v>1E-4</c:v>
                </c:pt>
                <c:pt idx="330">
                  <c:v>5.0000000000000002E-5</c:v>
                </c:pt>
                <c:pt idx="331">
                  <c:v>6.9999999999999994E-5</c:v>
                </c:pt>
                <c:pt idx="332">
                  <c:v>6.9999999999999994E-5</c:v>
                </c:pt>
                <c:pt idx="333">
                  <c:v>3.0000000000000001E-5</c:v>
                </c:pt>
                <c:pt idx="334">
                  <c:v>3.0000000000000001E-5</c:v>
                </c:pt>
                <c:pt idx="335">
                  <c:v>6.9999999999999994E-5</c:v>
                </c:pt>
                <c:pt idx="336">
                  <c:v>1E-4</c:v>
                </c:pt>
                <c:pt idx="337">
                  <c:v>1.2999999999999999E-4</c:v>
                </c:pt>
                <c:pt idx="338">
                  <c:v>1.4999999999999999E-4</c:v>
                </c:pt>
                <c:pt idx="339">
                  <c:v>8.0000000000000007E-5</c:v>
                </c:pt>
                <c:pt idx="340">
                  <c:v>4.0000000000000003E-5</c:v>
                </c:pt>
                <c:pt idx="341">
                  <c:v>1E-4</c:v>
                </c:pt>
                <c:pt idx="342">
                  <c:v>8.0000000000000007E-5</c:v>
                </c:pt>
                <c:pt idx="343">
                  <c:v>3.0000000000000001E-5</c:v>
                </c:pt>
                <c:pt idx="344">
                  <c:v>-4.0000000000000003E-5</c:v>
                </c:pt>
                <c:pt idx="345">
                  <c:v>-6.0000000000000002E-5</c:v>
                </c:pt>
                <c:pt idx="346">
                  <c:v>2.0000000000000002E-5</c:v>
                </c:pt>
                <c:pt idx="347">
                  <c:v>4.0000000000000003E-5</c:v>
                </c:pt>
                <c:pt idx="348">
                  <c:v>-3.0000000000000001E-5</c:v>
                </c:pt>
                <c:pt idx="349">
                  <c:v>-8.0000000000000007E-5</c:v>
                </c:pt>
                <c:pt idx="350">
                  <c:v>-4.0000000000000003E-5</c:v>
                </c:pt>
                <c:pt idx="351">
                  <c:v>-4.0000000000000003E-5</c:v>
                </c:pt>
                <c:pt idx="352">
                  <c:v>-3.0000000000000001E-5</c:v>
                </c:pt>
                <c:pt idx="353">
                  <c:v>-3.0000000000000001E-5</c:v>
                </c:pt>
                <c:pt idx="354">
                  <c:v>-8.0000000000000007E-5</c:v>
                </c:pt>
                <c:pt idx="355">
                  <c:v>-9.0000000000000006E-5</c:v>
                </c:pt>
                <c:pt idx="356">
                  <c:v>-5.0000000000000002E-5</c:v>
                </c:pt>
                <c:pt idx="357">
                  <c:v>1.0000000000000001E-5</c:v>
                </c:pt>
                <c:pt idx="358">
                  <c:v>5.0000000000000002E-5</c:v>
                </c:pt>
                <c:pt idx="359">
                  <c:v>1.0000000000000001E-5</c:v>
                </c:pt>
                <c:pt idx="360">
                  <c:v>-5.0000000000000002E-5</c:v>
                </c:pt>
                <c:pt idx="361">
                  <c:v>-4.0000000000000003E-5</c:v>
                </c:pt>
                <c:pt idx="362">
                  <c:v>3.0000000000000001E-5</c:v>
                </c:pt>
                <c:pt idx="363">
                  <c:v>1E-4</c:v>
                </c:pt>
                <c:pt idx="364">
                  <c:v>1E-4</c:v>
                </c:pt>
                <c:pt idx="365">
                  <c:v>5.0000000000000002E-5</c:v>
                </c:pt>
                <c:pt idx="366">
                  <c:v>5.0000000000000002E-5</c:v>
                </c:pt>
                <c:pt idx="367">
                  <c:v>9.0000000000000006E-5</c:v>
                </c:pt>
                <c:pt idx="368">
                  <c:v>6.0000000000000002E-5</c:v>
                </c:pt>
                <c:pt idx="369">
                  <c:v>6.9999999999999994E-5</c:v>
                </c:pt>
                <c:pt idx="370">
                  <c:v>1.0000000000000001E-5</c:v>
                </c:pt>
                <c:pt idx="371">
                  <c:v>-1E-4</c:v>
                </c:pt>
                <c:pt idx="372">
                  <c:v>-3.0000000000000001E-5</c:v>
                </c:pt>
                <c:pt idx="373">
                  <c:v>-1.0000000000000001E-5</c:v>
                </c:pt>
                <c:pt idx="374">
                  <c:v>-3.0000000000000001E-5</c:v>
                </c:pt>
                <c:pt idx="375">
                  <c:v>0</c:v>
                </c:pt>
                <c:pt idx="376">
                  <c:v>-6.9999999999999994E-5</c:v>
                </c:pt>
                <c:pt idx="377">
                  <c:v>-6.0000000000000002E-5</c:v>
                </c:pt>
                <c:pt idx="378">
                  <c:v>-4.0000000000000003E-5</c:v>
                </c:pt>
                <c:pt idx="379">
                  <c:v>1.0000000000000001E-5</c:v>
                </c:pt>
                <c:pt idx="380">
                  <c:v>1.0000000000000001E-5</c:v>
                </c:pt>
                <c:pt idx="381">
                  <c:v>-2.0000000000000002E-5</c:v>
                </c:pt>
                <c:pt idx="382">
                  <c:v>-4.0000000000000003E-5</c:v>
                </c:pt>
                <c:pt idx="383">
                  <c:v>-3.0000000000000001E-5</c:v>
                </c:pt>
                <c:pt idx="384">
                  <c:v>1.0000000000000001E-5</c:v>
                </c:pt>
                <c:pt idx="385">
                  <c:v>2.0000000000000002E-5</c:v>
                </c:pt>
                <c:pt idx="386">
                  <c:v>3.0000000000000001E-5</c:v>
                </c:pt>
                <c:pt idx="387">
                  <c:v>3.0000000000000001E-5</c:v>
                </c:pt>
                <c:pt idx="388">
                  <c:v>-2.0000000000000002E-5</c:v>
                </c:pt>
                <c:pt idx="389">
                  <c:v>-2.0000000000000002E-5</c:v>
                </c:pt>
                <c:pt idx="390">
                  <c:v>1.0000000000000001E-5</c:v>
                </c:pt>
                <c:pt idx="391">
                  <c:v>-6.0000000000000002E-5</c:v>
                </c:pt>
                <c:pt idx="392">
                  <c:v>-1E-4</c:v>
                </c:pt>
                <c:pt idx="393">
                  <c:v>-1E-4</c:v>
                </c:pt>
                <c:pt idx="394">
                  <c:v>-6.0000000000000002E-5</c:v>
                </c:pt>
                <c:pt idx="395">
                  <c:v>-4.0000000000000003E-5</c:v>
                </c:pt>
                <c:pt idx="396">
                  <c:v>-1.1E-4</c:v>
                </c:pt>
                <c:pt idx="397">
                  <c:v>-1E-4</c:v>
                </c:pt>
                <c:pt idx="398">
                  <c:v>-1.2E-4</c:v>
                </c:pt>
                <c:pt idx="399">
                  <c:v>-2.3000000000000001E-4</c:v>
                </c:pt>
                <c:pt idx="400">
                  <c:v>-1.3999999999999999E-4</c:v>
                </c:pt>
                <c:pt idx="401">
                  <c:v>-1.2999999999999999E-4</c:v>
                </c:pt>
                <c:pt idx="402">
                  <c:v>-1.6000000000000001E-4</c:v>
                </c:pt>
                <c:pt idx="403">
                  <c:v>-1.1E-4</c:v>
                </c:pt>
                <c:pt idx="404">
                  <c:v>-9.0000000000000006E-5</c:v>
                </c:pt>
                <c:pt idx="405">
                  <c:v>-1.0000000000000001E-5</c:v>
                </c:pt>
                <c:pt idx="406">
                  <c:v>3.0000000000000001E-5</c:v>
                </c:pt>
                <c:pt idx="407">
                  <c:v>4.0000000000000003E-5</c:v>
                </c:pt>
                <c:pt idx="408">
                  <c:v>8.0000000000000007E-5</c:v>
                </c:pt>
                <c:pt idx="409">
                  <c:v>1.2E-4</c:v>
                </c:pt>
                <c:pt idx="410">
                  <c:v>1.9000000000000001E-4</c:v>
                </c:pt>
                <c:pt idx="411">
                  <c:v>2.9999999999999997E-4</c:v>
                </c:pt>
                <c:pt idx="412">
                  <c:v>4.6000000000000001E-4</c:v>
                </c:pt>
                <c:pt idx="413">
                  <c:v>6.3000000000000003E-4</c:v>
                </c:pt>
                <c:pt idx="414">
                  <c:v>7.3999999999999999E-4</c:v>
                </c:pt>
                <c:pt idx="415">
                  <c:v>8.1999999999999998E-4</c:v>
                </c:pt>
                <c:pt idx="416">
                  <c:v>1.06E-3</c:v>
                </c:pt>
                <c:pt idx="417">
                  <c:v>1.4300000000000001E-3</c:v>
                </c:pt>
                <c:pt idx="418">
                  <c:v>1.8600000000000001E-3</c:v>
                </c:pt>
                <c:pt idx="419">
                  <c:v>2.4399999999999999E-3</c:v>
                </c:pt>
                <c:pt idx="420">
                  <c:v>3.3300000000000001E-3</c:v>
                </c:pt>
                <c:pt idx="421">
                  <c:v>4.4299999999999999E-3</c:v>
                </c:pt>
                <c:pt idx="422">
                  <c:v>5.4000000000000003E-3</c:v>
                </c:pt>
                <c:pt idx="423">
                  <c:v>5.8599999999999998E-3</c:v>
                </c:pt>
                <c:pt idx="424">
                  <c:v>5.7999999999999996E-3</c:v>
                </c:pt>
                <c:pt idx="425">
                  <c:v>5.7000000000000002E-3</c:v>
                </c:pt>
                <c:pt idx="426">
                  <c:v>5.4200000000000003E-3</c:v>
                </c:pt>
                <c:pt idx="427">
                  <c:v>4.81E-3</c:v>
                </c:pt>
                <c:pt idx="428">
                  <c:v>4.4799999999999996E-3</c:v>
                </c:pt>
                <c:pt idx="429">
                  <c:v>4.2300000000000003E-3</c:v>
                </c:pt>
                <c:pt idx="430">
                  <c:v>3.7399999999999998E-3</c:v>
                </c:pt>
                <c:pt idx="431">
                  <c:v>3.14E-3</c:v>
                </c:pt>
                <c:pt idx="432">
                  <c:v>2.64E-3</c:v>
                </c:pt>
                <c:pt idx="433">
                  <c:v>2.2300000000000002E-3</c:v>
                </c:pt>
                <c:pt idx="434">
                  <c:v>1.8500000000000001E-3</c:v>
                </c:pt>
                <c:pt idx="435">
                  <c:v>1.57E-3</c:v>
                </c:pt>
                <c:pt idx="436">
                  <c:v>1.33E-3</c:v>
                </c:pt>
                <c:pt idx="437">
                  <c:v>1.14E-3</c:v>
                </c:pt>
                <c:pt idx="438">
                  <c:v>1.0200000000000001E-3</c:v>
                </c:pt>
                <c:pt idx="439">
                  <c:v>9.3000000000000005E-4</c:v>
                </c:pt>
                <c:pt idx="440">
                  <c:v>8.4999999999999995E-4</c:v>
                </c:pt>
                <c:pt idx="441">
                  <c:v>8.1999999999999998E-4</c:v>
                </c:pt>
                <c:pt idx="442">
                  <c:v>7.9000000000000001E-4</c:v>
                </c:pt>
                <c:pt idx="443">
                  <c:v>6.7000000000000002E-4</c:v>
                </c:pt>
                <c:pt idx="444">
                  <c:v>6.3000000000000003E-4</c:v>
                </c:pt>
                <c:pt idx="445">
                  <c:v>6.9999999999999999E-4</c:v>
                </c:pt>
                <c:pt idx="446">
                  <c:v>5.4000000000000001E-4</c:v>
                </c:pt>
                <c:pt idx="447">
                  <c:v>3.5E-4</c:v>
                </c:pt>
                <c:pt idx="448">
                  <c:v>2.7999999999999998E-4</c:v>
                </c:pt>
                <c:pt idx="449">
                  <c:v>3.2000000000000003E-4</c:v>
                </c:pt>
                <c:pt idx="450">
                  <c:v>3.8999999999999999E-4</c:v>
                </c:pt>
                <c:pt idx="451">
                  <c:v>4.0000000000000002E-4</c:v>
                </c:pt>
                <c:pt idx="452">
                  <c:v>4.0000000000000002E-4</c:v>
                </c:pt>
                <c:pt idx="453">
                  <c:v>3.3E-4</c:v>
                </c:pt>
                <c:pt idx="454">
                  <c:v>2.2000000000000001E-4</c:v>
                </c:pt>
                <c:pt idx="455">
                  <c:v>1E-4</c:v>
                </c:pt>
                <c:pt idx="456">
                  <c:v>-6.0000000000000002E-5</c:v>
                </c:pt>
                <c:pt idx="457">
                  <c:v>-3.0000000000000001E-5</c:v>
                </c:pt>
                <c:pt idx="458">
                  <c:v>1.6000000000000001E-4</c:v>
                </c:pt>
                <c:pt idx="459">
                  <c:v>2.5999999999999998E-4</c:v>
                </c:pt>
                <c:pt idx="460">
                  <c:v>1.9000000000000001E-4</c:v>
                </c:pt>
                <c:pt idx="461">
                  <c:v>1.2999999999999999E-4</c:v>
                </c:pt>
                <c:pt idx="462">
                  <c:v>1.9000000000000001E-4</c:v>
                </c:pt>
                <c:pt idx="463">
                  <c:v>1.9000000000000001E-4</c:v>
                </c:pt>
                <c:pt idx="464">
                  <c:v>1.9000000000000001E-4</c:v>
                </c:pt>
                <c:pt idx="465">
                  <c:v>3.3E-4</c:v>
                </c:pt>
                <c:pt idx="466">
                  <c:v>3.6000000000000002E-4</c:v>
                </c:pt>
                <c:pt idx="467">
                  <c:v>2.7E-4</c:v>
                </c:pt>
                <c:pt idx="468">
                  <c:v>2.9999999999999997E-4</c:v>
                </c:pt>
                <c:pt idx="469">
                  <c:v>4.2000000000000002E-4</c:v>
                </c:pt>
                <c:pt idx="470">
                  <c:v>4.6000000000000001E-4</c:v>
                </c:pt>
                <c:pt idx="471">
                  <c:v>4.4000000000000002E-4</c:v>
                </c:pt>
                <c:pt idx="472">
                  <c:v>3.8999999999999999E-4</c:v>
                </c:pt>
                <c:pt idx="473">
                  <c:v>3.8000000000000002E-4</c:v>
                </c:pt>
                <c:pt idx="474">
                  <c:v>3.8999999999999999E-4</c:v>
                </c:pt>
                <c:pt idx="475">
                  <c:v>3.2000000000000003E-4</c:v>
                </c:pt>
                <c:pt idx="476">
                  <c:v>2.1000000000000001E-4</c:v>
                </c:pt>
                <c:pt idx="477">
                  <c:v>1.0000000000000001E-5</c:v>
                </c:pt>
                <c:pt idx="478">
                  <c:v>-1.9000000000000001E-4</c:v>
                </c:pt>
                <c:pt idx="479">
                  <c:v>-1.0000000000000001E-5</c:v>
                </c:pt>
                <c:pt idx="480">
                  <c:v>8.0000000000000007E-5</c:v>
                </c:pt>
                <c:pt idx="481">
                  <c:v>1.8000000000000001E-4</c:v>
                </c:pt>
                <c:pt idx="482">
                  <c:v>4.6000000000000001E-4</c:v>
                </c:pt>
                <c:pt idx="483">
                  <c:v>5.2999999999999998E-4</c:v>
                </c:pt>
                <c:pt idx="484">
                  <c:v>5.1999999999999995E-4</c:v>
                </c:pt>
                <c:pt idx="485">
                  <c:v>3.8999999999999999E-4</c:v>
                </c:pt>
                <c:pt idx="486">
                  <c:v>1.4999999999999999E-4</c:v>
                </c:pt>
                <c:pt idx="487">
                  <c:v>6.9999999999999994E-5</c:v>
                </c:pt>
                <c:pt idx="488">
                  <c:v>6.9999999999999994E-5</c:v>
                </c:pt>
                <c:pt idx="489">
                  <c:v>1.3999999999999999E-4</c:v>
                </c:pt>
                <c:pt idx="490">
                  <c:v>1.2E-4</c:v>
                </c:pt>
                <c:pt idx="491">
                  <c:v>1.1E-4</c:v>
                </c:pt>
                <c:pt idx="492">
                  <c:v>2.0000000000000001E-4</c:v>
                </c:pt>
                <c:pt idx="493">
                  <c:v>2.9E-4</c:v>
                </c:pt>
                <c:pt idx="494">
                  <c:v>3.5E-4</c:v>
                </c:pt>
                <c:pt idx="495">
                  <c:v>3.8000000000000002E-4</c:v>
                </c:pt>
                <c:pt idx="496">
                  <c:v>3.8000000000000002E-4</c:v>
                </c:pt>
                <c:pt idx="497">
                  <c:v>3.6000000000000002E-4</c:v>
                </c:pt>
                <c:pt idx="498">
                  <c:v>2.7E-4</c:v>
                </c:pt>
                <c:pt idx="499">
                  <c:v>1.4999999999999999E-4</c:v>
                </c:pt>
                <c:pt idx="500">
                  <c:v>1E-4</c:v>
                </c:pt>
                <c:pt idx="501">
                  <c:v>3.5E-4</c:v>
                </c:pt>
                <c:pt idx="502">
                  <c:v>4.8000000000000001E-4</c:v>
                </c:pt>
                <c:pt idx="503">
                  <c:v>4.0999999999999999E-4</c:v>
                </c:pt>
                <c:pt idx="504">
                  <c:v>5.4000000000000001E-4</c:v>
                </c:pt>
                <c:pt idx="505">
                  <c:v>6.3000000000000003E-4</c:v>
                </c:pt>
                <c:pt idx="506">
                  <c:v>4.8000000000000001E-4</c:v>
                </c:pt>
                <c:pt idx="507">
                  <c:v>4.2999999999999999E-4</c:v>
                </c:pt>
                <c:pt idx="508">
                  <c:v>4.8000000000000001E-4</c:v>
                </c:pt>
                <c:pt idx="509">
                  <c:v>5.5000000000000003E-4</c:v>
                </c:pt>
                <c:pt idx="510">
                  <c:v>7.2000000000000005E-4</c:v>
                </c:pt>
                <c:pt idx="511">
                  <c:v>5.0000000000000001E-4</c:v>
                </c:pt>
                <c:pt idx="512">
                  <c:v>1.7000000000000001E-4</c:v>
                </c:pt>
                <c:pt idx="513">
                  <c:v>9.0000000000000006E-5</c:v>
                </c:pt>
                <c:pt idx="514">
                  <c:v>2.5999999999999998E-4</c:v>
                </c:pt>
                <c:pt idx="515">
                  <c:v>3.2000000000000003E-4</c:v>
                </c:pt>
                <c:pt idx="516">
                  <c:v>2.3000000000000001E-4</c:v>
                </c:pt>
                <c:pt idx="517">
                  <c:v>3.1E-4</c:v>
                </c:pt>
                <c:pt idx="518">
                  <c:v>2.7E-4</c:v>
                </c:pt>
                <c:pt idx="519">
                  <c:v>6.9999999999999994E-5</c:v>
                </c:pt>
                <c:pt idx="520">
                  <c:v>2.1000000000000001E-4</c:v>
                </c:pt>
                <c:pt idx="521">
                  <c:v>3.8999999999999999E-4</c:v>
                </c:pt>
                <c:pt idx="522">
                  <c:v>2.4000000000000001E-4</c:v>
                </c:pt>
                <c:pt idx="523">
                  <c:v>1.1E-4</c:v>
                </c:pt>
                <c:pt idx="524">
                  <c:v>-4.0000000000000003E-5</c:v>
                </c:pt>
                <c:pt idx="525">
                  <c:v>-6.9999999999999994E-5</c:v>
                </c:pt>
                <c:pt idx="526">
                  <c:v>2.5000000000000001E-4</c:v>
                </c:pt>
                <c:pt idx="527">
                  <c:v>4.4999999999999999E-4</c:v>
                </c:pt>
                <c:pt idx="528">
                  <c:v>4.0000000000000002E-4</c:v>
                </c:pt>
                <c:pt idx="529">
                  <c:v>1.2999999999999999E-4</c:v>
                </c:pt>
                <c:pt idx="530">
                  <c:v>2.0000000000000002E-5</c:v>
                </c:pt>
                <c:pt idx="531">
                  <c:v>1.9000000000000001E-4</c:v>
                </c:pt>
                <c:pt idx="532">
                  <c:v>1.3999999999999999E-4</c:v>
                </c:pt>
                <c:pt idx="533">
                  <c:v>3.4000000000000002E-4</c:v>
                </c:pt>
                <c:pt idx="534">
                  <c:v>5.8E-4</c:v>
                </c:pt>
                <c:pt idx="535">
                  <c:v>1.8000000000000001E-4</c:v>
                </c:pt>
                <c:pt idx="536">
                  <c:v>-1.6000000000000001E-4</c:v>
                </c:pt>
                <c:pt idx="537">
                  <c:v>3.8999999999999999E-4</c:v>
                </c:pt>
                <c:pt idx="538">
                  <c:v>5.4000000000000001E-4</c:v>
                </c:pt>
                <c:pt idx="539">
                  <c:v>3.6999999999999999E-4</c:v>
                </c:pt>
                <c:pt idx="540">
                  <c:v>4.4000000000000002E-4</c:v>
                </c:pt>
                <c:pt idx="541">
                  <c:v>1.2E-4</c:v>
                </c:pt>
                <c:pt idx="542">
                  <c:v>1.4999999999999999E-4</c:v>
                </c:pt>
                <c:pt idx="543">
                  <c:v>1.4999999999999999E-4</c:v>
                </c:pt>
                <c:pt idx="544">
                  <c:v>-9.0000000000000006E-5</c:v>
                </c:pt>
                <c:pt idx="545">
                  <c:v>0</c:v>
                </c:pt>
                <c:pt idx="546">
                  <c:v>2.3000000000000001E-4</c:v>
                </c:pt>
                <c:pt idx="547">
                  <c:v>3.8999999999999999E-4</c:v>
                </c:pt>
                <c:pt idx="548">
                  <c:v>2.7E-4</c:v>
                </c:pt>
                <c:pt idx="549">
                  <c:v>-3.6999999999999999E-4</c:v>
                </c:pt>
                <c:pt idx="550">
                  <c:v>-7.2000000000000005E-4</c:v>
                </c:pt>
                <c:pt idx="551">
                  <c:v>-3.4000000000000002E-4</c:v>
                </c:pt>
                <c:pt idx="552">
                  <c:v>3.6000000000000002E-4</c:v>
                </c:pt>
                <c:pt idx="553">
                  <c:v>6.9999999999999999E-4</c:v>
                </c:pt>
                <c:pt idx="554">
                  <c:v>6.2E-4</c:v>
                </c:pt>
                <c:pt idx="555">
                  <c:v>3.1E-4</c:v>
                </c:pt>
                <c:pt idx="556">
                  <c:v>6.9999999999999994E-5</c:v>
                </c:pt>
                <c:pt idx="557">
                  <c:v>2.5999999999999998E-4</c:v>
                </c:pt>
                <c:pt idx="558">
                  <c:v>2.7E-4</c:v>
                </c:pt>
                <c:pt idx="559">
                  <c:v>2.0000000000000001E-4</c:v>
                </c:pt>
                <c:pt idx="560">
                  <c:v>0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'MIR-NIR'!$D$1</c:f>
              <c:strCache>
                <c:ptCount val="1"/>
                <c:pt idx="0">
                  <c:v>K264: 9cm-1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'MIR-NIR'!$B$32:$B$10000</c:f>
              <c:numCache>
                <c:formatCode>General</c:formatCode>
                <c:ptCount val="9969"/>
                <c:pt idx="0">
                  <c:v>400</c:v>
                </c:pt>
                <c:pt idx="1">
                  <c:v>401</c:v>
                </c:pt>
                <c:pt idx="2">
                  <c:v>402</c:v>
                </c:pt>
                <c:pt idx="3">
                  <c:v>403</c:v>
                </c:pt>
                <c:pt idx="4">
                  <c:v>404</c:v>
                </c:pt>
                <c:pt idx="5">
                  <c:v>405</c:v>
                </c:pt>
                <c:pt idx="6">
                  <c:v>406</c:v>
                </c:pt>
                <c:pt idx="7">
                  <c:v>407</c:v>
                </c:pt>
                <c:pt idx="8">
                  <c:v>408</c:v>
                </c:pt>
                <c:pt idx="9">
                  <c:v>409</c:v>
                </c:pt>
                <c:pt idx="10">
                  <c:v>410</c:v>
                </c:pt>
                <c:pt idx="11">
                  <c:v>411</c:v>
                </c:pt>
                <c:pt idx="12">
                  <c:v>412</c:v>
                </c:pt>
                <c:pt idx="13">
                  <c:v>413</c:v>
                </c:pt>
                <c:pt idx="14">
                  <c:v>414</c:v>
                </c:pt>
                <c:pt idx="15">
                  <c:v>415</c:v>
                </c:pt>
                <c:pt idx="16">
                  <c:v>416</c:v>
                </c:pt>
                <c:pt idx="17">
                  <c:v>417</c:v>
                </c:pt>
                <c:pt idx="18">
                  <c:v>418</c:v>
                </c:pt>
                <c:pt idx="19">
                  <c:v>419</c:v>
                </c:pt>
                <c:pt idx="20">
                  <c:v>420</c:v>
                </c:pt>
                <c:pt idx="21">
                  <c:v>421</c:v>
                </c:pt>
                <c:pt idx="22">
                  <c:v>422</c:v>
                </c:pt>
                <c:pt idx="23">
                  <c:v>423</c:v>
                </c:pt>
                <c:pt idx="24">
                  <c:v>424</c:v>
                </c:pt>
                <c:pt idx="25">
                  <c:v>425</c:v>
                </c:pt>
                <c:pt idx="26">
                  <c:v>426</c:v>
                </c:pt>
                <c:pt idx="27">
                  <c:v>427</c:v>
                </c:pt>
                <c:pt idx="28">
                  <c:v>428</c:v>
                </c:pt>
                <c:pt idx="29">
                  <c:v>429</c:v>
                </c:pt>
                <c:pt idx="30">
                  <c:v>430</c:v>
                </c:pt>
                <c:pt idx="31">
                  <c:v>431</c:v>
                </c:pt>
                <c:pt idx="32">
                  <c:v>432</c:v>
                </c:pt>
                <c:pt idx="33">
                  <c:v>433</c:v>
                </c:pt>
                <c:pt idx="34">
                  <c:v>434</c:v>
                </c:pt>
                <c:pt idx="35">
                  <c:v>435</c:v>
                </c:pt>
                <c:pt idx="36">
                  <c:v>436</c:v>
                </c:pt>
                <c:pt idx="37">
                  <c:v>437</c:v>
                </c:pt>
                <c:pt idx="38">
                  <c:v>438</c:v>
                </c:pt>
                <c:pt idx="39">
                  <c:v>439</c:v>
                </c:pt>
                <c:pt idx="40">
                  <c:v>440</c:v>
                </c:pt>
                <c:pt idx="41">
                  <c:v>441</c:v>
                </c:pt>
                <c:pt idx="42">
                  <c:v>442</c:v>
                </c:pt>
                <c:pt idx="43">
                  <c:v>443</c:v>
                </c:pt>
                <c:pt idx="44">
                  <c:v>444</c:v>
                </c:pt>
                <c:pt idx="45">
                  <c:v>445</c:v>
                </c:pt>
                <c:pt idx="46">
                  <c:v>446</c:v>
                </c:pt>
                <c:pt idx="47">
                  <c:v>447</c:v>
                </c:pt>
                <c:pt idx="48">
                  <c:v>448</c:v>
                </c:pt>
                <c:pt idx="49">
                  <c:v>449</c:v>
                </c:pt>
                <c:pt idx="50">
                  <c:v>450</c:v>
                </c:pt>
                <c:pt idx="51">
                  <c:v>451</c:v>
                </c:pt>
                <c:pt idx="52">
                  <c:v>452</c:v>
                </c:pt>
                <c:pt idx="53">
                  <c:v>453</c:v>
                </c:pt>
                <c:pt idx="54">
                  <c:v>454</c:v>
                </c:pt>
                <c:pt idx="55">
                  <c:v>455</c:v>
                </c:pt>
                <c:pt idx="56">
                  <c:v>456</c:v>
                </c:pt>
                <c:pt idx="57">
                  <c:v>457</c:v>
                </c:pt>
                <c:pt idx="58">
                  <c:v>458</c:v>
                </c:pt>
                <c:pt idx="59">
                  <c:v>459</c:v>
                </c:pt>
                <c:pt idx="60">
                  <c:v>460</c:v>
                </c:pt>
                <c:pt idx="61">
                  <c:v>461</c:v>
                </c:pt>
                <c:pt idx="62">
                  <c:v>462</c:v>
                </c:pt>
                <c:pt idx="63">
                  <c:v>463</c:v>
                </c:pt>
                <c:pt idx="64">
                  <c:v>464</c:v>
                </c:pt>
                <c:pt idx="65">
                  <c:v>465</c:v>
                </c:pt>
                <c:pt idx="66">
                  <c:v>466</c:v>
                </c:pt>
                <c:pt idx="67">
                  <c:v>467</c:v>
                </c:pt>
                <c:pt idx="68">
                  <c:v>468</c:v>
                </c:pt>
                <c:pt idx="69">
                  <c:v>469</c:v>
                </c:pt>
                <c:pt idx="70">
                  <c:v>470</c:v>
                </c:pt>
                <c:pt idx="71">
                  <c:v>471</c:v>
                </c:pt>
                <c:pt idx="72">
                  <c:v>472</c:v>
                </c:pt>
                <c:pt idx="73">
                  <c:v>473</c:v>
                </c:pt>
                <c:pt idx="74">
                  <c:v>474</c:v>
                </c:pt>
                <c:pt idx="75">
                  <c:v>475</c:v>
                </c:pt>
                <c:pt idx="76">
                  <c:v>476</c:v>
                </c:pt>
                <c:pt idx="77">
                  <c:v>477</c:v>
                </c:pt>
                <c:pt idx="78">
                  <c:v>478</c:v>
                </c:pt>
                <c:pt idx="79">
                  <c:v>479</c:v>
                </c:pt>
                <c:pt idx="80">
                  <c:v>480</c:v>
                </c:pt>
                <c:pt idx="81">
                  <c:v>481</c:v>
                </c:pt>
                <c:pt idx="82">
                  <c:v>482</c:v>
                </c:pt>
                <c:pt idx="83">
                  <c:v>483</c:v>
                </c:pt>
                <c:pt idx="84">
                  <c:v>484</c:v>
                </c:pt>
                <c:pt idx="85">
                  <c:v>485</c:v>
                </c:pt>
                <c:pt idx="86">
                  <c:v>486</c:v>
                </c:pt>
                <c:pt idx="87">
                  <c:v>487</c:v>
                </c:pt>
                <c:pt idx="88">
                  <c:v>488</c:v>
                </c:pt>
                <c:pt idx="89">
                  <c:v>489</c:v>
                </c:pt>
                <c:pt idx="90">
                  <c:v>490</c:v>
                </c:pt>
                <c:pt idx="91">
                  <c:v>491</c:v>
                </c:pt>
                <c:pt idx="92">
                  <c:v>492</c:v>
                </c:pt>
                <c:pt idx="93">
                  <c:v>493</c:v>
                </c:pt>
                <c:pt idx="94">
                  <c:v>494</c:v>
                </c:pt>
                <c:pt idx="95">
                  <c:v>495</c:v>
                </c:pt>
                <c:pt idx="96">
                  <c:v>496</c:v>
                </c:pt>
                <c:pt idx="97">
                  <c:v>497</c:v>
                </c:pt>
                <c:pt idx="98">
                  <c:v>498</c:v>
                </c:pt>
                <c:pt idx="99">
                  <c:v>499</c:v>
                </c:pt>
                <c:pt idx="100">
                  <c:v>500</c:v>
                </c:pt>
                <c:pt idx="101">
                  <c:v>501</c:v>
                </c:pt>
                <c:pt idx="102">
                  <c:v>502</c:v>
                </c:pt>
                <c:pt idx="103">
                  <c:v>503</c:v>
                </c:pt>
                <c:pt idx="104">
                  <c:v>504</c:v>
                </c:pt>
                <c:pt idx="105">
                  <c:v>505</c:v>
                </c:pt>
                <c:pt idx="106">
                  <c:v>506</c:v>
                </c:pt>
                <c:pt idx="107">
                  <c:v>507</c:v>
                </c:pt>
                <c:pt idx="108">
                  <c:v>508</c:v>
                </c:pt>
                <c:pt idx="109">
                  <c:v>509</c:v>
                </c:pt>
                <c:pt idx="110">
                  <c:v>510</c:v>
                </c:pt>
                <c:pt idx="111">
                  <c:v>511</c:v>
                </c:pt>
                <c:pt idx="112">
                  <c:v>512</c:v>
                </c:pt>
                <c:pt idx="113">
                  <c:v>513</c:v>
                </c:pt>
                <c:pt idx="114">
                  <c:v>514</c:v>
                </c:pt>
                <c:pt idx="115">
                  <c:v>515</c:v>
                </c:pt>
                <c:pt idx="116">
                  <c:v>516</c:v>
                </c:pt>
                <c:pt idx="117">
                  <c:v>517</c:v>
                </c:pt>
                <c:pt idx="118">
                  <c:v>518</c:v>
                </c:pt>
                <c:pt idx="119">
                  <c:v>519</c:v>
                </c:pt>
                <c:pt idx="120">
                  <c:v>520</c:v>
                </c:pt>
                <c:pt idx="121">
                  <c:v>521</c:v>
                </c:pt>
                <c:pt idx="122">
                  <c:v>522</c:v>
                </c:pt>
                <c:pt idx="123">
                  <c:v>523</c:v>
                </c:pt>
                <c:pt idx="124">
                  <c:v>524</c:v>
                </c:pt>
                <c:pt idx="125">
                  <c:v>525</c:v>
                </c:pt>
                <c:pt idx="126">
                  <c:v>526</c:v>
                </c:pt>
                <c:pt idx="127">
                  <c:v>527</c:v>
                </c:pt>
                <c:pt idx="128">
                  <c:v>528</c:v>
                </c:pt>
                <c:pt idx="129">
                  <c:v>529</c:v>
                </c:pt>
                <c:pt idx="130">
                  <c:v>530</c:v>
                </c:pt>
                <c:pt idx="131">
                  <c:v>531</c:v>
                </c:pt>
                <c:pt idx="132">
                  <c:v>532</c:v>
                </c:pt>
                <c:pt idx="133">
                  <c:v>533</c:v>
                </c:pt>
                <c:pt idx="134">
                  <c:v>534</c:v>
                </c:pt>
                <c:pt idx="135">
                  <c:v>535</c:v>
                </c:pt>
                <c:pt idx="136">
                  <c:v>536</c:v>
                </c:pt>
                <c:pt idx="137">
                  <c:v>537</c:v>
                </c:pt>
                <c:pt idx="138">
                  <c:v>538</c:v>
                </c:pt>
                <c:pt idx="139">
                  <c:v>539</c:v>
                </c:pt>
                <c:pt idx="140">
                  <c:v>540</c:v>
                </c:pt>
                <c:pt idx="141">
                  <c:v>541</c:v>
                </c:pt>
                <c:pt idx="142">
                  <c:v>542</c:v>
                </c:pt>
                <c:pt idx="143">
                  <c:v>543</c:v>
                </c:pt>
                <c:pt idx="144">
                  <c:v>544</c:v>
                </c:pt>
                <c:pt idx="145">
                  <c:v>545</c:v>
                </c:pt>
                <c:pt idx="146">
                  <c:v>546</c:v>
                </c:pt>
                <c:pt idx="147">
                  <c:v>547</c:v>
                </c:pt>
                <c:pt idx="148">
                  <c:v>548</c:v>
                </c:pt>
                <c:pt idx="149">
                  <c:v>549</c:v>
                </c:pt>
                <c:pt idx="150">
                  <c:v>550</c:v>
                </c:pt>
                <c:pt idx="151">
                  <c:v>551</c:v>
                </c:pt>
                <c:pt idx="152">
                  <c:v>552</c:v>
                </c:pt>
                <c:pt idx="153">
                  <c:v>553</c:v>
                </c:pt>
                <c:pt idx="154">
                  <c:v>554</c:v>
                </c:pt>
                <c:pt idx="155">
                  <c:v>555</c:v>
                </c:pt>
                <c:pt idx="156">
                  <c:v>556</c:v>
                </c:pt>
                <c:pt idx="157">
                  <c:v>557</c:v>
                </c:pt>
                <c:pt idx="158">
                  <c:v>558</c:v>
                </c:pt>
                <c:pt idx="159">
                  <c:v>559</c:v>
                </c:pt>
                <c:pt idx="160">
                  <c:v>560</c:v>
                </c:pt>
                <c:pt idx="161">
                  <c:v>561</c:v>
                </c:pt>
                <c:pt idx="162">
                  <c:v>562</c:v>
                </c:pt>
                <c:pt idx="163">
                  <c:v>563</c:v>
                </c:pt>
                <c:pt idx="164">
                  <c:v>564</c:v>
                </c:pt>
                <c:pt idx="165">
                  <c:v>565</c:v>
                </c:pt>
                <c:pt idx="166">
                  <c:v>566</c:v>
                </c:pt>
                <c:pt idx="167">
                  <c:v>567</c:v>
                </c:pt>
                <c:pt idx="168">
                  <c:v>568</c:v>
                </c:pt>
                <c:pt idx="169">
                  <c:v>569</c:v>
                </c:pt>
                <c:pt idx="170">
                  <c:v>570</c:v>
                </c:pt>
                <c:pt idx="171">
                  <c:v>571</c:v>
                </c:pt>
                <c:pt idx="172">
                  <c:v>572</c:v>
                </c:pt>
                <c:pt idx="173">
                  <c:v>573</c:v>
                </c:pt>
                <c:pt idx="174">
                  <c:v>574</c:v>
                </c:pt>
                <c:pt idx="175">
                  <c:v>575</c:v>
                </c:pt>
                <c:pt idx="176">
                  <c:v>576</c:v>
                </c:pt>
                <c:pt idx="177">
                  <c:v>577</c:v>
                </c:pt>
                <c:pt idx="178">
                  <c:v>578</c:v>
                </c:pt>
                <c:pt idx="179">
                  <c:v>579</c:v>
                </c:pt>
                <c:pt idx="180">
                  <c:v>580</c:v>
                </c:pt>
                <c:pt idx="181">
                  <c:v>581</c:v>
                </c:pt>
                <c:pt idx="182">
                  <c:v>582</c:v>
                </c:pt>
                <c:pt idx="183">
                  <c:v>583</c:v>
                </c:pt>
                <c:pt idx="184">
                  <c:v>584</c:v>
                </c:pt>
                <c:pt idx="185">
                  <c:v>585</c:v>
                </c:pt>
                <c:pt idx="186">
                  <c:v>586</c:v>
                </c:pt>
                <c:pt idx="187">
                  <c:v>587</c:v>
                </c:pt>
                <c:pt idx="188">
                  <c:v>588</c:v>
                </c:pt>
                <c:pt idx="189">
                  <c:v>589</c:v>
                </c:pt>
                <c:pt idx="190">
                  <c:v>590</c:v>
                </c:pt>
                <c:pt idx="191">
                  <c:v>591</c:v>
                </c:pt>
                <c:pt idx="192">
                  <c:v>592</c:v>
                </c:pt>
                <c:pt idx="193">
                  <c:v>593</c:v>
                </c:pt>
                <c:pt idx="194">
                  <c:v>594</c:v>
                </c:pt>
                <c:pt idx="195">
                  <c:v>595</c:v>
                </c:pt>
                <c:pt idx="196">
                  <c:v>596</c:v>
                </c:pt>
                <c:pt idx="197">
                  <c:v>597</c:v>
                </c:pt>
                <c:pt idx="198">
                  <c:v>598</c:v>
                </c:pt>
                <c:pt idx="199">
                  <c:v>599</c:v>
                </c:pt>
                <c:pt idx="200">
                  <c:v>600</c:v>
                </c:pt>
                <c:pt idx="201">
                  <c:v>601</c:v>
                </c:pt>
                <c:pt idx="202">
                  <c:v>602</c:v>
                </c:pt>
                <c:pt idx="203">
                  <c:v>603</c:v>
                </c:pt>
                <c:pt idx="204">
                  <c:v>604</c:v>
                </c:pt>
                <c:pt idx="205">
                  <c:v>605</c:v>
                </c:pt>
                <c:pt idx="206">
                  <c:v>606</c:v>
                </c:pt>
                <c:pt idx="207">
                  <c:v>607</c:v>
                </c:pt>
                <c:pt idx="208">
                  <c:v>608</c:v>
                </c:pt>
                <c:pt idx="209">
                  <c:v>609</c:v>
                </c:pt>
                <c:pt idx="210">
                  <c:v>610</c:v>
                </c:pt>
                <c:pt idx="211">
                  <c:v>611</c:v>
                </c:pt>
                <c:pt idx="212">
                  <c:v>612</c:v>
                </c:pt>
                <c:pt idx="213">
                  <c:v>613</c:v>
                </c:pt>
                <c:pt idx="214">
                  <c:v>614</c:v>
                </c:pt>
                <c:pt idx="215">
                  <c:v>615</c:v>
                </c:pt>
                <c:pt idx="216">
                  <c:v>616</c:v>
                </c:pt>
                <c:pt idx="217">
                  <c:v>617</c:v>
                </c:pt>
                <c:pt idx="218">
                  <c:v>618</c:v>
                </c:pt>
                <c:pt idx="219">
                  <c:v>619</c:v>
                </c:pt>
                <c:pt idx="220">
                  <c:v>620</c:v>
                </c:pt>
                <c:pt idx="221">
                  <c:v>621</c:v>
                </c:pt>
                <c:pt idx="222">
                  <c:v>622</c:v>
                </c:pt>
                <c:pt idx="223">
                  <c:v>623</c:v>
                </c:pt>
                <c:pt idx="224">
                  <c:v>624</c:v>
                </c:pt>
                <c:pt idx="225">
                  <c:v>625</c:v>
                </c:pt>
                <c:pt idx="226">
                  <c:v>626</c:v>
                </c:pt>
                <c:pt idx="227">
                  <c:v>627</c:v>
                </c:pt>
                <c:pt idx="228">
                  <c:v>628</c:v>
                </c:pt>
                <c:pt idx="229">
                  <c:v>629</c:v>
                </c:pt>
                <c:pt idx="230">
                  <c:v>630</c:v>
                </c:pt>
                <c:pt idx="231">
                  <c:v>631</c:v>
                </c:pt>
                <c:pt idx="232">
                  <c:v>632</c:v>
                </c:pt>
                <c:pt idx="233">
                  <c:v>633</c:v>
                </c:pt>
                <c:pt idx="234">
                  <c:v>634</c:v>
                </c:pt>
                <c:pt idx="235">
                  <c:v>635</c:v>
                </c:pt>
                <c:pt idx="236">
                  <c:v>636</c:v>
                </c:pt>
                <c:pt idx="237">
                  <c:v>637</c:v>
                </c:pt>
                <c:pt idx="238">
                  <c:v>638</c:v>
                </c:pt>
                <c:pt idx="239">
                  <c:v>639</c:v>
                </c:pt>
                <c:pt idx="240">
                  <c:v>640</c:v>
                </c:pt>
                <c:pt idx="241">
                  <c:v>641</c:v>
                </c:pt>
                <c:pt idx="242">
                  <c:v>642</c:v>
                </c:pt>
                <c:pt idx="243">
                  <c:v>643</c:v>
                </c:pt>
                <c:pt idx="244">
                  <c:v>644</c:v>
                </c:pt>
                <c:pt idx="245">
                  <c:v>645</c:v>
                </c:pt>
                <c:pt idx="246">
                  <c:v>646</c:v>
                </c:pt>
                <c:pt idx="247">
                  <c:v>647</c:v>
                </c:pt>
                <c:pt idx="248">
                  <c:v>648</c:v>
                </c:pt>
                <c:pt idx="249">
                  <c:v>649</c:v>
                </c:pt>
                <c:pt idx="250">
                  <c:v>650</c:v>
                </c:pt>
                <c:pt idx="251">
                  <c:v>651</c:v>
                </c:pt>
                <c:pt idx="252">
                  <c:v>652</c:v>
                </c:pt>
                <c:pt idx="253">
                  <c:v>653</c:v>
                </c:pt>
                <c:pt idx="254">
                  <c:v>654</c:v>
                </c:pt>
                <c:pt idx="255">
                  <c:v>655</c:v>
                </c:pt>
                <c:pt idx="256">
                  <c:v>656</c:v>
                </c:pt>
                <c:pt idx="257">
                  <c:v>657</c:v>
                </c:pt>
                <c:pt idx="258">
                  <c:v>658</c:v>
                </c:pt>
                <c:pt idx="259">
                  <c:v>659</c:v>
                </c:pt>
                <c:pt idx="260">
                  <c:v>660</c:v>
                </c:pt>
                <c:pt idx="261">
                  <c:v>661</c:v>
                </c:pt>
                <c:pt idx="262">
                  <c:v>662</c:v>
                </c:pt>
                <c:pt idx="263">
                  <c:v>663</c:v>
                </c:pt>
                <c:pt idx="264">
                  <c:v>664</c:v>
                </c:pt>
                <c:pt idx="265">
                  <c:v>665</c:v>
                </c:pt>
                <c:pt idx="266">
                  <c:v>666</c:v>
                </c:pt>
                <c:pt idx="267">
                  <c:v>667</c:v>
                </c:pt>
                <c:pt idx="268">
                  <c:v>668</c:v>
                </c:pt>
                <c:pt idx="269">
                  <c:v>669</c:v>
                </c:pt>
                <c:pt idx="270">
                  <c:v>670</c:v>
                </c:pt>
                <c:pt idx="271">
                  <c:v>671</c:v>
                </c:pt>
                <c:pt idx="272">
                  <c:v>672</c:v>
                </c:pt>
                <c:pt idx="273">
                  <c:v>673</c:v>
                </c:pt>
                <c:pt idx="274">
                  <c:v>674</c:v>
                </c:pt>
                <c:pt idx="275">
                  <c:v>675</c:v>
                </c:pt>
                <c:pt idx="276">
                  <c:v>676</c:v>
                </c:pt>
                <c:pt idx="277">
                  <c:v>677</c:v>
                </c:pt>
                <c:pt idx="278">
                  <c:v>678</c:v>
                </c:pt>
                <c:pt idx="279">
                  <c:v>679</c:v>
                </c:pt>
                <c:pt idx="280">
                  <c:v>680</c:v>
                </c:pt>
                <c:pt idx="281">
                  <c:v>681</c:v>
                </c:pt>
                <c:pt idx="282">
                  <c:v>682</c:v>
                </c:pt>
                <c:pt idx="283">
                  <c:v>683</c:v>
                </c:pt>
                <c:pt idx="284">
                  <c:v>684</c:v>
                </c:pt>
                <c:pt idx="285">
                  <c:v>685</c:v>
                </c:pt>
                <c:pt idx="286">
                  <c:v>686</c:v>
                </c:pt>
                <c:pt idx="287">
                  <c:v>687</c:v>
                </c:pt>
                <c:pt idx="288">
                  <c:v>688</c:v>
                </c:pt>
                <c:pt idx="289">
                  <c:v>689</c:v>
                </c:pt>
                <c:pt idx="290">
                  <c:v>690</c:v>
                </c:pt>
                <c:pt idx="291">
                  <c:v>691</c:v>
                </c:pt>
                <c:pt idx="292">
                  <c:v>692</c:v>
                </c:pt>
                <c:pt idx="293">
                  <c:v>693</c:v>
                </c:pt>
                <c:pt idx="294">
                  <c:v>694</c:v>
                </c:pt>
                <c:pt idx="295">
                  <c:v>695</c:v>
                </c:pt>
                <c:pt idx="296">
                  <c:v>696</c:v>
                </c:pt>
                <c:pt idx="297">
                  <c:v>697</c:v>
                </c:pt>
                <c:pt idx="298">
                  <c:v>698</c:v>
                </c:pt>
                <c:pt idx="299">
                  <c:v>699</c:v>
                </c:pt>
                <c:pt idx="300">
                  <c:v>700</c:v>
                </c:pt>
                <c:pt idx="301">
                  <c:v>701</c:v>
                </c:pt>
                <c:pt idx="302">
                  <c:v>702</c:v>
                </c:pt>
                <c:pt idx="303">
                  <c:v>703</c:v>
                </c:pt>
                <c:pt idx="304">
                  <c:v>704</c:v>
                </c:pt>
                <c:pt idx="305">
                  <c:v>705</c:v>
                </c:pt>
                <c:pt idx="306">
                  <c:v>706</c:v>
                </c:pt>
                <c:pt idx="307">
                  <c:v>707</c:v>
                </c:pt>
                <c:pt idx="308">
                  <c:v>708</c:v>
                </c:pt>
                <c:pt idx="309">
                  <c:v>709</c:v>
                </c:pt>
                <c:pt idx="310">
                  <c:v>710</c:v>
                </c:pt>
                <c:pt idx="311">
                  <c:v>711</c:v>
                </c:pt>
                <c:pt idx="312">
                  <c:v>712</c:v>
                </c:pt>
                <c:pt idx="313">
                  <c:v>713</c:v>
                </c:pt>
                <c:pt idx="314">
                  <c:v>714</c:v>
                </c:pt>
                <c:pt idx="315">
                  <c:v>715</c:v>
                </c:pt>
                <c:pt idx="316">
                  <c:v>716</c:v>
                </c:pt>
                <c:pt idx="317">
                  <c:v>717</c:v>
                </c:pt>
                <c:pt idx="318">
                  <c:v>718</c:v>
                </c:pt>
                <c:pt idx="319">
                  <c:v>719</c:v>
                </c:pt>
                <c:pt idx="320">
                  <c:v>720</c:v>
                </c:pt>
                <c:pt idx="321">
                  <c:v>721</c:v>
                </c:pt>
                <c:pt idx="322">
                  <c:v>722</c:v>
                </c:pt>
                <c:pt idx="323">
                  <c:v>723</c:v>
                </c:pt>
                <c:pt idx="324">
                  <c:v>724</c:v>
                </c:pt>
                <c:pt idx="325">
                  <c:v>725</c:v>
                </c:pt>
                <c:pt idx="326">
                  <c:v>726</c:v>
                </c:pt>
                <c:pt idx="327">
                  <c:v>727</c:v>
                </c:pt>
                <c:pt idx="328">
                  <c:v>728</c:v>
                </c:pt>
                <c:pt idx="329">
                  <c:v>729</c:v>
                </c:pt>
                <c:pt idx="330">
                  <c:v>730</c:v>
                </c:pt>
                <c:pt idx="331">
                  <c:v>731</c:v>
                </c:pt>
                <c:pt idx="332">
                  <c:v>732</c:v>
                </c:pt>
                <c:pt idx="333">
                  <c:v>733</c:v>
                </c:pt>
                <c:pt idx="334">
                  <c:v>734</c:v>
                </c:pt>
                <c:pt idx="335">
                  <c:v>735</c:v>
                </c:pt>
                <c:pt idx="336">
                  <c:v>736</c:v>
                </c:pt>
                <c:pt idx="337">
                  <c:v>737</c:v>
                </c:pt>
                <c:pt idx="338">
                  <c:v>738</c:v>
                </c:pt>
                <c:pt idx="339">
                  <c:v>739</c:v>
                </c:pt>
                <c:pt idx="340">
                  <c:v>740</c:v>
                </c:pt>
                <c:pt idx="341">
                  <c:v>741</c:v>
                </c:pt>
                <c:pt idx="342">
                  <c:v>742</c:v>
                </c:pt>
                <c:pt idx="343">
                  <c:v>743</c:v>
                </c:pt>
                <c:pt idx="344">
                  <c:v>744</c:v>
                </c:pt>
                <c:pt idx="345">
                  <c:v>745</c:v>
                </c:pt>
                <c:pt idx="346">
                  <c:v>746</c:v>
                </c:pt>
                <c:pt idx="347">
                  <c:v>747</c:v>
                </c:pt>
                <c:pt idx="348">
                  <c:v>748</c:v>
                </c:pt>
                <c:pt idx="349">
                  <c:v>749</c:v>
                </c:pt>
                <c:pt idx="350">
                  <c:v>750</c:v>
                </c:pt>
                <c:pt idx="351">
                  <c:v>751</c:v>
                </c:pt>
                <c:pt idx="352">
                  <c:v>752</c:v>
                </c:pt>
                <c:pt idx="353">
                  <c:v>753</c:v>
                </c:pt>
                <c:pt idx="354">
                  <c:v>754</c:v>
                </c:pt>
                <c:pt idx="355">
                  <c:v>755</c:v>
                </c:pt>
                <c:pt idx="356">
                  <c:v>756</c:v>
                </c:pt>
                <c:pt idx="357">
                  <c:v>757</c:v>
                </c:pt>
                <c:pt idx="358">
                  <c:v>758</c:v>
                </c:pt>
                <c:pt idx="359">
                  <c:v>759</c:v>
                </c:pt>
                <c:pt idx="360">
                  <c:v>760</c:v>
                </c:pt>
                <c:pt idx="361">
                  <c:v>761</c:v>
                </c:pt>
                <c:pt idx="362">
                  <c:v>762</c:v>
                </c:pt>
                <c:pt idx="363">
                  <c:v>763</c:v>
                </c:pt>
                <c:pt idx="364">
                  <c:v>764</c:v>
                </c:pt>
                <c:pt idx="365">
                  <c:v>765</c:v>
                </c:pt>
                <c:pt idx="366">
                  <c:v>766</c:v>
                </c:pt>
                <c:pt idx="367">
                  <c:v>767</c:v>
                </c:pt>
                <c:pt idx="368">
                  <c:v>768</c:v>
                </c:pt>
                <c:pt idx="369">
                  <c:v>769</c:v>
                </c:pt>
                <c:pt idx="370">
                  <c:v>770</c:v>
                </c:pt>
                <c:pt idx="371">
                  <c:v>771</c:v>
                </c:pt>
                <c:pt idx="372">
                  <c:v>772</c:v>
                </c:pt>
                <c:pt idx="373">
                  <c:v>773</c:v>
                </c:pt>
                <c:pt idx="374">
                  <c:v>774</c:v>
                </c:pt>
                <c:pt idx="375">
                  <c:v>775</c:v>
                </c:pt>
                <c:pt idx="376">
                  <c:v>776</c:v>
                </c:pt>
                <c:pt idx="377">
                  <c:v>777</c:v>
                </c:pt>
                <c:pt idx="378">
                  <c:v>778</c:v>
                </c:pt>
                <c:pt idx="379">
                  <c:v>779</c:v>
                </c:pt>
                <c:pt idx="380">
                  <c:v>780</c:v>
                </c:pt>
                <c:pt idx="381">
                  <c:v>781</c:v>
                </c:pt>
                <c:pt idx="382">
                  <c:v>782</c:v>
                </c:pt>
                <c:pt idx="383">
                  <c:v>783</c:v>
                </c:pt>
                <c:pt idx="384">
                  <c:v>784</c:v>
                </c:pt>
                <c:pt idx="385">
                  <c:v>785</c:v>
                </c:pt>
                <c:pt idx="386">
                  <c:v>786</c:v>
                </c:pt>
                <c:pt idx="387">
                  <c:v>787</c:v>
                </c:pt>
                <c:pt idx="388">
                  <c:v>788</c:v>
                </c:pt>
                <c:pt idx="389">
                  <c:v>789</c:v>
                </c:pt>
                <c:pt idx="390">
                  <c:v>790</c:v>
                </c:pt>
                <c:pt idx="391">
                  <c:v>791</c:v>
                </c:pt>
                <c:pt idx="392">
                  <c:v>792</c:v>
                </c:pt>
                <c:pt idx="393">
                  <c:v>793</c:v>
                </c:pt>
                <c:pt idx="394">
                  <c:v>794</c:v>
                </c:pt>
                <c:pt idx="395">
                  <c:v>795</c:v>
                </c:pt>
                <c:pt idx="396">
                  <c:v>796</c:v>
                </c:pt>
                <c:pt idx="397">
                  <c:v>797</c:v>
                </c:pt>
                <c:pt idx="398">
                  <c:v>798</c:v>
                </c:pt>
                <c:pt idx="399">
                  <c:v>799</c:v>
                </c:pt>
                <c:pt idx="400">
                  <c:v>800</c:v>
                </c:pt>
                <c:pt idx="401">
                  <c:v>801</c:v>
                </c:pt>
                <c:pt idx="402">
                  <c:v>802</c:v>
                </c:pt>
                <c:pt idx="403">
                  <c:v>803</c:v>
                </c:pt>
                <c:pt idx="404">
                  <c:v>804</c:v>
                </c:pt>
                <c:pt idx="405">
                  <c:v>805</c:v>
                </c:pt>
                <c:pt idx="406">
                  <c:v>806</c:v>
                </c:pt>
                <c:pt idx="407">
                  <c:v>807</c:v>
                </c:pt>
                <c:pt idx="408">
                  <c:v>808</c:v>
                </c:pt>
                <c:pt idx="409">
                  <c:v>809</c:v>
                </c:pt>
                <c:pt idx="410">
                  <c:v>810</c:v>
                </c:pt>
                <c:pt idx="411">
                  <c:v>811</c:v>
                </c:pt>
                <c:pt idx="412">
                  <c:v>812</c:v>
                </c:pt>
                <c:pt idx="413">
                  <c:v>813</c:v>
                </c:pt>
                <c:pt idx="414">
                  <c:v>814</c:v>
                </c:pt>
                <c:pt idx="415">
                  <c:v>815</c:v>
                </c:pt>
                <c:pt idx="416">
                  <c:v>816</c:v>
                </c:pt>
                <c:pt idx="417">
                  <c:v>817</c:v>
                </c:pt>
                <c:pt idx="418">
                  <c:v>818</c:v>
                </c:pt>
                <c:pt idx="419">
                  <c:v>819</c:v>
                </c:pt>
                <c:pt idx="420">
                  <c:v>820</c:v>
                </c:pt>
                <c:pt idx="421">
                  <c:v>821</c:v>
                </c:pt>
                <c:pt idx="422">
                  <c:v>822</c:v>
                </c:pt>
                <c:pt idx="423">
                  <c:v>823</c:v>
                </c:pt>
                <c:pt idx="424">
                  <c:v>824</c:v>
                </c:pt>
                <c:pt idx="425">
                  <c:v>825</c:v>
                </c:pt>
                <c:pt idx="426">
                  <c:v>826</c:v>
                </c:pt>
                <c:pt idx="427">
                  <c:v>827</c:v>
                </c:pt>
                <c:pt idx="428">
                  <c:v>828</c:v>
                </c:pt>
                <c:pt idx="429">
                  <c:v>829</c:v>
                </c:pt>
                <c:pt idx="430">
                  <c:v>830</c:v>
                </c:pt>
                <c:pt idx="431">
                  <c:v>831</c:v>
                </c:pt>
                <c:pt idx="432">
                  <c:v>832</c:v>
                </c:pt>
                <c:pt idx="433">
                  <c:v>833</c:v>
                </c:pt>
                <c:pt idx="434">
                  <c:v>834</c:v>
                </c:pt>
                <c:pt idx="435">
                  <c:v>835</c:v>
                </c:pt>
                <c:pt idx="436">
                  <c:v>836</c:v>
                </c:pt>
                <c:pt idx="437">
                  <c:v>837</c:v>
                </c:pt>
                <c:pt idx="438">
                  <c:v>838</c:v>
                </c:pt>
                <c:pt idx="439">
                  <c:v>839</c:v>
                </c:pt>
                <c:pt idx="440">
                  <c:v>840</c:v>
                </c:pt>
                <c:pt idx="441">
                  <c:v>841</c:v>
                </c:pt>
                <c:pt idx="442">
                  <c:v>842</c:v>
                </c:pt>
                <c:pt idx="443">
                  <c:v>843</c:v>
                </c:pt>
                <c:pt idx="444">
                  <c:v>844</c:v>
                </c:pt>
                <c:pt idx="445">
                  <c:v>845</c:v>
                </c:pt>
                <c:pt idx="446">
                  <c:v>846</c:v>
                </c:pt>
                <c:pt idx="447">
                  <c:v>847</c:v>
                </c:pt>
                <c:pt idx="448">
                  <c:v>848</c:v>
                </c:pt>
                <c:pt idx="449">
                  <c:v>849</c:v>
                </c:pt>
                <c:pt idx="450">
                  <c:v>850</c:v>
                </c:pt>
                <c:pt idx="451">
                  <c:v>851</c:v>
                </c:pt>
                <c:pt idx="452">
                  <c:v>852</c:v>
                </c:pt>
                <c:pt idx="453">
                  <c:v>853</c:v>
                </c:pt>
                <c:pt idx="454">
                  <c:v>854</c:v>
                </c:pt>
                <c:pt idx="455">
                  <c:v>855</c:v>
                </c:pt>
                <c:pt idx="456">
                  <c:v>856</c:v>
                </c:pt>
                <c:pt idx="457">
                  <c:v>857</c:v>
                </c:pt>
                <c:pt idx="458">
                  <c:v>858</c:v>
                </c:pt>
                <c:pt idx="459">
                  <c:v>859</c:v>
                </c:pt>
                <c:pt idx="460">
                  <c:v>860</c:v>
                </c:pt>
                <c:pt idx="461">
                  <c:v>861</c:v>
                </c:pt>
                <c:pt idx="462">
                  <c:v>862</c:v>
                </c:pt>
                <c:pt idx="463">
                  <c:v>863</c:v>
                </c:pt>
                <c:pt idx="464">
                  <c:v>864</c:v>
                </c:pt>
                <c:pt idx="465">
                  <c:v>865</c:v>
                </c:pt>
                <c:pt idx="466">
                  <c:v>866</c:v>
                </c:pt>
                <c:pt idx="467">
                  <c:v>867</c:v>
                </c:pt>
                <c:pt idx="468">
                  <c:v>868</c:v>
                </c:pt>
                <c:pt idx="469">
                  <c:v>869</c:v>
                </c:pt>
                <c:pt idx="470">
                  <c:v>870</c:v>
                </c:pt>
                <c:pt idx="471">
                  <c:v>871</c:v>
                </c:pt>
                <c:pt idx="472">
                  <c:v>872</c:v>
                </c:pt>
                <c:pt idx="473">
                  <c:v>873</c:v>
                </c:pt>
                <c:pt idx="474">
                  <c:v>874</c:v>
                </c:pt>
                <c:pt idx="475">
                  <c:v>875</c:v>
                </c:pt>
                <c:pt idx="476">
                  <c:v>876</c:v>
                </c:pt>
                <c:pt idx="477">
                  <c:v>877</c:v>
                </c:pt>
                <c:pt idx="478">
                  <c:v>878</c:v>
                </c:pt>
                <c:pt idx="479">
                  <c:v>879</c:v>
                </c:pt>
                <c:pt idx="480">
                  <c:v>880</c:v>
                </c:pt>
                <c:pt idx="481">
                  <c:v>881</c:v>
                </c:pt>
                <c:pt idx="482">
                  <c:v>882</c:v>
                </c:pt>
                <c:pt idx="483">
                  <c:v>883</c:v>
                </c:pt>
                <c:pt idx="484">
                  <c:v>884</c:v>
                </c:pt>
                <c:pt idx="485">
                  <c:v>885</c:v>
                </c:pt>
                <c:pt idx="486">
                  <c:v>886</c:v>
                </c:pt>
                <c:pt idx="487">
                  <c:v>887</c:v>
                </c:pt>
                <c:pt idx="488">
                  <c:v>888</c:v>
                </c:pt>
                <c:pt idx="489">
                  <c:v>889</c:v>
                </c:pt>
                <c:pt idx="490">
                  <c:v>890</c:v>
                </c:pt>
                <c:pt idx="491">
                  <c:v>891</c:v>
                </c:pt>
                <c:pt idx="492">
                  <c:v>892</c:v>
                </c:pt>
                <c:pt idx="493">
                  <c:v>893</c:v>
                </c:pt>
                <c:pt idx="494">
                  <c:v>894</c:v>
                </c:pt>
                <c:pt idx="495">
                  <c:v>895</c:v>
                </c:pt>
                <c:pt idx="496">
                  <c:v>896</c:v>
                </c:pt>
                <c:pt idx="497">
                  <c:v>897</c:v>
                </c:pt>
                <c:pt idx="498">
                  <c:v>898</c:v>
                </c:pt>
                <c:pt idx="499">
                  <c:v>899</c:v>
                </c:pt>
                <c:pt idx="500">
                  <c:v>900</c:v>
                </c:pt>
                <c:pt idx="501">
                  <c:v>901</c:v>
                </c:pt>
                <c:pt idx="502">
                  <c:v>902</c:v>
                </c:pt>
                <c:pt idx="503">
                  <c:v>903</c:v>
                </c:pt>
                <c:pt idx="504">
                  <c:v>904</c:v>
                </c:pt>
                <c:pt idx="505">
                  <c:v>905</c:v>
                </c:pt>
                <c:pt idx="506">
                  <c:v>906</c:v>
                </c:pt>
                <c:pt idx="507">
                  <c:v>907</c:v>
                </c:pt>
                <c:pt idx="508">
                  <c:v>908</c:v>
                </c:pt>
                <c:pt idx="509">
                  <c:v>909</c:v>
                </c:pt>
                <c:pt idx="510">
                  <c:v>910</c:v>
                </c:pt>
                <c:pt idx="511">
                  <c:v>911</c:v>
                </c:pt>
                <c:pt idx="512">
                  <c:v>912</c:v>
                </c:pt>
                <c:pt idx="513">
                  <c:v>913</c:v>
                </c:pt>
                <c:pt idx="514">
                  <c:v>914</c:v>
                </c:pt>
                <c:pt idx="515">
                  <c:v>915</c:v>
                </c:pt>
                <c:pt idx="516">
                  <c:v>916</c:v>
                </c:pt>
                <c:pt idx="517">
                  <c:v>917</c:v>
                </c:pt>
                <c:pt idx="518">
                  <c:v>918</c:v>
                </c:pt>
                <c:pt idx="519">
                  <c:v>919</c:v>
                </c:pt>
                <c:pt idx="520">
                  <c:v>920</c:v>
                </c:pt>
                <c:pt idx="521">
                  <c:v>921</c:v>
                </c:pt>
                <c:pt idx="522">
                  <c:v>922</c:v>
                </c:pt>
                <c:pt idx="523">
                  <c:v>923</c:v>
                </c:pt>
                <c:pt idx="524">
                  <c:v>924</c:v>
                </c:pt>
                <c:pt idx="525">
                  <c:v>925</c:v>
                </c:pt>
                <c:pt idx="526">
                  <c:v>926</c:v>
                </c:pt>
                <c:pt idx="527">
                  <c:v>927</c:v>
                </c:pt>
                <c:pt idx="528">
                  <c:v>928</c:v>
                </c:pt>
                <c:pt idx="529">
                  <c:v>929</c:v>
                </c:pt>
                <c:pt idx="530">
                  <c:v>930</c:v>
                </c:pt>
                <c:pt idx="531">
                  <c:v>931</c:v>
                </c:pt>
                <c:pt idx="532">
                  <c:v>932</c:v>
                </c:pt>
                <c:pt idx="533">
                  <c:v>933</c:v>
                </c:pt>
                <c:pt idx="534">
                  <c:v>934</c:v>
                </c:pt>
                <c:pt idx="535">
                  <c:v>935</c:v>
                </c:pt>
                <c:pt idx="536">
                  <c:v>936</c:v>
                </c:pt>
                <c:pt idx="537">
                  <c:v>937</c:v>
                </c:pt>
                <c:pt idx="538">
                  <c:v>938</c:v>
                </c:pt>
                <c:pt idx="539">
                  <c:v>939</c:v>
                </c:pt>
                <c:pt idx="540">
                  <c:v>940</c:v>
                </c:pt>
                <c:pt idx="541">
                  <c:v>941</c:v>
                </c:pt>
                <c:pt idx="542">
                  <c:v>942</c:v>
                </c:pt>
                <c:pt idx="543">
                  <c:v>943</c:v>
                </c:pt>
                <c:pt idx="544">
                  <c:v>944</c:v>
                </c:pt>
                <c:pt idx="545">
                  <c:v>945</c:v>
                </c:pt>
                <c:pt idx="546">
                  <c:v>946</c:v>
                </c:pt>
                <c:pt idx="547">
                  <c:v>947</c:v>
                </c:pt>
                <c:pt idx="548">
                  <c:v>948</c:v>
                </c:pt>
                <c:pt idx="549">
                  <c:v>949</c:v>
                </c:pt>
                <c:pt idx="550">
                  <c:v>950</c:v>
                </c:pt>
                <c:pt idx="551">
                  <c:v>951</c:v>
                </c:pt>
                <c:pt idx="552">
                  <c:v>952</c:v>
                </c:pt>
                <c:pt idx="553">
                  <c:v>953</c:v>
                </c:pt>
                <c:pt idx="554">
                  <c:v>954</c:v>
                </c:pt>
                <c:pt idx="555">
                  <c:v>955</c:v>
                </c:pt>
                <c:pt idx="556">
                  <c:v>956</c:v>
                </c:pt>
                <c:pt idx="557">
                  <c:v>957</c:v>
                </c:pt>
                <c:pt idx="558">
                  <c:v>958</c:v>
                </c:pt>
                <c:pt idx="559">
                  <c:v>959</c:v>
                </c:pt>
                <c:pt idx="560">
                  <c:v>960</c:v>
                </c:pt>
                <c:pt idx="561">
                  <c:v>961</c:v>
                </c:pt>
                <c:pt idx="562">
                  <c:v>962</c:v>
                </c:pt>
                <c:pt idx="563">
                  <c:v>963</c:v>
                </c:pt>
                <c:pt idx="564">
                  <c:v>964</c:v>
                </c:pt>
                <c:pt idx="565">
                  <c:v>965</c:v>
                </c:pt>
                <c:pt idx="566">
                  <c:v>966</c:v>
                </c:pt>
                <c:pt idx="567">
                  <c:v>967</c:v>
                </c:pt>
                <c:pt idx="568">
                  <c:v>968</c:v>
                </c:pt>
                <c:pt idx="569">
                  <c:v>969</c:v>
                </c:pt>
                <c:pt idx="570">
                  <c:v>970</c:v>
                </c:pt>
                <c:pt idx="571">
                  <c:v>971</c:v>
                </c:pt>
                <c:pt idx="572">
                  <c:v>972</c:v>
                </c:pt>
                <c:pt idx="573">
                  <c:v>973</c:v>
                </c:pt>
                <c:pt idx="574">
                  <c:v>974</c:v>
                </c:pt>
                <c:pt idx="575">
                  <c:v>975</c:v>
                </c:pt>
                <c:pt idx="576">
                  <c:v>976</c:v>
                </c:pt>
                <c:pt idx="577">
                  <c:v>977</c:v>
                </c:pt>
                <c:pt idx="578">
                  <c:v>978</c:v>
                </c:pt>
                <c:pt idx="579">
                  <c:v>979</c:v>
                </c:pt>
                <c:pt idx="580">
                  <c:v>980</c:v>
                </c:pt>
                <c:pt idx="581">
                  <c:v>981</c:v>
                </c:pt>
                <c:pt idx="582">
                  <c:v>982</c:v>
                </c:pt>
                <c:pt idx="583">
                  <c:v>983</c:v>
                </c:pt>
                <c:pt idx="584">
                  <c:v>984</c:v>
                </c:pt>
                <c:pt idx="585">
                  <c:v>985</c:v>
                </c:pt>
                <c:pt idx="586">
                  <c:v>986</c:v>
                </c:pt>
                <c:pt idx="587">
                  <c:v>987</c:v>
                </c:pt>
                <c:pt idx="588">
                  <c:v>988</c:v>
                </c:pt>
                <c:pt idx="589">
                  <c:v>989</c:v>
                </c:pt>
                <c:pt idx="590">
                  <c:v>990</c:v>
                </c:pt>
                <c:pt idx="591">
                  <c:v>991</c:v>
                </c:pt>
                <c:pt idx="592">
                  <c:v>992</c:v>
                </c:pt>
                <c:pt idx="593">
                  <c:v>993</c:v>
                </c:pt>
                <c:pt idx="594">
                  <c:v>994</c:v>
                </c:pt>
                <c:pt idx="595">
                  <c:v>995</c:v>
                </c:pt>
                <c:pt idx="596">
                  <c:v>996</c:v>
                </c:pt>
                <c:pt idx="597">
                  <c:v>997</c:v>
                </c:pt>
                <c:pt idx="598">
                  <c:v>998</c:v>
                </c:pt>
                <c:pt idx="599">
                  <c:v>999</c:v>
                </c:pt>
                <c:pt idx="600">
                  <c:v>1000</c:v>
                </c:pt>
                <c:pt idx="601">
                  <c:v>1001</c:v>
                </c:pt>
                <c:pt idx="602">
                  <c:v>1002</c:v>
                </c:pt>
                <c:pt idx="603">
                  <c:v>1003</c:v>
                </c:pt>
                <c:pt idx="604">
                  <c:v>1004</c:v>
                </c:pt>
                <c:pt idx="605">
                  <c:v>1005</c:v>
                </c:pt>
                <c:pt idx="606">
                  <c:v>1006</c:v>
                </c:pt>
                <c:pt idx="607">
                  <c:v>1007</c:v>
                </c:pt>
                <c:pt idx="608">
                  <c:v>1008</c:v>
                </c:pt>
                <c:pt idx="609">
                  <c:v>1009</c:v>
                </c:pt>
                <c:pt idx="610">
                  <c:v>1010</c:v>
                </c:pt>
                <c:pt idx="611">
                  <c:v>1011</c:v>
                </c:pt>
                <c:pt idx="612">
                  <c:v>1012</c:v>
                </c:pt>
                <c:pt idx="613">
                  <c:v>1013</c:v>
                </c:pt>
                <c:pt idx="614">
                  <c:v>1014</c:v>
                </c:pt>
                <c:pt idx="615">
                  <c:v>1015</c:v>
                </c:pt>
                <c:pt idx="616">
                  <c:v>1016</c:v>
                </c:pt>
                <c:pt idx="617">
                  <c:v>1017</c:v>
                </c:pt>
                <c:pt idx="618">
                  <c:v>1018</c:v>
                </c:pt>
                <c:pt idx="619">
                  <c:v>1019</c:v>
                </c:pt>
                <c:pt idx="620">
                  <c:v>1020</c:v>
                </c:pt>
                <c:pt idx="621">
                  <c:v>1021</c:v>
                </c:pt>
                <c:pt idx="622">
                  <c:v>1022</c:v>
                </c:pt>
                <c:pt idx="623">
                  <c:v>1023</c:v>
                </c:pt>
                <c:pt idx="624">
                  <c:v>1024</c:v>
                </c:pt>
                <c:pt idx="625">
                  <c:v>1025</c:v>
                </c:pt>
                <c:pt idx="626">
                  <c:v>1026</c:v>
                </c:pt>
                <c:pt idx="627">
                  <c:v>1027</c:v>
                </c:pt>
                <c:pt idx="628">
                  <c:v>1028</c:v>
                </c:pt>
                <c:pt idx="629">
                  <c:v>1029</c:v>
                </c:pt>
                <c:pt idx="630">
                  <c:v>1030</c:v>
                </c:pt>
                <c:pt idx="631">
                  <c:v>1031</c:v>
                </c:pt>
                <c:pt idx="632">
                  <c:v>1032</c:v>
                </c:pt>
                <c:pt idx="633">
                  <c:v>1033</c:v>
                </c:pt>
                <c:pt idx="634">
                  <c:v>1034</c:v>
                </c:pt>
                <c:pt idx="635">
                  <c:v>1035</c:v>
                </c:pt>
                <c:pt idx="636">
                  <c:v>1036</c:v>
                </c:pt>
                <c:pt idx="637">
                  <c:v>1037</c:v>
                </c:pt>
                <c:pt idx="638">
                  <c:v>1038</c:v>
                </c:pt>
                <c:pt idx="639">
                  <c:v>1039</c:v>
                </c:pt>
                <c:pt idx="640">
                  <c:v>1040</c:v>
                </c:pt>
                <c:pt idx="641">
                  <c:v>1041</c:v>
                </c:pt>
                <c:pt idx="642">
                  <c:v>1042</c:v>
                </c:pt>
                <c:pt idx="643">
                  <c:v>1043</c:v>
                </c:pt>
                <c:pt idx="644">
                  <c:v>1044</c:v>
                </c:pt>
                <c:pt idx="645">
                  <c:v>1045</c:v>
                </c:pt>
                <c:pt idx="646">
                  <c:v>1046</c:v>
                </c:pt>
                <c:pt idx="647">
                  <c:v>1047</c:v>
                </c:pt>
                <c:pt idx="648">
                  <c:v>1048</c:v>
                </c:pt>
                <c:pt idx="649">
                  <c:v>1049</c:v>
                </c:pt>
                <c:pt idx="650">
                  <c:v>1050</c:v>
                </c:pt>
                <c:pt idx="651">
                  <c:v>1051</c:v>
                </c:pt>
                <c:pt idx="652">
                  <c:v>1052</c:v>
                </c:pt>
                <c:pt idx="653">
                  <c:v>1053</c:v>
                </c:pt>
                <c:pt idx="654">
                  <c:v>1054</c:v>
                </c:pt>
                <c:pt idx="655">
                  <c:v>1055</c:v>
                </c:pt>
                <c:pt idx="656">
                  <c:v>1056</c:v>
                </c:pt>
                <c:pt idx="657">
                  <c:v>1057</c:v>
                </c:pt>
                <c:pt idx="658">
                  <c:v>1058</c:v>
                </c:pt>
                <c:pt idx="659">
                  <c:v>1059</c:v>
                </c:pt>
                <c:pt idx="660">
                  <c:v>1060</c:v>
                </c:pt>
                <c:pt idx="661">
                  <c:v>1061</c:v>
                </c:pt>
                <c:pt idx="662">
                  <c:v>1062</c:v>
                </c:pt>
                <c:pt idx="663">
                  <c:v>1063</c:v>
                </c:pt>
                <c:pt idx="664">
                  <c:v>1064</c:v>
                </c:pt>
                <c:pt idx="665">
                  <c:v>1065</c:v>
                </c:pt>
                <c:pt idx="666">
                  <c:v>1066</c:v>
                </c:pt>
                <c:pt idx="667">
                  <c:v>1067</c:v>
                </c:pt>
                <c:pt idx="668">
                  <c:v>1068</c:v>
                </c:pt>
                <c:pt idx="669">
                  <c:v>1069</c:v>
                </c:pt>
                <c:pt idx="670">
                  <c:v>1070</c:v>
                </c:pt>
                <c:pt idx="671">
                  <c:v>1071</c:v>
                </c:pt>
                <c:pt idx="672">
                  <c:v>1072</c:v>
                </c:pt>
                <c:pt idx="673">
                  <c:v>1073</c:v>
                </c:pt>
                <c:pt idx="674">
                  <c:v>1074</c:v>
                </c:pt>
                <c:pt idx="675">
                  <c:v>1075</c:v>
                </c:pt>
                <c:pt idx="676">
                  <c:v>1076</c:v>
                </c:pt>
                <c:pt idx="677">
                  <c:v>1077</c:v>
                </c:pt>
                <c:pt idx="678">
                  <c:v>1078</c:v>
                </c:pt>
                <c:pt idx="679">
                  <c:v>1079</c:v>
                </c:pt>
                <c:pt idx="680">
                  <c:v>1080</c:v>
                </c:pt>
                <c:pt idx="681">
                  <c:v>1081</c:v>
                </c:pt>
                <c:pt idx="682">
                  <c:v>1082</c:v>
                </c:pt>
                <c:pt idx="683">
                  <c:v>1083</c:v>
                </c:pt>
                <c:pt idx="684">
                  <c:v>1084</c:v>
                </c:pt>
                <c:pt idx="685">
                  <c:v>1085</c:v>
                </c:pt>
                <c:pt idx="686">
                  <c:v>1086</c:v>
                </c:pt>
                <c:pt idx="687">
                  <c:v>1087</c:v>
                </c:pt>
                <c:pt idx="688">
                  <c:v>1088</c:v>
                </c:pt>
                <c:pt idx="689">
                  <c:v>1089</c:v>
                </c:pt>
                <c:pt idx="690">
                  <c:v>1090</c:v>
                </c:pt>
                <c:pt idx="691">
                  <c:v>1091</c:v>
                </c:pt>
                <c:pt idx="692">
                  <c:v>1092</c:v>
                </c:pt>
                <c:pt idx="693">
                  <c:v>1093</c:v>
                </c:pt>
                <c:pt idx="694">
                  <c:v>1094</c:v>
                </c:pt>
                <c:pt idx="695">
                  <c:v>1095</c:v>
                </c:pt>
                <c:pt idx="696">
                  <c:v>1096</c:v>
                </c:pt>
                <c:pt idx="697">
                  <c:v>1097</c:v>
                </c:pt>
                <c:pt idx="698">
                  <c:v>1098</c:v>
                </c:pt>
                <c:pt idx="699">
                  <c:v>1099</c:v>
                </c:pt>
                <c:pt idx="700">
                  <c:v>1100</c:v>
                </c:pt>
                <c:pt idx="701">
                  <c:v>1101</c:v>
                </c:pt>
                <c:pt idx="702">
                  <c:v>1102</c:v>
                </c:pt>
                <c:pt idx="703">
                  <c:v>1103</c:v>
                </c:pt>
                <c:pt idx="704">
                  <c:v>1104</c:v>
                </c:pt>
                <c:pt idx="705">
                  <c:v>1105</c:v>
                </c:pt>
                <c:pt idx="706">
                  <c:v>1106</c:v>
                </c:pt>
                <c:pt idx="707">
                  <c:v>1107</c:v>
                </c:pt>
                <c:pt idx="708">
                  <c:v>1108</c:v>
                </c:pt>
                <c:pt idx="709">
                  <c:v>1109</c:v>
                </c:pt>
                <c:pt idx="710">
                  <c:v>1110</c:v>
                </c:pt>
                <c:pt idx="711">
                  <c:v>1111</c:v>
                </c:pt>
                <c:pt idx="712">
                  <c:v>1112</c:v>
                </c:pt>
                <c:pt idx="713">
                  <c:v>1113</c:v>
                </c:pt>
                <c:pt idx="714">
                  <c:v>1114</c:v>
                </c:pt>
                <c:pt idx="715">
                  <c:v>1115</c:v>
                </c:pt>
                <c:pt idx="716">
                  <c:v>1116</c:v>
                </c:pt>
                <c:pt idx="717">
                  <c:v>1117</c:v>
                </c:pt>
                <c:pt idx="718">
                  <c:v>1118</c:v>
                </c:pt>
                <c:pt idx="719">
                  <c:v>1119</c:v>
                </c:pt>
                <c:pt idx="720">
                  <c:v>1120</c:v>
                </c:pt>
                <c:pt idx="721">
                  <c:v>1121</c:v>
                </c:pt>
                <c:pt idx="722">
                  <c:v>1122</c:v>
                </c:pt>
                <c:pt idx="723">
                  <c:v>1123</c:v>
                </c:pt>
                <c:pt idx="724">
                  <c:v>1124</c:v>
                </c:pt>
                <c:pt idx="725">
                  <c:v>1125</c:v>
                </c:pt>
                <c:pt idx="726">
                  <c:v>1126</c:v>
                </c:pt>
                <c:pt idx="727">
                  <c:v>1127</c:v>
                </c:pt>
                <c:pt idx="728">
                  <c:v>1128</c:v>
                </c:pt>
                <c:pt idx="729">
                  <c:v>1129</c:v>
                </c:pt>
                <c:pt idx="730">
                  <c:v>1130</c:v>
                </c:pt>
                <c:pt idx="731">
                  <c:v>1131</c:v>
                </c:pt>
                <c:pt idx="732">
                  <c:v>1132</c:v>
                </c:pt>
                <c:pt idx="733">
                  <c:v>1133</c:v>
                </c:pt>
                <c:pt idx="734">
                  <c:v>1134</c:v>
                </c:pt>
                <c:pt idx="735">
                  <c:v>1135</c:v>
                </c:pt>
                <c:pt idx="736">
                  <c:v>1136</c:v>
                </c:pt>
                <c:pt idx="737">
                  <c:v>1137</c:v>
                </c:pt>
                <c:pt idx="738">
                  <c:v>1138</c:v>
                </c:pt>
                <c:pt idx="739">
                  <c:v>1139</c:v>
                </c:pt>
                <c:pt idx="740">
                  <c:v>1140</c:v>
                </c:pt>
                <c:pt idx="741">
                  <c:v>1141</c:v>
                </c:pt>
                <c:pt idx="742">
                  <c:v>1142</c:v>
                </c:pt>
                <c:pt idx="743">
                  <c:v>1143</c:v>
                </c:pt>
                <c:pt idx="744">
                  <c:v>1144</c:v>
                </c:pt>
                <c:pt idx="745">
                  <c:v>1145</c:v>
                </c:pt>
                <c:pt idx="746">
                  <c:v>1146</c:v>
                </c:pt>
                <c:pt idx="747">
                  <c:v>1147</c:v>
                </c:pt>
                <c:pt idx="748">
                  <c:v>1148</c:v>
                </c:pt>
                <c:pt idx="749">
                  <c:v>1149</c:v>
                </c:pt>
                <c:pt idx="750">
                  <c:v>1150</c:v>
                </c:pt>
                <c:pt idx="751">
                  <c:v>1151</c:v>
                </c:pt>
                <c:pt idx="752">
                  <c:v>1152</c:v>
                </c:pt>
                <c:pt idx="753">
                  <c:v>1153</c:v>
                </c:pt>
                <c:pt idx="754">
                  <c:v>1154</c:v>
                </c:pt>
                <c:pt idx="755">
                  <c:v>1155</c:v>
                </c:pt>
                <c:pt idx="756">
                  <c:v>1156</c:v>
                </c:pt>
                <c:pt idx="757">
                  <c:v>1157</c:v>
                </c:pt>
                <c:pt idx="758">
                  <c:v>1158</c:v>
                </c:pt>
                <c:pt idx="759">
                  <c:v>1159</c:v>
                </c:pt>
                <c:pt idx="760">
                  <c:v>1160</c:v>
                </c:pt>
                <c:pt idx="761">
                  <c:v>1161</c:v>
                </c:pt>
                <c:pt idx="762">
                  <c:v>1162</c:v>
                </c:pt>
                <c:pt idx="763">
                  <c:v>1163</c:v>
                </c:pt>
                <c:pt idx="764">
                  <c:v>1164</c:v>
                </c:pt>
                <c:pt idx="765">
                  <c:v>1165</c:v>
                </c:pt>
                <c:pt idx="766">
                  <c:v>1166</c:v>
                </c:pt>
                <c:pt idx="767">
                  <c:v>1167</c:v>
                </c:pt>
                <c:pt idx="768">
                  <c:v>1168</c:v>
                </c:pt>
                <c:pt idx="769">
                  <c:v>1169</c:v>
                </c:pt>
                <c:pt idx="770">
                  <c:v>1170</c:v>
                </c:pt>
                <c:pt idx="771">
                  <c:v>1171</c:v>
                </c:pt>
                <c:pt idx="772">
                  <c:v>1172</c:v>
                </c:pt>
                <c:pt idx="773">
                  <c:v>1173</c:v>
                </c:pt>
                <c:pt idx="774">
                  <c:v>1174</c:v>
                </c:pt>
                <c:pt idx="775">
                  <c:v>1175</c:v>
                </c:pt>
                <c:pt idx="776">
                  <c:v>1176</c:v>
                </c:pt>
                <c:pt idx="777">
                  <c:v>1177</c:v>
                </c:pt>
                <c:pt idx="778">
                  <c:v>1178</c:v>
                </c:pt>
                <c:pt idx="779">
                  <c:v>1179</c:v>
                </c:pt>
                <c:pt idx="780">
                  <c:v>1180</c:v>
                </c:pt>
                <c:pt idx="781">
                  <c:v>1181</c:v>
                </c:pt>
                <c:pt idx="782">
                  <c:v>1182</c:v>
                </c:pt>
                <c:pt idx="783">
                  <c:v>1183</c:v>
                </c:pt>
                <c:pt idx="784">
                  <c:v>1184</c:v>
                </c:pt>
                <c:pt idx="785">
                  <c:v>1185</c:v>
                </c:pt>
                <c:pt idx="786">
                  <c:v>1186</c:v>
                </c:pt>
                <c:pt idx="787">
                  <c:v>1187</c:v>
                </c:pt>
                <c:pt idx="788">
                  <c:v>1188</c:v>
                </c:pt>
                <c:pt idx="789">
                  <c:v>1189</c:v>
                </c:pt>
                <c:pt idx="790">
                  <c:v>1190</c:v>
                </c:pt>
                <c:pt idx="791">
                  <c:v>1191</c:v>
                </c:pt>
                <c:pt idx="792">
                  <c:v>1192</c:v>
                </c:pt>
                <c:pt idx="793">
                  <c:v>1193</c:v>
                </c:pt>
                <c:pt idx="794">
                  <c:v>1194</c:v>
                </c:pt>
                <c:pt idx="795">
                  <c:v>1195</c:v>
                </c:pt>
                <c:pt idx="796">
                  <c:v>1196</c:v>
                </c:pt>
                <c:pt idx="797">
                  <c:v>1197</c:v>
                </c:pt>
                <c:pt idx="798">
                  <c:v>1198</c:v>
                </c:pt>
                <c:pt idx="799">
                  <c:v>1199</c:v>
                </c:pt>
                <c:pt idx="800">
                  <c:v>1200</c:v>
                </c:pt>
                <c:pt idx="801">
                  <c:v>1201</c:v>
                </c:pt>
                <c:pt idx="802">
                  <c:v>1202</c:v>
                </c:pt>
                <c:pt idx="803">
                  <c:v>1203</c:v>
                </c:pt>
                <c:pt idx="804">
                  <c:v>1204</c:v>
                </c:pt>
                <c:pt idx="805">
                  <c:v>1205</c:v>
                </c:pt>
                <c:pt idx="806">
                  <c:v>1206</c:v>
                </c:pt>
                <c:pt idx="807">
                  <c:v>1207</c:v>
                </c:pt>
                <c:pt idx="808">
                  <c:v>1208</c:v>
                </c:pt>
                <c:pt idx="809">
                  <c:v>1209</c:v>
                </c:pt>
                <c:pt idx="810">
                  <c:v>1210</c:v>
                </c:pt>
                <c:pt idx="811">
                  <c:v>1211</c:v>
                </c:pt>
                <c:pt idx="812">
                  <c:v>1212</c:v>
                </c:pt>
                <c:pt idx="813">
                  <c:v>1213</c:v>
                </c:pt>
                <c:pt idx="814">
                  <c:v>1214</c:v>
                </c:pt>
                <c:pt idx="815">
                  <c:v>1215</c:v>
                </c:pt>
                <c:pt idx="816">
                  <c:v>1216</c:v>
                </c:pt>
                <c:pt idx="817">
                  <c:v>1217</c:v>
                </c:pt>
                <c:pt idx="818">
                  <c:v>1218</c:v>
                </c:pt>
                <c:pt idx="819">
                  <c:v>1219</c:v>
                </c:pt>
                <c:pt idx="820">
                  <c:v>1220</c:v>
                </c:pt>
                <c:pt idx="821">
                  <c:v>1221</c:v>
                </c:pt>
                <c:pt idx="822">
                  <c:v>1222</c:v>
                </c:pt>
                <c:pt idx="823">
                  <c:v>1223</c:v>
                </c:pt>
                <c:pt idx="824">
                  <c:v>1224</c:v>
                </c:pt>
                <c:pt idx="825">
                  <c:v>1225</c:v>
                </c:pt>
                <c:pt idx="826">
                  <c:v>1226</c:v>
                </c:pt>
                <c:pt idx="827">
                  <c:v>1227</c:v>
                </c:pt>
                <c:pt idx="828">
                  <c:v>1228</c:v>
                </c:pt>
                <c:pt idx="829">
                  <c:v>1229</c:v>
                </c:pt>
                <c:pt idx="830">
                  <c:v>1230</c:v>
                </c:pt>
                <c:pt idx="831">
                  <c:v>1231</c:v>
                </c:pt>
                <c:pt idx="832">
                  <c:v>1232</c:v>
                </c:pt>
                <c:pt idx="833">
                  <c:v>1233</c:v>
                </c:pt>
                <c:pt idx="834">
                  <c:v>1234</c:v>
                </c:pt>
                <c:pt idx="835">
                  <c:v>1235</c:v>
                </c:pt>
                <c:pt idx="836">
                  <c:v>1236</c:v>
                </c:pt>
                <c:pt idx="837">
                  <c:v>1237</c:v>
                </c:pt>
                <c:pt idx="838">
                  <c:v>1238</c:v>
                </c:pt>
                <c:pt idx="839">
                  <c:v>1239</c:v>
                </c:pt>
                <c:pt idx="840">
                  <c:v>1240</c:v>
                </c:pt>
                <c:pt idx="841">
                  <c:v>1241</c:v>
                </c:pt>
                <c:pt idx="842">
                  <c:v>1242</c:v>
                </c:pt>
                <c:pt idx="843">
                  <c:v>1243</c:v>
                </c:pt>
                <c:pt idx="844">
                  <c:v>1244</c:v>
                </c:pt>
                <c:pt idx="845">
                  <c:v>1245</c:v>
                </c:pt>
                <c:pt idx="846">
                  <c:v>1246</c:v>
                </c:pt>
                <c:pt idx="847">
                  <c:v>1247</c:v>
                </c:pt>
                <c:pt idx="848">
                  <c:v>1248</c:v>
                </c:pt>
                <c:pt idx="849">
                  <c:v>1249</c:v>
                </c:pt>
                <c:pt idx="850">
                  <c:v>1250</c:v>
                </c:pt>
                <c:pt idx="851">
                  <c:v>1251</c:v>
                </c:pt>
                <c:pt idx="852">
                  <c:v>1252</c:v>
                </c:pt>
                <c:pt idx="853">
                  <c:v>1253</c:v>
                </c:pt>
                <c:pt idx="854">
                  <c:v>1254</c:v>
                </c:pt>
                <c:pt idx="855">
                  <c:v>1255</c:v>
                </c:pt>
                <c:pt idx="856">
                  <c:v>1256</c:v>
                </c:pt>
                <c:pt idx="857">
                  <c:v>1257</c:v>
                </c:pt>
                <c:pt idx="858">
                  <c:v>1258</c:v>
                </c:pt>
                <c:pt idx="859">
                  <c:v>1259</c:v>
                </c:pt>
                <c:pt idx="860">
                  <c:v>1260</c:v>
                </c:pt>
                <c:pt idx="861">
                  <c:v>1261</c:v>
                </c:pt>
                <c:pt idx="862">
                  <c:v>1262</c:v>
                </c:pt>
                <c:pt idx="863">
                  <c:v>1263</c:v>
                </c:pt>
                <c:pt idx="864">
                  <c:v>1264</c:v>
                </c:pt>
                <c:pt idx="865">
                  <c:v>1265</c:v>
                </c:pt>
                <c:pt idx="866">
                  <c:v>1266</c:v>
                </c:pt>
                <c:pt idx="867">
                  <c:v>1267</c:v>
                </c:pt>
                <c:pt idx="868">
                  <c:v>1268</c:v>
                </c:pt>
                <c:pt idx="869">
                  <c:v>1269</c:v>
                </c:pt>
                <c:pt idx="870">
                  <c:v>1270</c:v>
                </c:pt>
                <c:pt idx="871">
                  <c:v>1271</c:v>
                </c:pt>
                <c:pt idx="872">
                  <c:v>1272</c:v>
                </c:pt>
                <c:pt idx="873">
                  <c:v>1273</c:v>
                </c:pt>
                <c:pt idx="874">
                  <c:v>1274</c:v>
                </c:pt>
                <c:pt idx="875">
                  <c:v>1275</c:v>
                </c:pt>
                <c:pt idx="876">
                  <c:v>1276</c:v>
                </c:pt>
                <c:pt idx="877">
                  <c:v>1277</c:v>
                </c:pt>
                <c:pt idx="878">
                  <c:v>1278</c:v>
                </c:pt>
                <c:pt idx="879">
                  <c:v>1279</c:v>
                </c:pt>
                <c:pt idx="880">
                  <c:v>1280</c:v>
                </c:pt>
                <c:pt idx="881">
                  <c:v>1281</c:v>
                </c:pt>
                <c:pt idx="882">
                  <c:v>1282</c:v>
                </c:pt>
                <c:pt idx="883">
                  <c:v>1283</c:v>
                </c:pt>
                <c:pt idx="884">
                  <c:v>1284</c:v>
                </c:pt>
                <c:pt idx="885">
                  <c:v>1285</c:v>
                </c:pt>
                <c:pt idx="886">
                  <c:v>1286</c:v>
                </c:pt>
                <c:pt idx="887">
                  <c:v>1287</c:v>
                </c:pt>
                <c:pt idx="888">
                  <c:v>1288</c:v>
                </c:pt>
                <c:pt idx="889">
                  <c:v>1289</c:v>
                </c:pt>
                <c:pt idx="890">
                  <c:v>1290</c:v>
                </c:pt>
                <c:pt idx="891">
                  <c:v>1291</c:v>
                </c:pt>
                <c:pt idx="892">
                  <c:v>1292</c:v>
                </c:pt>
                <c:pt idx="893">
                  <c:v>1293</c:v>
                </c:pt>
                <c:pt idx="894">
                  <c:v>1294</c:v>
                </c:pt>
                <c:pt idx="895">
                  <c:v>1295</c:v>
                </c:pt>
                <c:pt idx="896">
                  <c:v>1296</c:v>
                </c:pt>
                <c:pt idx="897">
                  <c:v>1297</c:v>
                </c:pt>
                <c:pt idx="898">
                  <c:v>1298</c:v>
                </c:pt>
                <c:pt idx="899">
                  <c:v>1299</c:v>
                </c:pt>
                <c:pt idx="900">
                  <c:v>1300</c:v>
                </c:pt>
                <c:pt idx="901">
                  <c:v>1301</c:v>
                </c:pt>
                <c:pt idx="902">
                  <c:v>1302</c:v>
                </c:pt>
                <c:pt idx="903">
                  <c:v>1303</c:v>
                </c:pt>
                <c:pt idx="904">
                  <c:v>1304</c:v>
                </c:pt>
                <c:pt idx="905">
                  <c:v>1305</c:v>
                </c:pt>
                <c:pt idx="906">
                  <c:v>1306</c:v>
                </c:pt>
                <c:pt idx="907">
                  <c:v>1307</c:v>
                </c:pt>
                <c:pt idx="908">
                  <c:v>1308</c:v>
                </c:pt>
                <c:pt idx="909">
                  <c:v>1309</c:v>
                </c:pt>
                <c:pt idx="910">
                  <c:v>1310</c:v>
                </c:pt>
                <c:pt idx="911">
                  <c:v>1311</c:v>
                </c:pt>
                <c:pt idx="912">
                  <c:v>1312</c:v>
                </c:pt>
                <c:pt idx="913">
                  <c:v>1313</c:v>
                </c:pt>
                <c:pt idx="914">
                  <c:v>1314</c:v>
                </c:pt>
                <c:pt idx="915">
                  <c:v>1315</c:v>
                </c:pt>
                <c:pt idx="916">
                  <c:v>1316</c:v>
                </c:pt>
                <c:pt idx="917">
                  <c:v>1317</c:v>
                </c:pt>
                <c:pt idx="918">
                  <c:v>1318</c:v>
                </c:pt>
                <c:pt idx="919">
                  <c:v>1319</c:v>
                </c:pt>
                <c:pt idx="920">
                  <c:v>1320</c:v>
                </c:pt>
                <c:pt idx="921">
                  <c:v>1321</c:v>
                </c:pt>
                <c:pt idx="922">
                  <c:v>1322</c:v>
                </c:pt>
                <c:pt idx="923">
                  <c:v>1323</c:v>
                </c:pt>
                <c:pt idx="924">
                  <c:v>1324</c:v>
                </c:pt>
                <c:pt idx="925">
                  <c:v>1325</c:v>
                </c:pt>
                <c:pt idx="926">
                  <c:v>1326</c:v>
                </c:pt>
                <c:pt idx="927">
                  <c:v>1327</c:v>
                </c:pt>
                <c:pt idx="928">
                  <c:v>1328</c:v>
                </c:pt>
                <c:pt idx="929">
                  <c:v>1329</c:v>
                </c:pt>
                <c:pt idx="930">
                  <c:v>1330</c:v>
                </c:pt>
                <c:pt idx="931">
                  <c:v>1331</c:v>
                </c:pt>
                <c:pt idx="932">
                  <c:v>1332</c:v>
                </c:pt>
                <c:pt idx="933">
                  <c:v>1333</c:v>
                </c:pt>
                <c:pt idx="934">
                  <c:v>1334</c:v>
                </c:pt>
                <c:pt idx="935">
                  <c:v>1335</c:v>
                </c:pt>
                <c:pt idx="936">
                  <c:v>1336</c:v>
                </c:pt>
                <c:pt idx="937">
                  <c:v>1337</c:v>
                </c:pt>
                <c:pt idx="938">
                  <c:v>1338</c:v>
                </c:pt>
                <c:pt idx="939">
                  <c:v>1339</c:v>
                </c:pt>
                <c:pt idx="940">
                  <c:v>1340</c:v>
                </c:pt>
                <c:pt idx="941">
                  <c:v>1341</c:v>
                </c:pt>
                <c:pt idx="942">
                  <c:v>1342</c:v>
                </c:pt>
                <c:pt idx="943">
                  <c:v>1343</c:v>
                </c:pt>
                <c:pt idx="944">
                  <c:v>1344</c:v>
                </c:pt>
                <c:pt idx="945">
                  <c:v>1345</c:v>
                </c:pt>
                <c:pt idx="946">
                  <c:v>1346</c:v>
                </c:pt>
                <c:pt idx="947">
                  <c:v>1347</c:v>
                </c:pt>
                <c:pt idx="948">
                  <c:v>1348</c:v>
                </c:pt>
                <c:pt idx="949">
                  <c:v>1349</c:v>
                </c:pt>
                <c:pt idx="950">
                  <c:v>1350</c:v>
                </c:pt>
                <c:pt idx="951">
                  <c:v>1351</c:v>
                </c:pt>
                <c:pt idx="952">
                  <c:v>1352</c:v>
                </c:pt>
                <c:pt idx="953">
                  <c:v>1353</c:v>
                </c:pt>
                <c:pt idx="954">
                  <c:v>1354</c:v>
                </c:pt>
                <c:pt idx="955">
                  <c:v>1355</c:v>
                </c:pt>
                <c:pt idx="956">
                  <c:v>1356</c:v>
                </c:pt>
                <c:pt idx="957">
                  <c:v>1357</c:v>
                </c:pt>
                <c:pt idx="958">
                  <c:v>1358</c:v>
                </c:pt>
                <c:pt idx="959">
                  <c:v>1359</c:v>
                </c:pt>
                <c:pt idx="960">
                  <c:v>1360</c:v>
                </c:pt>
                <c:pt idx="961">
                  <c:v>1361</c:v>
                </c:pt>
                <c:pt idx="962">
                  <c:v>1362</c:v>
                </c:pt>
                <c:pt idx="963">
                  <c:v>1363</c:v>
                </c:pt>
                <c:pt idx="964">
                  <c:v>1364</c:v>
                </c:pt>
                <c:pt idx="965">
                  <c:v>1365</c:v>
                </c:pt>
                <c:pt idx="966">
                  <c:v>1366</c:v>
                </c:pt>
                <c:pt idx="967">
                  <c:v>1367</c:v>
                </c:pt>
                <c:pt idx="968">
                  <c:v>1368</c:v>
                </c:pt>
                <c:pt idx="969">
                  <c:v>1369</c:v>
                </c:pt>
                <c:pt idx="970">
                  <c:v>1370</c:v>
                </c:pt>
                <c:pt idx="971">
                  <c:v>1371</c:v>
                </c:pt>
                <c:pt idx="972">
                  <c:v>1372</c:v>
                </c:pt>
                <c:pt idx="973">
                  <c:v>1373</c:v>
                </c:pt>
                <c:pt idx="974">
                  <c:v>1374</c:v>
                </c:pt>
                <c:pt idx="975">
                  <c:v>1375</c:v>
                </c:pt>
                <c:pt idx="976">
                  <c:v>1376</c:v>
                </c:pt>
                <c:pt idx="977">
                  <c:v>1377</c:v>
                </c:pt>
                <c:pt idx="978">
                  <c:v>1378</c:v>
                </c:pt>
                <c:pt idx="979">
                  <c:v>1379</c:v>
                </c:pt>
                <c:pt idx="980">
                  <c:v>1380</c:v>
                </c:pt>
                <c:pt idx="981">
                  <c:v>1381</c:v>
                </c:pt>
                <c:pt idx="982">
                  <c:v>1382</c:v>
                </c:pt>
                <c:pt idx="983">
                  <c:v>1383</c:v>
                </c:pt>
                <c:pt idx="984">
                  <c:v>1384</c:v>
                </c:pt>
                <c:pt idx="985">
                  <c:v>1385</c:v>
                </c:pt>
                <c:pt idx="986">
                  <c:v>1386</c:v>
                </c:pt>
                <c:pt idx="987">
                  <c:v>1387</c:v>
                </c:pt>
                <c:pt idx="988">
                  <c:v>1388</c:v>
                </c:pt>
                <c:pt idx="989">
                  <c:v>1389</c:v>
                </c:pt>
                <c:pt idx="990">
                  <c:v>1390</c:v>
                </c:pt>
                <c:pt idx="991">
                  <c:v>1391</c:v>
                </c:pt>
                <c:pt idx="992">
                  <c:v>1392</c:v>
                </c:pt>
                <c:pt idx="993">
                  <c:v>1393</c:v>
                </c:pt>
                <c:pt idx="994">
                  <c:v>1394</c:v>
                </c:pt>
                <c:pt idx="995">
                  <c:v>1395</c:v>
                </c:pt>
                <c:pt idx="996">
                  <c:v>1396</c:v>
                </c:pt>
                <c:pt idx="997">
                  <c:v>1397</c:v>
                </c:pt>
                <c:pt idx="998">
                  <c:v>1398</c:v>
                </c:pt>
                <c:pt idx="999">
                  <c:v>1399</c:v>
                </c:pt>
                <c:pt idx="1000">
                  <c:v>1400</c:v>
                </c:pt>
                <c:pt idx="1001">
                  <c:v>1401</c:v>
                </c:pt>
                <c:pt idx="1002">
                  <c:v>1402</c:v>
                </c:pt>
                <c:pt idx="1003">
                  <c:v>1403</c:v>
                </c:pt>
                <c:pt idx="1004">
                  <c:v>1404</c:v>
                </c:pt>
                <c:pt idx="1005">
                  <c:v>1405</c:v>
                </c:pt>
                <c:pt idx="1006">
                  <c:v>1406</c:v>
                </c:pt>
                <c:pt idx="1007">
                  <c:v>1407</c:v>
                </c:pt>
                <c:pt idx="1008">
                  <c:v>1408</c:v>
                </c:pt>
                <c:pt idx="1009">
                  <c:v>1409</c:v>
                </c:pt>
                <c:pt idx="1010">
                  <c:v>1410</c:v>
                </c:pt>
                <c:pt idx="1011">
                  <c:v>1411</c:v>
                </c:pt>
                <c:pt idx="1012">
                  <c:v>1412</c:v>
                </c:pt>
                <c:pt idx="1013">
                  <c:v>1413</c:v>
                </c:pt>
                <c:pt idx="1014">
                  <c:v>1414</c:v>
                </c:pt>
                <c:pt idx="1015">
                  <c:v>1415</c:v>
                </c:pt>
                <c:pt idx="1016">
                  <c:v>1416</c:v>
                </c:pt>
                <c:pt idx="1017">
                  <c:v>1417</c:v>
                </c:pt>
                <c:pt idx="1018">
                  <c:v>1418</c:v>
                </c:pt>
                <c:pt idx="1019">
                  <c:v>1419</c:v>
                </c:pt>
                <c:pt idx="1020">
                  <c:v>1420</c:v>
                </c:pt>
                <c:pt idx="1021">
                  <c:v>1421</c:v>
                </c:pt>
                <c:pt idx="1022">
                  <c:v>1422</c:v>
                </c:pt>
                <c:pt idx="1023">
                  <c:v>1423</c:v>
                </c:pt>
                <c:pt idx="1024">
                  <c:v>1424</c:v>
                </c:pt>
                <c:pt idx="1025">
                  <c:v>1425</c:v>
                </c:pt>
                <c:pt idx="1026">
                  <c:v>1426</c:v>
                </c:pt>
                <c:pt idx="1027">
                  <c:v>1427</c:v>
                </c:pt>
                <c:pt idx="1028">
                  <c:v>1428</c:v>
                </c:pt>
                <c:pt idx="1029">
                  <c:v>1429</c:v>
                </c:pt>
                <c:pt idx="1030">
                  <c:v>1430</c:v>
                </c:pt>
                <c:pt idx="1031">
                  <c:v>1431</c:v>
                </c:pt>
                <c:pt idx="1032">
                  <c:v>1432</c:v>
                </c:pt>
                <c:pt idx="1033">
                  <c:v>1433</c:v>
                </c:pt>
                <c:pt idx="1034">
                  <c:v>1434</c:v>
                </c:pt>
                <c:pt idx="1035">
                  <c:v>1435</c:v>
                </c:pt>
                <c:pt idx="1036">
                  <c:v>1436</c:v>
                </c:pt>
                <c:pt idx="1037">
                  <c:v>1437</c:v>
                </c:pt>
                <c:pt idx="1038">
                  <c:v>1438</c:v>
                </c:pt>
                <c:pt idx="1039">
                  <c:v>1439</c:v>
                </c:pt>
                <c:pt idx="1040">
                  <c:v>1440</c:v>
                </c:pt>
                <c:pt idx="1041">
                  <c:v>1441</c:v>
                </c:pt>
                <c:pt idx="1042">
                  <c:v>1442</c:v>
                </c:pt>
                <c:pt idx="1043">
                  <c:v>1443</c:v>
                </c:pt>
                <c:pt idx="1044">
                  <c:v>1444</c:v>
                </c:pt>
                <c:pt idx="1045">
                  <c:v>1445</c:v>
                </c:pt>
                <c:pt idx="1046">
                  <c:v>1446</c:v>
                </c:pt>
                <c:pt idx="1047">
                  <c:v>1447</c:v>
                </c:pt>
                <c:pt idx="1048">
                  <c:v>1448</c:v>
                </c:pt>
                <c:pt idx="1049">
                  <c:v>1449</c:v>
                </c:pt>
                <c:pt idx="1050">
                  <c:v>1450</c:v>
                </c:pt>
                <c:pt idx="1051">
                  <c:v>1451</c:v>
                </c:pt>
                <c:pt idx="1052">
                  <c:v>1452</c:v>
                </c:pt>
                <c:pt idx="1053">
                  <c:v>1453</c:v>
                </c:pt>
                <c:pt idx="1054">
                  <c:v>1454</c:v>
                </c:pt>
                <c:pt idx="1055">
                  <c:v>1455</c:v>
                </c:pt>
                <c:pt idx="1056">
                  <c:v>1456</c:v>
                </c:pt>
                <c:pt idx="1057">
                  <c:v>1457</c:v>
                </c:pt>
                <c:pt idx="1058">
                  <c:v>1458</c:v>
                </c:pt>
                <c:pt idx="1059">
                  <c:v>1459</c:v>
                </c:pt>
                <c:pt idx="1060">
                  <c:v>1460</c:v>
                </c:pt>
                <c:pt idx="1061">
                  <c:v>1461</c:v>
                </c:pt>
                <c:pt idx="1062">
                  <c:v>1462</c:v>
                </c:pt>
                <c:pt idx="1063">
                  <c:v>1463</c:v>
                </c:pt>
                <c:pt idx="1064">
                  <c:v>1464</c:v>
                </c:pt>
                <c:pt idx="1065">
                  <c:v>1465</c:v>
                </c:pt>
                <c:pt idx="1066">
                  <c:v>1466</c:v>
                </c:pt>
                <c:pt idx="1067">
                  <c:v>1467</c:v>
                </c:pt>
                <c:pt idx="1068">
                  <c:v>1468</c:v>
                </c:pt>
                <c:pt idx="1069">
                  <c:v>1469</c:v>
                </c:pt>
                <c:pt idx="1070">
                  <c:v>1470</c:v>
                </c:pt>
                <c:pt idx="1071">
                  <c:v>1471</c:v>
                </c:pt>
                <c:pt idx="1072">
                  <c:v>1472</c:v>
                </c:pt>
                <c:pt idx="1073">
                  <c:v>1473</c:v>
                </c:pt>
                <c:pt idx="1074">
                  <c:v>1474</c:v>
                </c:pt>
                <c:pt idx="1075">
                  <c:v>1475</c:v>
                </c:pt>
                <c:pt idx="1076">
                  <c:v>1476</c:v>
                </c:pt>
                <c:pt idx="1077">
                  <c:v>1477</c:v>
                </c:pt>
                <c:pt idx="1078">
                  <c:v>1478</c:v>
                </c:pt>
                <c:pt idx="1079">
                  <c:v>1479</c:v>
                </c:pt>
                <c:pt idx="1080">
                  <c:v>1480</c:v>
                </c:pt>
                <c:pt idx="1081">
                  <c:v>1481</c:v>
                </c:pt>
                <c:pt idx="1082">
                  <c:v>1482</c:v>
                </c:pt>
                <c:pt idx="1083">
                  <c:v>1483</c:v>
                </c:pt>
                <c:pt idx="1084">
                  <c:v>1484</c:v>
                </c:pt>
                <c:pt idx="1085">
                  <c:v>1485</c:v>
                </c:pt>
                <c:pt idx="1086">
                  <c:v>1486</c:v>
                </c:pt>
                <c:pt idx="1087">
                  <c:v>1487</c:v>
                </c:pt>
                <c:pt idx="1088">
                  <c:v>1488</c:v>
                </c:pt>
                <c:pt idx="1089">
                  <c:v>1489</c:v>
                </c:pt>
                <c:pt idx="1090">
                  <c:v>1490</c:v>
                </c:pt>
                <c:pt idx="1091">
                  <c:v>1491</c:v>
                </c:pt>
                <c:pt idx="1092">
                  <c:v>1492</c:v>
                </c:pt>
                <c:pt idx="1093">
                  <c:v>1493</c:v>
                </c:pt>
                <c:pt idx="1094">
                  <c:v>1494</c:v>
                </c:pt>
                <c:pt idx="1095">
                  <c:v>1495</c:v>
                </c:pt>
                <c:pt idx="1096">
                  <c:v>1496</c:v>
                </c:pt>
                <c:pt idx="1097">
                  <c:v>1497</c:v>
                </c:pt>
                <c:pt idx="1098">
                  <c:v>1498</c:v>
                </c:pt>
                <c:pt idx="1099">
                  <c:v>1499</c:v>
                </c:pt>
                <c:pt idx="1100">
                  <c:v>1500</c:v>
                </c:pt>
                <c:pt idx="1101">
                  <c:v>1501</c:v>
                </c:pt>
                <c:pt idx="1102">
                  <c:v>1502</c:v>
                </c:pt>
                <c:pt idx="1103">
                  <c:v>1503</c:v>
                </c:pt>
                <c:pt idx="1104">
                  <c:v>1504</c:v>
                </c:pt>
                <c:pt idx="1105">
                  <c:v>1505</c:v>
                </c:pt>
                <c:pt idx="1106">
                  <c:v>1506</c:v>
                </c:pt>
                <c:pt idx="1107">
                  <c:v>1507</c:v>
                </c:pt>
                <c:pt idx="1108">
                  <c:v>1508</c:v>
                </c:pt>
                <c:pt idx="1109">
                  <c:v>1509</c:v>
                </c:pt>
                <c:pt idx="1110">
                  <c:v>1510</c:v>
                </c:pt>
                <c:pt idx="1111">
                  <c:v>1511</c:v>
                </c:pt>
                <c:pt idx="1112">
                  <c:v>1512</c:v>
                </c:pt>
                <c:pt idx="1113">
                  <c:v>1513</c:v>
                </c:pt>
                <c:pt idx="1114">
                  <c:v>1514</c:v>
                </c:pt>
                <c:pt idx="1115">
                  <c:v>1515</c:v>
                </c:pt>
                <c:pt idx="1116">
                  <c:v>1516</c:v>
                </c:pt>
                <c:pt idx="1117">
                  <c:v>1517</c:v>
                </c:pt>
                <c:pt idx="1118">
                  <c:v>1518</c:v>
                </c:pt>
                <c:pt idx="1119">
                  <c:v>1519</c:v>
                </c:pt>
                <c:pt idx="1120">
                  <c:v>1520</c:v>
                </c:pt>
                <c:pt idx="1121">
                  <c:v>1521</c:v>
                </c:pt>
                <c:pt idx="1122">
                  <c:v>1522</c:v>
                </c:pt>
                <c:pt idx="1123">
                  <c:v>1523</c:v>
                </c:pt>
                <c:pt idx="1124">
                  <c:v>1524</c:v>
                </c:pt>
                <c:pt idx="1125">
                  <c:v>1525</c:v>
                </c:pt>
                <c:pt idx="1126">
                  <c:v>1526</c:v>
                </c:pt>
                <c:pt idx="1127">
                  <c:v>1527</c:v>
                </c:pt>
                <c:pt idx="1128">
                  <c:v>1528</c:v>
                </c:pt>
                <c:pt idx="1129">
                  <c:v>1529</c:v>
                </c:pt>
                <c:pt idx="1130">
                  <c:v>1530</c:v>
                </c:pt>
                <c:pt idx="1131">
                  <c:v>1531</c:v>
                </c:pt>
                <c:pt idx="1132">
                  <c:v>1532</c:v>
                </c:pt>
                <c:pt idx="1133">
                  <c:v>1533</c:v>
                </c:pt>
                <c:pt idx="1134">
                  <c:v>1534</c:v>
                </c:pt>
                <c:pt idx="1135">
                  <c:v>1535</c:v>
                </c:pt>
                <c:pt idx="1136">
                  <c:v>1536</c:v>
                </c:pt>
                <c:pt idx="1137">
                  <c:v>1537</c:v>
                </c:pt>
                <c:pt idx="1138">
                  <c:v>1538</c:v>
                </c:pt>
                <c:pt idx="1139">
                  <c:v>1539</c:v>
                </c:pt>
                <c:pt idx="1140">
                  <c:v>1540</c:v>
                </c:pt>
                <c:pt idx="1141">
                  <c:v>1541</c:v>
                </c:pt>
                <c:pt idx="1142">
                  <c:v>1542</c:v>
                </c:pt>
                <c:pt idx="1143">
                  <c:v>1543</c:v>
                </c:pt>
                <c:pt idx="1144">
                  <c:v>1544</c:v>
                </c:pt>
                <c:pt idx="1145">
                  <c:v>1545</c:v>
                </c:pt>
                <c:pt idx="1146">
                  <c:v>1546</c:v>
                </c:pt>
                <c:pt idx="1147">
                  <c:v>1547</c:v>
                </c:pt>
                <c:pt idx="1148">
                  <c:v>1548</c:v>
                </c:pt>
                <c:pt idx="1149">
                  <c:v>1549</c:v>
                </c:pt>
                <c:pt idx="1150">
                  <c:v>1550</c:v>
                </c:pt>
                <c:pt idx="1151">
                  <c:v>1551</c:v>
                </c:pt>
                <c:pt idx="1152">
                  <c:v>1552</c:v>
                </c:pt>
                <c:pt idx="1153">
                  <c:v>1553</c:v>
                </c:pt>
                <c:pt idx="1154">
                  <c:v>1554</c:v>
                </c:pt>
                <c:pt idx="1155">
                  <c:v>1555</c:v>
                </c:pt>
                <c:pt idx="1156">
                  <c:v>1556</c:v>
                </c:pt>
                <c:pt idx="1157">
                  <c:v>1557</c:v>
                </c:pt>
                <c:pt idx="1158">
                  <c:v>1558</c:v>
                </c:pt>
                <c:pt idx="1159">
                  <c:v>1559</c:v>
                </c:pt>
                <c:pt idx="1160">
                  <c:v>1560</c:v>
                </c:pt>
                <c:pt idx="1161">
                  <c:v>1561</c:v>
                </c:pt>
                <c:pt idx="1162">
                  <c:v>1562</c:v>
                </c:pt>
                <c:pt idx="1163">
                  <c:v>1563</c:v>
                </c:pt>
                <c:pt idx="1164">
                  <c:v>1564</c:v>
                </c:pt>
                <c:pt idx="1165">
                  <c:v>1565</c:v>
                </c:pt>
                <c:pt idx="1166">
                  <c:v>1566</c:v>
                </c:pt>
                <c:pt idx="1167">
                  <c:v>1567</c:v>
                </c:pt>
                <c:pt idx="1168">
                  <c:v>1568</c:v>
                </c:pt>
                <c:pt idx="1169">
                  <c:v>1569</c:v>
                </c:pt>
                <c:pt idx="1170">
                  <c:v>1570</c:v>
                </c:pt>
                <c:pt idx="1171">
                  <c:v>1571</c:v>
                </c:pt>
                <c:pt idx="1172">
                  <c:v>1572</c:v>
                </c:pt>
                <c:pt idx="1173">
                  <c:v>1573</c:v>
                </c:pt>
                <c:pt idx="1174">
                  <c:v>1574</c:v>
                </c:pt>
                <c:pt idx="1175">
                  <c:v>1575</c:v>
                </c:pt>
                <c:pt idx="1176">
                  <c:v>1576</c:v>
                </c:pt>
                <c:pt idx="1177">
                  <c:v>1577</c:v>
                </c:pt>
                <c:pt idx="1178">
                  <c:v>1578</c:v>
                </c:pt>
                <c:pt idx="1179">
                  <c:v>1579</c:v>
                </c:pt>
                <c:pt idx="1180">
                  <c:v>1580</c:v>
                </c:pt>
                <c:pt idx="1181">
                  <c:v>1581</c:v>
                </c:pt>
                <c:pt idx="1182">
                  <c:v>1582</c:v>
                </c:pt>
                <c:pt idx="1183">
                  <c:v>1583</c:v>
                </c:pt>
                <c:pt idx="1184">
                  <c:v>1584</c:v>
                </c:pt>
                <c:pt idx="1185">
                  <c:v>1585</c:v>
                </c:pt>
                <c:pt idx="1186">
                  <c:v>1586</c:v>
                </c:pt>
                <c:pt idx="1187">
                  <c:v>1587</c:v>
                </c:pt>
                <c:pt idx="1188">
                  <c:v>1588</c:v>
                </c:pt>
                <c:pt idx="1189">
                  <c:v>1589</c:v>
                </c:pt>
                <c:pt idx="1190">
                  <c:v>1590</c:v>
                </c:pt>
                <c:pt idx="1191">
                  <c:v>1591</c:v>
                </c:pt>
                <c:pt idx="1192">
                  <c:v>1592</c:v>
                </c:pt>
                <c:pt idx="1193">
                  <c:v>1593</c:v>
                </c:pt>
                <c:pt idx="1194">
                  <c:v>1594</c:v>
                </c:pt>
                <c:pt idx="1195">
                  <c:v>1595</c:v>
                </c:pt>
                <c:pt idx="1196">
                  <c:v>1596</c:v>
                </c:pt>
                <c:pt idx="1197">
                  <c:v>1597</c:v>
                </c:pt>
                <c:pt idx="1198">
                  <c:v>1598</c:v>
                </c:pt>
                <c:pt idx="1199">
                  <c:v>1599</c:v>
                </c:pt>
                <c:pt idx="1200">
                  <c:v>1600</c:v>
                </c:pt>
                <c:pt idx="1201">
                  <c:v>1601</c:v>
                </c:pt>
                <c:pt idx="1202">
                  <c:v>1602</c:v>
                </c:pt>
                <c:pt idx="1203">
                  <c:v>1603</c:v>
                </c:pt>
                <c:pt idx="1204">
                  <c:v>1604</c:v>
                </c:pt>
                <c:pt idx="1205">
                  <c:v>1605</c:v>
                </c:pt>
                <c:pt idx="1206">
                  <c:v>1606</c:v>
                </c:pt>
                <c:pt idx="1207">
                  <c:v>1607</c:v>
                </c:pt>
                <c:pt idx="1208">
                  <c:v>1608</c:v>
                </c:pt>
                <c:pt idx="1209">
                  <c:v>1609</c:v>
                </c:pt>
                <c:pt idx="1210">
                  <c:v>1610</c:v>
                </c:pt>
                <c:pt idx="1211">
                  <c:v>1611</c:v>
                </c:pt>
                <c:pt idx="1212">
                  <c:v>1612</c:v>
                </c:pt>
                <c:pt idx="1213">
                  <c:v>1613</c:v>
                </c:pt>
                <c:pt idx="1214">
                  <c:v>1614</c:v>
                </c:pt>
                <c:pt idx="1215">
                  <c:v>1615</c:v>
                </c:pt>
                <c:pt idx="1216">
                  <c:v>1616</c:v>
                </c:pt>
                <c:pt idx="1217">
                  <c:v>1617</c:v>
                </c:pt>
                <c:pt idx="1218">
                  <c:v>1618</c:v>
                </c:pt>
                <c:pt idx="1219">
                  <c:v>1619</c:v>
                </c:pt>
                <c:pt idx="1220">
                  <c:v>1620</c:v>
                </c:pt>
                <c:pt idx="1221">
                  <c:v>1621</c:v>
                </c:pt>
                <c:pt idx="1222">
                  <c:v>1622</c:v>
                </c:pt>
                <c:pt idx="1223">
                  <c:v>1623</c:v>
                </c:pt>
                <c:pt idx="1224">
                  <c:v>1624</c:v>
                </c:pt>
                <c:pt idx="1225">
                  <c:v>1625</c:v>
                </c:pt>
                <c:pt idx="1226">
                  <c:v>1626</c:v>
                </c:pt>
                <c:pt idx="1227">
                  <c:v>1627</c:v>
                </c:pt>
                <c:pt idx="1228">
                  <c:v>1628</c:v>
                </c:pt>
                <c:pt idx="1229">
                  <c:v>1629</c:v>
                </c:pt>
                <c:pt idx="1230">
                  <c:v>1630</c:v>
                </c:pt>
                <c:pt idx="1231">
                  <c:v>1631</c:v>
                </c:pt>
                <c:pt idx="1232">
                  <c:v>1632</c:v>
                </c:pt>
                <c:pt idx="1233">
                  <c:v>1633</c:v>
                </c:pt>
                <c:pt idx="1234">
                  <c:v>1634</c:v>
                </c:pt>
                <c:pt idx="1235">
                  <c:v>1635</c:v>
                </c:pt>
                <c:pt idx="1236">
                  <c:v>1636</c:v>
                </c:pt>
                <c:pt idx="1237">
                  <c:v>1637</c:v>
                </c:pt>
                <c:pt idx="1238">
                  <c:v>1638</c:v>
                </c:pt>
                <c:pt idx="1239">
                  <c:v>1639</c:v>
                </c:pt>
                <c:pt idx="1240">
                  <c:v>1640</c:v>
                </c:pt>
                <c:pt idx="1241">
                  <c:v>1641</c:v>
                </c:pt>
                <c:pt idx="1242">
                  <c:v>1642</c:v>
                </c:pt>
                <c:pt idx="1243">
                  <c:v>1643</c:v>
                </c:pt>
                <c:pt idx="1244">
                  <c:v>1644</c:v>
                </c:pt>
                <c:pt idx="1245">
                  <c:v>1645</c:v>
                </c:pt>
                <c:pt idx="1246">
                  <c:v>1646</c:v>
                </c:pt>
                <c:pt idx="1247">
                  <c:v>1647</c:v>
                </c:pt>
                <c:pt idx="1248">
                  <c:v>1648</c:v>
                </c:pt>
                <c:pt idx="1249">
                  <c:v>1649</c:v>
                </c:pt>
                <c:pt idx="1250">
                  <c:v>1650</c:v>
                </c:pt>
                <c:pt idx="1251">
                  <c:v>1651</c:v>
                </c:pt>
                <c:pt idx="1252">
                  <c:v>1652</c:v>
                </c:pt>
                <c:pt idx="1253">
                  <c:v>1653</c:v>
                </c:pt>
                <c:pt idx="1254">
                  <c:v>1654</c:v>
                </c:pt>
                <c:pt idx="1255">
                  <c:v>1655</c:v>
                </c:pt>
                <c:pt idx="1256">
                  <c:v>1656</c:v>
                </c:pt>
                <c:pt idx="1257">
                  <c:v>1657</c:v>
                </c:pt>
                <c:pt idx="1258">
                  <c:v>1658</c:v>
                </c:pt>
                <c:pt idx="1259">
                  <c:v>1659</c:v>
                </c:pt>
                <c:pt idx="1260">
                  <c:v>1660</c:v>
                </c:pt>
                <c:pt idx="1261">
                  <c:v>1661</c:v>
                </c:pt>
                <c:pt idx="1262">
                  <c:v>1662</c:v>
                </c:pt>
                <c:pt idx="1263">
                  <c:v>1663</c:v>
                </c:pt>
                <c:pt idx="1264">
                  <c:v>1664</c:v>
                </c:pt>
                <c:pt idx="1265">
                  <c:v>1665</c:v>
                </c:pt>
                <c:pt idx="1266">
                  <c:v>1666</c:v>
                </c:pt>
                <c:pt idx="1267">
                  <c:v>1667</c:v>
                </c:pt>
                <c:pt idx="1268">
                  <c:v>1668</c:v>
                </c:pt>
                <c:pt idx="1269">
                  <c:v>1669</c:v>
                </c:pt>
                <c:pt idx="1270">
                  <c:v>1670</c:v>
                </c:pt>
                <c:pt idx="1271">
                  <c:v>1671</c:v>
                </c:pt>
                <c:pt idx="1272">
                  <c:v>1672</c:v>
                </c:pt>
                <c:pt idx="1273">
                  <c:v>1673</c:v>
                </c:pt>
                <c:pt idx="1274">
                  <c:v>1674</c:v>
                </c:pt>
                <c:pt idx="1275">
                  <c:v>1675</c:v>
                </c:pt>
                <c:pt idx="1276">
                  <c:v>1676</c:v>
                </c:pt>
                <c:pt idx="1277">
                  <c:v>1677</c:v>
                </c:pt>
                <c:pt idx="1278">
                  <c:v>1678</c:v>
                </c:pt>
                <c:pt idx="1279">
                  <c:v>1679</c:v>
                </c:pt>
                <c:pt idx="1280">
                  <c:v>1680</c:v>
                </c:pt>
                <c:pt idx="1281">
                  <c:v>1681</c:v>
                </c:pt>
                <c:pt idx="1282">
                  <c:v>1682</c:v>
                </c:pt>
                <c:pt idx="1283">
                  <c:v>1683</c:v>
                </c:pt>
                <c:pt idx="1284">
                  <c:v>1684</c:v>
                </c:pt>
                <c:pt idx="1285">
                  <c:v>1685</c:v>
                </c:pt>
                <c:pt idx="1286">
                  <c:v>1686</c:v>
                </c:pt>
                <c:pt idx="1287">
                  <c:v>1687</c:v>
                </c:pt>
                <c:pt idx="1288">
                  <c:v>1688</c:v>
                </c:pt>
                <c:pt idx="1289">
                  <c:v>1689</c:v>
                </c:pt>
                <c:pt idx="1290">
                  <c:v>1690</c:v>
                </c:pt>
                <c:pt idx="1291">
                  <c:v>1691</c:v>
                </c:pt>
                <c:pt idx="1292">
                  <c:v>1692</c:v>
                </c:pt>
                <c:pt idx="1293">
                  <c:v>1693</c:v>
                </c:pt>
                <c:pt idx="1294">
                  <c:v>1694</c:v>
                </c:pt>
                <c:pt idx="1295">
                  <c:v>1695</c:v>
                </c:pt>
                <c:pt idx="1296">
                  <c:v>1696</c:v>
                </c:pt>
                <c:pt idx="1297">
                  <c:v>1697</c:v>
                </c:pt>
                <c:pt idx="1298">
                  <c:v>1698</c:v>
                </c:pt>
                <c:pt idx="1299">
                  <c:v>1699</c:v>
                </c:pt>
                <c:pt idx="1300">
                  <c:v>1700</c:v>
                </c:pt>
                <c:pt idx="1301">
                  <c:v>1701</c:v>
                </c:pt>
                <c:pt idx="1302">
                  <c:v>1702</c:v>
                </c:pt>
                <c:pt idx="1303">
                  <c:v>1703</c:v>
                </c:pt>
                <c:pt idx="1304">
                  <c:v>1704</c:v>
                </c:pt>
                <c:pt idx="1305">
                  <c:v>1705</c:v>
                </c:pt>
                <c:pt idx="1306">
                  <c:v>1706</c:v>
                </c:pt>
                <c:pt idx="1307">
                  <c:v>1707</c:v>
                </c:pt>
                <c:pt idx="1308">
                  <c:v>1708</c:v>
                </c:pt>
                <c:pt idx="1309">
                  <c:v>1709</c:v>
                </c:pt>
                <c:pt idx="1310">
                  <c:v>1710</c:v>
                </c:pt>
                <c:pt idx="1311">
                  <c:v>1711</c:v>
                </c:pt>
                <c:pt idx="1312">
                  <c:v>1712</c:v>
                </c:pt>
                <c:pt idx="1313">
                  <c:v>1713</c:v>
                </c:pt>
                <c:pt idx="1314">
                  <c:v>1714</c:v>
                </c:pt>
                <c:pt idx="1315">
                  <c:v>1715</c:v>
                </c:pt>
                <c:pt idx="1316">
                  <c:v>1716</c:v>
                </c:pt>
                <c:pt idx="1317">
                  <c:v>1717</c:v>
                </c:pt>
                <c:pt idx="1318">
                  <c:v>1718</c:v>
                </c:pt>
                <c:pt idx="1319">
                  <c:v>1719</c:v>
                </c:pt>
                <c:pt idx="1320">
                  <c:v>1720</c:v>
                </c:pt>
                <c:pt idx="1321">
                  <c:v>1721</c:v>
                </c:pt>
                <c:pt idx="1322">
                  <c:v>1722</c:v>
                </c:pt>
                <c:pt idx="1323">
                  <c:v>1723</c:v>
                </c:pt>
                <c:pt idx="1324">
                  <c:v>1724</c:v>
                </c:pt>
                <c:pt idx="1325">
                  <c:v>1725</c:v>
                </c:pt>
                <c:pt idx="1326">
                  <c:v>1726</c:v>
                </c:pt>
                <c:pt idx="1327">
                  <c:v>1727</c:v>
                </c:pt>
                <c:pt idx="1328">
                  <c:v>1728</c:v>
                </c:pt>
                <c:pt idx="1329">
                  <c:v>1729</c:v>
                </c:pt>
                <c:pt idx="1330">
                  <c:v>1730</c:v>
                </c:pt>
                <c:pt idx="1331">
                  <c:v>1731</c:v>
                </c:pt>
                <c:pt idx="1332">
                  <c:v>1732</c:v>
                </c:pt>
                <c:pt idx="1333">
                  <c:v>1733</c:v>
                </c:pt>
                <c:pt idx="1334">
                  <c:v>1734</c:v>
                </c:pt>
                <c:pt idx="1335">
                  <c:v>1735</c:v>
                </c:pt>
                <c:pt idx="1336">
                  <c:v>1736</c:v>
                </c:pt>
                <c:pt idx="1337">
                  <c:v>1737</c:v>
                </c:pt>
                <c:pt idx="1338">
                  <c:v>1738</c:v>
                </c:pt>
                <c:pt idx="1339">
                  <c:v>1739</c:v>
                </c:pt>
                <c:pt idx="1340">
                  <c:v>1740</c:v>
                </c:pt>
                <c:pt idx="1341">
                  <c:v>1741</c:v>
                </c:pt>
                <c:pt idx="1342">
                  <c:v>1742</c:v>
                </c:pt>
                <c:pt idx="1343">
                  <c:v>1743</c:v>
                </c:pt>
                <c:pt idx="1344">
                  <c:v>1744</c:v>
                </c:pt>
                <c:pt idx="1345">
                  <c:v>1745</c:v>
                </c:pt>
                <c:pt idx="1346">
                  <c:v>1746</c:v>
                </c:pt>
                <c:pt idx="1347">
                  <c:v>1747</c:v>
                </c:pt>
                <c:pt idx="1348">
                  <c:v>1748</c:v>
                </c:pt>
                <c:pt idx="1349">
                  <c:v>1749</c:v>
                </c:pt>
                <c:pt idx="1350">
                  <c:v>1750</c:v>
                </c:pt>
                <c:pt idx="1351">
                  <c:v>1751</c:v>
                </c:pt>
                <c:pt idx="1352">
                  <c:v>1752</c:v>
                </c:pt>
                <c:pt idx="1353">
                  <c:v>1753</c:v>
                </c:pt>
                <c:pt idx="1354">
                  <c:v>1754</c:v>
                </c:pt>
                <c:pt idx="1355">
                  <c:v>1755</c:v>
                </c:pt>
                <c:pt idx="1356">
                  <c:v>1756</c:v>
                </c:pt>
                <c:pt idx="1357">
                  <c:v>1757</c:v>
                </c:pt>
                <c:pt idx="1358">
                  <c:v>1758</c:v>
                </c:pt>
                <c:pt idx="1359">
                  <c:v>1759</c:v>
                </c:pt>
                <c:pt idx="1360">
                  <c:v>1760</c:v>
                </c:pt>
                <c:pt idx="1361">
                  <c:v>1761</c:v>
                </c:pt>
                <c:pt idx="1362">
                  <c:v>1762</c:v>
                </c:pt>
                <c:pt idx="1363">
                  <c:v>1763</c:v>
                </c:pt>
                <c:pt idx="1364">
                  <c:v>1764</c:v>
                </c:pt>
                <c:pt idx="1365">
                  <c:v>1765</c:v>
                </c:pt>
                <c:pt idx="1366">
                  <c:v>1766</c:v>
                </c:pt>
                <c:pt idx="1367">
                  <c:v>1767</c:v>
                </c:pt>
                <c:pt idx="1368">
                  <c:v>1768</c:v>
                </c:pt>
                <c:pt idx="1369">
                  <c:v>1769</c:v>
                </c:pt>
                <c:pt idx="1370">
                  <c:v>1770</c:v>
                </c:pt>
                <c:pt idx="1371">
                  <c:v>1771</c:v>
                </c:pt>
                <c:pt idx="1372">
                  <c:v>1772</c:v>
                </c:pt>
                <c:pt idx="1373">
                  <c:v>1773</c:v>
                </c:pt>
                <c:pt idx="1374">
                  <c:v>1774</c:v>
                </c:pt>
                <c:pt idx="1375">
                  <c:v>1775</c:v>
                </c:pt>
                <c:pt idx="1376">
                  <c:v>1776</c:v>
                </c:pt>
                <c:pt idx="1377">
                  <c:v>1777</c:v>
                </c:pt>
                <c:pt idx="1378">
                  <c:v>1778</c:v>
                </c:pt>
                <c:pt idx="1379">
                  <c:v>1779</c:v>
                </c:pt>
                <c:pt idx="1380">
                  <c:v>1780</c:v>
                </c:pt>
                <c:pt idx="1381">
                  <c:v>1781</c:v>
                </c:pt>
                <c:pt idx="1382">
                  <c:v>1782</c:v>
                </c:pt>
                <c:pt idx="1383">
                  <c:v>1783</c:v>
                </c:pt>
                <c:pt idx="1384">
                  <c:v>1784</c:v>
                </c:pt>
                <c:pt idx="1385">
                  <c:v>1785</c:v>
                </c:pt>
                <c:pt idx="1386">
                  <c:v>1786</c:v>
                </c:pt>
                <c:pt idx="1387">
                  <c:v>1787</c:v>
                </c:pt>
                <c:pt idx="1388">
                  <c:v>1788</c:v>
                </c:pt>
                <c:pt idx="1389">
                  <c:v>1789</c:v>
                </c:pt>
                <c:pt idx="1390">
                  <c:v>1790</c:v>
                </c:pt>
                <c:pt idx="1391">
                  <c:v>1791</c:v>
                </c:pt>
                <c:pt idx="1392">
                  <c:v>1792</c:v>
                </c:pt>
                <c:pt idx="1393">
                  <c:v>1793</c:v>
                </c:pt>
                <c:pt idx="1394">
                  <c:v>1794</c:v>
                </c:pt>
                <c:pt idx="1395">
                  <c:v>1795</c:v>
                </c:pt>
                <c:pt idx="1396">
                  <c:v>1796</c:v>
                </c:pt>
                <c:pt idx="1397">
                  <c:v>1797</c:v>
                </c:pt>
                <c:pt idx="1398">
                  <c:v>1798</c:v>
                </c:pt>
                <c:pt idx="1399">
                  <c:v>1799</c:v>
                </c:pt>
                <c:pt idx="1400">
                  <c:v>1800</c:v>
                </c:pt>
                <c:pt idx="1401">
                  <c:v>1801</c:v>
                </c:pt>
                <c:pt idx="1402">
                  <c:v>1802</c:v>
                </c:pt>
                <c:pt idx="1403">
                  <c:v>1803</c:v>
                </c:pt>
                <c:pt idx="1404">
                  <c:v>1804</c:v>
                </c:pt>
                <c:pt idx="1405">
                  <c:v>1805</c:v>
                </c:pt>
                <c:pt idx="1406">
                  <c:v>1806</c:v>
                </c:pt>
                <c:pt idx="1407">
                  <c:v>1807</c:v>
                </c:pt>
                <c:pt idx="1408">
                  <c:v>1808</c:v>
                </c:pt>
                <c:pt idx="1409">
                  <c:v>1809</c:v>
                </c:pt>
                <c:pt idx="1410">
                  <c:v>1810</c:v>
                </c:pt>
                <c:pt idx="1411">
                  <c:v>1811</c:v>
                </c:pt>
                <c:pt idx="1412">
                  <c:v>1812</c:v>
                </c:pt>
                <c:pt idx="1413">
                  <c:v>1813</c:v>
                </c:pt>
                <c:pt idx="1414">
                  <c:v>1814</c:v>
                </c:pt>
                <c:pt idx="1415">
                  <c:v>1815</c:v>
                </c:pt>
                <c:pt idx="1416">
                  <c:v>1816</c:v>
                </c:pt>
                <c:pt idx="1417">
                  <c:v>1817</c:v>
                </c:pt>
                <c:pt idx="1418">
                  <c:v>1818</c:v>
                </c:pt>
                <c:pt idx="1419">
                  <c:v>1819</c:v>
                </c:pt>
                <c:pt idx="1420">
                  <c:v>1820</c:v>
                </c:pt>
                <c:pt idx="1421">
                  <c:v>1821</c:v>
                </c:pt>
                <c:pt idx="1422">
                  <c:v>1822</c:v>
                </c:pt>
                <c:pt idx="1423">
                  <c:v>1823</c:v>
                </c:pt>
                <c:pt idx="1424">
                  <c:v>1824</c:v>
                </c:pt>
                <c:pt idx="1425">
                  <c:v>1825</c:v>
                </c:pt>
                <c:pt idx="1426">
                  <c:v>1826</c:v>
                </c:pt>
                <c:pt idx="1427">
                  <c:v>1827</c:v>
                </c:pt>
                <c:pt idx="1428">
                  <c:v>1828</c:v>
                </c:pt>
                <c:pt idx="1429">
                  <c:v>1829</c:v>
                </c:pt>
                <c:pt idx="1430">
                  <c:v>1830</c:v>
                </c:pt>
                <c:pt idx="1431">
                  <c:v>1831</c:v>
                </c:pt>
                <c:pt idx="1432">
                  <c:v>1832</c:v>
                </c:pt>
                <c:pt idx="1433">
                  <c:v>1833</c:v>
                </c:pt>
                <c:pt idx="1434">
                  <c:v>1834</c:v>
                </c:pt>
                <c:pt idx="1435">
                  <c:v>1835</c:v>
                </c:pt>
                <c:pt idx="1436">
                  <c:v>1836</c:v>
                </c:pt>
                <c:pt idx="1437">
                  <c:v>1837</c:v>
                </c:pt>
                <c:pt idx="1438">
                  <c:v>1838</c:v>
                </c:pt>
                <c:pt idx="1439">
                  <c:v>1839</c:v>
                </c:pt>
                <c:pt idx="1440">
                  <c:v>1840</c:v>
                </c:pt>
                <c:pt idx="1441">
                  <c:v>1841</c:v>
                </c:pt>
                <c:pt idx="1442">
                  <c:v>1842</c:v>
                </c:pt>
                <c:pt idx="1443">
                  <c:v>1843</c:v>
                </c:pt>
                <c:pt idx="1444">
                  <c:v>1844</c:v>
                </c:pt>
                <c:pt idx="1445">
                  <c:v>1845</c:v>
                </c:pt>
                <c:pt idx="1446">
                  <c:v>1846</c:v>
                </c:pt>
                <c:pt idx="1447">
                  <c:v>1847</c:v>
                </c:pt>
                <c:pt idx="1448">
                  <c:v>1848</c:v>
                </c:pt>
                <c:pt idx="1449">
                  <c:v>1849</c:v>
                </c:pt>
                <c:pt idx="1450">
                  <c:v>1850</c:v>
                </c:pt>
                <c:pt idx="1451">
                  <c:v>1851</c:v>
                </c:pt>
                <c:pt idx="1452">
                  <c:v>1852</c:v>
                </c:pt>
                <c:pt idx="1453">
                  <c:v>1853</c:v>
                </c:pt>
                <c:pt idx="1454">
                  <c:v>1854</c:v>
                </c:pt>
                <c:pt idx="1455">
                  <c:v>1855</c:v>
                </c:pt>
                <c:pt idx="1456">
                  <c:v>1856</c:v>
                </c:pt>
                <c:pt idx="1457">
                  <c:v>1857</c:v>
                </c:pt>
                <c:pt idx="1458">
                  <c:v>1858</c:v>
                </c:pt>
                <c:pt idx="1459">
                  <c:v>1859</c:v>
                </c:pt>
                <c:pt idx="1460">
                  <c:v>1860</c:v>
                </c:pt>
                <c:pt idx="1461">
                  <c:v>1861</c:v>
                </c:pt>
                <c:pt idx="1462">
                  <c:v>1862</c:v>
                </c:pt>
                <c:pt idx="1463">
                  <c:v>1863</c:v>
                </c:pt>
                <c:pt idx="1464">
                  <c:v>1864</c:v>
                </c:pt>
                <c:pt idx="1465">
                  <c:v>1865</c:v>
                </c:pt>
                <c:pt idx="1466">
                  <c:v>1866</c:v>
                </c:pt>
                <c:pt idx="1467">
                  <c:v>1867</c:v>
                </c:pt>
                <c:pt idx="1468">
                  <c:v>1868</c:v>
                </c:pt>
                <c:pt idx="1469">
                  <c:v>1869</c:v>
                </c:pt>
                <c:pt idx="1470">
                  <c:v>1870</c:v>
                </c:pt>
                <c:pt idx="1471">
                  <c:v>1871</c:v>
                </c:pt>
                <c:pt idx="1472">
                  <c:v>1872</c:v>
                </c:pt>
                <c:pt idx="1473">
                  <c:v>1873</c:v>
                </c:pt>
                <c:pt idx="1474">
                  <c:v>1874</c:v>
                </c:pt>
                <c:pt idx="1475">
                  <c:v>1875</c:v>
                </c:pt>
                <c:pt idx="1476">
                  <c:v>1876</c:v>
                </c:pt>
                <c:pt idx="1477">
                  <c:v>1877</c:v>
                </c:pt>
                <c:pt idx="1478">
                  <c:v>1878</c:v>
                </c:pt>
                <c:pt idx="1479">
                  <c:v>1879</c:v>
                </c:pt>
                <c:pt idx="1480">
                  <c:v>1880</c:v>
                </c:pt>
                <c:pt idx="1481">
                  <c:v>1881</c:v>
                </c:pt>
                <c:pt idx="1482">
                  <c:v>1882</c:v>
                </c:pt>
                <c:pt idx="1483">
                  <c:v>1883</c:v>
                </c:pt>
                <c:pt idx="1484">
                  <c:v>1884</c:v>
                </c:pt>
                <c:pt idx="1485">
                  <c:v>1885</c:v>
                </c:pt>
                <c:pt idx="1486">
                  <c:v>1886</c:v>
                </c:pt>
                <c:pt idx="1487">
                  <c:v>1887</c:v>
                </c:pt>
                <c:pt idx="1488">
                  <c:v>1888</c:v>
                </c:pt>
                <c:pt idx="1489">
                  <c:v>1889</c:v>
                </c:pt>
                <c:pt idx="1490">
                  <c:v>1890</c:v>
                </c:pt>
                <c:pt idx="1491">
                  <c:v>1891</c:v>
                </c:pt>
                <c:pt idx="1492">
                  <c:v>1892</c:v>
                </c:pt>
                <c:pt idx="1493">
                  <c:v>1893</c:v>
                </c:pt>
                <c:pt idx="1494">
                  <c:v>1894</c:v>
                </c:pt>
                <c:pt idx="1495">
                  <c:v>1895</c:v>
                </c:pt>
                <c:pt idx="1496">
                  <c:v>1896</c:v>
                </c:pt>
                <c:pt idx="1497">
                  <c:v>1897</c:v>
                </c:pt>
                <c:pt idx="1498">
                  <c:v>1898</c:v>
                </c:pt>
                <c:pt idx="1499">
                  <c:v>1899</c:v>
                </c:pt>
                <c:pt idx="1500">
                  <c:v>1900</c:v>
                </c:pt>
                <c:pt idx="1501">
                  <c:v>1901</c:v>
                </c:pt>
                <c:pt idx="1502">
                  <c:v>1902</c:v>
                </c:pt>
                <c:pt idx="1503">
                  <c:v>1903</c:v>
                </c:pt>
                <c:pt idx="1504">
                  <c:v>1904</c:v>
                </c:pt>
                <c:pt idx="1505">
                  <c:v>1905</c:v>
                </c:pt>
                <c:pt idx="1506">
                  <c:v>1906</c:v>
                </c:pt>
                <c:pt idx="1507">
                  <c:v>1907</c:v>
                </c:pt>
                <c:pt idx="1508">
                  <c:v>1908</c:v>
                </c:pt>
                <c:pt idx="1509">
                  <c:v>1909</c:v>
                </c:pt>
                <c:pt idx="1510">
                  <c:v>1910</c:v>
                </c:pt>
                <c:pt idx="1511">
                  <c:v>1911</c:v>
                </c:pt>
                <c:pt idx="1512">
                  <c:v>1912</c:v>
                </c:pt>
                <c:pt idx="1513">
                  <c:v>1913</c:v>
                </c:pt>
                <c:pt idx="1514">
                  <c:v>1914</c:v>
                </c:pt>
                <c:pt idx="1515">
                  <c:v>1915</c:v>
                </c:pt>
                <c:pt idx="1516">
                  <c:v>1916</c:v>
                </c:pt>
                <c:pt idx="1517">
                  <c:v>1917</c:v>
                </c:pt>
                <c:pt idx="1518">
                  <c:v>1918</c:v>
                </c:pt>
                <c:pt idx="1519">
                  <c:v>1919</c:v>
                </c:pt>
                <c:pt idx="1520">
                  <c:v>1920</c:v>
                </c:pt>
                <c:pt idx="1521">
                  <c:v>1921</c:v>
                </c:pt>
                <c:pt idx="1522">
                  <c:v>1922</c:v>
                </c:pt>
                <c:pt idx="1523">
                  <c:v>1923</c:v>
                </c:pt>
                <c:pt idx="1524">
                  <c:v>1924</c:v>
                </c:pt>
                <c:pt idx="1525">
                  <c:v>1925</c:v>
                </c:pt>
                <c:pt idx="1526">
                  <c:v>1926</c:v>
                </c:pt>
                <c:pt idx="1527">
                  <c:v>1927</c:v>
                </c:pt>
                <c:pt idx="1528">
                  <c:v>1928</c:v>
                </c:pt>
                <c:pt idx="1529">
                  <c:v>1929</c:v>
                </c:pt>
                <c:pt idx="1530">
                  <c:v>1930</c:v>
                </c:pt>
                <c:pt idx="1531">
                  <c:v>1931</c:v>
                </c:pt>
                <c:pt idx="1532">
                  <c:v>1932</c:v>
                </c:pt>
                <c:pt idx="1533">
                  <c:v>1933</c:v>
                </c:pt>
                <c:pt idx="1534">
                  <c:v>1934</c:v>
                </c:pt>
                <c:pt idx="1535">
                  <c:v>1935</c:v>
                </c:pt>
                <c:pt idx="1536">
                  <c:v>1936</c:v>
                </c:pt>
                <c:pt idx="1537">
                  <c:v>1937</c:v>
                </c:pt>
                <c:pt idx="1538">
                  <c:v>1938</c:v>
                </c:pt>
                <c:pt idx="1539">
                  <c:v>1939</c:v>
                </c:pt>
                <c:pt idx="1540">
                  <c:v>1940</c:v>
                </c:pt>
                <c:pt idx="1541">
                  <c:v>1941</c:v>
                </c:pt>
                <c:pt idx="1542">
                  <c:v>1942</c:v>
                </c:pt>
                <c:pt idx="1543">
                  <c:v>1943</c:v>
                </c:pt>
                <c:pt idx="1544">
                  <c:v>1944</c:v>
                </c:pt>
                <c:pt idx="1545">
                  <c:v>1945</c:v>
                </c:pt>
                <c:pt idx="1546">
                  <c:v>1946</c:v>
                </c:pt>
                <c:pt idx="1547">
                  <c:v>1947</c:v>
                </c:pt>
                <c:pt idx="1548">
                  <c:v>1948</c:v>
                </c:pt>
                <c:pt idx="1549">
                  <c:v>1949</c:v>
                </c:pt>
                <c:pt idx="1550">
                  <c:v>1950</c:v>
                </c:pt>
                <c:pt idx="1551">
                  <c:v>1951</c:v>
                </c:pt>
                <c:pt idx="1552">
                  <c:v>1952</c:v>
                </c:pt>
                <c:pt idx="1553">
                  <c:v>1953</c:v>
                </c:pt>
                <c:pt idx="1554">
                  <c:v>1954</c:v>
                </c:pt>
                <c:pt idx="1555">
                  <c:v>1955</c:v>
                </c:pt>
                <c:pt idx="1556">
                  <c:v>1956</c:v>
                </c:pt>
                <c:pt idx="1557">
                  <c:v>1957</c:v>
                </c:pt>
                <c:pt idx="1558">
                  <c:v>1958</c:v>
                </c:pt>
                <c:pt idx="1559">
                  <c:v>1959</c:v>
                </c:pt>
                <c:pt idx="1560">
                  <c:v>1960</c:v>
                </c:pt>
                <c:pt idx="1561">
                  <c:v>1961</c:v>
                </c:pt>
                <c:pt idx="1562">
                  <c:v>1962</c:v>
                </c:pt>
                <c:pt idx="1563">
                  <c:v>1963</c:v>
                </c:pt>
                <c:pt idx="1564">
                  <c:v>1964</c:v>
                </c:pt>
                <c:pt idx="1565">
                  <c:v>1965</c:v>
                </c:pt>
                <c:pt idx="1566">
                  <c:v>1966</c:v>
                </c:pt>
                <c:pt idx="1567">
                  <c:v>1967</c:v>
                </c:pt>
                <c:pt idx="1568">
                  <c:v>1968</c:v>
                </c:pt>
                <c:pt idx="1569">
                  <c:v>1969</c:v>
                </c:pt>
                <c:pt idx="1570">
                  <c:v>1970</c:v>
                </c:pt>
                <c:pt idx="1571">
                  <c:v>1971</c:v>
                </c:pt>
                <c:pt idx="1572">
                  <c:v>1972</c:v>
                </c:pt>
                <c:pt idx="1573">
                  <c:v>1973</c:v>
                </c:pt>
                <c:pt idx="1574">
                  <c:v>1974</c:v>
                </c:pt>
                <c:pt idx="1575">
                  <c:v>1975</c:v>
                </c:pt>
                <c:pt idx="1576">
                  <c:v>1976</c:v>
                </c:pt>
                <c:pt idx="1577">
                  <c:v>1977</c:v>
                </c:pt>
                <c:pt idx="1578">
                  <c:v>1978</c:v>
                </c:pt>
                <c:pt idx="1579">
                  <c:v>1979</c:v>
                </c:pt>
                <c:pt idx="1580">
                  <c:v>1980</c:v>
                </c:pt>
                <c:pt idx="1581">
                  <c:v>1981</c:v>
                </c:pt>
                <c:pt idx="1582">
                  <c:v>1982</c:v>
                </c:pt>
                <c:pt idx="1583">
                  <c:v>1983</c:v>
                </c:pt>
                <c:pt idx="1584">
                  <c:v>1984</c:v>
                </c:pt>
                <c:pt idx="1585">
                  <c:v>1985</c:v>
                </c:pt>
                <c:pt idx="1586">
                  <c:v>1986</c:v>
                </c:pt>
                <c:pt idx="1587">
                  <c:v>1987</c:v>
                </c:pt>
                <c:pt idx="1588">
                  <c:v>1988</c:v>
                </c:pt>
                <c:pt idx="1589">
                  <c:v>1989</c:v>
                </c:pt>
                <c:pt idx="1590">
                  <c:v>1990</c:v>
                </c:pt>
                <c:pt idx="1591">
                  <c:v>1991</c:v>
                </c:pt>
                <c:pt idx="1592">
                  <c:v>1992</c:v>
                </c:pt>
                <c:pt idx="1593">
                  <c:v>1993</c:v>
                </c:pt>
                <c:pt idx="1594">
                  <c:v>1994</c:v>
                </c:pt>
                <c:pt idx="1595">
                  <c:v>1995</c:v>
                </c:pt>
                <c:pt idx="1596">
                  <c:v>1996</c:v>
                </c:pt>
                <c:pt idx="1597">
                  <c:v>1997</c:v>
                </c:pt>
                <c:pt idx="1598">
                  <c:v>1998</c:v>
                </c:pt>
                <c:pt idx="1599">
                  <c:v>1999</c:v>
                </c:pt>
                <c:pt idx="1600">
                  <c:v>2000</c:v>
                </c:pt>
                <c:pt idx="1601">
                  <c:v>2001</c:v>
                </c:pt>
                <c:pt idx="1602">
                  <c:v>2002</c:v>
                </c:pt>
                <c:pt idx="1603">
                  <c:v>2003</c:v>
                </c:pt>
                <c:pt idx="1604">
                  <c:v>2004</c:v>
                </c:pt>
                <c:pt idx="1605">
                  <c:v>2005</c:v>
                </c:pt>
                <c:pt idx="1606">
                  <c:v>2006</c:v>
                </c:pt>
                <c:pt idx="1607">
                  <c:v>2007</c:v>
                </c:pt>
                <c:pt idx="1608">
                  <c:v>2008</c:v>
                </c:pt>
                <c:pt idx="1609">
                  <c:v>2009</c:v>
                </c:pt>
                <c:pt idx="1610">
                  <c:v>2010</c:v>
                </c:pt>
                <c:pt idx="1611">
                  <c:v>2011</c:v>
                </c:pt>
                <c:pt idx="1612">
                  <c:v>2012</c:v>
                </c:pt>
                <c:pt idx="1613">
                  <c:v>2013</c:v>
                </c:pt>
                <c:pt idx="1614">
                  <c:v>2014</c:v>
                </c:pt>
                <c:pt idx="1615">
                  <c:v>2015</c:v>
                </c:pt>
                <c:pt idx="1616">
                  <c:v>2016</c:v>
                </c:pt>
                <c:pt idx="1617">
                  <c:v>2017</c:v>
                </c:pt>
                <c:pt idx="1618">
                  <c:v>2018</c:v>
                </c:pt>
                <c:pt idx="1619">
                  <c:v>2019</c:v>
                </c:pt>
                <c:pt idx="1620">
                  <c:v>2020</c:v>
                </c:pt>
                <c:pt idx="1621">
                  <c:v>2021</c:v>
                </c:pt>
                <c:pt idx="1622">
                  <c:v>2022</c:v>
                </c:pt>
                <c:pt idx="1623">
                  <c:v>2023</c:v>
                </c:pt>
                <c:pt idx="1624">
                  <c:v>2024</c:v>
                </c:pt>
                <c:pt idx="1625">
                  <c:v>2025</c:v>
                </c:pt>
                <c:pt idx="1626">
                  <c:v>2026</c:v>
                </c:pt>
                <c:pt idx="1627">
                  <c:v>2027</c:v>
                </c:pt>
                <c:pt idx="1628">
                  <c:v>2028</c:v>
                </c:pt>
                <c:pt idx="1629">
                  <c:v>2029</c:v>
                </c:pt>
                <c:pt idx="1630">
                  <c:v>2030</c:v>
                </c:pt>
                <c:pt idx="1631">
                  <c:v>2031</c:v>
                </c:pt>
                <c:pt idx="1632">
                  <c:v>2032</c:v>
                </c:pt>
                <c:pt idx="1633">
                  <c:v>2033</c:v>
                </c:pt>
                <c:pt idx="1634">
                  <c:v>2034</c:v>
                </c:pt>
                <c:pt idx="1635">
                  <c:v>2035</c:v>
                </c:pt>
                <c:pt idx="1636">
                  <c:v>2036</c:v>
                </c:pt>
                <c:pt idx="1637">
                  <c:v>2037</c:v>
                </c:pt>
                <c:pt idx="1638">
                  <c:v>2038</c:v>
                </c:pt>
                <c:pt idx="1639">
                  <c:v>2039</c:v>
                </c:pt>
                <c:pt idx="1640">
                  <c:v>2040</c:v>
                </c:pt>
                <c:pt idx="1641">
                  <c:v>2041</c:v>
                </c:pt>
                <c:pt idx="1642">
                  <c:v>2042</c:v>
                </c:pt>
                <c:pt idx="1643">
                  <c:v>2043</c:v>
                </c:pt>
                <c:pt idx="1644">
                  <c:v>2044</c:v>
                </c:pt>
                <c:pt idx="1645">
                  <c:v>2045</c:v>
                </c:pt>
                <c:pt idx="1646">
                  <c:v>2046</c:v>
                </c:pt>
                <c:pt idx="1647">
                  <c:v>2047</c:v>
                </c:pt>
                <c:pt idx="1648">
                  <c:v>2048</c:v>
                </c:pt>
                <c:pt idx="1649">
                  <c:v>2049</c:v>
                </c:pt>
                <c:pt idx="1650">
                  <c:v>2050</c:v>
                </c:pt>
                <c:pt idx="1651">
                  <c:v>2051</c:v>
                </c:pt>
                <c:pt idx="1652">
                  <c:v>2052</c:v>
                </c:pt>
                <c:pt idx="1653">
                  <c:v>2053</c:v>
                </c:pt>
                <c:pt idx="1654">
                  <c:v>2054</c:v>
                </c:pt>
                <c:pt idx="1655">
                  <c:v>2055</c:v>
                </c:pt>
                <c:pt idx="1656">
                  <c:v>2056</c:v>
                </c:pt>
                <c:pt idx="1657">
                  <c:v>2057</c:v>
                </c:pt>
                <c:pt idx="1658">
                  <c:v>2058</c:v>
                </c:pt>
                <c:pt idx="1659">
                  <c:v>2059</c:v>
                </c:pt>
                <c:pt idx="1660">
                  <c:v>2060</c:v>
                </c:pt>
                <c:pt idx="1661">
                  <c:v>2061</c:v>
                </c:pt>
                <c:pt idx="1662">
                  <c:v>2062</c:v>
                </c:pt>
                <c:pt idx="1663">
                  <c:v>2063</c:v>
                </c:pt>
                <c:pt idx="1664">
                  <c:v>2064</c:v>
                </c:pt>
                <c:pt idx="1665">
                  <c:v>2065</c:v>
                </c:pt>
                <c:pt idx="1666">
                  <c:v>2066</c:v>
                </c:pt>
                <c:pt idx="1667">
                  <c:v>2067</c:v>
                </c:pt>
                <c:pt idx="1668">
                  <c:v>2068</c:v>
                </c:pt>
                <c:pt idx="1669">
                  <c:v>2069</c:v>
                </c:pt>
                <c:pt idx="1670">
                  <c:v>2070</c:v>
                </c:pt>
                <c:pt idx="1671">
                  <c:v>2071</c:v>
                </c:pt>
                <c:pt idx="1672">
                  <c:v>2072</c:v>
                </c:pt>
                <c:pt idx="1673">
                  <c:v>2073</c:v>
                </c:pt>
                <c:pt idx="1674">
                  <c:v>2074</c:v>
                </c:pt>
                <c:pt idx="1675">
                  <c:v>2075</c:v>
                </c:pt>
                <c:pt idx="1676">
                  <c:v>2076</c:v>
                </c:pt>
                <c:pt idx="1677">
                  <c:v>2077</c:v>
                </c:pt>
                <c:pt idx="1678">
                  <c:v>2078</c:v>
                </c:pt>
                <c:pt idx="1679">
                  <c:v>2079</c:v>
                </c:pt>
                <c:pt idx="1680">
                  <c:v>2080</c:v>
                </c:pt>
                <c:pt idx="1681">
                  <c:v>2081</c:v>
                </c:pt>
                <c:pt idx="1682">
                  <c:v>2082</c:v>
                </c:pt>
                <c:pt idx="1683">
                  <c:v>2083</c:v>
                </c:pt>
                <c:pt idx="1684">
                  <c:v>2084</c:v>
                </c:pt>
                <c:pt idx="1685">
                  <c:v>2085</c:v>
                </c:pt>
                <c:pt idx="1686">
                  <c:v>2086</c:v>
                </c:pt>
                <c:pt idx="1687">
                  <c:v>2087</c:v>
                </c:pt>
                <c:pt idx="1688">
                  <c:v>2088</c:v>
                </c:pt>
                <c:pt idx="1689">
                  <c:v>2089</c:v>
                </c:pt>
                <c:pt idx="1690">
                  <c:v>2090</c:v>
                </c:pt>
                <c:pt idx="1691">
                  <c:v>2091</c:v>
                </c:pt>
                <c:pt idx="1692">
                  <c:v>2092</c:v>
                </c:pt>
                <c:pt idx="1693">
                  <c:v>2093</c:v>
                </c:pt>
                <c:pt idx="1694">
                  <c:v>2094</c:v>
                </c:pt>
                <c:pt idx="1695">
                  <c:v>2095</c:v>
                </c:pt>
                <c:pt idx="1696">
                  <c:v>2096</c:v>
                </c:pt>
                <c:pt idx="1697">
                  <c:v>2097</c:v>
                </c:pt>
                <c:pt idx="1698">
                  <c:v>2098</c:v>
                </c:pt>
                <c:pt idx="1699">
                  <c:v>2099</c:v>
                </c:pt>
                <c:pt idx="1700">
                  <c:v>2100</c:v>
                </c:pt>
                <c:pt idx="1701">
                  <c:v>2101</c:v>
                </c:pt>
                <c:pt idx="1702">
                  <c:v>2102</c:v>
                </c:pt>
                <c:pt idx="1703">
                  <c:v>2103</c:v>
                </c:pt>
                <c:pt idx="1704">
                  <c:v>2104</c:v>
                </c:pt>
                <c:pt idx="1705">
                  <c:v>2105</c:v>
                </c:pt>
                <c:pt idx="1706">
                  <c:v>2106</c:v>
                </c:pt>
                <c:pt idx="1707">
                  <c:v>2107</c:v>
                </c:pt>
                <c:pt idx="1708">
                  <c:v>2108</c:v>
                </c:pt>
                <c:pt idx="1709">
                  <c:v>2109</c:v>
                </c:pt>
                <c:pt idx="1710">
                  <c:v>2110</c:v>
                </c:pt>
                <c:pt idx="1711">
                  <c:v>2111</c:v>
                </c:pt>
                <c:pt idx="1712">
                  <c:v>2112</c:v>
                </c:pt>
                <c:pt idx="1713">
                  <c:v>2113</c:v>
                </c:pt>
                <c:pt idx="1714">
                  <c:v>2114</c:v>
                </c:pt>
                <c:pt idx="1715">
                  <c:v>2115</c:v>
                </c:pt>
                <c:pt idx="1716">
                  <c:v>2116</c:v>
                </c:pt>
                <c:pt idx="1717">
                  <c:v>2117</c:v>
                </c:pt>
                <c:pt idx="1718">
                  <c:v>2118</c:v>
                </c:pt>
                <c:pt idx="1719">
                  <c:v>2119</c:v>
                </c:pt>
                <c:pt idx="1720">
                  <c:v>2120</c:v>
                </c:pt>
                <c:pt idx="1721">
                  <c:v>2121</c:v>
                </c:pt>
                <c:pt idx="1722">
                  <c:v>2122</c:v>
                </c:pt>
                <c:pt idx="1723">
                  <c:v>2123</c:v>
                </c:pt>
                <c:pt idx="1724">
                  <c:v>2124</c:v>
                </c:pt>
                <c:pt idx="1725">
                  <c:v>2125</c:v>
                </c:pt>
                <c:pt idx="1726">
                  <c:v>2126</c:v>
                </c:pt>
                <c:pt idx="1727">
                  <c:v>2127</c:v>
                </c:pt>
                <c:pt idx="1728">
                  <c:v>2128</c:v>
                </c:pt>
                <c:pt idx="1729">
                  <c:v>2129</c:v>
                </c:pt>
                <c:pt idx="1730">
                  <c:v>2130</c:v>
                </c:pt>
                <c:pt idx="1731">
                  <c:v>2131</c:v>
                </c:pt>
                <c:pt idx="1732">
                  <c:v>2132</c:v>
                </c:pt>
                <c:pt idx="1733">
                  <c:v>2133</c:v>
                </c:pt>
                <c:pt idx="1734">
                  <c:v>2134</c:v>
                </c:pt>
                <c:pt idx="1735">
                  <c:v>2135</c:v>
                </c:pt>
                <c:pt idx="1736">
                  <c:v>2136</c:v>
                </c:pt>
                <c:pt idx="1737">
                  <c:v>2137</c:v>
                </c:pt>
                <c:pt idx="1738">
                  <c:v>2138</c:v>
                </c:pt>
                <c:pt idx="1739">
                  <c:v>2139</c:v>
                </c:pt>
                <c:pt idx="1740">
                  <c:v>2140</c:v>
                </c:pt>
                <c:pt idx="1741">
                  <c:v>2141</c:v>
                </c:pt>
                <c:pt idx="1742">
                  <c:v>2142</c:v>
                </c:pt>
                <c:pt idx="1743">
                  <c:v>2143</c:v>
                </c:pt>
                <c:pt idx="1744">
                  <c:v>2144</c:v>
                </c:pt>
                <c:pt idx="1745">
                  <c:v>2145</c:v>
                </c:pt>
                <c:pt idx="1746">
                  <c:v>2146</c:v>
                </c:pt>
                <c:pt idx="1747">
                  <c:v>2147</c:v>
                </c:pt>
                <c:pt idx="1748">
                  <c:v>2148</c:v>
                </c:pt>
                <c:pt idx="1749">
                  <c:v>2149</c:v>
                </c:pt>
                <c:pt idx="1750">
                  <c:v>2150</c:v>
                </c:pt>
                <c:pt idx="1751">
                  <c:v>2151</c:v>
                </c:pt>
                <c:pt idx="1752">
                  <c:v>2152</c:v>
                </c:pt>
                <c:pt idx="1753">
                  <c:v>2153</c:v>
                </c:pt>
                <c:pt idx="1754">
                  <c:v>2154</c:v>
                </c:pt>
                <c:pt idx="1755">
                  <c:v>2155</c:v>
                </c:pt>
                <c:pt idx="1756">
                  <c:v>2156</c:v>
                </c:pt>
                <c:pt idx="1757">
                  <c:v>2157</c:v>
                </c:pt>
                <c:pt idx="1758">
                  <c:v>2158</c:v>
                </c:pt>
                <c:pt idx="1759">
                  <c:v>2159</c:v>
                </c:pt>
                <c:pt idx="1760">
                  <c:v>2160</c:v>
                </c:pt>
                <c:pt idx="1761">
                  <c:v>2161</c:v>
                </c:pt>
                <c:pt idx="1762">
                  <c:v>2162</c:v>
                </c:pt>
                <c:pt idx="1763">
                  <c:v>2163</c:v>
                </c:pt>
                <c:pt idx="1764">
                  <c:v>2164</c:v>
                </c:pt>
                <c:pt idx="1765">
                  <c:v>2165</c:v>
                </c:pt>
                <c:pt idx="1766">
                  <c:v>2166</c:v>
                </c:pt>
                <c:pt idx="1767">
                  <c:v>2167</c:v>
                </c:pt>
                <c:pt idx="1768">
                  <c:v>2168</c:v>
                </c:pt>
                <c:pt idx="1769">
                  <c:v>2169</c:v>
                </c:pt>
                <c:pt idx="1770">
                  <c:v>2170</c:v>
                </c:pt>
                <c:pt idx="1771">
                  <c:v>2171</c:v>
                </c:pt>
                <c:pt idx="1772">
                  <c:v>2172</c:v>
                </c:pt>
                <c:pt idx="1773">
                  <c:v>2173</c:v>
                </c:pt>
                <c:pt idx="1774">
                  <c:v>2174</c:v>
                </c:pt>
                <c:pt idx="1775">
                  <c:v>2175</c:v>
                </c:pt>
                <c:pt idx="1776">
                  <c:v>2176</c:v>
                </c:pt>
                <c:pt idx="1777">
                  <c:v>2177</c:v>
                </c:pt>
                <c:pt idx="1778">
                  <c:v>2178</c:v>
                </c:pt>
                <c:pt idx="1779">
                  <c:v>2179</c:v>
                </c:pt>
                <c:pt idx="1780">
                  <c:v>2180</c:v>
                </c:pt>
                <c:pt idx="1781">
                  <c:v>2181</c:v>
                </c:pt>
                <c:pt idx="1782">
                  <c:v>2182</c:v>
                </c:pt>
                <c:pt idx="1783">
                  <c:v>2183</c:v>
                </c:pt>
                <c:pt idx="1784">
                  <c:v>2184</c:v>
                </c:pt>
                <c:pt idx="1785">
                  <c:v>2185</c:v>
                </c:pt>
                <c:pt idx="1786">
                  <c:v>2186</c:v>
                </c:pt>
                <c:pt idx="1787">
                  <c:v>2187</c:v>
                </c:pt>
                <c:pt idx="1788">
                  <c:v>2188</c:v>
                </c:pt>
                <c:pt idx="1789">
                  <c:v>2189</c:v>
                </c:pt>
                <c:pt idx="1790">
                  <c:v>2190</c:v>
                </c:pt>
                <c:pt idx="1791">
                  <c:v>2191</c:v>
                </c:pt>
                <c:pt idx="1792">
                  <c:v>2192</c:v>
                </c:pt>
                <c:pt idx="1793">
                  <c:v>2193</c:v>
                </c:pt>
                <c:pt idx="1794">
                  <c:v>2194</c:v>
                </c:pt>
                <c:pt idx="1795">
                  <c:v>2195</c:v>
                </c:pt>
                <c:pt idx="1796">
                  <c:v>2196</c:v>
                </c:pt>
                <c:pt idx="1797">
                  <c:v>2197</c:v>
                </c:pt>
                <c:pt idx="1798">
                  <c:v>2198</c:v>
                </c:pt>
                <c:pt idx="1799">
                  <c:v>2199</c:v>
                </c:pt>
                <c:pt idx="1800">
                  <c:v>2200</c:v>
                </c:pt>
                <c:pt idx="1801">
                  <c:v>2201</c:v>
                </c:pt>
                <c:pt idx="1802">
                  <c:v>2202</c:v>
                </c:pt>
                <c:pt idx="1803">
                  <c:v>2203</c:v>
                </c:pt>
                <c:pt idx="1804">
                  <c:v>2204</c:v>
                </c:pt>
                <c:pt idx="1805">
                  <c:v>2205</c:v>
                </c:pt>
                <c:pt idx="1806">
                  <c:v>2206</c:v>
                </c:pt>
                <c:pt idx="1807">
                  <c:v>2207</c:v>
                </c:pt>
                <c:pt idx="1808">
                  <c:v>2208</c:v>
                </c:pt>
                <c:pt idx="1809">
                  <c:v>2209</c:v>
                </c:pt>
                <c:pt idx="1810">
                  <c:v>2210</c:v>
                </c:pt>
                <c:pt idx="1811">
                  <c:v>2211</c:v>
                </c:pt>
                <c:pt idx="1812">
                  <c:v>2212</c:v>
                </c:pt>
                <c:pt idx="1813">
                  <c:v>2213</c:v>
                </c:pt>
                <c:pt idx="1814">
                  <c:v>2214</c:v>
                </c:pt>
                <c:pt idx="1815">
                  <c:v>2215</c:v>
                </c:pt>
                <c:pt idx="1816">
                  <c:v>2216</c:v>
                </c:pt>
                <c:pt idx="1817">
                  <c:v>2217</c:v>
                </c:pt>
                <c:pt idx="1818">
                  <c:v>2218</c:v>
                </c:pt>
                <c:pt idx="1819">
                  <c:v>2219</c:v>
                </c:pt>
                <c:pt idx="1820">
                  <c:v>2220</c:v>
                </c:pt>
                <c:pt idx="1821">
                  <c:v>2221</c:v>
                </c:pt>
                <c:pt idx="1822">
                  <c:v>2222</c:v>
                </c:pt>
                <c:pt idx="1823">
                  <c:v>2223</c:v>
                </c:pt>
                <c:pt idx="1824">
                  <c:v>2224</c:v>
                </c:pt>
                <c:pt idx="1825">
                  <c:v>2225</c:v>
                </c:pt>
                <c:pt idx="1826">
                  <c:v>2226</c:v>
                </c:pt>
                <c:pt idx="1827">
                  <c:v>2227</c:v>
                </c:pt>
                <c:pt idx="1828">
                  <c:v>2228</c:v>
                </c:pt>
                <c:pt idx="1829">
                  <c:v>2229</c:v>
                </c:pt>
                <c:pt idx="1830">
                  <c:v>2230</c:v>
                </c:pt>
                <c:pt idx="1831">
                  <c:v>2231</c:v>
                </c:pt>
                <c:pt idx="1832">
                  <c:v>2232</c:v>
                </c:pt>
                <c:pt idx="1833">
                  <c:v>2233</c:v>
                </c:pt>
                <c:pt idx="1834">
                  <c:v>2234</c:v>
                </c:pt>
                <c:pt idx="1835">
                  <c:v>2235</c:v>
                </c:pt>
                <c:pt idx="1836">
                  <c:v>2236</c:v>
                </c:pt>
                <c:pt idx="1837">
                  <c:v>2237</c:v>
                </c:pt>
                <c:pt idx="1838">
                  <c:v>2238</c:v>
                </c:pt>
                <c:pt idx="1839">
                  <c:v>2239</c:v>
                </c:pt>
                <c:pt idx="1840">
                  <c:v>2240</c:v>
                </c:pt>
                <c:pt idx="1841">
                  <c:v>2241</c:v>
                </c:pt>
                <c:pt idx="1842">
                  <c:v>2242</c:v>
                </c:pt>
                <c:pt idx="1843">
                  <c:v>2243</c:v>
                </c:pt>
                <c:pt idx="1844">
                  <c:v>2244</c:v>
                </c:pt>
                <c:pt idx="1845">
                  <c:v>2245</c:v>
                </c:pt>
                <c:pt idx="1846">
                  <c:v>2246</c:v>
                </c:pt>
                <c:pt idx="1847">
                  <c:v>2247</c:v>
                </c:pt>
                <c:pt idx="1848">
                  <c:v>2248</c:v>
                </c:pt>
                <c:pt idx="1849">
                  <c:v>2249</c:v>
                </c:pt>
                <c:pt idx="1850">
                  <c:v>2250</c:v>
                </c:pt>
                <c:pt idx="1851">
                  <c:v>2251</c:v>
                </c:pt>
                <c:pt idx="1852">
                  <c:v>2252</c:v>
                </c:pt>
                <c:pt idx="1853">
                  <c:v>2253</c:v>
                </c:pt>
                <c:pt idx="1854">
                  <c:v>2254</c:v>
                </c:pt>
                <c:pt idx="1855">
                  <c:v>2255</c:v>
                </c:pt>
                <c:pt idx="1856">
                  <c:v>2256</c:v>
                </c:pt>
                <c:pt idx="1857">
                  <c:v>2257</c:v>
                </c:pt>
                <c:pt idx="1858">
                  <c:v>2258</c:v>
                </c:pt>
                <c:pt idx="1859">
                  <c:v>2259</c:v>
                </c:pt>
                <c:pt idx="1860">
                  <c:v>2260</c:v>
                </c:pt>
                <c:pt idx="1861">
                  <c:v>2261</c:v>
                </c:pt>
                <c:pt idx="1862">
                  <c:v>2262</c:v>
                </c:pt>
                <c:pt idx="1863">
                  <c:v>2263</c:v>
                </c:pt>
                <c:pt idx="1864">
                  <c:v>2264</c:v>
                </c:pt>
                <c:pt idx="1865">
                  <c:v>2265</c:v>
                </c:pt>
                <c:pt idx="1866">
                  <c:v>2266</c:v>
                </c:pt>
                <c:pt idx="1867">
                  <c:v>2267</c:v>
                </c:pt>
                <c:pt idx="1868">
                  <c:v>2268</c:v>
                </c:pt>
                <c:pt idx="1869">
                  <c:v>2269</c:v>
                </c:pt>
                <c:pt idx="1870">
                  <c:v>2270</c:v>
                </c:pt>
                <c:pt idx="1871">
                  <c:v>2271</c:v>
                </c:pt>
                <c:pt idx="1872">
                  <c:v>2272</c:v>
                </c:pt>
                <c:pt idx="1873">
                  <c:v>2273</c:v>
                </c:pt>
                <c:pt idx="1874">
                  <c:v>2274</c:v>
                </c:pt>
                <c:pt idx="1875">
                  <c:v>2275</c:v>
                </c:pt>
                <c:pt idx="1876">
                  <c:v>2276</c:v>
                </c:pt>
                <c:pt idx="1877">
                  <c:v>2277</c:v>
                </c:pt>
                <c:pt idx="1878">
                  <c:v>2278</c:v>
                </c:pt>
                <c:pt idx="1879">
                  <c:v>2279</c:v>
                </c:pt>
                <c:pt idx="1880">
                  <c:v>2280</c:v>
                </c:pt>
                <c:pt idx="1881">
                  <c:v>2281</c:v>
                </c:pt>
                <c:pt idx="1882">
                  <c:v>2282</c:v>
                </c:pt>
                <c:pt idx="1883">
                  <c:v>2283</c:v>
                </c:pt>
                <c:pt idx="1884">
                  <c:v>2284</c:v>
                </c:pt>
                <c:pt idx="1885">
                  <c:v>2285</c:v>
                </c:pt>
                <c:pt idx="1886">
                  <c:v>2286</c:v>
                </c:pt>
                <c:pt idx="1887">
                  <c:v>2287</c:v>
                </c:pt>
                <c:pt idx="1888">
                  <c:v>2288</c:v>
                </c:pt>
                <c:pt idx="1889">
                  <c:v>2289</c:v>
                </c:pt>
                <c:pt idx="1890">
                  <c:v>2290</c:v>
                </c:pt>
                <c:pt idx="1891">
                  <c:v>2291</c:v>
                </c:pt>
                <c:pt idx="1892">
                  <c:v>2292</c:v>
                </c:pt>
                <c:pt idx="1893">
                  <c:v>2293</c:v>
                </c:pt>
                <c:pt idx="1894">
                  <c:v>2294</c:v>
                </c:pt>
                <c:pt idx="1895">
                  <c:v>2295</c:v>
                </c:pt>
                <c:pt idx="1896">
                  <c:v>2296</c:v>
                </c:pt>
                <c:pt idx="1897">
                  <c:v>2297</c:v>
                </c:pt>
                <c:pt idx="1898">
                  <c:v>2298</c:v>
                </c:pt>
                <c:pt idx="1899">
                  <c:v>2299</c:v>
                </c:pt>
                <c:pt idx="1900">
                  <c:v>2300</c:v>
                </c:pt>
                <c:pt idx="1901">
                  <c:v>2301</c:v>
                </c:pt>
                <c:pt idx="1902">
                  <c:v>2302</c:v>
                </c:pt>
                <c:pt idx="1903">
                  <c:v>2303</c:v>
                </c:pt>
                <c:pt idx="1904">
                  <c:v>2304</c:v>
                </c:pt>
                <c:pt idx="1905">
                  <c:v>2305</c:v>
                </c:pt>
                <c:pt idx="1906">
                  <c:v>2306</c:v>
                </c:pt>
                <c:pt idx="1907">
                  <c:v>2307</c:v>
                </c:pt>
                <c:pt idx="1908">
                  <c:v>2308</c:v>
                </c:pt>
                <c:pt idx="1909">
                  <c:v>2309</c:v>
                </c:pt>
                <c:pt idx="1910">
                  <c:v>2310</c:v>
                </c:pt>
                <c:pt idx="1911">
                  <c:v>2311</c:v>
                </c:pt>
                <c:pt idx="1912">
                  <c:v>2312</c:v>
                </c:pt>
                <c:pt idx="1913">
                  <c:v>2313</c:v>
                </c:pt>
                <c:pt idx="1914">
                  <c:v>2314</c:v>
                </c:pt>
                <c:pt idx="1915">
                  <c:v>2315</c:v>
                </c:pt>
                <c:pt idx="1916">
                  <c:v>2316</c:v>
                </c:pt>
                <c:pt idx="1917">
                  <c:v>2317</c:v>
                </c:pt>
                <c:pt idx="1918">
                  <c:v>2318</c:v>
                </c:pt>
                <c:pt idx="1919">
                  <c:v>2319</c:v>
                </c:pt>
                <c:pt idx="1920">
                  <c:v>2320</c:v>
                </c:pt>
                <c:pt idx="1921">
                  <c:v>2321</c:v>
                </c:pt>
                <c:pt idx="1922">
                  <c:v>2322</c:v>
                </c:pt>
                <c:pt idx="1923">
                  <c:v>2323</c:v>
                </c:pt>
                <c:pt idx="1924">
                  <c:v>2324</c:v>
                </c:pt>
                <c:pt idx="1925">
                  <c:v>2325</c:v>
                </c:pt>
                <c:pt idx="1926">
                  <c:v>2326</c:v>
                </c:pt>
                <c:pt idx="1927">
                  <c:v>2327</c:v>
                </c:pt>
                <c:pt idx="1928">
                  <c:v>2328</c:v>
                </c:pt>
                <c:pt idx="1929">
                  <c:v>2329</c:v>
                </c:pt>
                <c:pt idx="1930">
                  <c:v>2330</c:v>
                </c:pt>
                <c:pt idx="1931">
                  <c:v>2331</c:v>
                </c:pt>
                <c:pt idx="1932">
                  <c:v>2332</c:v>
                </c:pt>
                <c:pt idx="1933">
                  <c:v>2333</c:v>
                </c:pt>
                <c:pt idx="1934">
                  <c:v>2334</c:v>
                </c:pt>
                <c:pt idx="1935">
                  <c:v>2335</c:v>
                </c:pt>
                <c:pt idx="1936">
                  <c:v>2336</c:v>
                </c:pt>
                <c:pt idx="1937">
                  <c:v>2337</c:v>
                </c:pt>
                <c:pt idx="1938">
                  <c:v>2338</c:v>
                </c:pt>
                <c:pt idx="1939">
                  <c:v>2339</c:v>
                </c:pt>
                <c:pt idx="1940">
                  <c:v>2340</c:v>
                </c:pt>
                <c:pt idx="1941">
                  <c:v>2341</c:v>
                </c:pt>
                <c:pt idx="1942">
                  <c:v>2342</c:v>
                </c:pt>
                <c:pt idx="1943">
                  <c:v>2343</c:v>
                </c:pt>
                <c:pt idx="1944">
                  <c:v>2344</c:v>
                </c:pt>
                <c:pt idx="1945">
                  <c:v>2345</c:v>
                </c:pt>
                <c:pt idx="1946">
                  <c:v>2346</c:v>
                </c:pt>
                <c:pt idx="1947">
                  <c:v>2347</c:v>
                </c:pt>
                <c:pt idx="1948">
                  <c:v>2348</c:v>
                </c:pt>
                <c:pt idx="1949">
                  <c:v>2349</c:v>
                </c:pt>
                <c:pt idx="1950">
                  <c:v>2350</c:v>
                </c:pt>
                <c:pt idx="1951">
                  <c:v>2351</c:v>
                </c:pt>
                <c:pt idx="1952">
                  <c:v>2352</c:v>
                </c:pt>
                <c:pt idx="1953">
                  <c:v>2353</c:v>
                </c:pt>
                <c:pt idx="1954">
                  <c:v>2354</c:v>
                </c:pt>
                <c:pt idx="1955">
                  <c:v>2355</c:v>
                </c:pt>
                <c:pt idx="1956">
                  <c:v>2356</c:v>
                </c:pt>
                <c:pt idx="1957">
                  <c:v>2357</c:v>
                </c:pt>
                <c:pt idx="1958">
                  <c:v>2358</c:v>
                </c:pt>
                <c:pt idx="1959">
                  <c:v>2359</c:v>
                </c:pt>
                <c:pt idx="1960">
                  <c:v>2360</c:v>
                </c:pt>
                <c:pt idx="1961">
                  <c:v>2361</c:v>
                </c:pt>
                <c:pt idx="1962">
                  <c:v>2362</c:v>
                </c:pt>
                <c:pt idx="1963">
                  <c:v>2363</c:v>
                </c:pt>
                <c:pt idx="1964">
                  <c:v>2364</c:v>
                </c:pt>
                <c:pt idx="1965">
                  <c:v>2365</c:v>
                </c:pt>
                <c:pt idx="1966">
                  <c:v>2366</c:v>
                </c:pt>
                <c:pt idx="1967">
                  <c:v>2367</c:v>
                </c:pt>
                <c:pt idx="1968">
                  <c:v>2368</c:v>
                </c:pt>
                <c:pt idx="1969">
                  <c:v>2369</c:v>
                </c:pt>
                <c:pt idx="1970">
                  <c:v>2370</c:v>
                </c:pt>
                <c:pt idx="1971">
                  <c:v>2371</c:v>
                </c:pt>
                <c:pt idx="1972">
                  <c:v>2372</c:v>
                </c:pt>
                <c:pt idx="1973">
                  <c:v>2373</c:v>
                </c:pt>
                <c:pt idx="1974">
                  <c:v>2374</c:v>
                </c:pt>
                <c:pt idx="1975">
                  <c:v>2375</c:v>
                </c:pt>
                <c:pt idx="1976">
                  <c:v>2376</c:v>
                </c:pt>
                <c:pt idx="1977">
                  <c:v>2377</c:v>
                </c:pt>
                <c:pt idx="1978">
                  <c:v>2378</c:v>
                </c:pt>
                <c:pt idx="1979">
                  <c:v>2379</c:v>
                </c:pt>
                <c:pt idx="1980">
                  <c:v>2380</c:v>
                </c:pt>
                <c:pt idx="1981">
                  <c:v>2381</c:v>
                </c:pt>
                <c:pt idx="1982">
                  <c:v>2382</c:v>
                </c:pt>
                <c:pt idx="1983">
                  <c:v>2383</c:v>
                </c:pt>
                <c:pt idx="1984">
                  <c:v>2384</c:v>
                </c:pt>
                <c:pt idx="1985">
                  <c:v>2385</c:v>
                </c:pt>
                <c:pt idx="1986">
                  <c:v>2386</c:v>
                </c:pt>
                <c:pt idx="1987">
                  <c:v>2387</c:v>
                </c:pt>
                <c:pt idx="1988">
                  <c:v>2388</c:v>
                </c:pt>
                <c:pt idx="1989">
                  <c:v>2389</c:v>
                </c:pt>
                <c:pt idx="1990">
                  <c:v>2390</c:v>
                </c:pt>
                <c:pt idx="1991">
                  <c:v>2391</c:v>
                </c:pt>
                <c:pt idx="1992">
                  <c:v>2392</c:v>
                </c:pt>
                <c:pt idx="1993">
                  <c:v>2393</c:v>
                </c:pt>
                <c:pt idx="1994">
                  <c:v>2394</c:v>
                </c:pt>
                <c:pt idx="1995">
                  <c:v>2395</c:v>
                </c:pt>
                <c:pt idx="1996">
                  <c:v>2396</c:v>
                </c:pt>
                <c:pt idx="1997">
                  <c:v>2397</c:v>
                </c:pt>
                <c:pt idx="1998">
                  <c:v>2398</c:v>
                </c:pt>
                <c:pt idx="1999">
                  <c:v>2399</c:v>
                </c:pt>
                <c:pt idx="2000">
                  <c:v>2400</c:v>
                </c:pt>
                <c:pt idx="2001">
                  <c:v>2401</c:v>
                </c:pt>
                <c:pt idx="2002">
                  <c:v>2402</c:v>
                </c:pt>
                <c:pt idx="2003">
                  <c:v>2403</c:v>
                </c:pt>
                <c:pt idx="2004">
                  <c:v>2404</c:v>
                </c:pt>
                <c:pt idx="2005">
                  <c:v>2405</c:v>
                </c:pt>
                <c:pt idx="2006">
                  <c:v>2406</c:v>
                </c:pt>
                <c:pt idx="2007">
                  <c:v>2407</c:v>
                </c:pt>
                <c:pt idx="2008">
                  <c:v>2408</c:v>
                </c:pt>
                <c:pt idx="2009">
                  <c:v>2409</c:v>
                </c:pt>
                <c:pt idx="2010">
                  <c:v>2410</c:v>
                </c:pt>
                <c:pt idx="2011">
                  <c:v>2411</c:v>
                </c:pt>
                <c:pt idx="2012">
                  <c:v>2412</c:v>
                </c:pt>
                <c:pt idx="2013">
                  <c:v>2413</c:v>
                </c:pt>
                <c:pt idx="2014">
                  <c:v>2414</c:v>
                </c:pt>
                <c:pt idx="2015">
                  <c:v>2415</c:v>
                </c:pt>
                <c:pt idx="2016">
                  <c:v>2416</c:v>
                </c:pt>
                <c:pt idx="2017">
                  <c:v>2417</c:v>
                </c:pt>
                <c:pt idx="2018">
                  <c:v>2418</c:v>
                </c:pt>
                <c:pt idx="2019">
                  <c:v>2419</c:v>
                </c:pt>
                <c:pt idx="2020">
                  <c:v>2420</c:v>
                </c:pt>
                <c:pt idx="2021">
                  <c:v>2421</c:v>
                </c:pt>
                <c:pt idx="2022">
                  <c:v>2422</c:v>
                </c:pt>
                <c:pt idx="2023">
                  <c:v>2423</c:v>
                </c:pt>
                <c:pt idx="2024">
                  <c:v>2424</c:v>
                </c:pt>
                <c:pt idx="2025">
                  <c:v>2425</c:v>
                </c:pt>
                <c:pt idx="2026">
                  <c:v>2426</c:v>
                </c:pt>
                <c:pt idx="2027">
                  <c:v>2427</c:v>
                </c:pt>
                <c:pt idx="2028">
                  <c:v>2428</c:v>
                </c:pt>
                <c:pt idx="2029">
                  <c:v>2429</c:v>
                </c:pt>
                <c:pt idx="2030">
                  <c:v>2430</c:v>
                </c:pt>
                <c:pt idx="2031">
                  <c:v>2431</c:v>
                </c:pt>
                <c:pt idx="2032">
                  <c:v>2432</c:v>
                </c:pt>
                <c:pt idx="2033">
                  <c:v>2433</c:v>
                </c:pt>
                <c:pt idx="2034">
                  <c:v>2434</c:v>
                </c:pt>
                <c:pt idx="2035">
                  <c:v>2435</c:v>
                </c:pt>
                <c:pt idx="2036">
                  <c:v>2436</c:v>
                </c:pt>
                <c:pt idx="2037">
                  <c:v>2437</c:v>
                </c:pt>
                <c:pt idx="2038">
                  <c:v>2438</c:v>
                </c:pt>
                <c:pt idx="2039">
                  <c:v>2439</c:v>
                </c:pt>
                <c:pt idx="2040">
                  <c:v>2440</c:v>
                </c:pt>
                <c:pt idx="2041">
                  <c:v>2441</c:v>
                </c:pt>
                <c:pt idx="2042">
                  <c:v>2442</c:v>
                </c:pt>
                <c:pt idx="2043">
                  <c:v>2443</c:v>
                </c:pt>
                <c:pt idx="2044">
                  <c:v>2444</c:v>
                </c:pt>
                <c:pt idx="2045">
                  <c:v>2445</c:v>
                </c:pt>
                <c:pt idx="2046">
                  <c:v>2446</c:v>
                </c:pt>
                <c:pt idx="2047">
                  <c:v>2447</c:v>
                </c:pt>
                <c:pt idx="2048">
                  <c:v>2448</c:v>
                </c:pt>
                <c:pt idx="2049">
                  <c:v>2449</c:v>
                </c:pt>
                <c:pt idx="2050">
                  <c:v>2450</c:v>
                </c:pt>
                <c:pt idx="2051">
                  <c:v>2451</c:v>
                </c:pt>
                <c:pt idx="2052">
                  <c:v>2452</c:v>
                </c:pt>
                <c:pt idx="2053">
                  <c:v>2453</c:v>
                </c:pt>
                <c:pt idx="2054">
                  <c:v>2454</c:v>
                </c:pt>
                <c:pt idx="2055">
                  <c:v>2455</c:v>
                </c:pt>
                <c:pt idx="2056">
                  <c:v>2456</c:v>
                </c:pt>
                <c:pt idx="2057">
                  <c:v>2457</c:v>
                </c:pt>
                <c:pt idx="2058">
                  <c:v>2458</c:v>
                </c:pt>
                <c:pt idx="2059">
                  <c:v>2459</c:v>
                </c:pt>
                <c:pt idx="2060">
                  <c:v>2460</c:v>
                </c:pt>
                <c:pt idx="2061">
                  <c:v>2461</c:v>
                </c:pt>
                <c:pt idx="2062">
                  <c:v>2462</c:v>
                </c:pt>
                <c:pt idx="2063">
                  <c:v>2463</c:v>
                </c:pt>
                <c:pt idx="2064">
                  <c:v>2464</c:v>
                </c:pt>
                <c:pt idx="2065">
                  <c:v>2465</c:v>
                </c:pt>
                <c:pt idx="2066">
                  <c:v>2466</c:v>
                </c:pt>
                <c:pt idx="2067">
                  <c:v>2467</c:v>
                </c:pt>
                <c:pt idx="2068">
                  <c:v>2468</c:v>
                </c:pt>
                <c:pt idx="2069">
                  <c:v>2469</c:v>
                </c:pt>
                <c:pt idx="2070">
                  <c:v>2470</c:v>
                </c:pt>
                <c:pt idx="2071">
                  <c:v>2471</c:v>
                </c:pt>
                <c:pt idx="2072">
                  <c:v>2472</c:v>
                </c:pt>
                <c:pt idx="2073">
                  <c:v>2473</c:v>
                </c:pt>
                <c:pt idx="2074">
                  <c:v>2474</c:v>
                </c:pt>
                <c:pt idx="2075">
                  <c:v>2475</c:v>
                </c:pt>
                <c:pt idx="2076">
                  <c:v>2476</c:v>
                </c:pt>
                <c:pt idx="2077">
                  <c:v>2477</c:v>
                </c:pt>
                <c:pt idx="2078">
                  <c:v>2478</c:v>
                </c:pt>
                <c:pt idx="2079">
                  <c:v>2479</c:v>
                </c:pt>
                <c:pt idx="2080">
                  <c:v>2480</c:v>
                </c:pt>
                <c:pt idx="2081">
                  <c:v>2481</c:v>
                </c:pt>
                <c:pt idx="2082">
                  <c:v>2482</c:v>
                </c:pt>
                <c:pt idx="2083">
                  <c:v>2483</c:v>
                </c:pt>
                <c:pt idx="2084">
                  <c:v>2484</c:v>
                </c:pt>
                <c:pt idx="2085">
                  <c:v>2485</c:v>
                </c:pt>
                <c:pt idx="2086">
                  <c:v>2486</c:v>
                </c:pt>
                <c:pt idx="2087">
                  <c:v>2487</c:v>
                </c:pt>
                <c:pt idx="2088">
                  <c:v>2488</c:v>
                </c:pt>
                <c:pt idx="2089">
                  <c:v>2489</c:v>
                </c:pt>
                <c:pt idx="2090">
                  <c:v>2490</c:v>
                </c:pt>
                <c:pt idx="2091">
                  <c:v>2491</c:v>
                </c:pt>
                <c:pt idx="2092">
                  <c:v>2492</c:v>
                </c:pt>
                <c:pt idx="2093">
                  <c:v>2493</c:v>
                </c:pt>
                <c:pt idx="2094">
                  <c:v>2494</c:v>
                </c:pt>
                <c:pt idx="2095">
                  <c:v>2495</c:v>
                </c:pt>
                <c:pt idx="2096">
                  <c:v>2496</c:v>
                </c:pt>
                <c:pt idx="2097">
                  <c:v>2497</c:v>
                </c:pt>
                <c:pt idx="2098">
                  <c:v>2498</c:v>
                </c:pt>
                <c:pt idx="2099">
                  <c:v>2499</c:v>
                </c:pt>
                <c:pt idx="2100">
                  <c:v>2500</c:v>
                </c:pt>
                <c:pt idx="2101">
                  <c:v>2501</c:v>
                </c:pt>
                <c:pt idx="2102">
                  <c:v>2502</c:v>
                </c:pt>
                <c:pt idx="2103">
                  <c:v>2503</c:v>
                </c:pt>
                <c:pt idx="2104">
                  <c:v>2504</c:v>
                </c:pt>
                <c:pt idx="2105">
                  <c:v>2505</c:v>
                </c:pt>
                <c:pt idx="2106">
                  <c:v>2506</c:v>
                </c:pt>
                <c:pt idx="2107">
                  <c:v>2507</c:v>
                </c:pt>
                <c:pt idx="2108">
                  <c:v>2508</c:v>
                </c:pt>
                <c:pt idx="2109">
                  <c:v>2509</c:v>
                </c:pt>
                <c:pt idx="2110">
                  <c:v>2510</c:v>
                </c:pt>
                <c:pt idx="2111">
                  <c:v>2511</c:v>
                </c:pt>
                <c:pt idx="2112">
                  <c:v>2512</c:v>
                </c:pt>
                <c:pt idx="2113">
                  <c:v>2513</c:v>
                </c:pt>
                <c:pt idx="2114">
                  <c:v>2514</c:v>
                </c:pt>
                <c:pt idx="2115">
                  <c:v>2515</c:v>
                </c:pt>
                <c:pt idx="2116">
                  <c:v>2516</c:v>
                </c:pt>
                <c:pt idx="2117">
                  <c:v>2517</c:v>
                </c:pt>
                <c:pt idx="2118">
                  <c:v>2518</c:v>
                </c:pt>
                <c:pt idx="2119">
                  <c:v>2519</c:v>
                </c:pt>
                <c:pt idx="2120">
                  <c:v>2520</c:v>
                </c:pt>
                <c:pt idx="2121">
                  <c:v>2521</c:v>
                </c:pt>
                <c:pt idx="2122">
                  <c:v>2522</c:v>
                </c:pt>
                <c:pt idx="2123">
                  <c:v>2523</c:v>
                </c:pt>
                <c:pt idx="2124">
                  <c:v>2524</c:v>
                </c:pt>
                <c:pt idx="2125">
                  <c:v>2525</c:v>
                </c:pt>
                <c:pt idx="2126">
                  <c:v>2526</c:v>
                </c:pt>
                <c:pt idx="2127">
                  <c:v>2527</c:v>
                </c:pt>
                <c:pt idx="2128">
                  <c:v>2528</c:v>
                </c:pt>
                <c:pt idx="2129">
                  <c:v>2529</c:v>
                </c:pt>
                <c:pt idx="2130">
                  <c:v>2530</c:v>
                </c:pt>
                <c:pt idx="2131">
                  <c:v>2531</c:v>
                </c:pt>
                <c:pt idx="2132">
                  <c:v>2532</c:v>
                </c:pt>
                <c:pt idx="2133">
                  <c:v>2533</c:v>
                </c:pt>
                <c:pt idx="2134">
                  <c:v>2534</c:v>
                </c:pt>
                <c:pt idx="2135">
                  <c:v>2535</c:v>
                </c:pt>
                <c:pt idx="2136">
                  <c:v>2536</c:v>
                </c:pt>
                <c:pt idx="2137">
                  <c:v>2537</c:v>
                </c:pt>
                <c:pt idx="2138">
                  <c:v>2538</c:v>
                </c:pt>
                <c:pt idx="2139">
                  <c:v>2539</c:v>
                </c:pt>
                <c:pt idx="2140">
                  <c:v>2540</c:v>
                </c:pt>
                <c:pt idx="2141">
                  <c:v>2541</c:v>
                </c:pt>
                <c:pt idx="2142">
                  <c:v>2542</c:v>
                </c:pt>
                <c:pt idx="2143">
                  <c:v>2543</c:v>
                </c:pt>
                <c:pt idx="2144">
                  <c:v>2544</c:v>
                </c:pt>
                <c:pt idx="2145">
                  <c:v>2545</c:v>
                </c:pt>
                <c:pt idx="2146">
                  <c:v>2546</c:v>
                </c:pt>
                <c:pt idx="2147">
                  <c:v>2547</c:v>
                </c:pt>
                <c:pt idx="2148">
                  <c:v>2548</c:v>
                </c:pt>
                <c:pt idx="2149">
                  <c:v>2549</c:v>
                </c:pt>
                <c:pt idx="2150">
                  <c:v>2550</c:v>
                </c:pt>
                <c:pt idx="2151">
                  <c:v>2551</c:v>
                </c:pt>
                <c:pt idx="2152">
                  <c:v>2552</c:v>
                </c:pt>
                <c:pt idx="2153">
                  <c:v>2553</c:v>
                </c:pt>
                <c:pt idx="2154">
                  <c:v>2554</c:v>
                </c:pt>
                <c:pt idx="2155">
                  <c:v>2555</c:v>
                </c:pt>
                <c:pt idx="2156">
                  <c:v>2556</c:v>
                </c:pt>
                <c:pt idx="2157">
                  <c:v>2557</c:v>
                </c:pt>
                <c:pt idx="2158">
                  <c:v>2558</c:v>
                </c:pt>
                <c:pt idx="2159">
                  <c:v>2559</c:v>
                </c:pt>
                <c:pt idx="2160">
                  <c:v>2560</c:v>
                </c:pt>
                <c:pt idx="2161">
                  <c:v>2561</c:v>
                </c:pt>
                <c:pt idx="2162">
                  <c:v>2562</c:v>
                </c:pt>
                <c:pt idx="2163">
                  <c:v>2563</c:v>
                </c:pt>
                <c:pt idx="2164">
                  <c:v>2564</c:v>
                </c:pt>
                <c:pt idx="2165">
                  <c:v>2565</c:v>
                </c:pt>
                <c:pt idx="2166">
                  <c:v>2566</c:v>
                </c:pt>
                <c:pt idx="2167">
                  <c:v>2567</c:v>
                </c:pt>
                <c:pt idx="2168">
                  <c:v>2568</c:v>
                </c:pt>
                <c:pt idx="2169">
                  <c:v>2569</c:v>
                </c:pt>
                <c:pt idx="2170">
                  <c:v>2570</c:v>
                </c:pt>
                <c:pt idx="2171">
                  <c:v>2571</c:v>
                </c:pt>
                <c:pt idx="2172">
                  <c:v>2572</c:v>
                </c:pt>
                <c:pt idx="2173">
                  <c:v>2573</c:v>
                </c:pt>
                <c:pt idx="2174">
                  <c:v>2574</c:v>
                </c:pt>
                <c:pt idx="2175">
                  <c:v>2575</c:v>
                </c:pt>
                <c:pt idx="2176">
                  <c:v>2576</c:v>
                </c:pt>
                <c:pt idx="2177">
                  <c:v>2577</c:v>
                </c:pt>
                <c:pt idx="2178">
                  <c:v>2578</c:v>
                </c:pt>
                <c:pt idx="2179">
                  <c:v>2579</c:v>
                </c:pt>
                <c:pt idx="2180">
                  <c:v>2580</c:v>
                </c:pt>
                <c:pt idx="2181">
                  <c:v>2581</c:v>
                </c:pt>
                <c:pt idx="2182">
                  <c:v>2582</c:v>
                </c:pt>
                <c:pt idx="2183">
                  <c:v>2583</c:v>
                </c:pt>
                <c:pt idx="2184">
                  <c:v>2584</c:v>
                </c:pt>
                <c:pt idx="2185">
                  <c:v>2585</c:v>
                </c:pt>
                <c:pt idx="2186">
                  <c:v>2586</c:v>
                </c:pt>
                <c:pt idx="2187">
                  <c:v>2587</c:v>
                </c:pt>
                <c:pt idx="2188">
                  <c:v>2588</c:v>
                </c:pt>
                <c:pt idx="2189">
                  <c:v>2589</c:v>
                </c:pt>
                <c:pt idx="2190">
                  <c:v>2590</c:v>
                </c:pt>
                <c:pt idx="2191">
                  <c:v>2591</c:v>
                </c:pt>
                <c:pt idx="2192">
                  <c:v>2592</c:v>
                </c:pt>
                <c:pt idx="2193">
                  <c:v>2593</c:v>
                </c:pt>
                <c:pt idx="2194">
                  <c:v>2594</c:v>
                </c:pt>
                <c:pt idx="2195">
                  <c:v>2595</c:v>
                </c:pt>
                <c:pt idx="2196">
                  <c:v>2596</c:v>
                </c:pt>
                <c:pt idx="2197">
                  <c:v>2597</c:v>
                </c:pt>
                <c:pt idx="2198">
                  <c:v>2598</c:v>
                </c:pt>
                <c:pt idx="2199">
                  <c:v>2599</c:v>
                </c:pt>
                <c:pt idx="2200">
                  <c:v>2600</c:v>
                </c:pt>
                <c:pt idx="2201">
                  <c:v>2601</c:v>
                </c:pt>
                <c:pt idx="2202">
                  <c:v>2602</c:v>
                </c:pt>
                <c:pt idx="2203">
                  <c:v>2603</c:v>
                </c:pt>
                <c:pt idx="2204">
                  <c:v>2604</c:v>
                </c:pt>
                <c:pt idx="2205">
                  <c:v>2605</c:v>
                </c:pt>
                <c:pt idx="2206">
                  <c:v>2606</c:v>
                </c:pt>
                <c:pt idx="2207">
                  <c:v>2607</c:v>
                </c:pt>
                <c:pt idx="2208">
                  <c:v>2608</c:v>
                </c:pt>
                <c:pt idx="2209">
                  <c:v>2609</c:v>
                </c:pt>
                <c:pt idx="2210">
                  <c:v>2610</c:v>
                </c:pt>
                <c:pt idx="2211">
                  <c:v>2611</c:v>
                </c:pt>
                <c:pt idx="2212">
                  <c:v>2612</c:v>
                </c:pt>
                <c:pt idx="2213">
                  <c:v>2613</c:v>
                </c:pt>
                <c:pt idx="2214">
                  <c:v>2614</c:v>
                </c:pt>
                <c:pt idx="2215">
                  <c:v>2615</c:v>
                </c:pt>
                <c:pt idx="2216">
                  <c:v>2616</c:v>
                </c:pt>
                <c:pt idx="2217">
                  <c:v>2617</c:v>
                </c:pt>
                <c:pt idx="2218">
                  <c:v>2618</c:v>
                </c:pt>
                <c:pt idx="2219">
                  <c:v>2619</c:v>
                </c:pt>
                <c:pt idx="2220">
                  <c:v>2620</c:v>
                </c:pt>
                <c:pt idx="2221">
                  <c:v>2621</c:v>
                </c:pt>
                <c:pt idx="2222">
                  <c:v>2622</c:v>
                </c:pt>
                <c:pt idx="2223">
                  <c:v>2623</c:v>
                </c:pt>
                <c:pt idx="2224">
                  <c:v>2624</c:v>
                </c:pt>
                <c:pt idx="2225">
                  <c:v>2625</c:v>
                </c:pt>
                <c:pt idx="2226">
                  <c:v>2626</c:v>
                </c:pt>
                <c:pt idx="2227">
                  <c:v>2627</c:v>
                </c:pt>
                <c:pt idx="2228">
                  <c:v>2628</c:v>
                </c:pt>
                <c:pt idx="2229">
                  <c:v>2629</c:v>
                </c:pt>
                <c:pt idx="2230">
                  <c:v>2630</c:v>
                </c:pt>
                <c:pt idx="2231">
                  <c:v>2631</c:v>
                </c:pt>
                <c:pt idx="2232">
                  <c:v>2632</c:v>
                </c:pt>
                <c:pt idx="2233">
                  <c:v>2633</c:v>
                </c:pt>
                <c:pt idx="2234">
                  <c:v>2634</c:v>
                </c:pt>
                <c:pt idx="2235">
                  <c:v>2635</c:v>
                </c:pt>
                <c:pt idx="2236">
                  <c:v>2636</c:v>
                </c:pt>
                <c:pt idx="2237">
                  <c:v>2637</c:v>
                </c:pt>
                <c:pt idx="2238">
                  <c:v>2638</c:v>
                </c:pt>
                <c:pt idx="2239">
                  <c:v>2639</c:v>
                </c:pt>
                <c:pt idx="2240">
                  <c:v>2640</c:v>
                </c:pt>
                <c:pt idx="2241">
                  <c:v>2641</c:v>
                </c:pt>
                <c:pt idx="2242">
                  <c:v>2642</c:v>
                </c:pt>
                <c:pt idx="2243">
                  <c:v>2643</c:v>
                </c:pt>
                <c:pt idx="2244">
                  <c:v>2644</c:v>
                </c:pt>
                <c:pt idx="2245">
                  <c:v>2645</c:v>
                </c:pt>
                <c:pt idx="2246">
                  <c:v>2646</c:v>
                </c:pt>
                <c:pt idx="2247">
                  <c:v>2647</c:v>
                </c:pt>
                <c:pt idx="2248">
                  <c:v>2648</c:v>
                </c:pt>
                <c:pt idx="2249">
                  <c:v>2649</c:v>
                </c:pt>
                <c:pt idx="2250">
                  <c:v>2650</c:v>
                </c:pt>
                <c:pt idx="2251">
                  <c:v>2651</c:v>
                </c:pt>
                <c:pt idx="2252">
                  <c:v>2652</c:v>
                </c:pt>
                <c:pt idx="2253">
                  <c:v>2653</c:v>
                </c:pt>
                <c:pt idx="2254">
                  <c:v>2654</c:v>
                </c:pt>
                <c:pt idx="2255">
                  <c:v>2655</c:v>
                </c:pt>
                <c:pt idx="2256">
                  <c:v>2656</c:v>
                </c:pt>
                <c:pt idx="2257">
                  <c:v>2657</c:v>
                </c:pt>
                <c:pt idx="2258">
                  <c:v>2658</c:v>
                </c:pt>
                <c:pt idx="2259">
                  <c:v>2659</c:v>
                </c:pt>
                <c:pt idx="2260">
                  <c:v>2660</c:v>
                </c:pt>
                <c:pt idx="2261">
                  <c:v>2661</c:v>
                </c:pt>
                <c:pt idx="2262">
                  <c:v>2662</c:v>
                </c:pt>
                <c:pt idx="2263">
                  <c:v>2663</c:v>
                </c:pt>
                <c:pt idx="2264">
                  <c:v>2664</c:v>
                </c:pt>
                <c:pt idx="2265">
                  <c:v>2665</c:v>
                </c:pt>
                <c:pt idx="2266">
                  <c:v>2666</c:v>
                </c:pt>
                <c:pt idx="2267">
                  <c:v>2667</c:v>
                </c:pt>
                <c:pt idx="2268">
                  <c:v>2668</c:v>
                </c:pt>
                <c:pt idx="2269">
                  <c:v>2669</c:v>
                </c:pt>
                <c:pt idx="2270">
                  <c:v>2670</c:v>
                </c:pt>
                <c:pt idx="2271">
                  <c:v>2671</c:v>
                </c:pt>
                <c:pt idx="2272">
                  <c:v>2672</c:v>
                </c:pt>
                <c:pt idx="2273">
                  <c:v>2673</c:v>
                </c:pt>
                <c:pt idx="2274">
                  <c:v>2674</c:v>
                </c:pt>
                <c:pt idx="2275">
                  <c:v>2675</c:v>
                </c:pt>
                <c:pt idx="2276">
                  <c:v>2676</c:v>
                </c:pt>
                <c:pt idx="2277">
                  <c:v>2677</c:v>
                </c:pt>
                <c:pt idx="2278">
                  <c:v>2678</c:v>
                </c:pt>
                <c:pt idx="2279">
                  <c:v>2679</c:v>
                </c:pt>
                <c:pt idx="2280">
                  <c:v>2680</c:v>
                </c:pt>
                <c:pt idx="2281">
                  <c:v>2681</c:v>
                </c:pt>
                <c:pt idx="2282">
                  <c:v>2682</c:v>
                </c:pt>
                <c:pt idx="2283">
                  <c:v>2683</c:v>
                </c:pt>
                <c:pt idx="2284">
                  <c:v>2684</c:v>
                </c:pt>
                <c:pt idx="2285">
                  <c:v>2685</c:v>
                </c:pt>
                <c:pt idx="2286">
                  <c:v>2686</c:v>
                </c:pt>
                <c:pt idx="2287">
                  <c:v>2687</c:v>
                </c:pt>
                <c:pt idx="2288">
                  <c:v>2688</c:v>
                </c:pt>
                <c:pt idx="2289">
                  <c:v>2689</c:v>
                </c:pt>
                <c:pt idx="2290">
                  <c:v>2690</c:v>
                </c:pt>
                <c:pt idx="2291">
                  <c:v>2691</c:v>
                </c:pt>
                <c:pt idx="2292">
                  <c:v>2692</c:v>
                </c:pt>
                <c:pt idx="2293">
                  <c:v>2693</c:v>
                </c:pt>
                <c:pt idx="2294">
                  <c:v>2694</c:v>
                </c:pt>
                <c:pt idx="2295">
                  <c:v>2695</c:v>
                </c:pt>
                <c:pt idx="2296">
                  <c:v>2696</c:v>
                </c:pt>
                <c:pt idx="2297">
                  <c:v>2697</c:v>
                </c:pt>
                <c:pt idx="2298">
                  <c:v>2698</c:v>
                </c:pt>
                <c:pt idx="2299">
                  <c:v>2699</c:v>
                </c:pt>
                <c:pt idx="2300">
                  <c:v>2700</c:v>
                </c:pt>
                <c:pt idx="2301">
                  <c:v>2701</c:v>
                </c:pt>
                <c:pt idx="2302">
                  <c:v>2702</c:v>
                </c:pt>
                <c:pt idx="2303">
                  <c:v>2703</c:v>
                </c:pt>
                <c:pt idx="2304">
                  <c:v>2704</c:v>
                </c:pt>
                <c:pt idx="2305">
                  <c:v>2705</c:v>
                </c:pt>
                <c:pt idx="2306">
                  <c:v>2706</c:v>
                </c:pt>
                <c:pt idx="2307">
                  <c:v>2707</c:v>
                </c:pt>
                <c:pt idx="2308">
                  <c:v>2708</c:v>
                </c:pt>
                <c:pt idx="2309">
                  <c:v>2709</c:v>
                </c:pt>
                <c:pt idx="2310">
                  <c:v>2710</c:v>
                </c:pt>
                <c:pt idx="2311">
                  <c:v>2711</c:v>
                </c:pt>
                <c:pt idx="2312">
                  <c:v>2712</c:v>
                </c:pt>
                <c:pt idx="2313">
                  <c:v>2713</c:v>
                </c:pt>
                <c:pt idx="2314">
                  <c:v>2714</c:v>
                </c:pt>
                <c:pt idx="2315">
                  <c:v>2715</c:v>
                </c:pt>
                <c:pt idx="2316">
                  <c:v>2716</c:v>
                </c:pt>
                <c:pt idx="2317">
                  <c:v>2717</c:v>
                </c:pt>
                <c:pt idx="2318">
                  <c:v>2718</c:v>
                </c:pt>
                <c:pt idx="2319">
                  <c:v>2719</c:v>
                </c:pt>
                <c:pt idx="2320">
                  <c:v>2720</c:v>
                </c:pt>
                <c:pt idx="2321">
                  <c:v>2721</c:v>
                </c:pt>
                <c:pt idx="2322">
                  <c:v>2722</c:v>
                </c:pt>
                <c:pt idx="2323">
                  <c:v>2723</c:v>
                </c:pt>
                <c:pt idx="2324">
                  <c:v>2724</c:v>
                </c:pt>
                <c:pt idx="2325">
                  <c:v>2725</c:v>
                </c:pt>
                <c:pt idx="2326">
                  <c:v>2726</c:v>
                </c:pt>
                <c:pt idx="2327">
                  <c:v>2727</c:v>
                </c:pt>
                <c:pt idx="2328">
                  <c:v>2728</c:v>
                </c:pt>
                <c:pt idx="2329">
                  <c:v>2729</c:v>
                </c:pt>
                <c:pt idx="2330">
                  <c:v>2730</c:v>
                </c:pt>
                <c:pt idx="2331">
                  <c:v>2731</c:v>
                </c:pt>
                <c:pt idx="2332">
                  <c:v>2732</c:v>
                </c:pt>
                <c:pt idx="2333">
                  <c:v>2733</c:v>
                </c:pt>
                <c:pt idx="2334">
                  <c:v>2734</c:v>
                </c:pt>
                <c:pt idx="2335">
                  <c:v>2735</c:v>
                </c:pt>
                <c:pt idx="2336">
                  <c:v>2736</c:v>
                </c:pt>
                <c:pt idx="2337">
                  <c:v>2737</c:v>
                </c:pt>
                <c:pt idx="2338">
                  <c:v>2738</c:v>
                </c:pt>
                <c:pt idx="2339">
                  <c:v>2739</c:v>
                </c:pt>
                <c:pt idx="2340">
                  <c:v>2740</c:v>
                </c:pt>
                <c:pt idx="2341">
                  <c:v>2741</c:v>
                </c:pt>
                <c:pt idx="2342">
                  <c:v>2742</c:v>
                </c:pt>
                <c:pt idx="2343">
                  <c:v>2743</c:v>
                </c:pt>
                <c:pt idx="2344">
                  <c:v>2744</c:v>
                </c:pt>
                <c:pt idx="2345">
                  <c:v>2745</c:v>
                </c:pt>
                <c:pt idx="2346">
                  <c:v>2746</c:v>
                </c:pt>
                <c:pt idx="2347">
                  <c:v>2747</c:v>
                </c:pt>
                <c:pt idx="2348">
                  <c:v>2748</c:v>
                </c:pt>
                <c:pt idx="2349">
                  <c:v>2749</c:v>
                </c:pt>
                <c:pt idx="2350">
                  <c:v>2750</c:v>
                </c:pt>
                <c:pt idx="2351">
                  <c:v>2751</c:v>
                </c:pt>
                <c:pt idx="2352">
                  <c:v>2752</c:v>
                </c:pt>
                <c:pt idx="2353">
                  <c:v>2753</c:v>
                </c:pt>
                <c:pt idx="2354">
                  <c:v>2754</c:v>
                </c:pt>
                <c:pt idx="2355">
                  <c:v>2755</c:v>
                </c:pt>
                <c:pt idx="2356">
                  <c:v>2756</c:v>
                </c:pt>
                <c:pt idx="2357">
                  <c:v>2757</c:v>
                </c:pt>
                <c:pt idx="2358">
                  <c:v>2758</c:v>
                </c:pt>
                <c:pt idx="2359">
                  <c:v>2759</c:v>
                </c:pt>
                <c:pt idx="2360">
                  <c:v>2760</c:v>
                </c:pt>
                <c:pt idx="2361">
                  <c:v>2761</c:v>
                </c:pt>
                <c:pt idx="2362">
                  <c:v>2762</c:v>
                </c:pt>
                <c:pt idx="2363">
                  <c:v>2763</c:v>
                </c:pt>
                <c:pt idx="2364">
                  <c:v>2764</c:v>
                </c:pt>
                <c:pt idx="2365">
                  <c:v>2765</c:v>
                </c:pt>
                <c:pt idx="2366">
                  <c:v>2766</c:v>
                </c:pt>
                <c:pt idx="2367">
                  <c:v>2767</c:v>
                </c:pt>
                <c:pt idx="2368">
                  <c:v>2768</c:v>
                </c:pt>
                <c:pt idx="2369">
                  <c:v>2769</c:v>
                </c:pt>
                <c:pt idx="2370">
                  <c:v>2770</c:v>
                </c:pt>
                <c:pt idx="2371">
                  <c:v>2771</c:v>
                </c:pt>
                <c:pt idx="2372">
                  <c:v>2772</c:v>
                </c:pt>
                <c:pt idx="2373">
                  <c:v>2773</c:v>
                </c:pt>
                <c:pt idx="2374">
                  <c:v>2774</c:v>
                </c:pt>
                <c:pt idx="2375">
                  <c:v>2775</c:v>
                </c:pt>
                <c:pt idx="2376">
                  <c:v>2776</c:v>
                </c:pt>
                <c:pt idx="2377">
                  <c:v>2777</c:v>
                </c:pt>
                <c:pt idx="2378">
                  <c:v>2778</c:v>
                </c:pt>
                <c:pt idx="2379">
                  <c:v>2779</c:v>
                </c:pt>
                <c:pt idx="2380">
                  <c:v>2780</c:v>
                </c:pt>
                <c:pt idx="2381">
                  <c:v>2781</c:v>
                </c:pt>
                <c:pt idx="2382">
                  <c:v>2782</c:v>
                </c:pt>
                <c:pt idx="2383">
                  <c:v>2783</c:v>
                </c:pt>
                <c:pt idx="2384">
                  <c:v>2784</c:v>
                </c:pt>
                <c:pt idx="2385">
                  <c:v>2785</c:v>
                </c:pt>
                <c:pt idx="2386">
                  <c:v>2786</c:v>
                </c:pt>
                <c:pt idx="2387">
                  <c:v>2787</c:v>
                </c:pt>
                <c:pt idx="2388">
                  <c:v>2788</c:v>
                </c:pt>
                <c:pt idx="2389">
                  <c:v>2789</c:v>
                </c:pt>
                <c:pt idx="2390">
                  <c:v>2790</c:v>
                </c:pt>
                <c:pt idx="2391">
                  <c:v>2791</c:v>
                </c:pt>
                <c:pt idx="2392">
                  <c:v>2792</c:v>
                </c:pt>
                <c:pt idx="2393">
                  <c:v>2793</c:v>
                </c:pt>
                <c:pt idx="2394">
                  <c:v>2794</c:v>
                </c:pt>
                <c:pt idx="2395">
                  <c:v>2795</c:v>
                </c:pt>
                <c:pt idx="2396">
                  <c:v>2796</c:v>
                </c:pt>
                <c:pt idx="2397">
                  <c:v>2797</c:v>
                </c:pt>
                <c:pt idx="2398">
                  <c:v>2798</c:v>
                </c:pt>
                <c:pt idx="2399">
                  <c:v>2799</c:v>
                </c:pt>
                <c:pt idx="2400">
                  <c:v>2800</c:v>
                </c:pt>
                <c:pt idx="2401">
                  <c:v>2801</c:v>
                </c:pt>
                <c:pt idx="2402">
                  <c:v>2802</c:v>
                </c:pt>
                <c:pt idx="2403">
                  <c:v>2803</c:v>
                </c:pt>
                <c:pt idx="2404">
                  <c:v>2804</c:v>
                </c:pt>
                <c:pt idx="2405">
                  <c:v>2805</c:v>
                </c:pt>
                <c:pt idx="2406">
                  <c:v>2806</c:v>
                </c:pt>
                <c:pt idx="2407">
                  <c:v>2807</c:v>
                </c:pt>
                <c:pt idx="2408">
                  <c:v>2808</c:v>
                </c:pt>
                <c:pt idx="2409">
                  <c:v>2809</c:v>
                </c:pt>
                <c:pt idx="2410">
                  <c:v>2810</c:v>
                </c:pt>
                <c:pt idx="2411">
                  <c:v>2811</c:v>
                </c:pt>
                <c:pt idx="2412">
                  <c:v>2812</c:v>
                </c:pt>
                <c:pt idx="2413">
                  <c:v>2813</c:v>
                </c:pt>
                <c:pt idx="2414">
                  <c:v>2814</c:v>
                </c:pt>
                <c:pt idx="2415">
                  <c:v>2815</c:v>
                </c:pt>
                <c:pt idx="2416">
                  <c:v>2816</c:v>
                </c:pt>
                <c:pt idx="2417">
                  <c:v>2817</c:v>
                </c:pt>
                <c:pt idx="2418">
                  <c:v>2818</c:v>
                </c:pt>
                <c:pt idx="2419">
                  <c:v>2819</c:v>
                </c:pt>
                <c:pt idx="2420">
                  <c:v>2820</c:v>
                </c:pt>
                <c:pt idx="2421">
                  <c:v>2821</c:v>
                </c:pt>
                <c:pt idx="2422">
                  <c:v>2822</c:v>
                </c:pt>
                <c:pt idx="2423">
                  <c:v>2823</c:v>
                </c:pt>
                <c:pt idx="2424">
                  <c:v>2824</c:v>
                </c:pt>
                <c:pt idx="2425">
                  <c:v>2825</c:v>
                </c:pt>
                <c:pt idx="2426">
                  <c:v>2826</c:v>
                </c:pt>
                <c:pt idx="2427">
                  <c:v>2827</c:v>
                </c:pt>
                <c:pt idx="2428">
                  <c:v>2828</c:v>
                </c:pt>
                <c:pt idx="2429">
                  <c:v>2829</c:v>
                </c:pt>
                <c:pt idx="2430">
                  <c:v>2830</c:v>
                </c:pt>
                <c:pt idx="2431">
                  <c:v>2831</c:v>
                </c:pt>
                <c:pt idx="2432">
                  <c:v>2832</c:v>
                </c:pt>
                <c:pt idx="2433">
                  <c:v>2833</c:v>
                </c:pt>
                <c:pt idx="2434">
                  <c:v>2834</c:v>
                </c:pt>
                <c:pt idx="2435">
                  <c:v>2835</c:v>
                </c:pt>
                <c:pt idx="2436">
                  <c:v>2836</c:v>
                </c:pt>
                <c:pt idx="2437">
                  <c:v>2837</c:v>
                </c:pt>
                <c:pt idx="2438">
                  <c:v>2838</c:v>
                </c:pt>
                <c:pt idx="2439">
                  <c:v>2839</c:v>
                </c:pt>
                <c:pt idx="2440">
                  <c:v>2840</c:v>
                </c:pt>
                <c:pt idx="2441">
                  <c:v>2841</c:v>
                </c:pt>
                <c:pt idx="2442">
                  <c:v>2842</c:v>
                </c:pt>
                <c:pt idx="2443">
                  <c:v>2843</c:v>
                </c:pt>
                <c:pt idx="2444">
                  <c:v>2844</c:v>
                </c:pt>
                <c:pt idx="2445">
                  <c:v>2845</c:v>
                </c:pt>
                <c:pt idx="2446">
                  <c:v>2846</c:v>
                </c:pt>
                <c:pt idx="2447">
                  <c:v>2847</c:v>
                </c:pt>
                <c:pt idx="2448">
                  <c:v>2848</c:v>
                </c:pt>
                <c:pt idx="2449">
                  <c:v>2849</c:v>
                </c:pt>
                <c:pt idx="2450">
                  <c:v>2850</c:v>
                </c:pt>
                <c:pt idx="2451">
                  <c:v>2851</c:v>
                </c:pt>
                <c:pt idx="2452">
                  <c:v>2852</c:v>
                </c:pt>
                <c:pt idx="2453">
                  <c:v>2853</c:v>
                </c:pt>
                <c:pt idx="2454">
                  <c:v>2854</c:v>
                </c:pt>
                <c:pt idx="2455">
                  <c:v>2855</c:v>
                </c:pt>
                <c:pt idx="2456">
                  <c:v>2856</c:v>
                </c:pt>
                <c:pt idx="2457">
                  <c:v>2857</c:v>
                </c:pt>
                <c:pt idx="2458">
                  <c:v>2858</c:v>
                </c:pt>
                <c:pt idx="2459">
                  <c:v>2859</c:v>
                </c:pt>
                <c:pt idx="2460">
                  <c:v>2860</c:v>
                </c:pt>
                <c:pt idx="2461">
                  <c:v>2861</c:v>
                </c:pt>
                <c:pt idx="2462">
                  <c:v>2862</c:v>
                </c:pt>
                <c:pt idx="2463">
                  <c:v>2863</c:v>
                </c:pt>
                <c:pt idx="2464">
                  <c:v>2864</c:v>
                </c:pt>
                <c:pt idx="2465">
                  <c:v>2865</c:v>
                </c:pt>
                <c:pt idx="2466">
                  <c:v>2866</c:v>
                </c:pt>
                <c:pt idx="2467">
                  <c:v>2867</c:v>
                </c:pt>
                <c:pt idx="2468">
                  <c:v>2868</c:v>
                </c:pt>
                <c:pt idx="2469">
                  <c:v>2869</c:v>
                </c:pt>
                <c:pt idx="2470">
                  <c:v>2870</c:v>
                </c:pt>
                <c:pt idx="2471">
                  <c:v>2871</c:v>
                </c:pt>
                <c:pt idx="2472">
                  <c:v>2872</c:v>
                </c:pt>
                <c:pt idx="2473">
                  <c:v>2873</c:v>
                </c:pt>
                <c:pt idx="2474">
                  <c:v>2874</c:v>
                </c:pt>
                <c:pt idx="2475">
                  <c:v>2875</c:v>
                </c:pt>
                <c:pt idx="2476">
                  <c:v>2876</c:v>
                </c:pt>
                <c:pt idx="2477">
                  <c:v>2877</c:v>
                </c:pt>
                <c:pt idx="2478">
                  <c:v>2878</c:v>
                </c:pt>
                <c:pt idx="2479">
                  <c:v>2879</c:v>
                </c:pt>
                <c:pt idx="2480">
                  <c:v>2880</c:v>
                </c:pt>
                <c:pt idx="2481">
                  <c:v>2881</c:v>
                </c:pt>
                <c:pt idx="2482">
                  <c:v>2882</c:v>
                </c:pt>
                <c:pt idx="2483">
                  <c:v>2883</c:v>
                </c:pt>
                <c:pt idx="2484">
                  <c:v>2884</c:v>
                </c:pt>
                <c:pt idx="2485">
                  <c:v>2885</c:v>
                </c:pt>
                <c:pt idx="2486">
                  <c:v>2886</c:v>
                </c:pt>
                <c:pt idx="2487">
                  <c:v>2887</c:v>
                </c:pt>
                <c:pt idx="2488">
                  <c:v>2888</c:v>
                </c:pt>
                <c:pt idx="2489">
                  <c:v>2889</c:v>
                </c:pt>
                <c:pt idx="2490">
                  <c:v>2890</c:v>
                </c:pt>
                <c:pt idx="2491">
                  <c:v>2891</c:v>
                </c:pt>
                <c:pt idx="2492">
                  <c:v>2892</c:v>
                </c:pt>
                <c:pt idx="2493">
                  <c:v>2893</c:v>
                </c:pt>
                <c:pt idx="2494">
                  <c:v>2894</c:v>
                </c:pt>
                <c:pt idx="2495">
                  <c:v>2895</c:v>
                </c:pt>
                <c:pt idx="2496">
                  <c:v>2896</c:v>
                </c:pt>
                <c:pt idx="2497">
                  <c:v>2897</c:v>
                </c:pt>
                <c:pt idx="2498">
                  <c:v>2898</c:v>
                </c:pt>
                <c:pt idx="2499">
                  <c:v>2899</c:v>
                </c:pt>
                <c:pt idx="2500">
                  <c:v>2900</c:v>
                </c:pt>
                <c:pt idx="2501">
                  <c:v>2901</c:v>
                </c:pt>
                <c:pt idx="2502">
                  <c:v>2902</c:v>
                </c:pt>
                <c:pt idx="2503">
                  <c:v>2903</c:v>
                </c:pt>
                <c:pt idx="2504">
                  <c:v>2904</c:v>
                </c:pt>
                <c:pt idx="2505">
                  <c:v>2905</c:v>
                </c:pt>
                <c:pt idx="2506">
                  <c:v>2906</c:v>
                </c:pt>
                <c:pt idx="2507">
                  <c:v>2907</c:v>
                </c:pt>
                <c:pt idx="2508">
                  <c:v>2908</c:v>
                </c:pt>
                <c:pt idx="2509">
                  <c:v>2909</c:v>
                </c:pt>
                <c:pt idx="2510">
                  <c:v>2910</c:v>
                </c:pt>
                <c:pt idx="2511">
                  <c:v>2911</c:v>
                </c:pt>
                <c:pt idx="2512">
                  <c:v>2912</c:v>
                </c:pt>
                <c:pt idx="2513">
                  <c:v>2913</c:v>
                </c:pt>
                <c:pt idx="2514">
                  <c:v>2914</c:v>
                </c:pt>
                <c:pt idx="2515">
                  <c:v>2915</c:v>
                </c:pt>
                <c:pt idx="2516">
                  <c:v>2916</c:v>
                </c:pt>
                <c:pt idx="2517">
                  <c:v>2917</c:v>
                </c:pt>
                <c:pt idx="2518">
                  <c:v>2918</c:v>
                </c:pt>
                <c:pt idx="2519">
                  <c:v>2919</c:v>
                </c:pt>
                <c:pt idx="2520">
                  <c:v>2920</c:v>
                </c:pt>
                <c:pt idx="2521">
                  <c:v>2921</c:v>
                </c:pt>
                <c:pt idx="2522">
                  <c:v>2922</c:v>
                </c:pt>
                <c:pt idx="2523">
                  <c:v>2923</c:v>
                </c:pt>
                <c:pt idx="2524">
                  <c:v>2924</c:v>
                </c:pt>
                <c:pt idx="2525">
                  <c:v>2925</c:v>
                </c:pt>
                <c:pt idx="2526">
                  <c:v>2926</c:v>
                </c:pt>
                <c:pt idx="2527">
                  <c:v>2927</c:v>
                </c:pt>
                <c:pt idx="2528">
                  <c:v>2928</c:v>
                </c:pt>
                <c:pt idx="2529">
                  <c:v>2929</c:v>
                </c:pt>
                <c:pt idx="2530">
                  <c:v>2930</c:v>
                </c:pt>
                <c:pt idx="2531">
                  <c:v>2931</c:v>
                </c:pt>
                <c:pt idx="2532">
                  <c:v>2932</c:v>
                </c:pt>
                <c:pt idx="2533">
                  <c:v>2933</c:v>
                </c:pt>
                <c:pt idx="2534">
                  <c:v>2934</c:v>
                </c:pt>
                <c:pt idx="2535">
                  <c:v>2935</c:v>
                </c:pt>
                <c:pt idx="2536">
                  <c:v>2936</c:v>
                </c:pt>
                <c:pt idx="2537">
                  <c:v>2937</c:v>
                </c:pt>
                <c:pt idx="2538">
                  <c:v>2938</c:v>
                </c:pt>
                <c:pt idx="2539">
                  <c:v>2939</c:v>
                </c:pt>
                <c:pt idx="2540">
                  <c:v>2940</c:v>
                </c:pt>
                <c:pt idx="2541">
                  <c:v>2941</c:v>
                </c:pt>
                <c:pt idx="2542">
                  <c:v>2942</c:v>
                </c:pt>
                <c:pt idx="2543">
                  <c:v>2943</c:v>
                </c:pt>
                <c:pt idx="2544">
                  <c:v>2944</c:v>
                </c:pt>
                <c:pt idx="2545">
                  <c:v>2945</c:v>
                </c:pt>
                <c:pt idx="2546">
                  <c:v>2946</c:v>
                </c:pt>
                <c:pt idx="2547">
                  <c:v>2947</c:v>
                </c:pt>
                <c:pt idx="2548">
                  <c:v>2948</c:v>
                </c:pt>
                <c:pt idx="2549">
                  <c:v>2949</c:v>
                </c:pt>
                <c:pt idx="2550">
                  <c:v>2950</c:v>
                </c:pt>
                <c:pt idx="2551">
                  <c:v>2951</c:v>
                </c:pt>
                <c:pt idx="2552">
                  <c:v>2952</c:v>
                </c:pt>
                <c:pt idx="2553">
                  <c:v>2953</c:v>
                </c:pt>
                <c:pt idx="2554">
                  <c:v>2954</c:v>
                </c:pt>
                <c:pt idx="2555">
                  <c:v>2955</c:v>
                </c:pt>
                <c:pt idx="2556">
                  <c:v>2956</c:v>
                </c:pt>
                <c:pt idx="2557">
                  <c:v>2957</c:v>
                </c:pt>
                <c:pt idx="2558">
                  <c:v>2958</c:v>
                </c:pt>
                <c:pt idx="2559">
                  <c:v>2959</c:v>
                </c:pt>
                <c:pt idx="2560">
                  <c:v>2960</c:v>
                </c:pt>
                <c:pt idx="2561">
                  <c:v>2961</c:v>
                </c:pt>
                <c:pt idx="2562">
                  <c:v>2962</c:v>
                </c:pt>
                <c:pt idx="2563">
                  <c:v>2963</c:v>
                </c:pt>
                <c:pt idx="2564">
                  <c:v>2964</c:v>
                </c:pt>
                <c:pt idx="2565">
                  <c:v>2965</c:v>
                </c:pt>
                <c:pt idx="2566">
                  <c:v>2966</c:v>
                </c:pt>
                <c:pt idx="2567">
                  <c:v>2967</c:v>
                </c:pt>
                <c:pt idx="2568">
                  <c:v>2968</c:v>
                </c:pt>
                <c:pt idx="2569">
                  <c:v>2969</c:v>
                </c:pt>
                <c:pt idx="2570">
                  <c:v>2970</c:v>
                </c:pt>
                <c:pt idx="2571">
                  <c:v>2971</c:v>
                </c:pt>
                <c:pt idx="2572">
                  <c:v>2972</c:v>
                </c:pt>
                <c:pt idx="2573">
                  <c:v>2973</c:v>
                </c:pt>
                <c:pt idx="2574">
                  <c:v>2974</c:v>
                </c:pt>
                <c:pt idx="2575">
                  <c:v>2975</c:v>
                </c:pt>
                <c:pt idx="2576">
                  <c:v>2976</c:v>
                </c:pt>
                <c:pt idx="2577">
                  <c:v>2977</c:v>
                </c:pt>
                <c:pt idx="2578">
                  <c:v>2978</c:v>
                </c:pt>
                <c:pt idx="2579">
                  <c:v>2979</c:v>
                </c:pt>
                <c:pt idx="2580">
                  <c:v>2980</c:v>
                </c:pt>
                <c:pt idx="2581">
                  <c:v>2981</c:v>
                </c:pt>
                <c:pt idx="2582">
                  <c:v>2982</c:v>
                </c:pt>
                <c:pt idx="2583">
                  <c:v>2983</c:v>
                </c:pt>
                <c:pt idx="2584">
                  <c:v>2984</c:v>
                </c:pt>
                <c:pt idx="2585">
                  <c:v>2985</c:v>
                </c:pt>
                <c:pt idx="2586">
                  <c:v>2986</c:v>
                </c:pt>
                <c:pt idx="2587">
                  <c:v>2987</c:v>
                </c:pt>
                <c:pt idx="2588">
                  <c:v>2988</c:v>
                </c:pt>
                <c:pt idx="2589">
                  <c:v>2989</c:v>
                </c:pt>
                <c:pt idx="2590">
                  <c:v>2990</c:v>
                </c:pt>
                <c:pt idx="2591">
                  <c:v>2991</c:v>
                </c:pt>
                <c:pt idx="2592">
                  <c:v>2992</c:v>
                </c:pt>
                <c:pt idx="2593">
                  <c:v>2993</c:v>
                </c:pt>
                <c:pt idx="2594">
                  <c:v>2994</c:v>
                </c:pt>
                <c:pt idx="2595">
                  <c:v>2995</c:v>
                </c:pt>
                <c:pt idx="2596">
                  <c:v>2996</c:v>
                </c:pt>
                <c:pt idx="2597">
                  <c:v>2997</c:v>
                </c:pt>
                <c:pt idx="2598">
                  <c:v>2998</c:v>
                </c:pt>
                <c:pt idx="2599">
                  <c:v>2999</c:v>
                </c:pt>
                <c:pt idx="2600">
                  <c:v>3000</c:v>
                </c:pt>
                <c:pt idx="2601">
                  <c:v>3001</c:v>
                </c:pt>
                <c:pt idx="2602">
                  <c:v>3002</c:v>
                </c:pt>
                <c:pt idx="2603">
                  <c:v>3003</c:v>
                </c:pt>
                <c:pt idx="2604">
                  <c:v>3004</c:v>
                </c:pt>
                <c:pt idx="2605">
                  <c:v>3005</c:v>
                </c:pt>
                <c:pt idx="2606">
                  <c:v>3006</c:v>
                </c:pt>
                <c:pt idx="2607">
                  <c:v>3007</c:v>
                </c:pt>
                <c:pt idx="2608">
                  <c:v>3008</c:v>
                </c:pt>
                <c:pt idx="2609">
                  <c:v>3009</c:v>
                </c:pt>
                <c:pt idx="2610">
                  <c:v>3010</c:v>
                </c:pt>
                <c:pt idx="2611">
                  <c:v>3011</c:v>
                </c:pt>
                <c:pt idx="2612">
                  <c:v>3012</c:v>
                </c:pt>
                <c:pt idx="2613">
                  <c:v>3013</c:v>
                </c:pt>
                <c:pt idx="2614">
                  <c:v>3014</c:v>
                </c:pt>
                <c:pt idx="2615">
                  <c:v>3015</c:v>
                </c:pt>
                <c:pt idx="2616">
                  <c:v>3016</c:v>
                </c:pt>
                <c:pt idx="2617">
                  <c:v>3017</c:v>
                </c:pt>
                <c:pt idx="2618">
                  <c:v>3018</c:v>
                </c:pt>
                <c:pt idx="2619">
                  <c:v>3019</c:v>
                </c:pt>
                <c:pt idx="2620">
                  <c:v>3020</c:v>
                </c:pt>
                <c:pt idx="2621">
                  <c:v>3021</c:v>
                </c:pt>
                <c:pt idx="2622">
                  <c:v>3022</c:v>
                </c:pt>
                <c:pt idx="2623">
                  <c:v>3023</c:v>
                </c:pt>
                <c:pt idx="2624">
                  <c:v>3024</c:v>
                </c:pt>
                <c:pt idx="2625">
                  <c:v>3025</c:v>
                </c:pt>
                <c:pt idx="2626">
                  <c:v>3026</c:v>
                </c:pt>
                <c:pt idx="2627">
                  <c:v>3027</c:v>
                </c:pt>
                <c:pt idx="2628">
                  <c:v>3028</c:v>
                </c:pt>
                <c:pt idx="2629">
                  <c:v>3029</c:v>
                </c:pt>
                <c:pt idx="2630">
                  <c:v>3030</c:v>
                </c:pt>
                <c:pt idx="2631">
                  <c:v>3031</c:v>
                </c:pt>
                <c:pt idx="2632">
                  <c:v>3032</c:v>
                </c:pt>
                <c:pt idx="2633">
                  <c:v>3033</c:v>
                </c:pt>
                <c:pt idx="2634">
                  <c:v>3034</c:v>
                </c:pt>
                <c:pt idx="2635">
                  <c:v>3035</c:v>
                </c:pt>
                <c:pt idx="2636">
                  <c:v>3036</c:v>
                </c:pt>
                <c:pt idx="2637">
                  <c:v>3037</c:v>
                </c:pt>
                <c:pt idx="2638">
                  <c:v>3038</c:v>
                </c:pt>
                <c:pt idx="2639">
                  <c:v>3039</c:v>
                </c:pt>
                <c:pt idx="2640">
                  <c:v>3040</c:v>
                </c:pt>
                <c:pt idx="2641">
                  <c:v>3041</c:v>
                </c:pt>
                <c:pt idx="2642">
                  <c:v>3042</c:v>
                </c:pt>
                <c:pt idx="2643">
                  <c:v>3043</c:v>
                </c:pt>
                <c:pt idx="2644">
                  <c:v>3044</c:v>
                </c:pt>
                <c:pt idx="2645">
                  <c:v>3045</c:v>
                </c:pt>
                <c:pt idx="2646">
                  <c:v>3046</c:v>
                </c:pt>
                <c:pt idx="2647">
                  <c:v>3047</c:v>
                </c:pt>
                <c:pt idx="2648">
                  <c:v>3048</c:v>
                </c:pt>
                <c:pt idx="2649">
                  <c:v>3049</c:v>
                </c:pt>
                <c:pt idx="2650">
                  <c:v>3050</c:v>
                </c:pt>
                <c:pt idx="2651">
                  <c:v>3051</c:v>
                </c:pt>
                <c:pt idx="2652">
                  <c:v>3052</c:v>
                </c:pt>
                <c:pt idx="2653">
                  <c:v>3053</c:v>
                </c:pt>
                <c:pt idx="2654">
                  <c:v>3054</c:v>
                </c:pt>
                <c:pt idx="2655">
                  <c:v>3055</c:v>
                </c:pt>
                <c:pt idx="2656">
                  <c:v>3056</c:v>
                </c:pt>
                <c:pt idx="2657">
                  <c:v>3057</c:v>
                </c:pt>
                <c:pt idx="2658">
                  <c:v>3058</c:v>
                </c:pt>
                <c:pt idx="2659">
                  <c:v>3059</c:v>
                </c:pt>
                <c:pt idx="2660">
                  <c:v>3060</c:v>
                </c:pt>
                <c:pt idx="2661">
                  <c:v>3061</c:v>
                </c:pt>
                <c:pt idx="2662">
                  <c:v>3062</c:v>
                </c:pt>
                <c:pt idx="2663">
                  <c:v>3063</c:v>
                </c:pt>
                <c:pt idx="2664">
                  <c:v>3064</c:v>
                </c:pt>
                <c:pt idx="2665">
                  <c:v>3065</c:v>
                </c:pt>
                <c:pt idx="2666">
                  <c:v>3066</c:v>
                </c:pt>
                <c:pt idx="2667">
                  <c:v>3067</c:v>
                </c:pt>
                <c:pt idx="2668">
                  <c:v>3068</c:v>
                </c:pt>
                <c:pt idx="2669">
                  <c:v>3069</c:v>
                </c:pt>
                <c:pt idx="2670">
                  <c:v>3070</c:v>
                </c:pt>
                <c:pt idx="2671">
                  <c:v>3071</c:v>
                </c:pt>
                <c:pt idx="2672">
                  <c:v>3072</c:v>
                </c:pt>
                <c:pt idx="2673">
                  <c:v>3073</c:v>
                </c:pt>
                <c:pt idx="2674">
                  <c:v>3074</c:v>
                </c:pt>
                <c:pt idx="2675">
                  <c:v>3075</c:v>
                </c:pt>
                <c:pt idx="2676">
                  <c:v>3076</c:v>
                </c:pt>
                <c:pt idx="2677">
                  <c:v>3077</c:v>
                </c:pt>
                <c:pt idx="2678">
                  <c:v>3078</c:v>
                </c:pt>
                <c:pt idx="2679">
                  <c:v>3079</c:v>
                </c:pt>
                <c:pt idx="2680">
                  <c:v>3080</c:v>
                </c:pt>
                <c:pt idx="2681">
                  <c:v>3081</c:v>
                </c:pt>
                <c:pt idx="2682">
                  <c:v>3082</c:v>
                </c:pt>
                <c:pt idx="2683">
                  <c:v>3083</c:v>
                </c:pt>
                <c:pt idx="2684">
                  <c:v>3084</c:v>
                </c:pt>
                <c:pt idx="2685">
                  <c:v>3085</c:v>
                </c:pt>
                <c:pt idx="2686">
                  <c:v>3086</c:v>
                </c:pt>
                <c:pt idx="2687">
                  <c:v>3087</c:v>
                </c:pt>
                <c:pt idx="2688">
                  <c:v>3088</c:v>
                </c:pt>
                <c:pt idx="2689">
                  <c:v>3089</c:v>
                </c:pt>
                <c:pt idx="2690">
                  <c:v>3090</c:v>
                </c:pt>
                <c:pt idx="2691">
                  <c:v>3091</c:v>
                </c:pt>
                <c:pt idx="2692">
                  <c:v>3092</c:v>
                </c:pt>
                <c:pt idx="2693">
                  <c:v>3093</c:v>
                </c:pt>
                <c:pt idx="2694">
                  <c:v>3094</c:v>
                </c:pt>
                <c:pt idx="2695">
                  <c:v>3095</c:v>
                </c:pt>
                <c:pt idx="2696">
                  <c:v>3096</c:v>
                </c:pt>
                <c:pt idx="2697">
                  <c:v>3097</c:v>
                </c:pt>
                <c:pt idx="2698">
                  <c:v>3098</c:v>
                </c:pt>
                <c:pt idx="2699">
                  <c:v>3099</c:v>
                </c:pt>
                <c:pt idx="2700">
                  <c:v>3100</c:v>
                </c:pt>
                <c:pt idx="2701">
                  <c:v>3101</c:v>
                </c:pt>
                <c:pt idx="2702">
                  <c:v>3102</c:v>
                </c:pt>
                <c:pt idx="2703">
                  <c:v>3103</c:v>
                </c:pt>
                <c:pt idx="2704">
                  <c:v>3104</c:v>
                </c:pt>
                <c:pt idx="2705">
                  <c:v>3105</c:v>
                </c:pt>
                <c:pt idx="2706">
                  <c:v>3106</c:v>
                </c:pt>
                <c:pt idx="2707">
                  <c:v>3107</c:v>
                </c:pt>
                <c:pt idx="2708">
                  <c:v>3108</c:v>
                </c:pt>
                <c:pt idx="2709">
                  <c:v>3109</c:v>
                </c:pt>
                <c:pt idx="2710">
                  <c:v>3110</c:v>
                </c:pt>
                <c:pt idx="2711">
                  <c:v>3111</c:v>
                </c:pt>
                <c:pt idx="2712">
                  <c:v>3112</c:v>
                </c:pt>
                <c:pt idx="2713">
                  <c:v>3113</c:v>
                </c:pt>
                <c:pt idx="2714">
                  <c:v>3114</c:v>
                </c:pt>
                <c:pt idx="2715">
                  <c:v>3115</c:v>
                </c:pt>
                <c:pt idx="2716">
                  <c:v>3116</c:v>
                </c:pt>
                <c:pt idx="2717">
                  <c:v>3117</c:v>
                </c:pt>
                <c:pt idx="2718">
                  <c:v>3118</c:v>
                </c:pt>
                <c:pt idx="2719">
                  <c:v>3119</c:v>
                </c:pt>
                <c:pt idx="2720">
                  <c:v>3120</c:v>
                </c:pt>
                <c:pt idx="2721">
                  <c:v>3121</c:v>
                </c:pt>
                <c:pt idx="2722">
                  <c:v>3122</c:v>
                </c:pt>
                <c:pt idx="2723">
                  <c:v>3123</c:v>
                </c:pt>
                <c:pt idx="2724">
                  <c:v>3124</c:v>
                </c:pt>
                <c:pt idx="2725">
                  <c:v>3125</c:v>
                </c:pt>
                <c:pt idx="2726">
                  <c:v>3126</c:v>
                </c:pt>
                <c:pt idx="2727">
                  <c:v>3127</c:v>
                </c:pt>
                <c:pt idx="2728">
                  <c:v>3128</c:v>
                </c:pt>
                <c:pt idx="2729">
                  <c:v>3129</c:v>
                </c:pt>
                <c:pt idx="2730">
                  <c:v>3130</c:v>
                </c:pt>
                <c:pt idx="2731">
                  <c:v>3131</c:v>
                </c:pt>
                <c:pt idx="2732">
                  <c:v>3132</c:v>
                </c:pt>
                <c:pt idx="2733">
                  <c:v>3133</c:v>
                </c:pt>
                <c:pt idx="2734">
                  <c:v>3134</c:v>
                </c:pt>
                <c:pt idx="2735">
                  <c:v>3135</c:v>
                </c:pt>
                <c:pt idx="2736">
                  <c:v>3136</c:v>
                </c:pt>
                <c:pt idx="2737">
                  <c:v>3137</c:v>
                </c:pt>
                <c:pt idx="2738">
                  <c:v>3138</c:v>
                </c:pt>
                <c:pt idx="2739">
                  <c:v>3139</c:v>
                </c:pt>
                <c:pt idx="2740">
                  <c:v>3140</c:v>
                </c:pt>
                <c:pt idx="2741">
                  <c:v>3141</c:v>
                </c:pt>
                <c:pt idx="2742">
                  <c:v>3142</c:v>
                </c:pt>
                <c:pt idx="2743">
                  <c:v>3143</c:v>
                </c:pt>
                <c:pt idx="2744">
                  <c:v>3144</c:v>
                </c:pt>
                <c:pt idx="2745">
                  <c:v>3145</c:v>
                </c:pt>
                <c:pt idx="2746">
                  <c:v>3146</c:v>
                </c:pt>
                <c:pt idx="2747">
                  <c:v>3147</c:v>
                </c:pt>
                <c:pt idx="2748">
                  <c:v>3148</c:v>
                </c:pt>
                <c:pt idx="2749">
                  <c:v>3149</c:v>
                </c:pt>
                <c:pt idx="2750">
                  <c:v>3150</c:v>
                </c:pt>
                <c:pt idx="2751">
                  <c:v>3151</c:v>
                </c:pt>
                <c:pt idx="2752">
                  <c:v>3152</c:v>
                </c:pt>
                <c:pt idx="2753">
                  <c:v>3153</c:v>
                </c:pt>
                <c:pt idx="2754">
                  <c:v>3154</c:v>
                </c:pt>
                <c:pt idx="2755">
                  <c:v>3155</c:v>
                </c:pt>
                <c:pt idx="2756">
                  <c:v>3156</c:v>
                </c:pt>
                <c:pt idx="2757">
                  <c:v>3157</c:v>
                </c:pt>
                <c:pt idx="2758">
                  <c:v>3158</c:v>
                </c:pt>
                <c:pt idx="2759">
                  <c:v>3159</c:v>
                </c:pt>
                <c:pt idx="2760">
                  <c:v>3160</c:v>
                </c:pt>
                <c:pt idx="2761">
                  <c:v>3161</c:v>
                </c:pt>
                <c:pt idx="2762">
                  <c:v>3162</c:v>
                </c:pt>
                <c:pt idx="2763">
                  <c:v>3163</c:v>
                </c:pt>
                <c:pt idx="2764">
                  <c:v>3164</c:v>
                </c:pt>
                <c:pt idx="2765">
                  <c:v>3165</c:v>
                </c:pt>
                <c:pt idx="2766">
                  <c:v>3166</c:v>
                </c:pt>
                <c:pt idx="2767">
                  <c:v>3167</c:v>
                </c:pt>
                <c:pt idx="2768">
                  <c:v>3168</c:v>
                </c:pt>
                <c:pt idx="2769">
                  <c:v>3169</c:v>
                </c:pt>
                <c:pt idx="2770">
                  <c:v>3170</c:v>
                </c:pt>
                <c:pt idx="2771">
                  <c:v>3171</c:v>
                </c:pt>
                <c:pt idx="2772">
                  <c:v>3172</c:v>
                </c:pt>
                <c:pt idx="2773">
                  <c:v>3173</c:v>
                </c:pt>
                <c:pt idx="2774">
                  <c:v>3174</c:v>
                </c:pt>
                <c:pt idx="2775">
                  <c:v>3175</c:v>
                </c:pt>
                <c:pt idx="2776">
                  <c:v>3176</c:v>
                </c:pt>
                <c:pt idx="2777">
                  <c:v>3177</c:v>
                </c:pt>
                <c:pt idx="2778">
                  <c:v>3178</c:v>
                </c:pt>
                <c:pt idx="2779">
                  <c:v>3179</c:v>
                </c:pt>
                <c:pt idx="2780">
                  <c:v>3180</c:v>
                </c:pt>
                <c:pt idx="2781">
                  <c:v>3181</c:v>
                </c:pt>
                <c:pt idx="2782">
                  <c:v>3182</c:v>
                </c:pt>
                <c:pt idx="2783">
                  <c:v>3183</c:v>
                </c:pt>
                <c:pt idx="2784">
                  <c:v>3184</c:v>
                </c:pt>
                <c:pt idx="2785">
                  <c:v>3185</c:v>
                </c:pt>
                <c:pt idx="2786">
                  <c:v>3186</c:v>
                </c:pt>
                <c:pt idx="2787">
                  <c:v>3187</c:v>
                </c:pt>
                <c:pt idx="2788">
                  <c:v>3188</c:v>
                </c:pt>
                <c:pt idx="2789">
                  <c:v>3189</c:v>
                </c:pt>
                <c:pt idx="2790">
                  <c:v>3190</c:v>
                </c:pt>
                <c:pt idx="2791">
                  <c:v>3191</c:v>
                </c:pt>
                <c:pt idx="2792">
                  <c:v>3192</c:v>
                </c:pt>
                <c:pt idx="2793">
                  <c:v>3193</c:v>
                </c:pt>
                <c:pt idx="2794">
                  <c:v>3194</c:v>
                </c:pt>
                <c:pt idx="2795">
                  <c:v>3195</c:v>
                </c:pt>
                <c:pt idx="2796">
                  <c:v>3196</c:v>
                </c:pt>
                <c:pt idx="2797">
                  <c:v>3197</c:v>
                </c:pt>
                <c:pt idx="2798">
                  <c:v>3198</c:v>
                </c:pt>
                <c:pt idx="2799">
                  <c:v>3199</c:v>
                </c:pt>
                <c:pt idx="2800">
                  <c:v>3200</c:v>
                </c:pt>
                <c:pt idx="2801">
                  <c:v>3201</c:v>
                </c:pt>
                <c:pt idx="2802">
                  <c:v>3202</c:v>
                </c:pt>
                <c:pt idx="2803">
                  <c:v>3203</c:v>
                </c:pt>
                <c:pt idx="2804">
                  <c:v>3204</c:v>
                </c:pt>
                <c:pt idx="2805">
                  <c:v>3205</c:v>
                </c:pt>
                <c:pt idx="2806">
                  <c:v>3206</c:v>
                </c:pt>
                <c:pt idx="2807">
                  <c:v>3207</c:v>
                </c:pt>
                <c:pt idx="2808">
                  <c:v>3208</c:v>
                </c:pt>
                <c:pt idx="2809">
                  <c:v>3209</c:v>
                </c:pt>
                <c:pt idx="2810">
                  <c:v>3210</c:v>
                </c:pt>
                <c:pt idx="2811">
                  <c:v>3211</c:v>
                </c:pt>
                <c:pt idx="2812">
                  <c:v>3212</c:v>
                </c:pt>
                <c:pt idx="2813">
                  <c:v>3213</c:v>
                </c:pt>
                <c:pt idx="2814">
                  <c:v>3214</c:v>
                </c:pt>
                <c:pt idx="2815">
                  <c:v>3215</c:v>
                </c:pt>
                <c:pt idx="2816">
                  <c:v>3216</c:v>
                </c:pt>
                <c:pt idx="2817">
                  <c:v>3217</c:v>
                </c:pt>
                <c:pt idx="2818">
                  <c:v>3218</c:v>
                </c:pt>
                <c:pt idx="2819">
                  <c:v>3219</c:v>
                </c:pt>
                <c:pt idx="2820">
                  <c:v>3220</c:v>
                </c:pt>
                <c:pt idx="2821">
                  <c:v>3221</c:v>
                </c:pt>
                <c:pt idx="2822">
                  <c:v>3222</c:v>
                </c:pt>
                <c:pt idx="2823">
                  <c:v>3223</c:v>
                </c:pt>
                <c:pt idx="2824">
                  <c:v>3224</c:v>
                </c:pt>
                <c:pt idx="2825">
                  <c:v>3225</c:v>
                </c:pt>
                <c:pt idx="2826">
                  <c:v>3226</c:v>
                </c:pt>
                <c:pt idx="2827">
                  <c:v>3227</c:v>
                </c:pt>
                <c:pt idx="2828">
                  <c:v>3228</c:v>
                </c:pt>
                <c:pt idx="2829">
                  <c:v>3229</c:v>
                </c:pt>
                <c:pt idx="2830">
                  <c:v>3230</c:v>
                </c:pt>
                <c:pt idx="2831">
                  <c:v>3231</c:v>
                </c:pt>
                <c:pt idx="2832">
                  <c:v>3232</c:v>
                </c:pt>
                <c:pt idx="2833">
                  <c:v>3233</c:v>
                </c:pt>
                <c:pt idx="2834">
                  <c:v>3234</c:v>
                </c:pt>
                <c:pt idx="2835">
                  <c:v>3235</c:v>
                </c:pt>
                <c:pt idx="2836">
                  <c:v>3236</c:v>
                </c:pt>
                <c:pt idx="2837">
                  <c:v>3237</c:v>
                </c:pt>
                <c:pt idx="2838">
                  <c:v>3238</c:v>
                </c:pt>
                <c:pt idx="2839">
                  <c:v>3239</c:v>
                </c:pt>
                <c:pt idx="2840">
                  <c:v>3240</c:v>
                </c:pt>
                <c:pt idx="2841">
                  <c:v>3241</c:v>
                </c:pt>
                <c:pt idx="2842">
                  <c:v>3242</c:v>
                </c:pt>
                <c:pt idx="2843">
                  <c:v>3243</c:v>
                </c:pt>
                <c:pt idx="2844">
                  <c:v>3244</c:v>
                </c:pt>
                <c:pt idx="2845">
                  <c:v>3245</c:v>
                </c:pt>
                <c:pt idx="2846">
                  <c:v>3246</c:v>
                </c:pt>
                <c:pt idx="2847">
                  <c:v>3247</c:v>
                </c:pt>
                <c:pt idx="2848">
                  <c:v>3248</c:v>
                </c:pt>
                <c:pt idx="2849">
                  <c:v>3249</c:v>
                </c:pt>
                <c:pt idx="2850">
                  <c:v>3250</c:v>
                </c:pt>
                <c:pt idx="2851">
                  <c:v>3251</c:v>
                </c:pt>
                <c:pt idx="2852">
                  <c:v>3252</c:v>
                </c:pt>
                <c:pt idx="2853">
                  <c:v>3253</c:v>
                </c:pt>
                <c:pt idx="2854">
                  <c:v>3254</c:v>
                </c:pt>
                <c:pt idx="2855">
                  <c:v>3255</c:v>
                </c:pt>
                <c:pt idx="2856">
                  <c:v>3256</c:v>
                </c:pt>
                <c:pt idx="2857">
                  <c:v>3257</c:v>
                </c:pt>
                <c:pt idx="2858">
                  <c:v>3258</c:v>
                </c:pt>
                <c:pt idx="2859">
                  <c:v>3259</c:v>
                </c:pt>
                <c:pt idx="2860">
                  <c:v>3260</c:v>
                </c:pt>
                <c:pt idx="2861">
                  <c:v>3261</c:v>
                </c:pt>
                <c:pt idx="2862">
                  <c:v>3262</c:v>
                </c:pt>
                <c:pt idx="2863">
                  <c:v>3263</c:v>
                </c:pt>
                <c:pt idx="2864">
                  <c:v>3264</c:v>
                </c:pt>
                <c:pt idx="2865">
                  <c:v>3265</c:v>
                </c:pt>
                <c:pt idx="2866">
                  <c:v>3266</c:v>
                </c:pt>
                <c:pt idx="2867">
                  <c:v>3267</c:v>
                </c:pt>
                <c:pt idx="2868">
                  <c:v>3268</c:v>
                </c:pt>
                <c:pt idx="2869">
                  <c:v>3269</c:v>
                </c:pt>
                <c:pt idx="2870">
                  <c:v>3270</c:v>
                </c:pt>
                <c:pt idx="2871">
                  <c:v>3271</c:v>
                </c:pt>
                <c:pt idx="2872">
                  <c:v>3272</c:v>
                </c:pt>
                <c:pt idx="2873">
                  <c:v>3273</c:v>
                </c:pt>
                <c:pt idx="2874">
                  <c:v>3274</c:v>
                </c:pt>
                <c:pt idx="2875">
                  <c:v>3275</c:v>
                </c:pt>
                <c:pt idx="2876">
                  <c:v>3276</c:v>
                </c:pt>
                <c:pt idx="2877">
                  <c:v>3277</c:v>
                </c:pt>
                <c:pt idx="2878">
                  <c:v>3278</c:v>
                </c:pt>
                <c:pt idx="2879">
                  <c:v>3279</c:v>
                </c:pt>
                <c:pt idx="2880">
                  <c:v>3280</c:v>
                </c:pt>
                <c:pt idx="2881">
                  <c:v>3281</c:v>
                </c:pt>
                <c:pt idx="2882">
                  <c:v>3282</c:v>
                </c:pt>
                <c:pt idx="2883">
                  <c:v>3283</c:v>
                </c:pt>
                <c:pt idx="2884">
                  <c:v>3284</c:v>
                </c:pt>
                <c:pt idx="2885">
                  <c:v>3285</c:v>
                </c:pt>
                <c:pt idx="2886">
                  <c:v>3286</c:v>
                </c:pt>
                <c:pt idx="2887">
                  <c:v>3287</c:v>
                </c:pt>
                <c:pt idx="2888">
                  <c:v>3288</c:v>
                </c:pt>
                <c:pt idx="2889">
                  <c:v>3289</c:v>
                </c:pt>
                <c:pt idx="2890">
                  <c:v>3290</c:v>
                </c:pt>
                <c:pt idx="2891">
                  <c:v>3291</c:v>
                </c:pt>
                <c:pt idx="2892">
                  <c:v>3292</c:v>
                </c:pt>
                <c:pt idx="2893">
                  <c:v>3293</c:v>
                </c:pt>
                <c:pt idx="2894">
                  <c:v>3294</c:v>
                </c:pt>
                <c:pt idx="2895">
                  <c:v>3295</c:v>
                </c:pt>
                <c:pt idx="2896">
                  <c:v>3296</c:v>
                </c:pt>
                <c:pt idx="2897">
                  <c:v>3297</c:v>
                </c:pt>
                <c:pt idx="2898">
                  <c:v>3298</c:v>
                </c:pt>
                <c:pt idx="2899">
                  <c:v>3299</c:v>
                </c:pt>
                <c:pt idx="2900">
                  <c:v>3300</c:v>
                </c:pt>
                <c:pt idx="2901">
                  <c:v>3301</c:v>
                </c:pt>
                <c:pt idx="2902">
                  <c:v>3302</c:v>
                </c:pt>
                <c:pt idx="2903">
                  <c:v>3303</c:v>
                </c:pt>
                <c:pt idx="2904">
                  <c:v>3304</c:v>
                </c:pt>
                <c:pt idx="2905">
                  <c:v>3305</c:v>
                </c:pt>
                <c:pt idx="2906">
                  <c:v>3306</c:v>
                </c:pt>
                <c:pt idx="2907">
                  <c:v>3307</c:v>
                </c:pt>
                <c:pt idx="2908">
                  <c:v>3308</c:v>
                </c:pt>
                <c:pt idx="2909">
                  <c:v>3309</c:v>
                </c:pt>
                <c:pt idx="2910">
                  <c:v>3310</c:v>
                </c:pt>
                <c:pt idx="2911">
                  <c:v>3311</c:v>
                </c:pt>
                <c:pt idx="2912">
                  <c:v>3312</c:v>
                </c:pt>
                <c:pt idx="2913">
                  <c:v>3313</c:v>
                </c:pt>
                <c:pt idx="2914">
                  <c:v>3314</c:v>
                </c:pt>
                <c:pt idx="2915">
                  <c:v>3315</c:v>
                </c:pt>
                <c:pt idx="2916">
                  <c:v>3316</c:v>
                </c:pt>
                <c:pt idx="2917">
                  <c:v>3317</c:v>
                </c:pt>
                <c:pt idx="2918">
                  <c:v>3318</c:v>
                </c:pt>
                <c:pt idx="2919">
                  <c:v>3319</c:v>
                </c:pt>
                <c:pt idx="2920">
                  <c:v>3320</c:v>
                </c:pt>
                <c:pt idx="2921">
                  <c:v>3321</c:v>
                </c:pt>
                <c:pt idx="2922">
                  <c:v>3322</c:v>
                </c:pt>
                <c:pt idx="2923">
                  <c:v>3323</c:v>
                </c:pt>
                <c:pt idx="2924">
                  <c:v>3324</c:v>
                </c:pt>
                <c:pt idx="2925">
                  <c:v>3325</c:v>
                </c:pt>
                <c:pt idx="2926">
                  <c:v>3326</c:v>
                </c:pt>
                <c:pt idx="2927">
                  <c:v>3327</c:v>
                </c:pt>
                <c:pt idx="2928">
                  <c:v>3328</c:v>
                </c:pt>
                <c:pt idx="2929">
                  <c:v>3329</c:v>
                </c:pt>
                <c:pt idx="2930">
                  <c:v>3330</c:v>
                </c:pt>
                <c:pt idx="2931">
                  <c:v>3331</c:v>
                </c:pt>
                <c:pt idx="2932">
                  <c:v>3332</c:v>
                </c:pt>
                <c:pt idx="2933">
                  <c:v>3333</c:v>
                </c:pt>
                <c:pt idx="2934">
                  <c:v>3334</c:v>
                </c:pt>
                <c:pt idx="2935">
                  <c:v>3335</c:v>
                </c:pt>
                <c:pt idx="2936">
                  <c:v>3336</c:v>
                </c:pt>
                <c:pt idx="2937">
                  <c:v>3337</c:v>
                </c:pt>
                <c:pt idx="2938">
                  <c:v>3338</c:v>
                </c:pt>
                <c:pt idx="2939">
                  <c:v>3339</c:v>
                </c:pt>
                <c:pt idx="2940">
                  <c:v>3340</c:v>
                </c:pt>
                <c:pt idx="2941">
                  <c:v>3341</c:v>
                </c:pt>
                <c:pt idx="2942">
                  <c:v>3342</c:v>
                </c:pt>
                <c:pt idx="2943">
                  <c:v>3343</c:v>
                </c:pt>
                <c:pt idx="2944">
                  <c:v>3344</c:v>
                </c:pt>
                <c:pt idx="2945">
                  <c:v>3345</c:v>
                </c:pt>
                <c:pt idx="2946">
                  <c:v>3346</c:v>
                </c:pt>
                <c:pt idx="2947">
                  <c:v>3347</c:v>
                </c:pt>
                <c:pt idx="2948">
                  <c:v>3348</c:v>
                </c:pt>
                <c:pt idx="2949">
                  <c:v>3349</c:v>
                </c:pt>
                <c:pt idx="2950">
                  <c:v>3350</c:v>
                </c:pt>
                <c:pt idx="2951">
                  <c:v>3351</c:v>
                </c:pt>
                <c:pt idx="2952">
                  <c:v>3352</c:v>
                </c:pt>
                <c:pt idx="2953">
                  <c:v>3353</c:v>
                </c:pt>
                <c:pt idx="2954">
                  <c:v>3354</c:v>
                </c:pt>
                <c:pt idx="2955">
                  <c:v>3355</c:v>
                </c:pt>
                <c:pt idx="2956">
                  <c:v>3356</c:v>
                </c:pt>
                <c:pt idx="2957">
                  <c:v>3357</c:v>
                </c:pt>
                <c:pt idx="2958">
                  <c:v>3358</c:v>
                </c:pt>
                <c:pt idx="2959">
                  <c:v>3359</c:v>
                </c:pt>
                <c:pt idx="2960">
                  <c:v>3360</c:v>
                </c:pt>
                <c:pt idx="2961">
                  <c:v>3361</c:v>
                </c:pt>
                <c:pt idx="2962">
                  <c:v>3362</c:v>
                </c:pt>
                <c:pt idx="2963">
                  <c:v>3363</c:v>
                </c:pt>
                <c:pt idx="2964">
                  <c:v>3364</c:v>
                </c:pt>
                <c:pt idx="2965">
                  <c:v>3365</c:v>
                </c:pt>
                <c:pt idx="2966">
                  <c:v>3366</c:v>
                </c:pt>
                <c:pt idx="2967">
                  <c:v>3367</c:v>
                </c:pt>
                <c:pt idx="2968">
                  <c:v>3368</c:v>
                </c:pt>
                <c:pt idx="2969">
                  <c:v>3369</c:v>
                </c:pt>
                <c:pt idx="2970">
                  <c:v>3370</c:v>
                </c:pt>
                <c:pt idx="2971">
                  <c:v>3371</c:v>
                </c:pt>
                <c:pt idx="2972">
                  <c:v>3372</c:v>
                </c:pt>
                <c:pt idx="2973">
                  <c:v>3373</c:v>
                </c:pt>
                <c:pt idx="2974">
                  <c:v>3374</c:v>
                </c:pt>
                <c:pt idx="2975">
                  <c:v>3375</c:v>
                </c:pt>
                <c:pt idx="2976">
                  <c:v>3376</c:v>
                </c:pt>
                <c:pt idx="2977">
                  <c:v>3377</c:v>
                </c:pt>
                <c:pt idx="2978">
                  <c:v>3378</c:v>
                </c:pt>
                <c:pt idx="2979">
                  <c:v>3379</c:v>
                </c:pt>
                <c:pt idx="2980">
                  <c:v>3380</c:v>
                </c:pt>
                <c:pt idx="2981">
                  <c:v>3381</c:v>
                </c:pt>
                <c:pt idx="2982">
                  <c:v>3382</c:v>
                </c:pt>
                <c:pt idx="2983">
                  <c:v>3383</c:v>
                </c:pt>
                <c:pt idx="2984">
                  <c:v>3384</c:v>
                </c:pt>
                <c:pt idx="2985">
                  <c:v>3385</c:v>
                </c:pt>
                <c:pt idx="2986">
                  <c:v>3386</c:v>
                </c:pt>
                <c:pt idx="2987">
                  <c:v>3387</c:v>
                </c:pt>
                <c:pt idx="2988">
                  <c:v>3388</c:v>
                </c:pt>
                <c:pt idx="2989">
                  <c:v>3389</c:v>
                </c:pt>
                <c:pt idx="2990">
                  <c:v>3390</c:v>
                </c:pt>
                <c:pt idx="2991">
                  <c:v>3391</c:v>
                </c:pt>
                <c:pt idx="2992">
                  <c:v>3392</c:v>
                </c:pt>
                <c:pt idx="2993">
                  <c:v>3393</c:v>
                </c:pt>
                <c:pt idx="2994">
                  <c:v>3394</c:v>
                </c:pt>
                <c:pt idx="2995">
                  <c:v>3395</c:v>
                </c:pt>
                <c:pt idx="2996">
                  <c:v>3396</c:v>
                </c:pt>
                <c:pt idx="2997">
                  <c:v>3397</c:v>
                </c:pt>
                <c:pt idx="2998">
                  <c:v>3398</c:v>
                </c:pt>
                <c:pt idx="2999">
                  <c:v>3399</c:v>
                </c:pt>
                <c:pt idx="3000">
                  <c:v>3400</c:v>
                </c:pt>
                <c:pt idx="3001">
                  <c:v>3401</c:v>
                </c:pt>
                <c:pt idx="3002">
                  <c:v>3402</c:v>
                </c:pt>
                <c:pt idx="3003">
                  <c:v>3403</c:v>
                </c:pt>
                <c:pt idx="3004">
                  <c:v>3404</c:v>
                </c:pt>
                <c:pt idx="3005">
                  <c:v>3405</c:v>
                </c:pt>
                <c:pt idx="3006">
                  <c:v>3406</c:v>
                </c:pt>
                <c:pt idx="3007">
                  <c:v>3407</c:v>
                </c:pt>
                <c:pt idx="3008">
                  <c:v>3408</c:v>
                </c:pt>
                <c:pt idx="3009">
                  <c:v>3409</c:v>
                </c:pt>
                <c:pt idx="3010">
                  <c:v>3410</c:v>
                </c:pt>
                <c:pt idx="3011">
                  <c:v>3411</c:v>
                </c:pt>
                <c:pt idx="3012">
                  <c:v>3412</c:v>
                </c:pt>
                <c:pt idx="3013">
                  <c:v>3413</c:v>
                </c:pt>
                <c:pt idx="3014">
                  <c:v>3414</c:v>
                </c:pt>
                <c:pt idx="3015">
                  <c:v>3415</c:v>
                </c:pt>
                <c:pt idx="3016">
                  <c:v>3416</c:v>
                </c:pt>
                <c:pt idx="3017">
                  <c:v>3417</c:v>
                </c:pt>
                <c:pt idx="3018">
                  <c:v>3418</c:v>
                </c:pt>
                <c:pt idx="3019">
                  <c:v>3419</c:v>
                </c:pt>
                <c:pt idx="3020">
                  <c:v>3420</c:v>
                </c:pt>
                <c:pt idx="3021">
                  <c:v>3421</c:v>
                </c:pt>
                <c:pt idx="3022">
                  <c:v>3422</c:v>
                </c:pt>
                <c:pt idx="3023">
                  <c:v>3423</c:v>
                </c:pt>
                <c:pt idx="3024">
                  <c:v>3424</c:v>
                </c:pt>
                <c:pt idx="3025">
                  <c:v>3425</c:v>
                </c:pt>
                <c:pt idx="3026">
                  <c:v>3426</c:v>
                </c:pt>
                <c:pt idx="3027">
                  <c:v>3427</c:v>
                </c:pt>
                <c:pt idx="3028">
                  <c:v>3428</c:v>
                </c:pt>
                <c:pt idx="3029">
                  <c:v>3429</c:v>
                </c:pt>
                <c:pt idx="3030">
                  <c:v>3430</c:v>
                </c:pt>
                <c:pt idx="3031">
                  <c:v>3431</c:v>
                </c:pt>
                <c:pt idx="3032">
                  <c:v>3432</c:v>
                </c:pt>
                <c:pt idx="3033">
                  <c:v>3433</c:v>
                </c:pt>
                <c:pt idx="3034">
                  <c:v>3434</c:v>
                </c:pt>
                <c:pt idx="3035">
                  <c:v>3435</c:v>
                </c:pt>
                <c:pt idx="3036">
                  <c:v>3436</c:v>
                </c:pt>
                <c:pt idx="3037">
                  <c:v>3437</c:v>
                </c:pt>
                <c:pt idx="3038">
                  <c:v>3438</c:v>
                </c:pt>
                <c:pt idx="3039">
                  <c:v>3439</c:v>
                </c:pt>
                <c:pt idx="3040">
                  <c:v>3440</c:v>
                </c:pt>
                <c:pt idx="3041">
                  <c:v>3441</c:v>
                </c:pt>
                <c:pt idx="3042">
                  <c:v>3442</c:v>
                </c:pt>
                <c:pt idx="3043">
                  <c:v>3443</c:v>
                </c:pt>
                <c:pt idx="3044">
                  <c:v>3444</c:v>
                </c:pt>
                <c:pt idx="3045">
                  <c:v>3445</c:v>
                </c:pt>
                <c:pt idx="3046">
                  <c:v>3446</c:v>
                </c:pt>
                <c:pt idx="3047">
                  <c:v>3447</c:v>
                </c:pt>
                <c:pt idx="3048">
                  <c:v>3448</c:v>
                </c:pt>
                <c:pt idx="3049">
                  <c:v>3449</c:v>
                </c:pt>
                <c:pt idx="3050">
                  <c:v>3450</c:v>
                </c:pt>
                <c:pt idx="3051">
                  <c:v>3451</c:v>
                </c:pt>
                <c:pt idx="3052">
                  <c:v>3452</c:v>
                </c:pt>
                <c:pt idx="3053">
                  <c:v>3453</c:v>
                </c:pt>
                <c:pt idx="3054">
                  <c:v>3454</c:v>
                </c:pt>
                <c:pt idx="3055">
                  <c:v>3455</c:v>
                </c:pt>
                <c:pt idx="3056">
                  <c:v>3456</c:v>
                </c:pt>
                <c:pt idx="3057">
                  <c:v>3457</c:v>
                </c:pt>
                <c:pt idx="3058">
                  <c:v>3458</c:v>
                </c:pt>
                <c:pt idx="3059">
                  <c:v>3459</c:v>
                </c:pt>
                <c:pt idx="3060">
                  <c:v>3460</c:v>
                </c:pt>
                <c:pt idx="3061">
                  <c:v>3461</c:v>
                </c:pt>
                <c:pt idx="3062">
                  <c:v>3462</c:v>
                </c:pt>
                <c:pt idx="3063">
                  <c:v>3463</c:v>
                </c:pt>
                <c:pt idx="3064">
                  <c:v>3464</c:v>
                </c:pt>
                <c:pt idx="3065">
                  <c:v>3465</c:v>
                </c:pt>
                <c:pt idx="3066">
                  <c:v>3466</c:v>
                </c:pt>
                <c:pt idx="3067">
                  <c:v>3467</c:v>
                </c:pt>
                <c:pt idx="3068">
                  <c:v>3468</c:v>
                </c:pt>
                <c:pt idx="3069">
                  <c:v>3469</c:v>
                </c:pt>
                <c:pt idx="3070">
                  <c:v>3470</c:v>
                </c:pt>
                <c:pt idx="3071">
                  <c:v>3471</c:v>
                </c:pt>
                <c:pt idx="3072">
                  <c:v>3472</c:v>
                </c:pt>
                <c:pt idx="3073">
                  <c:v>3473</c:v>
                </c:pt>
                <c:pt idx="3074">
                  <c:v>3474</c:v>
                </c:pt>
                <c:pt idx="3075">
                  <c:v>3475</c:v>
                </c:pt>
                <c:pt idx="3076">
                  <c:v>3476</c:v>
                </c:pt>
                <c:pt idx="3077">
                  <c:v>3477</c:v>
                </c:pt>
                <c:pt idx="3078">
                  <c:v>3478</c:v>
                </c:pt>
                <c:pt idx="3079">
                  <c:v>3479</c:v>
                </c:pt>
                <c:pt idx="3080">
                  <c:v>3480</c:v>
                </c:pt>
                <c:pt idx="3081">
                  <c:v>3481</c:v>
                </c:pt>
                <c:pt idx="3082">
                  <c:v>3482</c:v>
                </c:pt>
                <c:pt idx="3083">
                  <c:v>3483</c:v>
                </c:pt>
                <c:pt idx="3084">
                  <c:v>3484</c:v>
                </c:pt>
                <c:pt idx="3085">
                  <c:v>3485</c:v>
                </c:pt>
                <c:pt idx="3086">
                  <c:v>3486</c:v>
                </c:pt>
                <c:pt idx="3087">
                  <c:v>3487</c:v>
                </c:pt>
                <c:pt idx="3088">
                  <c:v>3488</c:v>
                </c:pt>
                <c:pt idx="3089">
                  <c:v>3489</c:v>
                </c:pt>
                <c:pt idx="3090">
                  <c:v>3490</c:v>
                </c:pt>
                <c:pt idx="3091">
                  <c:v>3491</c:v>
                </c:pt>
                <c:pt idx="3092">
                  <c:v>3492</c:v>
                </c:pt>
                <c:pt idx="3093">
                  <c:v>3493</c:v>
                </c:pt>
                <c:pt idx="3094">
                  <c:v>3494</c:v>
                </c:pt>
                <c:pt idx="3095">
                  <c:v>3495</c:v>
                </c:pt>
                <c:pt idx="3096">
                  <c:v>3496</c:v>
                </c:pt>
                <c:pt idx="3097">
                  <c:v>3497</c:v>
                </c:pt>
                <c:pt idx="3098">
                  <c:v>3498</c:v>
                </c:pt>
                <c:pt idx="3099">
                  <c:v>3499</c:v>
                </c:pt>
                <c:pt idx="3100">
                  <c:v>3500</c:v>
                </c:pt>
                <c:pt idx="3101">
                  <c:v>3501</c:v>
                </c:pt>
                <c:pt idx="3102">
                  <c:v>3502</c:v>
                </c:pt>
                <c:pt idx="3103">
                  <c:v>3503</c:v>
                </c:pt>
                <c:pt idx="3104">
                  <c:v>3504</c:v>
                </c:pt>
                <c:pt idx="3105">
                  <c:v>3505</c:v>
                </c:pt>
                <c:pt idx="3106">
                  <c:v>3506</c:v>
                </c:pt>
                <c:pt idx="3107">
                  <c:v>3507</c:v>
                </c:pt>
                <c:pt idx="3108">
                  <c:v>3508</c:v>
                </c:pt>
                <c:pt idx="3109">
                  <c:v>3509</c:v>
                </c:pt>
                <c:pt idx="3110">
                  <c:v>3510</c:v>
                </c:pt>
                <c:pt idx="3111">
                  <c:v>3511</c:v>
                </c:pt>
                <c:pt idx="3112">
                  <c:v>3512</c:v>
                </c:pt>
                <c:pt idx="3113">
                  <c:v>3513</c:v>
                </c:pt>
                <c:pt idx="3114">
                  <c:v>3514</c:v>
                </c:pt>
                <c:pt idx="3115">
                  <c:v>3515</c:v>
                </c:pt>
                <c:pt idx="3116">
                  <c:v>3516</c:v>
                </c:pt>
                <c:pt idx="3117">
                  <c:v>3517</c:v>
                </c:pt>
                <c:pt idx="3118">
                  <c:v>3518</c:v>
                </c:pt>
                <c:pt idx="3119">
                  <c:v>3519</c:v>
                </c:pt>
                <c:pt idx="3120">
                  <c:v>3520</c:v>
                </c:pt>
                <c:pt idx="3121">
                  <c:v>3521</c:v>
                </c:pt>
                <c:pt idx="3122">
                  <c:v>3522</c:v>
                </c:pt>
                <c:pt idx="3123">
                  <c:v>3523</c:v>
                </c:pt>
                <c:pt idx="3124">
                  <c:v>3524</c:v>
                </c:pt>
                <c:pt idx="3125">
                  <c:v>3525</c:v>
                </c:pt>
                <c:pt idx="3126">
                  <c:v>3526</c:v>
                </c:pt>
                <c:pt idx="3127">
                  <c:v>3527</c:v>
                </c:pt>
                <c:pt idx="3128">
                  <c:v>3528</c:v>
                </c:pt>
                <c:pt idx="3129">
                  <c:v>3529</c:v>
                </c:pt>
                <c:pt idx="3130">
                  <c:v>3530</c:v>
                </c:pt>
                <c:pt idx="3131">
                  <c:v>3531</c:v>
                </c:pt>
                <c:pt idx="3132">
                  <c:v>3532</c:v>
                </c:pt>
                <c:pt idx="3133">
                  <c:v>3533</c:v>
                </c:pt>
                <c:pt idx="3134">
                  <c:v>3534</c:v>
                </c:pt>
                <c:pt idx="3135">
                  <c:v>3535</c:v>
                </c:pt>
                <c:pt idx="3136">
                  <c:v>3536</c:v>
                </c:pt>
                <c:pt idx="3137">
                  <c:v>3537</c:v>
                </c:pt>
                <c:pt idx="3138">
                  <c:v>3538</c:v>
                </c:pt>
                <c:pt idx="3139">
                  <c:v>3539</c:v>
                </c:pt>
                <c:pt idx="3140">
                  <c:v>3540</c:v>
                </c:pt>
                <c:pt idx="3141">
                  <c:v>3541</c:v>
                </c:pt>
                <c:pt idx="3142">
                  <c:v>3542</c:v>
                </c:pt>
                <c:pt idx="3143">
                  <c:v>3543</c:v>
                </c:pt>
                <c:pt idx="3144">
                  <c:v>3544</c:v>
                </c:pt>
                <c:pt idx="3145">
                  <c:v>3545</c:v>
                </c:pt>
                <c:pt idx="3146">
                  <c:v>3546</c:v>
                </c:pt>
                <c:pt idx="3147">
                  <c:v>3547</c:v>
                </c:pt>
                <c:pt idx="3148">
                  <c:v>3548</c:v>
                </c:pt>
                <c:pt idx="3149">
                  <c:v>3549</c:v>
                </c:pt>
                <c:pt idx="3150">
                  <c:v>3550</c:v>
                </c:pt>
                <c:pt idx="3151">
                  <c:v>3551</c:v>
                </c:pt>
                <c:pt idx="3152">
                  <c:v>3552</c:v>
                </c:pt>
                <c:pt idx="3153">
                  <c:v>3553</c:v>
                </c:pt>
                <c:pt idx="3154">
                  <c:v>3554</c:v>
                </c:pt>
                <c:pt idx="3155">
                  <c:v>3555</c:v>
                </c:pt>
                <c:pt idx="3156">
                  <c:v>3556</c:v>
                </c:pt>
                <c:pt idx="3157">
                  <c:v>3557</c:v>
                </c:pt>
                <c:pt idx="3158">
                  <c:v>3558</c:v>
                </c:pt>
                <c:pt idx="3159">
                  <c:v>3559</c:v>
                </c:pt>
                <c:pt idx="3160">
                  <c:v>3560</c:v>
                </c:pt>
                <c:pt idx="3161">
                  <c:v>3561</c:v>
                </c:pt>
                <c:pt idx="3162">
                  <c:v>3562</c:v>
                </c:pt>
                <c:pt idx="3163">
                  <c:v>3563</c:v>
                </c:pt>
                <c:pt idx="3164">
                  <c:v>3564</c:v>
                </c:pt>
                <c:pt idx="3165">
                  <c:v>3565</c:v>
                </c:pt>
                <c:pt idx="3166">
                  <c:v>3566</c:v>
                </c:pt>
                <c:pt idx="3167">
                  <c:v>3567</c:v>
                </c:pt>
                <c:pt idx="3168">
                  <c:v>3568</c:v>
                </c:pt>
                <c:pt idx="3169">
                  <c:v>3569</c:v>
                </c:pt>
                <c:pt idx="3170">
                  <c:v>3570</c:v>
                </c:pt>
                <c:pt idx="3171">
                  <c:v>3571</c:v>
                </c:pt>
                <c:pt idx="3172">
                  <c:v>3572</c:v>
                </c:pt>
                <c:pt idx="3173">
                  <c:v>3573</c:v>
                </c:pt>
                <c:pt idx="3174">
                  <c:v>3574</c:v>
                </c:pt>
                <c:pt idx="3175">
                  <c:v>3575</c:v>
                </c:pt>
                <c:pt idx="3176">
                  <c:v>3576</c:v>
                </c:pt>
                <c:pt idx="3177">
                  <c:v>3577</c:v>
                </c:pt>
                <c:pt idx="3178">
                  <c:v>3578</c:v>
                </c:pt>
                <c:pt idx="3179">
                  <c:v>3579</c:v>
                </c:pt>
                <c:pt idx="3180">
                  <c:v>3580</c:v>
                </c:pt>
                <c:pt idx="3181">
                  <c:v>3581</c:v>
                </c:pt>
                <c:pt idx="3182">
                  <c:v>3582</c:v>
                </c:pt>
                <c:pt idx="3183">
                  <c:v>3583</c:v>
                </c:pt>
                <c:pt idx="3184">
                  <c:v>3584</c:v>
                </c:pt>
                <c:pt idx="3185">
                  <c:v>3585</c:v>
                </c:pt>
                <c:pt idx="3186">
                  <c:v>3586</c:v>
                </c:pt>
                <c:pt idx="3187">
                  <c:v>3587</c:v>
                </c:pt>
                <c:pt idx="3188">
                  <c:v>3588</c:v>
                </c:pt>
                <c:pt idx="3189">
                  <c:v>3589</c:v>
                </c:pt>
                <c:pt idx="3190">
                  <c:v>3590</c:v>
                </c:pt>
                <c:pt idx="3191">
                  <c:v>3591</c:v>
                </c:pt>
                <c:pt idx="3192">
                  <c:v>3592</c:v>
                </c:pt>
                <c:pt idx="3193">
                  <c:v>3593</c:v>
                </c:pt>
                <c:pt idx="3194">
                  <c:v>3594</c:v>
                </c:pt>
                <c:pt idx="3195">
                  <c:v>3595</c:v>
                </c:pt>
                <c:pt idx="3196">
                  <c:v>3596</c:v>
                </c:pt>
                <c:pt idx="3197">
                  <c:v>3597</c:v>
                </c:pt>
                <c:pt idx="3198">
                  <c:v>3598</c:v>
                </c:pt>
                <c:pt idx="3199">
                  <c:v>3599</c:v>
                </c:pt>
                <c:pt idx="3200">
                  <c:v>3600</c:v>
                </c:pt>
                <c:pt idx="3201">
                  <c:v>3601</c:v>
                </c:pt>
                <c:pt idx="3202">
                  <c:v>3602</c:v>
                </c:pt>
                <c:pt idx="3203">
                  <c:v>3603</c:v>
                </c:pt>
                <c:pt idx="3204">
                  <c:v>3604</c:v>
                </c:pt>
                <c:pt idx="3205">
                  <c:v>3605</c:v>
                </c:pt>
                <c:pt idx="3206">
                  <c:v>3606</c:v>
                </c:pt>
                <c:pt idx="3207">
                  <c:v>3607</c:v>
                </c:pt>
                <c:pt idx="3208">
                  <c:v>3608</c:v>
                </c:pt>
                <c:pt idx="3209">
                  <c:v>3609</c:v>
                </c:pt>
                <c:pt idx="3210">
                  <c:v>3610</c:v>
                </c:pt>
                <c:pt idx="3211">
                  <c:v>3611</c:v>
                </c:pt>
                <c:pt idx="3212">
                  <c:v>3612</c:v>
                </c:pt>
                <c:pt idx="3213">
                  <c:v>3613</c:v>
                </c:pt>
                <c:pt idx="3214">
                  <c:v>3614</c:v>
                </c:pt>
                <c:pt idx="3215">
                  <c:v>3615</c:v>
                </c:pt>
                <c:pt idx="3216">
                  <c:v>3616</c:v>
                </c:pt>
                <c:pt idx="3217">
                  <c:v>3617</c:v>
                </c:pt>
                <c:pt idx="3218">
                  <c:v>3618</c:v>
                </c:pt>
                <c:pt idx="3219">
                  <c:v>3619</c:v>
                </c:pt>
                <c:pt idx="3220">
                  <c:v>3620</c:v>
                </c:pt>
                <c:pt idx="3221">
                  <c:v>3621</c:v>
                </c:pt>
                <c:pt idx="3222">
                  <c:v>3622</c:v>
                </c:pt>
                <c:pt idx="3223">
                  <c:v>3623</c:v>
                </c:pt>
                <c:pt idx="3224">
                  <c:v>3624</c:v>
                </c:pt>
                <c:pt idx="3225">
                  <c:v>3625</c:v>
                </c:pt>
                <c:pt idx="3226">
                  <c:v>3626</c:v>
                </c:pt>
                <c:pt idx="3227">
                  <c:v>3627</c:v>
                </c:pt>
                <c:pt idx="3228">
                  <c:v>3628</c:v>
                </c:pt>
                <c:pt idx="3229">
                  <c:v>3629</c:v>
                </c:pt>
                <c:pt idx="3230">
                  <c:v>3630</c:v>
                </c:pt>
                <c:pt idx="3231">
                  <c:v>3631</c:v>
                </c:pt>
                <c:pt idx="3232">
                  <c:v>3632</c:v>
                </c:pt>
                <c:pt idx="3233">
                  <c:v>3633</c:v>
                </c:pt>
                <c:pt idx="3234">
                  <c:v>3634</c:v>
                </c:pt>
                <c:pt idx="3235">
                  <c:v>3635</c:v>
                </c:pt>
                <c:pt idx="3236">
                  <c:v>3636</c:v>
                </c:pt>
                <c:pt idx="3237">
                  <c:v>3637</c:v>
                </c:pt>
                <c:pt idx="3238">
                  <c:v>3638</c:v>
                </c:pt>
                <c:pt idx="3239">
                  <c:v>3639</c:v>
                </c:pt>
                <c:pt idx="3240">
                  <c:v>3640</c:v>
                </c:pt>
                <c:pt idx="3241">
                  <c:v>3641</c:v>
                </c:pt>
                <c:pt idx="3242">
                  <c:v>3642</c:v>
                </c:pt>
                <c:pt idx="3243">
                  <c:v>3643</c:v>
                </c:pt>
                <c:pt idx="3244">
                  <c:v>3644</c:v>
                </c:pt>
                <c:pt idx="3245">
                  <c:v>3645</c:v>
                </c:pt>
                <c:pt idx="3246">
                  <c:v>3646</c:v>
                </c:pt>
                <c:pt idx="3247">
                  <c:v>3647</c:v>
                </c:pt>
                <c:pt idx="3248">
                  <c:v>3648</c:v>
                </c:pt>
                <c:pt idx="3249">
                  <c:v>3649</c:v>
                </c:pt>
                <c:pt idx="3250">
                  <c:v>3650</c:v>
                </c:pt>
                <c:pt idx="3251">
                  <c:v>3651</c:v>
                </c:pt>
                <c:pt idx="3252">
                  <c:v>3652</c:v>
                </c:pt>
                <c:pt idx="3253">
                  <c:v>3653</c:v>
                </c:pt>
                <c:pt idx="3254">
                  <c:v>3654</c:v>
                </c:pt>
                <c:pt idx="3255">
                  <c:v>3655</c:v>
                </c:pt>
                <c:pt idx="3256">
                  <c:v>3656</c:v>
                </c:pt>
                <c:pt idx="3257">
                  <c:v>3657</c:v>
                </c:pt>
                <c:pt idx="3258">
                  <c:v>3658</c:v>
                </c:pt>
                <c:pt idx="3259">
                  <c:v>3659</c:v>
                </c:pt>
                <c:pt idx="3260">
                  <c:v>3660</c:v>
                </c:pt>
                <c:pt idx="3261">
                  <c:v>3661</c:v>
                </c:pt>
                <c:pt idx="3262">
                  <c:v>3662</c:v>
                </c:pt>
                <c:pt idx="3263">
                  <c:v>3663</c:v>
                </c:pt>
                <c:pt idx="3264">
                  <c:v>3664</c:v>
                </c:pt>
                <c:pt idx="3265">
                  <c:v>3665</c:v>
                </c:pt>
                <c:pt idx="3266">
                  <c:v>3666</c:v>
                </c:pt>
                <c:pt idx="3267">
                  <c:v>3667</c:v>
                </c:pt>
                <c:pt idx="3268">
                  <c:v>3668</c:v>
                </c:pt>
                <c:pt idx="3269">
                  <c:v>3669</c:v>
                </c:pt>
                <c:pt idx="3270">
                  <c:v>3670</c:v>
                </c:pt>
                <c:pt idx="3271">
                  <c:v>3671</c:v>
                </c:pt>
                <c:pt idx="3272">
                  <c:v>3672</c:v>
                </c:pt>
                <c:pt idx="3273">
                  <c:v>3673</c:v>
                </c:pt>
                <c:pt idx="3274">
                  <c:v>3674</c:v>
                </c:pt>
                <c:pt idx="3275">
                  <c:v>3675</c:v>
                </c:pt>
                <c:pt idx="3276">
                  <c:v>3676</c:v>
                </c:pt>
                <c:pt idx="3277">
                  <c:v>3677</c:v>
                </c:pt>
                <c:pt idx="3278">
                  <c:v>3678</c:v>
                </c:pt>
                <c:pt idx="3279">
                  <c:v>3679</c:v>
                </c:pt>
                <c:pt idx="3280">
                  <c:v>3680</c:v>
                </c:pt>
                <c:pt idx="3281">
                  <c:v>3681</c:v>
                </c:pt>
                <c:pt idx="3282">
                  <c:v>3682</c:v>
                </c:pt>
                <c:pt idx="3283">
                  <c:v>3683</c:v>
                </c:pt>
                <c:pt idx="3284">
                  <c:v>3684</c:v>
                </c:pt>
                <c:pt idx="3285">
                  <c:v>3685</c:v>
                </c:pt>
                <c:pt idx="3286">
                  <c:v>3686</c:v>
                </c:pt>
                <c:pt idx="3287">
                  <c:v>3687</c:v>
                </c:pt>
                <c:pt idx="3288">
                  <c:v>3688</c:v>
                </c:pt>
                <c:pt idx="3289">
                  <c:v>3689</c:v>
                </c:pt>
                <c:pt idx="3290">
                  <c:v>3690</c:v>
                </c:pt>
                <c:pt idx="3291">
                  <c:v>3691</c:v>
                </c:pt>
                <c:pt idx="3292">
                  <c:v>3692</c:v>
                </c:pt>
                <c:pt idx="3293">
                  <c:v>3693</c:v>
                </c:pt>
                <c:pt idx="3294">
                  <c:v>3694</c:v>
                </c:pt>
                <c:pt idx="3295">
                  <c:v>3695</c:v>
                </c:pt>
                <c:pt idx="3296">
                  <c:v>3696</c:v>
                </c:pt>
                <c:pt idx="3297">
                  <c:v>3697</c:v>
                </c:pt>
                <c:pt idx="3298">
                  <c:v>3698</c:v>
                </c:pt>
                <c:pt idx="3299">
                  <c:v>3699</c:v>
                </c:pt>
                <c:pt idx="3300">
                  <c:v>3700</c:v>
                </c:pt>
                <c:pt idx="3301">
                  <c:v>3701</c:v>
                </c:pt>
                <c:pt idx="3302">
                  <c:v>3702</c:v>
                </c:pt>
                <c:pt idx="3303">
                  <c:v>3703</c:v>
                </c:pt>
                <c:pt idx="3304">
                  <c:v>3704</c:v>
                </c:pt>
                <c:pt idx="3305">
                  <c:v>3705</c:v>
                </c:pt>
                <c:pt idx="3306">
                  <c:v>3706</c:v>
                </c:pt>
                <c:pt idx="3307">
                  <c:v>3707</c:v>
                </c:pt>
                <c:pt idx="3308">
                  <c:v>3708</c:v>
                </c:pt>
                <c:pt idx="3309">
                  <c:v>3709</c:v>
                </c:pt>
                <c:pt idx="3310">
                  <c:v>3710</c:v>
                </c:pt>
                <c:pt idx="3311">
                  <c:v>3711</c:v>
                </c:pt>
                <c:pt idx="3312">
                  <c:v>3712</c:v>
                </c:pt>
                <c:pt idx="3313">
                  <c:v>3713</c:v>
                </c:pt>
                <c:pt idx="3314">
                  <c:v>3714</c:v>
                </c:pt>
                <c:pt idx="3315">
                  <c:v>3715</c:v>
                </c:pt>
                <c:pt idx="3316">
                  <c:v>3716</c:v>
                </c:pt>
                <c:pt idx="3317">
                  <c:v>3717</c:v>
                </c:pt>
                <c:pt idx="3318">
                  <c:v>3718</c:v>
                </c:pt>
                <c:pt idx="3319">
                  <c:v>3719</c:v>
                </c:pt>
                <c:pt idx="3320">
                  <c:v>3720</c:v>
                </c:pt>
                <c:pt idx="3321">
                  <c:v>3721</c:v>
                </c:pt>
                <c:pt idx="3322">
                  <c:v>3722</c:v>
                </c:pt>
                <c:pt idx="3323">
                  <c:v>3723</c:v>
                </c:pt>
                <c:pt idx="3324">
                  <c:v>3724</c:v>
                </c:pt>
                <c:pt idx="3325">
                  <c:v>3725</c:v>
                </c:pt>
                <c:pt idx="3326">
                  <c:v>3726</c:v>
                </c:pt>
                <c:pt idx="3327">
                  <c:v>3727</c:v>
                </c:pt>
                <c:pt idx="3328">
                  <c:v>3728</c:v>
                </c:pt>
                <c:pt idx="3329">
                  <c:v>3729</c:v>
                </c:pt>
                <c:pt idx="3330">
                  <c:v>3730</c:v>
                </c:pt>
                <c:pt idx="3331">
                  <c:v>3731</c:v>
                </c:pt>
                <c:pt idx="3332">
                  <c:v>3732</c:v>
                </c:pt>
                <c:pt idx="3333">
                  <c:v>3733</c:v>
                </c:pt>
                <c:pt idx="3334">
                  <c:v>3734</c:v>
                </c:pt>
                <c:pt idx="3335">
                  <c:v>3735</c:v>
                </c:pt>
                <c:pt idx="3336">
                  <c:v>3736</c:v>
                </c:pt>
                <c:pt idx="3337">
                  <c:v>3737</c:v>
                </c:pt>
                <c:pt idx="3338">
                  <c:v>3738</c:v>
                </c:pt>
                <c:pt idx="3339">
                  <c:v>3739</c:v>
                </c:pt>
                <c:pt idx="3340">
                  <c:v>3740</c:v>
                </c:pt>
                <c:pt idx="3341">
                  <c:v>3741</c:v>
                </c:pt>
                <c:pt idx="3342">
                  <c:v>3742</c:v>
                </c:pt>
                <c:pt idx="3343">
                  <c:v>3743</c:v>
                </c:pt>
                <c:pt idx="3344">
                  <c:v>3744</c:v>
                </c:pt>
                <c:pt idx="3345">
                  <c:v>3745</c:v>
                </c:pt>
                <c:pt idx="3346">
                  <c:v>3746</c:v>
                </c:pt>
                <c:pt idx="3347">
                  <c:v>3747</c:v>
                </c:pt>
                <c:pt idx="3348">
                  <c:v>3748</c:v>
                </c:pt>
                <c:pt idx="3349">
                  <c:v>3749</c:v>
                </c:pt>
                <c:pt idx="3350">
                  <c:v>3750</c:v>
                </c:pt>
                <c:pt idx="3351">
                  <c:v>3751</c:v>
                </c:pt>
                <c:pt idx="3352">
                  <c:v>3752</c:v>
                </c:pt>
                <c:pt idx="3353">
                  <c:v>3753</c:v>
                </c:pt>
                <c:pt idx="3354">
                  <c:v>3754</c:v>
                </c:pt>
                <c:pt idx="3355">
                  <c:v>3755</c:v>
                </c:pt>
                <c:pt idx="3356">
                  <c:v>3756</c:v>
                </c:pt>
                <c:pt idx="3357">
                  <c:v>3757</c:v>
                </c:pt>
                <c:pt idx="3358">
                  <c:v>3758</c:v>
                </c:pt>
                <c:pt idx="3359">
                  <c:v>3759</c:v>
                </c:pt>
                <c:pt idx="3360">
                  <c:v>3760</c:v>
                </c:pt>
                <c:pt idx="3361">
                  <c:v>3761</c:v>
                </c:pt>
                <c:pt idx="3362">
                  <c:v>3762</c:v>
                </c:pt>
                <c:pt idx="3363">
                  <c:v>3763</c:v>
                </c:pt>
                <c:pt idx="3364">
                  <c:v>3764</c:v>
                </c:pt>
                <c:pt idx="3365">
                  <c:v>3765</c:v>
                </c:pt>
                <c:pt idx="3366">
                  <c:v>3766</c:v>
                </c:pt>
                <c:pt idx="3367">
                  <c:v>3767</c:v>
                </c:pt>
                <c:pt idx="3368">
                  <c:v>3768</c:v>
                </c:pt>
                <c:pt idx="3369">
                  <c:v>3769</c:v>
                </c:pt>
                <c:pt idx="3370">
                  <c:v>3770</c:v>
                </c:pt>
                <c:pt idx="3371">
                  <c:v>3771</c:v>
                </c:pt>
                <c:pt idx="3372">
                  <c:v>3772</c:v>
                </c:pt>
                <c:pt idx="3373">
                  <c:v>3773</c:v>
                </c:pt>
                <c:pt idx="3374">
                  <c:v>3774</c:v>
                </c:pt>
                <c:pt idx="3375">
                  <c:v>3775</c:v>
                </c:pt>
                <c:pt idx="3376">
                  <c:v>3776</c:v>
                </c:pt>
                <c:pt idx="3377">
                  <c:v>3777</c:v>
                </c:pt>
                <c:pt idx="3378">
                  <c:v>3778</c:v>
                </c:pt>
                <c:pt idx="3379">
                  <c:v>3779</c:v>
                </c:pt>
                <c:pt idx="3380">
                  <c:v>3780</c:v>
                </c:pt>
                <c:pt idx="3381">
                  <c:v>3781</c:v>
                </c:pt>
                <c:pt idx="3382">
                  <c:v>3782</c:v>
                </c:pt>
                <c:pt idx="3383">
                  <c:v>3783</c:v>
                </c:pt>
                <c:pt idx="3384">
                  <c:v>3784</c:v>
                </c:pt>
                <c:pt idx="3385">
                  <c:v>3785</c:v>
                </c:pt>
                <c:pt idx="3386">
                  <c:v>3786</c:v>
                </c:pt>
                <c:pt idx="3387">
                  <c:v>3787</c:v>
                </c:pt>
                <c:pt idx="3388">
                  <c:v>3788</c:v>
                </c:pt>
                <c:pt idx="3389">
                  <c:v>3789</c:v>
                </c:pt>
                <c:pt idx="3390">
                  <c:v>3790</c:v>
                </c:pt>
                <c:pt idx="3391">
                  <c:v>3791</c:v>
                </c:pt>
                <c:pt idx="3392">
                  <c:v>3792</c:v>
                </c:pt>
                <c:pt idx="3393">
                  <c:v>3793</c:v>
                </c:pt>
                <c:pt idx="3394">
                  <c:v>3794</c:v>
                </c:pt>
                <c:pt idx="3395">
                  <c:v>3795</c:v>
                </c:pt>
                <c:pt idx="3396">
                  <c:v>3796</c:v>
                </c:pt>
                <c:pt idx="3397">
                  <c:v>3797</c:v>
                </c:pt>
                <c:pt idx="3398">
                  <c:v>3798</c:v>
                </c:pt>
                <c:pt idx="3399">
                  <c:v>3799</c:v>
                </c:pt>
                <c:pt idx="3400">
                  <c:v>3800</c:v>
                </c:pt>
                <c:pt idx="3401">
                  <c:v>3801</c:v>
                </c:pt>
                <c:pt idx="3402">
                  <c:v>3802</c:v>
                </c:pt>
                <c:pt idx="3403">
                  <c:v>3803</c:v>
                </c:pt>
                <c:pt idx="3404">
                  <c:v>3804</c:v>
                </c:pt>
                <c:pt idx="3405">
                  <c:v>3805</c:v>
                </c:pt>
                <c:pt idx="3406">
                  <c:v>3806</c:v>
                </c:pt>
                <c:pt idx="3407">
                  <c:v>3807</c:v>
                </c:pt>
                <c:pt idx="3408">
                  <c:v>3808</c:v>
                </c:pt>
                <c:pt idx="3409">
                  <c:v>3809</c:v>
                </c:pt>
                <c:pt idx="3410">
                  <c:v>3810</c:v>
                </c:pt>
                <c:pt idx="3411">
                  <c:v>3811</c:v>
                </c:pt>
                <c:pt idx="3412">
                  <c:v>3812</c:v>
                </c:pt>
                <c:pt idx="3413">
                  <c:v>3813</c:v>
                </c:pt>
                <c:pt idx="3414">
                  <c:v>3814</c:v>
                </c:pt>
                <c:pt idx="3415">
                  <c:v>3815</c:v>
                </c:pt>
                <c:pt idx="3416">
                  <c:v>3816</c:v>
                </c:pt>
                <c:pt idx="3417">
                  <c:v>3817</c:v>
                </c:pt>
                <c:pt idx="3418">
                  <c:v>3818</c:v>
                </c:pt>
                <c:pt idx="3419">
                  <c:v>3819</c:v>
                </c:pt>
                <c:pt idx="3420">
                  <c:v>3820</c:v>
                </c:pt>
                <c:pt idx="3421">
                  <c:v>3821</c:v>
                </c:pt>
                <c:pt idx="3422">
                  <c:v>3822</c:v>
                </c:pt>
                <c:pt idx="3423">
                  <c:v>3823</c:v>
                </c:pt>
                <c:pt idx="3424">
                  <c:v>3824</c:v>
                </c:pt>
                <c:pt idx="3425">
                  <c:v>3825</c:v>
                </c:pt>
                <c:pt idx="3426">
                  <c:v>3826</c:v>
                </c:pt>
                <c:pt idx="3427">
                  <c:v>3827</c:v>
                </c:pt>
                <c:pt idx="3428">
                  <c:v>3828</c:v>
                </c:pt>
                <c:pt idx="3429">
                  <c:v>3829</c:v>
                </c:pt>
                <c:pt idx="3430">
                  <c:v>3830</c:v>
                </c:pt>
                <c:pt idx="3431">
                  <c:v>3831</c:v>
                </c:pt>
                <c:pt idx="3432">
                  <c:v>3832</c:v>
                </c:pt>
                <c:pt idx="3433">
                  <c:v>3833</c:v>
                </c:pt>
                <c:pt idx="3434">
                  <c:v>3834</c:v>
                </c:pt>
                <c:pt idx="3435">
                  <c:v>3835</c:v>
                </c:pt>
                <c:pt idx="3436">
                  <c:v>3836</c:v>
                </c:pt>
                <c:pt idx="3437">
                  <c:v>3837</c:v>
                </c:pt>
                <c:pt idx="3438">
                  <c:v>3838</c:v>
                </c:pt>
                <c:pt idx="3439">
                  <c:v>3839</c:v>
                </c:pt>
                <c:pt idx="3440">
                  <c:v>3840</c:v>
                </c:pt>
                <c:pt idx="3441">
                  <c:v>3841</c:v>
                </c:pt>
                <c:pt idx="3442">
                  <c:v>3842</c:v>
                </c:pt>
                <c:pt idx="3443">
                  <c:v>3843</c:v>
                </c:pt>
                <c:pt idx="3444">
                  <c:v>3844</c:v>
                </c:pt>
                <c:pt idx="3445">
                  <c:v>3845</c:v>
                </c:pt>
                <c:pt idx="3446">
                  <c:v>3846</c:v>
                </c:pt>
                <c:pt idx="3447">
                  <c:v>3847</c:v>
                </c:pt>
                <c:pt idx="3448">
                  <c:v>3848</c:v>
                </c:pt>
                <c:pt idx="3449">
                  <c:v>3849</c:v>
                </c:pt>
                <c:pt idx="3450">
                  <c:v>3850</c:v>
                </c:pt>
                <c:pt idx="3451">
                  <c:v>3851</c:v>
                </c:pt>
                <c:pt idx="3452">
                  <c:v>3852</c:v>
                </c:pt>
                <c:pt idx="3453">
                  <c:v>3853</c:v>
                </c:pt>
                <c:pt idx="3454">
                  <c:v>3854</c:v>
                </c:pt>
                <c:pt idx="3455">
                  <c:v>3855</c:v>
                </c:pt>
                <c:pt idx="3456">
                  <c:v>3856</c:v>
                </c:pt>
                <c:pt idx="3457">
                  <c:v>3857</c:v>
                </c:pt>
                <c:pt idx="3458">
                  <c:v>3858</c:v>
                </c:pt>
                <c:pt idx="3459">
                  <c:v>3859</c:v>
                </c:pt>
                <c:pt idx="3460">
                  <c:v>3860</c:v>
                </c:pt>
                <c:pt idx="3461">
                  <c:v>3861</c:v>
                </c:pt>
                <c:pt idx="3462">
                  <c:v>3862</c:v>
                </c:pt>
                <c:pt idx="3463">
                  <c:v>3863</c:v>
                </c:pt>
                <c:pt idx="3464">
                  <c:v>3864</c:v>
                </c:pt>
                <c:pt idx="3465">
                  <c:v>3865</c:v>
                </c:pt>
                <c:pt idx="3466">
                  <c:v>3866</c:v>
                </c:pt>
                <c:pt idx="3467">
                  <c:v>3867</c:v>
                </c:pt>
                <c:pt idx="3468">
                  <c:v>3868</c:v>
                </c:pt>
                <c:pt idx="3469">
                  <c:v>3869</c:v>
                </c:pt>
                <c:pt idx="3470">
                  <c:v>3870</c:v>
                </c:pt>
                <c:pt idx="3471">
                  <c:v>3871</c:v>
                </c:pt>
                <c:pt idx="3472">
                  <c:v>3872</c:v>
                </c:pt>
                <c:pt idx="3473">
                  <c:v>3873</c:v>
                </c:pt>
                <c:pt idx="3474">
                  <c:v>3874</c:v>
                </c:pt>
                <c:pt idx="3475">
                  <c:v>3875</c:v>
                </c:pt>
                <c:pt idx="3476">
                  <c:v>3876</c:v>
                </c:pt>
                <c:pt idx="3477">
                  <c:v>3877</c:v>
                </c:pt>
                <c:pt idx="3478">
                  <c:v>3878</c:v>
                </c:pt>
                <c:pt idx="3479">
                  <c:v>3879</c:v>
                </c:pt>
                <c:pt idx="3480">
                  <c:v>3880</c:v>
                </c:pt>
                <c:pt idx="3481">
                  <c:v>3881</c:v>
                </c:pt>
                <c:pt idx="3482">
                  <c:v>3882</c:v>
                </c:pt>
                <c:pt idx="3483">
                  <c:v>3883</c:v>
                </c:pt>
                <c:pt idx="3484">
                  <c:v>3884</c:v>
                </c:pt>
                <c:pt idx="3485">
                  <c:v>3885</c:v>
                </c:pt>
                <c:pt idx="3486">
                  <c:v>3886</c:v>
                </c:pt>
                <c:pt idx="3487">
                  <c:v>3887</c:v>
                </c:pt>
                <c:pt idx="3488">
                  <c:v>3888</c:v>
                </c:pt>
                <c:pt idx="3489">
                  <c:v>3889</c:v>
                </c:pt>
                <c:pt idx="3490">
                  <c:v>3890</c:v>
                </c:pt>
                <c:pt idx="3491">
                  <c:v>3891</c:v>
                </c:pt>
                <c:pt idx="3492">
                  <c:v>3892</c:v>
                </c:pt>
                <c:pt idx="3493">
                  <c:v>3893</c:v>
                </c:pt>
                <c:pt idx="3494">
                  <c:v>3894</c:v>
                </c:pt>
                <c:pt idx="3495">
                  <c:v>3895</c:v>
                </c:pt>
                <c:pt idx="3496">
                  <c:v>3896</c:v>
                </c:pt>
                <c:pt idx="3497">
                  <c:v>3897</c:v>
                </c:pt>
                <c:pt idx="3498">
                  <c:v>3898</c:v>
                </c:pt>
                <c:pt idx="3499">
                  <c:v>3899</c:v>
                </c:pt>
                <c:pt idx="3500">
                  <c:v>3900</c:v>
                </c:pt>
                <c:pt idx="3501">
                  <c:v>3901</c:v>
                </c:pt>
                <c:pt idx="3502">
                  <c:v>3902</c:v>
                </c:pt>
                <c:pt idx="3503">
                  <c:v>3903</c:v>
                </c:pt>
                <c:pt idx="3504">
                  <c:v>3904</c:v>
                </c:pt>
                <c:pt idx="3505">
                  <c:v>3905</c:v>
                </c:pt>
                <c:pt idx="3506">
                  <c:v>3906</c:v>
                </c:pt>
                <c:pt idx="3507">
                  <c:v>3907</c:v>
                </c:pt>
                <c:pt idx="3508">
                  <c:v>3908</c:v>
                </c:pt>
                <c:pt idx="3509">
                  <c:v>3909</c:v>
                </c:pt>
                <c:pt idx="3510">
                  <c:v>3910</c:v>
                </c:pt>
                <c:pt idx="3511">
                  <c:v>3911</c:v>
                </c:pt>
                <c:pt idx="3512">
                  <c:v>3912</c:v>
                </c:pt>
                <c:pt idx="3513">
                  <c:v>3913</c:v>
                </c:pt>
                <c:pt idx="3514">
                  <c:v>3914</c:v>
                </c:pt>
                <c:pt idx="3515">
                  <c:v>3915</c:v>
                </c:pt>
                <c:pt idx="3516">
                  <c:v>3916</c:v>
                </c:pt>
                <c:pt idx="3517">
                  <c:v>3917</c:v>
                </c:pt>
                <c:pt idx="3518">
                  <c:v>3918</c:v>
                </c:pt>
                <c:pt idx="3519">
                  <c:v>3919</c:v>
                </c:pt>
                <c:pt idx="3520">
                  <c:v>3920</c:v>
                </c:pt>
                <c:pt idx="3521">
                  <c:v>3921</c:v>
                </c:pt>
                <c:pt idx="3522">
                  <c:v>3922</c:v>
                </c:pt>
                <c:pt idx="3523">
                  <c:v>3923</c:v>
                </c:pt>
                <c:pt idx="3524">
                  <c:v>3924</c:v>
                </c:pt>
                <c:pt idx="3525">
                  <c:v>3925</c:v>
                </c:pt>
                <c:pt idx="3526">
                  <c:v>3926</c:v>
                </c:pt>
                <c:pt idx="3527">
                  <c:v>3927</c:v>
                </c:pt>
                <c:pt idx="3528">
                  <c:v>3928</c:v>
                </c:pt>
                <c:pt idx="3529">
                  <c:v>3929</c:v>
                </c:pt>
                <c:pt idx="3530">
                  <c:v>3930</c:v>
                </c:pt>
                <c:pt idx="3531">
                  <c:v>3931</c:v>
                </c:pt>
                <c:pt idx="3532">
                  <c:v>3932</c:v>
                </c:pt>
                <c:pt idx="3533">
                  <c:v>3933</c:v>
                </c:pt>
                <c:pt idx="3534">
                  <c:v>3934</c:v>
                </c:pt>
                <c:pt idx="3535">
                  <c:v>3935</c:v>
                </c:pt>
                <c:pt idx="3536">
                  <c:v>3936</c:v>
                </c:pt>
                <c:pt idx="3537">
                  <c:v>3937</c:v>
                </c:pt>
                <c:pt idx="3538">
                  <c:v>3938</c:v>
                </c:pt>
                <c:pt idx="3539">
                  <c:v>3939</c:v>
                </c:pt>
                <c:pt idx="3540">
                  <c:v>3940</c:v>
                </c:pt>
                <c:pt idx="3541">
                  <c:v>3941</c:v>
                </c:pt>
                <c:pt idx="3542">
                  <c:v>3942</c:v>
                </c:pt>
                <c:pt idx="3543">
                  <c:v>3943</c:v>
                </c:pt>
                <c:pt idx="3544">
                  <c:v>3944</c:v>
                </c:pt>
                <c:pt idx="3545">
                  <c:v>3945</c:v>
                </c:pt>
                <c:pt idx="3546">
                  <c:v>3946</c:v>
                </c:pt>
                <c:pt idx="3547">
                  <c:v>3947</c:v>
                </c:pt>
                <c:pt idx="3548">
                  <c:v>3948</c:v>
                </c:pt>
                <c:pt idx="3549">
                  <c:v>3949</c:v>
                </c:pt>
                <c:pt idx="3550">
                  <c:v>3950</c:v>
                </c:pt>
                <c:pt idx="3551">
                  <c:v>3951</c:v>
                </c:pt>
                <c:pt idx="3552">
                  <c:v>3952</c:v>
                </c:pt>
                <c:pt idx="3553">
                  <c:v>3953</c:v>
                </c:pt>
                <c:pt idx="3554">
                  <c:v>3954</c:v>
                </c:pt>
                <c:pt idx="3555">
                  <c:v>3955</c:v>
                </c:pt>
                <c:pt idx="3556">
                  <c:v>3956</c:v>
                </c:pt>
                <c:pt idx="3557">
                  <c:v>3957</c:v>
                </c:pt>
                <c:pt idx="3558">
                  <c:v>3958</c:v>
                </c:pt>
                <c:pt idx="3559">
                  <c:v>3959</c:v>
                </c:pt>
                <c:pt idx="3560">
                  <c:v>3960</c:v>
                </c:pt>
                <c:pt idx="3561">
                  <c:v>3961</c:v>
                </c:pt>
                <c:pt idx="3562">
                  <c:v>3962</c:v>
                </c:pt>
                <c:pt idx="3563">
                  <c:v>3963</c:v>
                </c:pt>
                <c:pt idx="3564">
                  <c:v>3964</c:v>
                </c:pt>
                <c:pt idx="3565">
                  <c:v>3965</c:v>
                </c:pt>
                <c:pt idx="3566">
                  <c:v>3966</c:v>
                </c:pt>
                <c:pt idx="3567">
                  <c:v>3967</c:v>
                </c:pt>
                <c:pt idx="3568">
                  <c:v>3968</c:v>
                </c:pt>
                <c:pt idx="3569">
                  <c:v>3969</c:v>
                </c:pt>
                <c:pt idx="3570">
                  <c:v>3970</c:v>
                </c:pt>
                <c:pt idx="3571">
                  <c:v>3971</c:v>
                </c:pt>
                <c:pt idx="3572">
                  <c:v>3972</c:v>
                </c:pt>
                <c:pt idx="3573">
                  <c:v>3973</c:v>
                </c:pt>
                <c:pt idx="3574">
                  <c:v>3974</c:v>
                </c:pt>
                <c:pt idx="3575">
                  <c:v>3975</c:v>
                </c:pt>
                <c:pt idx="3576">
                  <c:v>3976</c:v>
                </c:pt>
                <c:pt idx="3577">
                  <c:v>3977</c:v>
                </c:pt>
                <c:pt idx="3578">
                  <c:v>3978</c:v>
                </c:pt>
                <c:pt idx="3579">
                  <c:v>3979</c:v>
                </c:pt>
                <c:pt idx="3580">
                  <c:v>3980</c:v>
                </c:pt>
                <c:pt idx="3581">
                  <c:v>3981</c:v>
                </c:pt>
                <c:pt idx="3582">
                  <c:v>3982</c:v>
                </c:pt>
                <c:pt idx="3583">
                  <c:v>3983</c:v>
                </c:pt>
                <c:pt idx="3584">
                  <c:v>3984</c:v>
                </c:pt>
                <c:pt idx="3585">
                  <c:v>3985</c:v>
                </c:pt>
                <c:pt idx="3586">
                  <c:v>3986</c:v>
                </c:pt>
                <c:pt idx="3587">
                  <c:v>3987</c:v>
                </c:pt>
                <c:pt idx="3588">
                  <c:v>3988</c:v>
                </c:pt>
                <c:pt idx="3589">
                  <c:v>3989</c:v>
                </c:pt>
                <c:pt idx="3590">
                  <c:v>3990</c:v>
                </c:pt>
                <c:pt idx="3591">
                  <c:v>3991</c:v>
                </c:pt>
                <c:pt idx="3592">
                  <c:v>3992</c:v>
                </c:pt>
                <c:pt idx="3593">
                  <c:v>3993</c:v>
                </c:pt>
                <c:pt idx="3594">
                  <c:v>3994</c:v>
                </c:pt>
                <c:pt idx="3595">
                  <c:v>3995</c:v>
                </c:pt>
                <c:pt idx="3596">
                  <c:v>3996</c:v>
                </c:pt>
                <c:pt idx="3597">
                  <c:v>3997</c:v>
                </c:pt>
                <c:pt idx="3598">
                  <c:v>3998</c:v>
                </c:pt>
                <c:pt idx="3599">
                  <c:v>3999</c:v>
                </c:pt>
                <c:pt idx="3600">
                  <c:v>4000</c:v>
                </c:pt>
                <c:pt idx="3601">
                  <c:v>4001</c:v>
                </c:pt>
                <c:pt idx="3602">
                  <c:v>4002</c:v>
                </c:pt>
                <c:pt idx="3603">
                  <c:v>4003</c:v>
                </c:pt>
                <c:pt idx="3604">
                  <c:v>4004</c:v>
                </c:pt>
                <c:pt idx="3605">
                  <c:v>4005</c:v>
                </c:pt>
                <c:pt idx="3606">
                  <c:v>4006</c:v>
                </c:pt>
                <c:pt idx="3607">
                  <c:v>4007</c:v>
                </c:pt>
                <c:pt idx="3608">
                  <c:v>4008</c:v>
                </c:pt>
                <c:pt idx="3609">
                  <c:v>4009</c:v>
                </c:pt>
                <c:pt idx="3610">
                  <c:v>4010</c:v>
                </c:pt>
                <c:pt idx="3611">
                  <c:v>4011</c:v>
                </c:pt>
                <c:pt idx="3612">
                  <c:v>4012</c:v>
                </c:pt>
                <c:pt idx="3613">
                  <c:v>4013</c:v>
                </c:pt>
                <c:pt idx="3614">
                  <c:v>4014</c:v>
                </c:pt>
                <c:pt idx="3615">
                  <c:v>4015</c:v>
                </c:pt>
                <c:pt idx="3616">
                  <c:v>4016</c:v>
                </c:pt>
                <c:pt idx="3617">
                  <c:v>4017</c:v>
                </c:pt>
                <c:pt idx="3618">
                  <c:v>4018</c:v>
                </c:pt>
                <c:pt idx="3619">
                  <c:v>4019</c:v>
                </c:pt>
                <c:pt idx="3620">
                  <c:v>4020</c:v>
                </c:pt>
                <c:pt idx="3621">
                  <c:v>4021</c:v>
                </c:pt>
                <c:pt idx="3622">
                  <c:v>4022</c:v>
                </c:pt>
                <c:pt idx="3623">
                  <c:v>4023</c:v>
                </c:pt>
                <c:pt idx="3624">
                  <c:v>4024</c:v>
                </c:pt>
                <c:pt idx="3625">
                  <c:v>4025</c:v>
                </c:pt>
                <c:pt idx="3626">
                  <c:v>4026</c:v>
                </c:pt>
                <c:pt idx="3627">
                  <c:v>4027</c:v>
                </c:pt>
                <c:pt idx="3628">
                  <c:v>4028</c:v>
                </c:pt>
                <c:pt idx="3629">
                  <c:v>4029</c:v>
                </c:pt>
                <c:pt idx="3630">
                  <c:v>4030</c:v>
                </c:pt>
                <c:pt idx="3631">
                  <c:v>4031</c:v>
                </c:pt>
                <c:pt idx="3632">
                  <c:v>4032</c:v>
                </c:pt>
                <c:pt idx="3633">
                  <c:v>4033</c:v>
                </c:pt>
                <c:pt idx="3634">
                  <c:v>4034</c:v>
                </c:pt>
                <c:pt idx="3635">
                  <c:v>4035</c:v>
                </c:pt>
                <c:pt idx="3636">
                  <c:v>4036</c:v>
                </c:pt>
                <c:pt idx="3637">
                  <c:v>4037</c:v>
                </c:pt>
                <c:pt idx="3638">
                  <c:v>4038</c:v>
                </c:pt>
                <c:pt idx="3639">
                  <c:v>4039</c:v>
                </c:pt>
                <c:pt idx="3640">
                  <c:v>4040</c:v>
                </c:pt>
                <c:pt idx="3641">
                  <c:v>4041</c:v>
                </c:pt>
                <c:pt idx="3642">
                  <c:v>4042</c:v>
                </c:pt>
                <c:pt idx="3643">
                  <c:v>4043</c:v>
                </c:pt>
                <c:pt idx="3644">
                  <c:v>4044</c:v>
                </c:pt>
                <c:pt idx="3645">
                  <c:v>4045</c:v>
                </c:pt>
                <c:pt idx="3646">
                  <c:v>4046</c:v>
                </c:pt>
                <c:pt idx="3647">
                  <c:v>4047</c:v>
                </c:pt>
                <c:pt idx="3648">
                  <c:v>4048</c:v>
                </c:pt>
                <c:pt idx="3649">
                  <c:v>4049</c:v>
                </c:pt>
                <c:pt idx="3650">
                  <c:v>4050</c:v>
                </c:pt>
                <c:pt idx="3651">
                  <c:v>4051</c:v>
                </c:pt>
                <c:pt idx="3652">
                  <c:v>4052</c:v>
                </c:pt>
                <c:pt idx="3653">
                  <c:v>4053</c:v>
                </c:pt>
                <c:pt idx="3654">
                  <c:v>4054</c:v>
                </c:pt>
                <c:pt idx="3655">
                  <c:v>4055</c:v>
                </c:pt>
                <c:pt idx="3656">
                  <c:v>4056</c:v>
                </c:pt>
                <c:pt idx="3657">
                  <c:v>4057</c:v>
                </c:pt>
                <c:pt idx="3658">
                  <c:v>4058</c:v>
                </c:pt>
                <c:pt idx="3659">
                  <c:v>4059</c:v>
                </c:pt>
                <c:pt idx="3660">
                  <c:v>4060</c:v>
                </c:pt>
                <c:pt idx="3661">
                  <c:v>4061</c:v>
                </c:pt>
                <c:pt idx="3662">
                  <c:v>4062</c:v>
                </c:pt>
                <c:pt idx="3663">
                  <c:v>4063</c:v>
                </c:pt>
                <c:pt idx="3664">
                  <c:v>4064</c:v>
                </c:pt>
                <c:pt idx="3665">
                  <c:v>4065</c:v>
                </c:pt>
                <c:pt idx="3666">
                  <c:v>4066</c:v>
                </c:pt>
                <c:pt idx="3667">
                  <c:v>4067</c:v>
                </c:pt>
                <c:pt idx="3668">
                  <c:v>4068</c:v>
                </c:pt>
                <c:pt idx="3669">
                  <c:v>4069</c:v>
                </c:pt>
                <c:pt idx="3670">
                  <c:v>4070</c:v>
                </c:pt>
                <c:pt idx="3671">
                  <c:v>4071</c:v>
                </c:pt>
                <c:pt idx="3672">
                  <c:v>4072</c:v>
                </c:pt>
                <c:pt idx="3673">
                  <c:v>4073</c:v>
                </c:pt>
                <c:pt idx="3674">
                  <c:v>4074</c:v>
                </c:pt>
                <c:pt idx="3675">
                  <c:v>4075</c:v>
                </c:pt>
                <c:pt idx="3676">
                  <c:v>4076</c:v>
                </c:pt>
                <c:pt idx="3677">
                  <c:v>4077</c:v>
                </c:pt>
                <c:pt idx="3678">
                  <c:v>4078</c:v>
                </c:pt>
                <c:pt idx="3679">
                  <c:v>4079</c:v>
                </c:pt>
                <c:pt idx="3680">
                  <c:v>4080</c:v>
                </c:pt>
                <c:pt idx="3681">
                  <c:v>4081</c:v>
                </c:pt>
                <c:pt idx="3682">
                  <c:v>4082</c:v>
                </c:pt>
                <c:pt idx="3683">
                  <c:v>4083</c:v>
                </c:pt>
                <c:pt idx="3684">
                  <c:v>4084</c:v>
                </c:pt>
                <c:pt idx="3685">
                  <c:v>4085</c:v>
                </c:pt>
                <c:pt idx="3686">
                  <c:v>4086</c:v>
                </c:pt>
                <c:pt idx="3687">
                  <c:v>4087</c:v>
                </c:pt>
                <c:pt idx="3688">
                  <c:v>4088</c:v>
                </c:pt>
                <c:pt idx="3689">
                  <c:v>4089</c:v>
                </c:pt>
                <c:pt idx="3690">
                  <c:v>4090</c:v>
                </c:pt>
                <c:pt idx="3691">
                  <c:v>4091</c:v>
                </c:pt>
                <c:pt idx="3692">
                  <c:v>4092</c:v>
                </c:pt>
                <c:pt idx="3693">
                  <c:v>4093</c:v>
                </c:pt>
                <c:pt idx="3694">
                  <c:v>4094</c:v>
                </c:pt>
                <c:pt idx="3695">
                  <c:v>4095</c:v>
                </c:pt>
                <c:pt idx="3696">
                  <c:v>4096</c:v>
                </c:pt>
                <c:pt idx="3697">
                  <c:v>4097</c:v>
                </c:pt>
                <c:pt idx="3698">
                  <c:v>4098</c:v>
                </c:pt>
                <c:pt idx="3699">
                  <c:v>4099</c:v>
                </c:pt>
                <c:pt idx="3700">
                  <c:v>4100</c:v>
                </c:pt>
                <c:pt idx="3701">
                  <c:v>4101</c:v>
                </c:pt>
                <c:pt idx="3702">
                  <c:v>4102</c:v>
                </c:pt>
                <c:pt idx="3703">
                  <c:v>4103</c:v>
                </c:pt>
                <c:pt idx="3704">
                  <c:v>4104</c:v>
                </c:pt>
                <c:pt idx="3705">
                  <c:v>4105</c:v>
                </c:pt>
                <c:pt idx="3706">
                  <c:v>4106</c:v>
                </c:pt>
                <c:pt idx="3707">
                  <c:v>4107</c:v>
                </c:pt>
                <c:pt idx="3708">
                  <c:v>4108</c:v>
                </c:pt>
                <c:pt idx="3709">
                  <c:v>4109</c:v>
                </c:pt>
                <c:pt idx="3710">
                  <c:v>4110</c:v>
                </c:pt>
                <c:pt idx="3711">
                  <c:v>4111</c:v>
                </c:pt>
                <c:pt idx="3712">
                  <c:v>4112</c:v>
                </c:pt>
                <c:pt idx="3713">
                  <c:v>4113</c:v>
                </c:pt>
                <c:pt idx="3714">
                  <c:v>4114</c:v>
                </c:pt>
                <c:pt idx="3715">
                  <c:v>4115</c:v>
                </c:pt>
                <c:pt idx="3716">
                  <c:v>4116</c:v>
                </c:pt>
                <c:pt idx="3717">
                  <c:v>4117</c:v>
                </c:pt>
                <c:pt idx="3718">
                  <c:v>4118</c:v>
                </c:pt>
                <c:pt idx="3719">
                  <c:v>4119</c:v>
                </c:pt>
                <c:pt idx="3720">
                  <c:v>4120</c:v>
                </c:pt>
                <c:pt idx="3721">
                  <c:v>4121</c:v>
                </c:pt>
                <c:pt idx="3722">
                  <c:v>4122</c:v>
                </c:pt>
                <c:pt idx="3723">
                  <c:v>4123</c:v>
                </c:pt>
                <c:pt idx="3724">
                  <c:v>4124</c:v>
                </c:pt>
                <c:pt idx="3725">
                  <c:v>4125</c:v>
                </c:pt>
                <c:pt idx="3726">
                  <c:v>4126</c:v>
                </c:pt>
                <c:pt idx="3727">
                  <c:v>4127</c:v>
                </c:pt>
                <c:pt idx="3728">
                  <c:v>4128</c:v>
                </c:pt>
                <c:pt idx="3729">
                  <c:v>4129</c:v>
                </c:pt>
                <c:pt idx="3730">
                  <c:v>4130</c:v>
                </c:pt>
                <c:pt idx="3731">
                  <c:v>4131</c:v>
                </c:pt>
                <c:pt idx="3732">
                  <c:v>4132</c:v>
                </c:pt>
                <c:pt idx="3733">
                  <c:v>4133</c:v>
                </c:pt>
                <c:pt idx="3734">
                  <c:v>4134</c:v>
                </c:pt>
                <c:pt idx="3735">
                  <c:v>4135</c:v>
                </c:pt>
                <c:pt idx="3736">
                  <c:v>4136</c:v>
                </c:pt>
                <c:pt idx="3737">
                  <c:v>4137</c:v>
                </c:pt>
                <c:pt idx="3738">
                  <c:v>4138</c:v>
                </c:pt>
                <c:pt idx="3739">
                  <c:v>4139</c:v>
                </c:pt>
                <c:pt idx="3740">
                  <c:v>4140</c:v>
                </c:pt>
                <c:pt idx="3741">
                  <c:v>4141</c:v>
                </c:pt>
                <c:pt idx="3742">
                  <c:v>4142</c:v>
                </c:pt>
                <c:pt idx="3743">
                  <c:v>4143</c:v>
                </c:pt>
                <c:pt idx="3744">
                  <c:v>4144</c:v>
                </c:pt>
                <c:pt idx="3745">
                  <c:v>4145</c:v>
                </c:pt>
                <c:pt idx="3746">
                  <c:v>4146</c:v>
                </c:pt>
                <c:pt idx="3747">
                  <c:v>4147</c:v>
                </c:pt>
                <c:pt idx="3748">
                  <c:v>4148</c:v>
                </c:pt>
                <c:pt idx="3749">
                  <c:v>4149</c:v>
                </c:pt>
                <c:pt idx="3750">
                  <c:v>4150</c:v>
                </c:pt>
                <c:pt idx="3751">
                  <c:v>4151</c:v>
                </c:pt>
                <c:pt idx="3752">
                  <c:v>4152</c:v>
                </c:pt>
                <c:pt idx="3753">
                  <c:v>4153</c:v>
                </c:pt>
                <c:pt idx="3754">
                  <c:v>4154</c:v>
                </c:pt>
                <c:pt idx="3755">
                  <c:v>4155</c:v>
                </c:pt>
                <c:pt idx="3756">
                  <c:v>4156</c:v>
                </c:pt>
                <c:pt idx="3757">
                  <c:v>4157</c:v>
                </c:pt>
                <c:pt idx="3758">
                  <c:v>4158</c:v>
                </c:pt>
                <c:pt idx="3759">
                  <c:v>4159</c:v>
                </c:pt>
                <c:pt idx="3760">
                  <c:v>4160</c:v>
                </c:pt>
                <c:pt idx="3761">
                  <c:v>4161</c:v>
                </c:pt>
                <c:pt idx="3762">
                  <c:v>4162</c:v>
                </c:pt>
                <c:pt idx="3763">
                  <c:v>4163</c:v>
                </c:pt>
                <c:pt idx="3764">
                  <c:v>4164</c:v>
                </c:pt>
                <c:pt idx="3765">
                  <c:v>4165</c:v>
                </c:pt>
                <c:pt idx="3766">
                  <c:v>4166</c:v>
                </c:pt>
                <c:pt idx="3767">
                  <c:v>4167</c:v>
                </c:pt>
                <c:pt idx="3768">
                  <c:v>4168</c:v>
                </c:pt>
                <c:pt idx="3769">
                  <c:v>4169</c:v>
                </c:pt>
                <c:pt idx="3770">
                  <c:v>4170</c:v>
                </c:pt>
                <c:pt idx="3771">
                  <c:v>4171</c:v>
                </c:pt>
                <c:pt idx="3772">
                  <c:v>4172</c:v>
                </c:pt>
                <c:pt idx="3773">
                  <c:v>4173</c:v>
                </c:pt>
                <c:pt idx="3774">
                  <c:v>4174</c:v>
                </c:pt>
                <c:pt idx="3775">
                  <c:v>4175</c:v>
                </c:pt>
                <c:pt idx="3776">
                  <c:v>4176</c:v>
                </c:pt>
                <c:pt idx="3777">
                  <c:v>4177</c:v>
                </c:pt>
                <c:pt idx="3778">
                  <c:v>4178</c:v>
                </c:pt>
                <c:pt idx="3779">
                  <c:v>4179</c:v>
                </c:pt>
                <c:pt idx="3780">
                  <c:v>4180</c:v>
                </c:pt>
                <c:pt idx="3781">
                  <c:v>4181</c:v>
                </c:pt>
                <c:pt idx="3782">
                  <c:v>4182</c:v>
                </c:pt>
                <c:pt idx="3783">
                  <c:v>4183</c:v>
                </c:pt>
                <c:pt idx="3784">
                  <c:v>4184</c:v>
                </c:pt>
                <c:pt idx="3785">
                  <c:v>4185</c:v>
                </c:pt>
                <c:pt idx="3786">
                  <c:v>4186</c:v>
                </c:pt>
                <c:pt idx="3787">
                  <c:v>4187</c:v>
                </c:pt>
                <c:pt idx="3788">
                  <c:v>4188</c:v>
                </c:pt>
                <c:pt idx="3789">
                  <c:v>4189</c:v>
                </c:pt>
                <c:pt idx="3790">
                  <c:v>4190</c:v>
                </c:pt>
                <c:pt idx="3791">
                  <c:v>4191</c:v>
                </c:pt>
                <c:pt idx="3792">
                  <c:v>4192</c:v>
                </c:pt>
                <c:pt idx="3793">
                  <c:v>4193</c:v>
                </c:pt>
                <c:pt idx="3794">
                  <c:v>4194</c:v>
                </c:pt>
                <c:pt idx="3795">
                  <c:v>4195</c:v>
                </c:pt>
                <c:pt idx="3796">
                  <c:v>4196</c:v>
                </c:pt>
                <c:pt idx="3797">
                  <c:v>4197</c:v>
                </c:pt>
                <c:pt idx="3798">
                  <c:v>4198</c:v>
                </c:pt>
                <c:pt idx="3799">
                  <c:v>4199</c:v>
                </c:pt>
                <c:pt idx="3800">
                  <c:v>4200</c:v>
                </c:pt>
                <c:pt idx="3801">
                  <c:v>4201</c:v>
                </c:pt>
                <c:pt idx="3802">
                  <c:v>4202</c:v>
                </c:pt>
                <c:pt idx="3803">
                  <c:v>4203</c:v>
                </c:pt>
                <c:pt idx="3804">
                  <c:v>4204</c:v>
                </c:pt>
                <c:pt idx="3805">
                  <c:v>4205</c:v>
                </c:pt>
                <c:pt idx="3806">
                  <c:v>4206</c:v>
                </c:pt>
                <c:pt idx="3807">
                  <c:v>4207</c:v>
                </c:pt>
                <c:pt idx="3808">
                  <c:v>4208</c:v>
                </c:pt>
                <c:pt idx="3809">
                  <c:v>4209</c:v>
                </c:pt>
                <c:pt idx="3810">
                  <c:v>4210</c:v>
                </c:pt>
                <c:pt idx="3811">
                  <c:v>4211</c:v>
                </c:pt>
                <c:pt idx="3812">
                  <c:v>4212</c:v>
                </c:pt>
                <c:pt idx="3813">
                  <c:v>4213</c:v>
                </c:pt>
                <c:pt idx="3814">
                  <c:v>4214</c:v>
                </c:pt>
                <c:pt idx="3815">
                  <c:v>4215</c:v>
                </c:pt>
                <c:pt idx="3816">
                  <c:v>4216</c:v>
                </c:pt>
                <c:pt idx="3817">
                  <c:v>4217</c:v>
                </c:pt>
                <c:pt idx="3818">
                  <c:v>4218</c:v>
                </c:pt>
                <c:pt idx="3819">
                  <c:v>4219</c:v>
                </c:pt>
                <c:pt idx="3820">
                  <c:v>4220</c:v>
                </c:pt>
                <c:pt idx="3821">
                  <c:v>4221</c:v>
                </c:pt>
                <c:pt idx="3822">
                  <c:v>4222</c:v>
                </c:pt>
                <c:pt idx="3823">
                  <c:v>4223</c:v>
                </c:pt>
                <c:pt idx="3824">
                  <c:v>4224</c:v>
                </c:pt>
                <c:pt idx="3825">
                  <c:v>4225</c:v>
                </c:pt>
                <c:pt idx="3826">
                  <c:v>4226</c:v>
                </c:pt>
                <c:pt idx="3827">
                  <c:v>4227</c:v>
                </c:pt>
                <c:pt idx="3828">
                  <c:v>4228</c:v>
                </c:pt>
                <c:pt idx="3829">
                  <c:v>4229</c:v>
                </c:pt>
                <c:pt idx="3830">
                  <c:v>4230</c:v>
                </c:pt>
                <c:pt idx="3831">
                  <c:v>4231</c:v>
                </c:pt>
                <c:pt idx="3832">
                  <c:v>4232</c:v>
                </c:pt>
                <c:pt idx="3833">
                  <c:v>4233</c:v>
                </c:pt>
                <c:pt idx="3834">
                  <c:v>4234</c:v>
                </c:pt>
                <c:pt idx="3835">
                  <c:v>4235</c:v>
                </c:pt>
                <c:pt idx="3836">
                  <c:v>4236</c:v>
                </c:pt>
                <c:pt idx="3837">
                  <c:v>4237</c:v>
                </c:pt>
                <c:pt idx="3838">
                  <c:v>4238</c:v>
                </c:pt>
                <c:pt idx="3839">
                  <c:v>4239</c:v>
                </c:pt>
                <c:pt idx="3840">
                  <c:v>4240</c:v>
                </c:pt>
                <c:pt idx="3841">
                  <c:v>4241</c:v>
                </c:pt>
                <c:pt idx="3842">
                  <c:v>4242</c:v>
                </c:pt>
                <c:pt idx="3843">
                  <c:v>4243</c:v>
                </c:pt>
                <c:pt idx="3844">
                  <c:v>4244</c:v>
                </c:pt>
                <c:pt idx="3845">
                  <c:v>4245</c:v>
                </c:pt>
                <c:pt idx="3846">
                  <c:v>4246</c:v>
                </c:pt>
                <c:pt idx="3847">
                  <c:v>4247</c:v>
                </c:pt>
                <c:pt idx="3848">
                  <c:v>4248</c:v>
                </c:pt>
                <c:pt idx="3849">
                  <c:v>4249</c:v>
                </c:pt>
                <c:pt idx="3850">
                  <c:v>4250</c:v>
                </c:pt>
                <c:pt idx="3851">
                  <c:v>4251</c:v>
                </c:pt>
                <c:pt idx="3852">
                  <c:v>4252</c:v>
                </c:pt>
                <c:pt idx="3853">
                  <c:v>4253</c:v>
                </c:pt>
                <c:pt idx="3854">
                  <c:v>4254</c:v>
                </c:pt>
                <c:pt idx="3855">
                  <c:v>4255</c:v>
                </c:pt>
                <c:pt idx="3856">
                  <c:v>4256</c:v>
                </c:pt>
                <c:pt idx="3857">
                  <c:v>4257</c:v>
                </c:pt>
                <c:pt idx="3858">
                  <c:v>4258</c:v>
                </c:pt>
                <c:pt idx="3859">
                  <c:v>4259</c:v>
                </c:pt>
                <c:pt idx="3860">
                  <c:v>4260</c:v>
                </c:pt>
                <c:pt idx="3861">
                  <c:v>4261</c:v>
                </c:pt>
                <c:pt idx="3862">
                  <c:v>4262</c:v>
                </c:pt>
                <c:pt idx="3863">
                  <c:v>4263</c:v>
                </c:pt>
                <c:pt idx="3864">
                  <c:v>4264</c:v>
                </c:pt>
                <c:pt idx="3865">
                  <c:v>4265</c:v>
                </c:pt>
                <c:pt idx="3866">
                  <c:v>4266</c:v>
                </c:pt>
                <c:pt idx="3867">
                  <c:v>4267</c:v>
                </c:pt>
                <c:pt idx="3868">
                  <c:v>4268</c:v>
                </c:pt>
                <c:pt idx="3869">
                  <c:v>4269</c:v>
                </c:pt>
                <c:pt idx="3870">
                  <c:v>4270</c:v>
                </c:pt>
                <c:pt idx="3871">
                  <c:v>4271</c:v>
                </c:pt>
                <c:pt idx="3872">
                  <c:v>4272</c:v>
                </c:pt>
                <c:pt idx="3873">
                  <c:v>4273</c:v>
                </c:pt>
                <c:pt idx="3874">
                  <c:v>4274</c:v>
                </c:pt>
                <c:pt idx="3875">
                  <c:v>4275</c:v>
                </c:pt>
                <c:pt idx="3876">
                  <c:v>4276</c:v>
                </c:pt>
                <c:pt idx="3877">
                  <c:v>4277</c:v>
                </c:pt>
                <c:pt idx="3878">
                  <c:v>4278</c:v>
                </c:pt>
                <c:pt idx="3879">
                  <c:v>4279</c:v>
                </c:pt>
                <c:pt idx="3880">
                  <c:v>4280</c:v>
                </c:pt>
                <c:pt idx="3881">
                  <c:v>4281</c:v>
                </c:pt>
                <c:pt idx="3882">
                  <c:v>4282</c:v>
                </c:pt>
                <c:pt idx="3883">
                  <c:v>4283</c:v>
                </c:pt>
                <c:pt idx="3884">
                  <c:v>4284</c:v>
                </c:pt>
                <c:pt idx="3885">
                  <c:v>4285</c:v>
                </c:pt>
                <c:pt idx="3886">
                  <c:v>4286</c:v>
                </c:pt>
                <c:pt idx="3887">
                  <c:v>4287</c:v>
                </c:pt>
                <c:pt idx="3888">
                  <c:v>4288</c:v>
                </c:pt>
                <c:pt idx="3889">
                  <c:v>4289</c:v>
                </c:pt>
                <c:pt idx="3890">
                  <c:v>4290</c:v>
                </c:pt>
                <c:pt idx="3891">
                  <c:v>4291</c:v>
                </c:pt>
                <c:pt idx="3892">
                  <c:v>4292</c:v>
                </c:pt>
                <c:pt idx="3893">
                  <c:v>4293</c:v>
                </c:pt>
                <c:pt idx="3894">
                  <c:v>4294</c:v>
                </c:pt>
                <c:pt idx="3895">
                  <c:v>4295</c:v>
                </c:pt>
                <c:pt idx="3896">
                  <c:v>4296</c:v>
                </c:pt>
                <c:pt idx="3897">
                  <c:v>4297</c:v>
                </c:pt>
                <c:pt idx="3898">
                  <c:v>4298</c:v>
                </c:pt>
                <c:pt idx="3899">
                  <c:v>4299</c:v>
                </c:pt>
                <c:pt idx="3900">
                  <c:v>4300</c:v>
                </c:pt>
                <c:pt idx="3901">
                  <c:v>4301</c:v>
                </c:pt>
                <c:pt idx="3902">
                  <c:v>4302</c:v>
                </c:pt>
                <c:pt idx="3903">
                  <c:v>4303</c:v>
                </c:pt>
                <c:pt idx="3904">
                  <c:v>4304</c:v>
                </c:pt>
                <c:pt idx="3905">
                  <c:v>4305</c:v>
                </c:pt>
                <c:pt idx="3906">
                  <c:v>4306</c:v>
                </c:pt>
                <c:pt idx="3907">
                  <c:v>4307</c:v>
                </c:pt>
                <c:pt idx="3908">
                  <c:v>4308</c:v>
                </c:pt>
                <c:pt idx="3909">
                  <c:v>4309</c:v>
                </c:pt>
                <c:pt idx="3910">
                  <c:v>4310</c:v>
                </c:pt>
                <c:pt idx="3911">
                  <c:v>4311</c:v>
                </c:pt>
                <c:pt idx="3912">
                  <c:v>4312</c:v>
                </c:pt>
                <c:pt idx="3913">
                  <c:v>4313</c:v>
                </c:pt>
                <c:pt idx="3914">
                  <c:v>4314</c:v>
                </c:pt>
                <c:pt idx="3915">
                  <c:v>4315</c:v>
                </c:pt>
                <c:pt idx="3916">
                  <c:v>4316</c:v>
                </c:pt>
                <c:pt idx="3917">
                  <c:v>4317</c:v>
                </c:pt>
                <c:pt idx="3918">
                  <c:v>4318</c:v>
                </c:pt>
                <c:pt idx="3919">
                  <c:v>4319</c:v>
                </c:pt>
                <c:pt idx="3920">
                  <c:v>4320</c:v>
                </c:pt>
                <c:pt idx="3921">
                  <c:v>4321</c:v>
                </c:pt>
                <c:pt idx="3922">
                  <c:v>4322</c:v>
                </c:pt>
                <c:pt idx="3923">
                  <c:v>4323</c:v>
                </c:pt>
                <c:pt idx="3924">
                  <c:v>4324</c:v>
                </c:pt>
                <c:pt idx="3925">
                  <c:v>4325</c:v>
                </c:pt>
                <c:pt idx="3926">
                  <c:v>4326</c:v>
                </c:pt>
                <c:pt idx="3927">
                  <c:v>4327</c:v>
                </c:pt>
                <c:pt idx="3928">
                  <c:v>4328</c:v>
                </c:pt>
                <c:pt idx="3929">
                  <c:v>4329</c:v>
                </c:pt>
                <c:pt idx="3930">
                  <c:v>4330</c:v>
                </c:pt>
                <c:pt idx="3931">
                  <c:v>4331</c:v>
                </c:pt>
                <c:pt idx="3932">
                  <c:v>4332</c:v>
                </c:pt>
                <c:pt idx="3933">
                  <c:v>4333</c:v>
                </c:pt>
                <c:pt idx="3934">
                  <c:v>4334</c:v>
                </c:pt>
                <c:pt idx="3935">
                  <c:v>4335</c:v>
                </c:pt>
                <c:pt idx="3936">
                  <c:v>4336</c:v>
                </c:pt>
                <c:pt idx="3937">
                  <c:v>4337</c:v>
                </c:pt>
                <c:pt idx="3938">
                  <c:v>4338</c:v>
                </c:pt>
                <c:pt idx="3939">
                  <c:v>4339</c:v>
                </c:pt>
                <c:pt idx="3940">
                  <c:v>4340</c:v>
                </c:pt>
                <c:pt idx="3941">
                  <c:v>4341</c:v>
                </c:pt>
                <c:pt idx="3942">
                  <c:v>4342</c:v>
                </c:pt>
                <c:pt idx="3943">
                  <c:v>4343</c:v>
                </c:pt>
                <c:pt idx="3944">
                  <c:v>4344</c:v>
                </c:pt>
                <c:pt idx="3945">
                  <c:v>4345</c:v>
                </c:pt>
                <c:pt idx="3946">
                  <c:v>4346</c:v>
                </c:pt>
                <c:pt idx="3947">
                  <c:v>4347</c:v>
                </c:pt>
                <c:pt idx="3948">
                  <c:v>4348</c:v>
                </c:pt>
                <c:pt idx="3949">
                  <c:v>4349</c:v>
                </c:pt>
                <c:pt idx="3950">
                  <c:v>4350</c:v>
                </c:pt>
                <c:pt idx="3951">
                  <c:v>4351</c:v>
                </c:pt>
                <c:pt idx="3952">
                  <c:v>4352</c:v>
                </c:pt>
                <c:pt idx="3953">
                  <c:v>4353</c:v>
                </c:pt>
                <c:pt idx="3954">
                  <c:v>4354</c:v>
                </c:pt>
                <c:pt idx="3955">
                  <c:v>4355</c:v>
                </c:pt>
                <c:pt idx="3956">
                  <c:v>4356</c:v>
                </c:pt>
                <c:pt idx="3957">
                  <c:v>4357</c:v>
                </c:pt>
                <c:pt idx="3958">
                  <c:v>4358</c:v>
                </c:pt>
                <c:pt idx="3959">
                  <c:v>4359</c:v>
                </c:pt>
                <c:pt idx="3960">
                  <c:v>4360</c:v>
                </c:pt>
                <c:pt idx="3961">
                  <c:v>4361</c:v>
                </c:pt>
                <c:pt idx="3962">
                  <c:v>4362</c:v>
                </c:pt>
                <c:pt idx="3963">
                  <c:v>4363</c:v>
                </c:pt>
                <c:pt idx="3964">
                  <c:v>4364</c:v>
                </c:pt>
                <c:pt idx="3965">
                  <c:v>4365</c:v>
                </c:pt>
                <c:pt idx="3966">
                  <c:v>4366</c:v>
                </c:pt>
                <c:pt idx="3967">
                  <c:v>4367</c:v>
                </c:pt>
                <c:pt idx="3968">
                  <c:v>4368</c:v>
                </c:pt>
                <c:pt idx="3969">
                  <c:v>4369</c:v>
                </c:pt>
                <c:pt idx="3970">
                  <c:v>4370</c:v>
                </c:pt>
                <c:pt idx="3971">
                  <c:v>4371</c:v>
                </c:pt>
                <c:pt idx="3972">
                  <c:v>4372</c:v>
                </c:pt>
                <c:pt idx="3973">
                  <c:v>4373</c:v>
                </c:pt>
                <c:pt idx="3974">
                  <c:v>4374</c:v>
                </c:pt>
                <c:pt idx="3975">
                  <c:v>4375</c:v>
                </c:pt>
                <c:pt idx="3976">
                  <c:v>4376</c:v>
                </c:pt>
                <c:pt idx="3977">
                  <c:v>4377</c:v>
                </c:pt>
                <c:pt idx="3978">
                  <c:v>4378</c:v>
                </c:pt>
                <c:pt idx="3979">
                  <c:v>4379</c:v>
                </c:pt>
                <c:pt idx="3980">
                  <c:v>4380</c:v>
                </c:pt>
                <c:pt idx="3981">
                  <c:v>4381</c:v>
                </c:pt>
                <c:pt idx="3982">
                  <c:v>4382</c:v>
                </c:pt>
                <c:pt idx="3983">
                  <c:v>4383</c:v>
                </c:pt>
                <c:pt idx="3984">
                  <c:v>4384</c:v>
                </c:pt>
                <c:pt idx="3985">
                  <c:v>4385</c:v>
                </c:pt>
                <c:pt idx="3986">
                  <c:v>4386</c:v>
                </c:pt>
                <c:pt idx="3987">
                  <c:v>4387</c:v>
                </c:pt>
                <c:pt idx="3988">
                  <c:v>4388</c:v>
                </c:pt>
                <c:pt idx="3989">
                  <c:v>4389</c:v>
                </c:pt>
                <c:pt idx="3990">
                  <c:v>4390</c:v>
                </c:pt>
                <c:pt idx="3991">
                  <c:v>4391</c:v>
                </c:pt>
                <c:pt idx="3992">
                  <c:v>4392</c:v>
                </c:pt>
                <c:pt idx="3993">
                  <c:v>4393</c:v>
                </c:pt>
                <c:pt idx="3994">
                  <c:v>4394</c:v>
                </c:pt>
                <c:pt idx="3995">
                  <c:v>4395</c:v>
                </c:pt>
                <c:pt idx="3996">
                  <c:v>4396</c:v>
                </c:pt>
                <c:pt idx="3997">
                  <c:v>4397</c:v>
                </c:pt>
                <c:pt idx="3998">
                  <c:v>4398</c:v>
                </c:pt>
                <c:pt idx="3999">
                  <c:v>4399</c:v>
                </c:pt>
                <c:pt idx="4000">
                  <c:v>4400</c:v>
                </c:pt>
                <c:pt idx="4001">
                  <c:v>4401</c:v>
                </c:pt>
                <c:pt idx="4002">
                  <c:v>4402</c:v>
                </c:pt>
                <c:pt idx="4003">
                  <c:v>4403</c:v>
                </c:pt>
                <c:pt idx="4004">
                  <c:v>4404</c:v>
                </c:pt>
                <c:pt idx="4005">
                  <c:v>4405</c:v>
                </c:pt>
                <c:pt idx="4006">
                  <c:v>4406</c:v>
                </c:pt>
                <c:pt idx="4007">
                  <c:v>4407</c:v>
                </c:pt>
                <c:pt idx="4008">
                  <c:v>4408</c:v>
                </c:pt>
                <c:pt idx="4009">
                  <c:v>4409</c:v>
                </c:pt>
                <c:pt idx="4010">
                  <c:v>4410</c:v>
                </c:pt>
                <c:pt idx="4011">
                  <c:v>4411</c:v>
                </c:pt>
                <c:pt idx="4012">
                  <c:v>4412</c:v>
                </c:pt>
                <c:pt idx="4013">
                  <c:v>4413</c:v>
                </c:pt>
                <c:pt idx="4014">
                  <c:v>4414</c:v>
                </c:pt>
                <c:pt idx="4015">
                  <c:v>4415</c:v>
                </c:pt>
                <c:pt idx="4016">
                  <c:v>4416</c:v>
                </c:pt>
                <c:pt idx="4017">
                  <c:v>4417</c:v>
                </c:pt>
                <c:pt idx="4018">
                  <c:v>4418</c:v>
                </c:pt>
                <c:pt idx="4019">
                  <c:v>4419</c:v>
                </c:pt>
                <c:pt idx="4020">
                  <c:v>4420</c:v>
                </c:pt>
                <c:pt idx="4021">
                  <c:v>4421</c:v>
                </c:pt>
                <c:pt idx="4022">
                  <c:v>4422</c:v>
                </c:pt>
                <c:pt idx="4023">
                  <c:v>4423</c:v>
                </c:pt>
                <c:pt idx="4024">
                  <c:v>4424</c:v>
                </c:pt>
                <c:pt idx="4025">
                  <c:v>4425</c:v>
                </c:pt>
                <c:pt idx="4026">
                  <c:v>4426</c:v>
                </c:pt>
                <c:pt idx="4027">
                  <c:v>4427</c:v>
                </c:pt>
                <c:pt idx="4028">
                  <c:v>4428</c:v>
                </c:pt>
                <c:pt idx="4029">
                  <c:v>4429</c:v>
                </c:pt>
                <c:pt idx="4030">
                  <c:v>4430</c:v>
                </c:pt>
                <c:pt idx="4031">
                  <c:v>4431</c:v>
                </c:pt>
                <c:pt idx="4032">
                  <c:v>4432</c:v>
                </c:pt>
                <c:pt idx="4033">
                  <c:v>4433</c:v>
                </c:pt>
                <c:pt idx="4034">
                  <c:v>4434</c:v>
                </c:pt>
                <c:pt idx="4035">
                  <c:v>4435</c:v>
                </c:pt>
                <c:pt idx="4036">
                  <c:v>4436</c:v>
                </c:pt>
                <c:pt idx="4037">
                  <c:v>4437</c:v>
                </c:pt>
                <c:pt idx="4038">
                  <c:v>4438</c:v>
                </c:pt>
                <c:pt idx="4039">
                  <c:v>4439</c:v>
                </c:pt>
                <c:pt idx="4040">
                  <c:v>4440</c:v>
                </c:pt>
                <c:pt idx="4041">
                  <c:v>4441</c:v>
                </c:pt>
                <c:pt idx="4042">
                  <c:v>4442</c:v>
                </c:pt>
                <c:pt idx="4043">
                  <c:v>4443</c:v>
                </c:pt>
                <c:pt idx="4044">
                  <c:v>4444</c:v>
                </c:pt>
                <c:pt idx="4045">
                  <c:v>4445</c:v>
                </c:pt>
                <c:pt idx="4046">
                  <c:v>4446</c:v>
                </c:pt>
                <c:pt idx="4047">
                  <c:v>4447</c:v>
                </c:pt>
                <c:pt idx="4048">
                  <c:v>4448</c:v>
                </c:pt>
                <c:pt idx="4049">
                  <c:v>4449</c:v>
                </c:pt>
                <c:pt idx="4050">
                  <c:v>4450</c:v>
                </c:pt>
                <c:pt idx="4051">
                  <c:v>4451</c:v>
                </c:pt>
                <c:pt idx="4052">
                  <c:v>4452</c:v>
                </c:pt>
                <c:pt idx="4053">
                  <c:v>4453</c:v>
                </c:pt>
                <c:pt idx="4054">
                  <c:v>4454</c:v>
                </c:pt>
                <c:pt idx="4055">
                  <c:v>4455</c:v>
                </c:pt>
                <c:pt idx="4056">
                  <c:v>4456</c:v>
                </c:pt>
                <c:pt idx="4057">
                  <c:v>4457</c:v>
                </c:pt>
                <c:pt idx="4058">
                  <c:v>4458</c:v>
                </c:pt>
                <c:pt idx="4059">
                  <c:v>4459</c:v>
                </c:pt>
                <c:pt idx="4060">
                  <c:v>4460</c:v>
                </c:pt>
                <c:pt idx="4061">
                  <c:v>4461</c:v>
                </c:pt>
                <c:pt idx="4062">
                  <c:v>4462</c:v>
                </c:pt>
                <c:pt idx="4063">
                  <c:v>4463</c:v>
                </c:pt>
                <c:pt idx="4064">
                  <c:v>4464</c:v>
                </c:pt>
                <c:pt idx="4065">
                  <c:v>4465</c:v>
                </c:pt>
                <c:pt idx="4066">
                  <c:v>4466</c:v>
                </c:pt>
                <c:pt idx="4067">
                  <c:v>4467</c:v>
                </c:pt>
                <c:pt idx="4068">
                  <c:v>4468</c:v>
                </c:pt>
                <c:pt idx="4069">
                  <c:v>4469</c:v>
                </c:pt>
                <c:pt idx="4070">
                  <c:v>4470</c:v>
                </c:pt>
                <c:pt idx="4071">
                  <c:v>4471</c:v>
                </c:pt>
                <c:pt idx="4072">
                  <c:v>4472</c:v>
                </c:pt>
                <c:pt idx="4073">
                  <c:v>4473</c:v>
                </c:pt>
                <c:pt idx="4074">
                  <c:v>4474</c:v>
                </c:pt>
                <c:pt idx="4075">
                  <c:v>4475</c:v>
                </c:pt>
                <c:pt idx="4076">
                  <c:v>4476</c:v>
                </c:pt>
                <c:pt idx="4077">
                  <c:v>4477</c:v>
                </c:pt>
                <c:pt idx="4078">
                  <c:v>4478</c:v>
                </c:pt>
                <c:pt idx="4079">
                  <c:v>4479</c:v>
                </c:pt>
                <c:pt idx="4080">
                  <c:v>4480</c:v>
                </c:pt>
                <c:pt idx="4081">
                  <c:v>4481</c:v>
                </c:pt>
                <c:pt idx="4082">
                  <c:v>4482</c:v>
                </c:pt>
                <c:pt idx="4083">
                  <c:v>4483</c:v>
                </c:pt>
                <c:pt idx="4084">
                  <c:v>4484</c:v>
                </c:pt>
                <c:pt idx="4085">
                  <c:v>4485</c:v>
                </c:pt>
                <c:pt idx="4086">
                  <c:v>4486</c:v>
                </c:pt>
                <c:pt idx="4087">
                  <c:v>4487</c:v>
                </c:pt>
                <c:pt idx="4088">
                  <c:v>4488</c:v>
                </c:pt>
                <c:pt idx="4089">
                  <c:v>4489</c:v>
                </c:pt>
                <c:pt idx="4090">
                  <c:v>4490</c:v>
                </c:pt>
                <c:pt idx="4091">
                  <c:v>4491</c:v>
                </c:pt>
                <c:pt idx="4092">
                  <c:v>4492</c:v>
                </c:pt>
                <c:pt idx="4093">
                  <c:v>4493</c:v>
                </c:pt>
                <c:pt idx="4094">
                  <c:v>4494</c:v>
                </c:pt>
                <c:pt idx="4095">
                  <c:v>4495</c:v>
                </c:pt>
                <c:pt idx="4096">
                  <c:v>4496</c:v>
                </c:pt>
                <c:pt idx="4097">
                  <c:v>4497</c:v>
                </c:pt>
                <c:pt idx="4098">
                  <c:v>4498</c:v>
                </c:pt>
                <c:pt idx="4099">
                  <c:v>4499</c:v>
                </c:pt>
                <c:pt idx="4100">
                  <c:v>4500</c:v>
                </c:pt>
                <c:pt idx="4101">
                  <c:v>4501</c:v>
                </c:pt>
                <c:pt idx="4102">
                  <c:v>4502</c:v>
                </c:pt>
                <c:pt idx="4103">
                  <c:v>4503</c:v>
                </c:pt>
                <c:pt idx="4104">
                  <c:v>4504</c:v>
                </c:pt>
                <c:pt idx="4105">
                  <c:v>4505</c:v>
                </c:pt>
                <c:pt idx="4106">
                  <c:v>4506</c:v>
                </c:pt>
                <c:pt idx="4107">
                  <c:v>4507</c:v>
                </c:pt>
                <c:pt idx="4108">
                  <c:v>4508</c:v>
                </c:pt>
                <c:pt idx="4109">
                  <c:v>4509</c:v>
                </c:pt>
                <c:pt idx="4110">
                  <c:v>4510</c:v>
                </c:pt>
                <c:pt idx="4111">
                  <c:v>4511</c:v>
                </c:pt>
                <c:pt idx="4112">
                  <c:v>4512</c:v>
                </c:pt>
                <c:pt idx="4113">
                  <c:v>4513</c:v>
                </c:pt>
                <c:pt idx="4114">
                  <c:v>4514</c:v>
                </c:pt>
                <c:pt idx="4115">
                  <c:v>4515</c:v>
                </c:pt>
                <c:pt idx="4116">
                  <c:v>4516</c:v>
                </c:pt>
                <c:pt idx="4117">
                  <c:v>4517</c:v>
                </c:pt>
                <c:pt idx="4118">
                  <c:v>4518</c:v>
                </c:pt>
                <c:pt idx="4119">
                  <c:v>4519</c:v>
                </c:pt>
                <c:pt idx="4120">
                  <c:v>4520</c:v>
                </c:pt>
                <c:pt idx="4121">
                  <c:v>4521</c:v>
                </c:pt>
                <c:pt idx="4122">
                  <c:v>4522</c:v>
                </c:pt>
                <c:pt idx="4123">
                  <c:v>4523</c:v>
                </c:pt>
                <c:pt idx="4124">
                  <c:v>4524</c:v>
                </c:pt>
                <c:pt idx="4125">
                  <c:v>4525</c:v>
                </c:pt>
                <c:pt idx="4126">
                  <c:v>4526</c:v>
                </c:pt>
                <c:pt idx="4127">
                  <c:v>4527</c:v>
                </c:pt>
                <c:pt idx="4128">
                  <c:v>4528</c:v>
                </c:pt>
                <c:pt idx="4129">
                  <c:v>4529</c:v>
                </c:pt>
                <c:pt idx="4130">
                  <c:v>4530</c:v>
                </c:pt>
                <c:pt idx="4131">
                  <c:v>4531</c:v>
                </c:pt>
                <c:pt idx="4132">
                  <c:v>4532</c:v>
                </c:pt>
                <c:pt idx="4133">
                  <c:v>4533</c:v>
                </c:pt>
                <c:pt idx="4134">
                  <c:v>4534</c:v>
                </c:pt>
                <c:pt idx="4135">
                  <c:v>4535</c:v>
                </c:pt>
                <c:pt idx="4136">
                  <c:v>4536</c:v>
                </c:pt>
                <c:pt idx="4137">
                  <c:v>4537</c:v>
                </c:pt>
                <c:pt idx="4138">
                  <c:v>4538</c:v>
                </c:pt>
                <c:pt idx="4139">
                  <c:v>4539</c:v>
                </c:pt>
                <c:pt idx="4140">
                  <c:v>4540</c:v>
                </c:pt>
                <c:pt idx="4141">
                  <c:v>4541</c:v>
                </c:pt>
                <c:pt idx="4142">
                  <c:v>4542</c:v>
                </c:pt>
                <c:pt idx="4143">
                  <c:v>4543</c:v>
                </c:pt>
                <c:pt idx="4144">
                  <c:v>4544</c:v>
                </c:pt>
                <c:pt idx="4145">
                  <c:v>4545</c:v>
                </c:pt>
                <c:pt idx="4146">
                  <c:v>4546</c:v>
                </c:pt>
                <c:pt idx="4147">
                  <c:v>4547</c:v>
                </c:pt>
                <c:pt idx="4148">
                  <c:v>4548</c:v>
                </c:pt>
                <c:pt idx="4149">
                  <c:v>4549</c:v>
                </c:pt>
                <c:pt idx="4150">
                  <c:v>4550</c:v>
                </c:pt>
                <c:pt idx="4151">
                  <c:v>4551</c:v>
                </c:pt>
                <c:pt idx="4152">
                  <c:v>4552</c:v>
                </c:pt>
                <c:pt idx="4153">
                  <c:v>4553</c:v>
                </c:pt>
                <c:pt idx="4154">
                  <c:v>4554</c:v>
                </c:pt>
                <c:pt idx="4155">
                  <c:v>4555</c:v>
                </c:pt>
                <c:pt idx="4156">
                  <c:v>4556</c:v>
                </c:pt>
                <c:pt idx="4157">
                  <c:v>4557</c:v>
                </c:pt>
                <c:pt idx="4158">
                  <c:v>4558</c:v>
                </c:pt>
                <c:pt idx="4159">
                  <c:v>4559</c:v>
                </c:pt>
                <c:pt idx="4160">
                  <c:v>4560</c:v>
                </c:pt>
                <c:pt idx="4161">
                  <c:v>4561</c:v>
                </c:pt>
                <c:pt idx="4162">
                  <c:v>4562</c:v>
                </c:pt>
                <c:pt idx="4163">
                  <c:v>4563</c:v>
                </c:pt>
                <c:pt idx="4164">
                  <c:v>4564</c:v>
                </c:pt>
                <c:pt idx="4165">
                  <c:v>4565</c:v>
                </c:pt>
                <c:pt idx="4166">
                  <c:v>4566</c:v>
                </c:pt>
                <c:pt idx="4167">
                  <c:v>4567</c:v>
                </c:pt>
                <c:pt idx="4168">
                  <c:v>4568</c:v>
                </c:pt>
                <c:pt idx="4169">
                  <c:v>4569</c:v>
                </c:pt>
                <c:pt idx="4170">
                  <c:v>4570</c:v>
                </c:pt>
                <c:pt idx="4171">
                  <c:v>4571</c:v>
                </c:pt>
                <c:pt idx="4172">
                  <c:v>4572</c:v>
                </c:pt>
                <c:pt idx="4173">
                  <c:v>4573</c:v>
                </c:pt>
                <c:pt idx="4174">
                  <c:v>4574</c:v>
                </c:pt>
                <c:pt idx="4175">
                  <c:v>4575</c:v>
                </c:pt>
                <c:pt idx="4176">
                  <c:v>4576</c:v>
                </c:pt>
                <c:pt idx="4177">
                  <c:v>4577</c:v>
                </c:pt>
                <c:pt idx="4178">
                  <c:v>4578</c:v>
                </c:pt>
                <c:pt idx="4179">
                  <c:v>4579</c:v>
                </c:pt>
                <c:pt idx="4180">
                  <c:v>4580</c:v>
                </c:pt>
                <c:pt idx="4181">
                  <c:v>4581</c:v>
                </c:pt>
                <c:pt idx="4182">
                  <c:v>4582</c:v>
                </c:pt>
                <c:pt idx="4183">
                  <c:v>4583</c:v>
                </c:pt>
                <c:pt idx="4184">
                  <c:v>4584</c:v>
                </c:pt>
                <c:pt idx="4185">
                  <c:v>4585</c:v>
                </c:pt>
                <c:pt idx="4186">
                  <c:v>4586</c:v>
                </c:pt>
                <c:pt idx="4187">
                  <c:v>4587</c:v>
                </c:pt>
                <c:pt idx="4188">
                  <c:v>4588</c:v>
                </c:pt>
                <c:pt idx="4189">
                  <c:v>4589</c:v>
                </c:pt>
                <c:pt idx="4190">
                  <c:v>4590</c:v>
                </c:pt>
                <c:pt idx="4191">
                  <c:v>4591</c:v>
                </c:pt>
                <c:pt idx="4192">
                  <c:v>4592</c:v>
                </c:pt>
                <c:pt idx="4193">
                  <c:v>4593</c:v>
                </c:pt>
                <c:pt idx="4194">
                  <c:v>4594</c:v>
                </c:pt>
                <c:pt idx="4195">
                  <c:v>4595</c:v>
                </c:pt>
                <c:pt idx="4196">
                  <c:v>4596</c:v>
                </c:pt>
                <c:pt idx="4197">
                  <c:v>4597</c:v>
                </c:pt>
                <c:pt idx="4198">
                  <c:v>4598</c:v>
                </c:pt>
                <c:pt idx="4199">
                  <c:v>4599</c:v>
                </c:pt>
                <c:pt idx="4200">
                  <c:v>4600</c:v>
                </c:pt>
                <c:pt idx="4201">
                  <c:v>4601</c:v>
                </c:pt>
                <c:pt idx="4202">
                  <c:v>4602</c:v>
                </c:pt>
                <c:pt idx="4203">
                  <c:v>4603</c:v>
                </c:pt>
                <c:pt idx="4204">
                  <c:v>4604</c:v>
                </c:pt>
                <c:pt idx="4205">
                  <c:v>4605</c:v>
                </c:pt>
                <c:pt idx="4206">
                  <c:v>4606</c:v>
                </c:pt>
                <c:pt idx="4207">
                  <c:v>4607</c:v>
                </c:pt>
                <c:pt idx="4208">
                  <c:v>4608</c:v>
                </c:pt>
                <c:pt idx="4209">
                  <c:v>4609</c:v>
                </c:pt>
                <c:pt idx="4210">
                  <c:v>4610</c:v>
                </c:pt>
                <c:pt idx="4211">
                  <c:v>4611</c:v>
                </c:pt>
                <c:pt idx="4212">
                  <c:v>4612</c:v>
                </c:pt>
                <c:pt idx="4213">
                  <c:v>4613</c:v>
                </c:pt>
                <c:pt idx="4214">
                  <c:v>4614</c:v>
                </c:pt>
                <c:pt idx="4215">
                  <c:v>4615</c:v>
                </c:pt>
                <c:pt idx="4216">
                  <c:v>4616</c:v>
                </c:pt>
                <c:pt idx="4217">
                  <c:v>4617</c:v>
                </c:pt>
                <c:pt idx="4218">
                  <c:v>4618</c:v>
                </c:pt>
                <c:pt idx="4219">
                  <c:v>4619</c:v>
                </c:pt>
                <c:pt idx="4220">
                  <c:v>4620</c:v>
                </c:pt>
                <c:pt idx="4221">
                  <c:v>4621</c:v>
                </c:pt>
                <c:pt idx="4222">
                  <c:v>4622</c:v>
                </c:pt>
                <c:pt idx="4223">
                  <c:v>4623</c:v>
                </c:pt>
                <c:pt idx="4224">
                  <c:v>4624</c:v>
                </c:pt>
                <c:pt idx="4225">
                  <c:v>4625</c:v>
                </c:pt>
                <c:pt idx="4226">
                  <c:v>4626</c:v>
                </c:pt>
                <c:pt idx="4227">
                  <c:v>4627</c:v>
                </c:pt>
                <c:pt idx="4228">
                  <c:v>4628</c:v>
                </c:pt>
                <c:pt idx="4229">
                  <c:v>4629</c:v>
                </c:pt>
                <c:pt idx="4230">
                  <c:v>4630</c:v>
                </c:pt>
                <c:pt idx="4231">
                  <c:v>4631</c:v>
                </c:pt>
                <c:pt idx="4232">
                  <c:v>4632</c:v>
                </c:pt>
                <c:pt idx="4233">
                  <c:v>4633</c:v>
                </c:pt>
                <c:pt idx="4234">
                  <c:v>4634</c:v>
                </c:pt>
                <c:pt idx="4235">
                  <c:v>4635</c:v>
                </c:pt>
                <c:pt idx="4236">
                  <c:v>4636</c:v>
                </c:pt>
                <c:pt idx="4237">
                  <c:v>4637</c:v>
                </c:pt>
                <c:pt idx="4238">
                  <c:v>4638</c:v>
                </c:pt>
                <c:pt idx="4239">
                  <c:v>4639</c:v>
                </c:pt>
                <c:pt idx="4240">
                  <c:v>4640</c:v>
                </c:pt>
                <c:pt idx="4241">
                  <c:v>4641</c:v>
                </c:pt>
                <c:pt idx="4242">
                  <c:v>4642</c:v>
                </c:pt>
                <c:pt idx="4243">
                  <c:v>4643</c:v>
                </c:pt>
                <c:pt idx="4244">
                  <c:v>4644</c:v>
                </c:pt>
                <c:pt idx="4245">
                  <c:v>4645</c:v>
                </c:pt>
                <c:pt idx="4246">
                  <c:v>4646</c:v>
                </c:pt>
                <c:pt idx="4247">
                  <c:v>4647</c:v>
                </c:pt>
                <c:pt idx="4248">
                  <c:v>4648</c:v>
                </c:pt>
                <c:pt idx="4249">
                  <c:v>4649</c:v>
                </c:pt>
                <c:pt idx="4250">
                  <c:v>4650</c:v>
                </c:pt>
                <c:pt idx="4251">
                  <c:v>4651</c:v>
                </c:pt>
                <c:pt idx="4252">
                  <c:v>4652</c:v>
                </c:pt>
                <c:pt idx="4253">
                  <c:v>4653</c:v>
                </c:pt>
                <c:pt idx="4254">
                  <c:v>4654</c:v>
                </c:pt>
                <c:pt idx="4255">
                  <c:v>4655</c:v>
                </c:pt>
                <c:pt idx="4256">
                  <c:v>4656</c:v>
                </c:pt>
                <c:pt idx="4257">
                  <c:v>4657</c:v>
                </c:pt>
                <c:pt idx="4258">
                  <c:v>4658</c:v>
                </c:pt>
                <c:pt idx="4259">
                  <c:v>4659</c:v>
                </c:pt>
                <c:pt idx="4260">
                  <c:v>4660</c:v>
                </c:pt>
                <c:pt idx="4261">
                  <c:v>4661</c:v>
                </c:pt>
                <c:pt idx="4262">
                  <c:v>4662</c:v>
                </c:pt>
                <c:pt idx="4263">
                  <c:v>4663</c:v>
                </c:pt>
                <c:pt idx="4264">
                  <c:v>4664</c:v>
                </c:pt>
                <c:pt idx="4265">
                  <c:v>4665</c:v>
                </c:pt>
                <c:pt idx="4266">
                  <c:v>4666</c:v>
                </c:pt>
                <c:pt idx="4267">
                  <c:v>4667</c:v>
                </c:pt>
                <c:pt idx="4268">
                  <c:v>4668</c:v>
                </c:pt>
                <c:pt idx="4269">
                  <c:v>4669</c:v>
                </c:pt>
                <c:pt idx="4270">
                  <c:v>4670</c:v>
                </c:pt>
                <c:pt idx="4271">
                  <c:v>4671</c:v>
                </c:pt>
                <c:pt idx="4272">
                  <c:v>4672</c:v>
                </c:pt>
                <c:pt idx="4273">
                  <c:v>4673</c:v>
                </c:pt>
                <c:pt idx="4274">
                  <c:v>4674</c:v>
                </c:pt>
                <c:pt idx="4275">
                  <c:v>4675</c:v>
                </c:pt>
                <c:pt idx="4276">
                  <c:v>4676</c:v>
                </c:pt>
                <c:pt idx="4277">
                  <c:v>4677</c:v>
                </c:pt>
                <c:pt idx="4278">
                  <c:v>4678</c:v>
                </c:pt>
                <c:pt idx="4279">
                  <c:v>4679</c:v>
                </c:pt>
                <c:pt idx="4280">
                  <c:v>4680</c:v>
                </c:pt>
                <c:pt idx="4281">
                  <c:v>4681</c:v>
                </c:pt>
                <c:pt idx="4282">
                  <c:v>4682</c:v>
                </c:pt>
                <c:pt idx="4283">
                  <c:v>4683</c:v>
                </c:pt>
                <c:pt idx="4284">
                  <c:v>4684</c:v>
                </c:pt>
                <c:pt idx="4285">
                  <c:v>4685</c:v>
                </c:pt>
                <c:pt idx="4286">
                  <c:v>4686</c:v>
                </c:pt>
                <c:pt idx="4287">
                  <c:v>4687</c:v>
                </c:pt>
                <c:pt idx="4288">
                  <c:v>4688</c:v>
                </c:pt>
                <c:pt idx="4289">
                  <c:v>4689</c:v>
                </c:pt>
                <c:pt idx="4290">
                  <c:v>4690</c:v>
                </c:pt>
                <c:pt idx="4291">
                  <c:v>4691</c:v>
                </c:pt>
                <c:pt idx="4292">
                  <c:v>4692</c:v>
                </c:pt>
                <c:pt idx="4293">
                  <c:v>4693</c:v>
                </c:pt>
                <c:pt idx="4294">
                  <c:v>4694</c:v>
                </c:pt>
                <c:pt idx="4295">
                  <c:v>4695</c:v>
                </c:pt>
                <c:pt idx="4296">
                  <c:v>4696</c:v>
                </c:pt>
                <c:pt idx="4297">
                  <c:v>4697</c:v>
                </c:pt>
                <c:pt idx="4298">
                  <c:v>4698</c:v>
                </c:pt>
                <c:pt idx="4299">
                  <c:v>4699</c:v>
                </c:pt>
                <c:pt idx="4300">
                  <c:v>4700</c:v>
                </c:pt>
                <c:pt idx="4301">
                  <c:v>4701</c:v>
                </c:pt>
                <c:pt idx="4302">
                  <c:v>4702</c:v>
                </c:pt>
                <c:pt idx="4303">
                  <c:v>4703</c:v>
                </c:pt>
                <c:pt idx="4304">
                  <c:v>4704</c:v>
                </c:pt>
                <c:pt idx="4305">
                  <c:v>4705</c:v>
                </c:pt>
                <c:pt idx="4306">
                  <c:v>4706</c:v>
                </c:pt>
                <c:pt idx="4307">
                  <c:v>4707</c:v>
                </c:pt>
                <c:pt idx="4308">
                  <c:v>4708</c:v>
                </c:pt>
                <c:pt idx="4309">
                  <c:v>4709</c:v>
                </c:pt>
                <c:pt idx="4310">
                  <c:v>4710</c:v>
                </c:pt>
                <c:pt idx="4311">
                  <c:v>4711</c:v>
                </c:pt>
                <c:pt idx="4312">
                  <c:v>4712</c:v>
                </c:pt>
                <c:pt idx="4313">
                  <c:v>4713</c:v>
                </c:pt>
                <c:pt idx="4314">
                  <c:v>4714</c:v>
                </c:pt>
                <c:pt idx="4315">
                  <c:v>4715</c:v>
                </c:pt>
                <c:pt idx="4316">
                  <c:v>4716</c:v>
                </c:pt>
                <c:pt idx="4317">
                  <c:v>4717</c:v>
                </c:pt>
                <c:pt idx="4318">
                  <c:v>4718</c:v>
                </c:pt>
                <c:pt idx="4319">
                  <c:v>4719</c:v>
                </c:pt>
                <c:pt idx="4320">
                  <c:v>4720</c:v>
                </c:pt>
                <c:pt idx="4321">
                  <c:v>4721</c:v>
                </c:pt>
                <c:pt idx="4322">
                  <c:v>4722</c:v>
                </c:pt>
                <c:pt idx="4323">
                  <c:v>4723</c:v>
                </c:pt>
                <c:pt idx="4324">
                  <c:v>4724</c:v>
                </c:pt>
                <c:pt idx="4325">
                  <c:v>4725</c:v>
                </c:pt>
                <c:pt idx="4326">
                  <c:v>4726</c:v>
                </c:pt>
                <c:pt idx="4327">
                  <c:v>4727</c:v>
                </c:pt>
                <c:pt idx="4328">
                  <c:v>4728</c:v>
                </c:pt>
                <c:pt idx="4329">
                  <c:v>4729</c:v>
                </c:pt>
                <c:pt idx="4330">
                  <c:v>4730</c:v>
                </c:pt>
                <c:pt idx="4331">
                  <c:v>4731</c:v>
                </c:pt>
                <c:pt idx="4332">
                  <c:v>4732</c:v>
                </c:pt>
                <c:pt idx="4333">
                  <c:v>4733</c:v>
                </c:pt>
                <c:pt idx="4334">
                  <c:v>4734</c:v>
                </c:pt>
                <c:pt idx="4335">
                  <c:v>4735</c:v>
                </c:pt>
                <c:pt idx="4336">
                  <c:v>4736</c:v>
                </c:pt>
                <c:pt idx="4337">
                  <c:v>4737</c:v>
                </c:pt>
                <c:pt idx="4338">
                  <c:v>4738</c:v>
                </c:pt>
                <c:pt idx="4339">
                  <c:v>4739</c:v>
                </c:pt>
                <c:pt idx="4340">
                  <c:v>4740</c:v>
                </c:pt>
                <c:pt idx="4341">
                  <c:v>4741</c:v>
                </c:pt>
                <c:pt idx="4342">
                  <c:v>4742</c:v>
                </c:pt>
                <c:pt idx="4343">
                  <c:v>4743</c:v>
                </c:pt>
                <c:pt idx="4344">
                  <c:v>4744</c:v>
                </c:pt>
                <c:pt idx="4345">
                  <c:v>4745</c:v>
                </c:pt>
                <c:pt idx="4346">
                  <c:v>4746</c:v>
                </c:pt>
                <c:pt idx="4347">
                  <c:v>4747</c:v>
                </c:pt>
                <c:pt idx="4348">
                  <c:v>4748</c:v>
                </c:pt>
                <c:pt idx="4349">
                  <c:v>4749</c:v>
                </c:pt>
                <c:pt idx="4350">
                  <c:v>4750</c:v>
                </c:pt>
                <c:pt idx="4351">
                  <c:v>4751</c:v>
                </c:pt>
                <c:pt idx="4352">
                  <c:v>4752</c:v>
                </c:pt>
                <c:pt idx="4353">
                  <c:v>4753</c:v>
                </c:pt>
                <c:pt idx="4354">
                  <c:v>4754</c:v>
                </c:pt>
                <c:pt idx="4355">
                  <c:v>4755</c:v>
                </c:pt>
                <c:pt idx="4356">
                  <c:v>4756</c:v>
                </c:pt>
                <c:pt idx="4357">
                  <c:v>4757</c:v>
                </c:pt>
                <c:pt idx="4358">
                  <c:v>4758</c:v>
                </c:pt>
                <c:pt idx="4359">
                  <c:v>4759</c:v>
                </c:pt>
                <c:pt idx="4360">
                  <c:v>4760</c:v>
                </c:pt>
                <c:pt idx="4361">
                  <c:v>4761</c:v>
                </c:pt>
                <c:pt idx="4362">
                  <c:v>4762</c:v>
                </c:pt>
                <c:pt idx="4363">
                  <c:v>4763</c:v>
                </c:pt>
                <c:pt idx="4364">
                  <c:v>4764</c:v>
                </c:pt>
                <c:pt idx="4365">
                  <c:v>4765</c:v>
                </c:pt>
                <c:pt idx="4366">
                  <c:v>4766</c:v>
                </c:pt>
                <c:pt idx="4367">
                  <c:v>4767</c:v>
                </c:pt>
                <c:pt idx="4368">
                  <c:v>4768</c:v>
                </c:pt>
                <c:pt idx="4369">
                  <c:v>4769</c:v>
                </c:pt>
                <c:pt idx="4370">
                  <c:v>4770</c:v>
                </c:pt>
                <c:pt idx="4371">
                  <c:v>4771</c:v>
                </c:pt>
                <c:pt idx="4372">
                  <c:v>4772</c:v>
                </c:pt>
                <c:pt idx="4373">
                  <c:v>4773</c:v>
                </c:pt>
                <c:pt idx="4374">
                  <c:v>4774</c:v>
                </c:pt>
                <c:pt idx="4375">
                  <c:v>4775</c:v>
                </c:pt>
                <c:pt idx="4376">
                  <c:v>4776</c:v>
                </c:pt>
                <c:pt idx="4377">
                  <c:v>4777</c:v>
                </c:pt>
                <c:pt idx="4378">
                  <c:v>4778</c:v>
                </c:pt>
                <c:pt idx="4379">
                  <c:v>4779</c:v>
                </c:pt>
                <c:pt idx="4380">
                  <c:v>4780</c:v>
                </c:pt>
                <c:pt idx="4381">
                  <c:v>4781</c:v>
                </c:pt>
                <c:pt idx="4382">
                  <c:v>4782</c:v>
                </c:pt>
                <c:pt idx="4383">
                  <c:v>4783</c:v>
                </c:pt>
                <c:pt idx="4384">
                  <c:v>4784</c:v>
                </c:pt>
                <c:pt idx="4385">
                  <c:v>4785</c:v>
                </c:pt>
                <c:pt idx="4386">
                  <c:v>4786</c:v>
                </c:pt>
                <c:pt idx="4387">
                  <c:v>4787</c:v>
                </c:pt>
                <c:pt idx="4388">
                  <c:v>4788</c:v>
                </c:pt>
                <c:pt idx="4389">
                  <c:v>4789</c:v>
                </c:pt>
                <c:pt idx="4390">
                  <c:v>4790</c:v>
                </c:pt>
                <c:pt idx="4391">
                  <c:v>4791</c:v>
                </c:pt>
                <c:pt idx="4392">
                  <c:v>4792</c:v>
                </c:pt>
                <c:pt idx="4393">
                  <c:v>4793</c:v>
                </c:pt>
                <c:pt idx="4394">
                  <c:v>4794</c:v>
                </c:pt>
                <c:pt idx="4395">
                  <c:v>4795</c:v>
                </c:pt>
                <c:pt idx="4396">
                  <c:v>4796</c:v>
                </c:pt>
                <c:pt idx="4397">
                  <c:v>4797</c:v>
                </c:pt>
                <c:pt idx="4398">
                  <c:v>4798</c:v>
                </c:pt>
                <c:pt idx="4399">
                  <c:v>4799</c:v>
                </c:pt>
                <c:pt idx="4400">
                  <c:v>4800</c:v>
                </c:pt>
                <c:pt idx="4401">
                  <c:v>4801</c:v>
                </c:pt>
                <c:pt idx="4402">
                  <c:v>4802</c:v>
                </c:pt>
                <c:pt idx="4403">
                  <c:v>4803</c:v>
                </c:pt>
                <c:pt idx="4404">
                  <c:v>4804</c:v>
                </c:pt>
                <c:pt idx="4405">
                  <c:v>4805</c:v>
                </c:pt>
                <c:pt idx="4406">
                  <c:v>4806</c:v>
                </c:pt>
                <c:pt idx="4407">
                  <c:v>4807</c:v>
                </c:pt>
                <c:pt idx="4408">
                  <c:v>4808</c:v>
                </c:pt>
                <c:pt idx="4409">
                  <c:v>4809</c:v>
                </c:pt>
                <c:pt idx="4410">
                  <c:v>4810</c:v>
                </c:pt>
                <c:pt idx="4411">
                  <c:v>4811</c:v>
                </c:pt>
                <c:pt idx="4412">
                  <c:v>4812</c:v>
                </c:pt>
                <c:pt idx="4413">
                  <c:v>4813</c:v>
                </c:pt>
                <c:pt idx="4414">
                  <c:v>4814</c:v>
                </c:pt>
                <c:pt idx="4415">
                  <c:v>4815</c:v>
                </c:pt>
                <c:pt idx="4416">
                  <c:v>4816</c:v>
                </c:pt>
                <c:pt idx="4417">
                  <c:v>4817</c:v>
                </c:pt>
                <c:pt idx="4418">
                  <c:v>4818</c:v>
                </c:pt>
                <c:pt idx="4419">
                  <c:v>4819</c:v>
                </c:pt>
                <c:pt idx="4420">
                  <c:v>4820</c:v>
                </c:pt>
                <c:pt idx="4421">
                  <c:v>4821</c:v>
                </c:pt>
                <c:pt idx="4422">
                  <c:v>4822</c:v>
                </c:pt>
                <c:pt idx="4423">
                  <c:v>4823</c:v>
                </c:pt>
                <c:pt idx="4424">
                  <c:v>4824</c:v>
                </c:pt>
                <c:pt idx="4425">
                  <c:v>4825</c:v>
                </c:pt>
                <c:pt idx="4426">
                  <c:v>4826</c:v>
                </c:pt>
                <c:pt idx="4427">
                  <c:v>4827</c:v>
                </c:pt>
                <c:pt idx="4428">
                  <c:v>4828</c:v>
                </c:pt>
                <c:pt idx="4429">
                  <c:v>4829</c:v>
                </c:pt>
                <c:pt idx="4430">
                  <c:v>4830</c:v>
                </c:pt>
                <c:pt idx="4431">
                  <c:v>4831</c:v>
                </c:pt>
                <c:pt idx="4432">
                  <c:v>4832</c:v>
                </c:pt>
                <c:pt idx="4433">
                  <c:v>4833</c:v>
                </c:pt>
                <c:pt idx="4434">
                  <c:v>4834</c:v>
                </c:pt>
                <c:pt idx="4435">
                  <c:v>4835</c:v>
                </c:pt>
                <c:pt idx="4436">
                  <c:v>4836</c:v>
                </c:pt>
                <c:pt idx="4437">
                  <c:v>4837</c:v>
                </c:pt>
                <c:pt idx="4438">
                  <c:v>4838</c:v>
                </c:pt>
                <c:pt idx="4439">
                  <c:v>4839</c:v>
                </c:pt>
                <c:pt idx="4440">
                  <c:v>4840</c:v>
                </c:pt>
                <c:pt idx="4441">
                  <c:v>4841</c:v>
                </c:pt>
                <c:pt idx="4442">
                  <c:v>4842</c:v>
                </c:pt>
                <c:pt idx="4443">
                  <c:v>4843</c:v>
                </c:pt>
                <c:pt idx="4444">
                  <c:v>4844</c:v>
                </c:pt>
                <c:pt idx="4445">
                  <c:v>4845</c:v>
                </c:pt>
                <c:pt idx="4446">
                  <c:v>4846</c:v>
                </c:pt>
                <c:pt idx="4447">
                  <c:v>4847</c:v>
                </c:pt>
                <c:pt idx="4448">
                  <c:v>4848</c:v>
                </c:pt>
                <c:pt idx="4449">
                  <c:v>4849</c:v>
                </c:pt>
                <c:pt idx="4450">
                  <c:v>4850</c:v>
                </c:pt>
                <c:pt idx="4451">
                  <c:v>4851</c:v>
                </c:pt>
                <c:pt idx="4452">
                  <c:v>4852</c:v>
                </c:pt>
                <c:pt idx="4453">
                  <c:v>4853</c:v>
                </c:pt>
                <c:pt idx="4454">
                  <c:v>4854</c:v>
                </c:pt>
                <c:pt idx="4455">
                  <c:v>4855</c:v>
                </c:pt>
                <c:pt idx="4456">
                  <c:v>4856</c:v>
                </c:pt>
                <c:pt idx="4457">
                  <c:v>4857</c:v>
                </c:pt>
                <c:pt idx="4458">
                  <c:v>4858</c:v>
                </c:pt>
                <c:pt idx="4459">
                  <c:v>4859</c:v>
                </c:pt>
                <c:pt idx="4460">
                  <c:v>4860</c:v>
                </c:pt>
                <c:pt idx="4461">
                  <c:v>4861</c:v>
                </c:pt>
                <c:pt idx="4462">
                  <c:v>4862</c:v>
                </c:pt>
                <c:pt idx="4463">
                  <c:v>4863</c:v>
                </c:pt>
                <c:pt idx="4464">
                  <c:v>4864</c:v>
                </c:pt>
                <c:pt idx="4465">
                  <c:v>4865</c:v>
                </c:pt>
                <c:pt idx="4466">
                  <c:v>4866</c:v>
                </c:pt>
                <c:pt idx="4467">
                  <c:v>4867</c:v>
                </c:pt>
                <c:pt idx="4468">
                  <c:v>4868</c:v>
                </c:pt>
                <c:pt idx="4469">
                  <c:v>4869</c:v>
                </c:pt>
                <c:pt idx="4470">
                  <c:v>4870</c:v>
                </c:pt>
                <c:pt idx="4471">
                  <c:v>4871</c:v>
                </c:pt>
                <c:pt idx="4472">
                  <c:v>4872</c:v>
                </c:pt>
                <c:pt idx="4473">
                  <c:v>4873</c:v>
                </c:pt>
                <c:pt idx="4474">
                  <c:v>4874</c:v>
                </c:pt>
                <c:pt idx="4475">
                  <c:v>4875</c:v>
                </c:pt>
                <c:pt idx="4476">
                  <c:v>4876</c:v>
                </c:pt>
                <c:pt idx="4477">
                  <c:v>4877</c:v>
                </c:pt>
                <c:pt idx="4478">
                  <c:v>4878</c:v>
                </c:pt>
                <c:pt idx="4479">
                  <c:v>4879</c:v>
                </c:pt>
                <c:pt idx="4480">
                  <c:v>4880</c:v>
                </c:pt>
                <c:pt idx="4481">
                  <c:v>4881</c:v>
                </c:pt>
                <c:pt idx="4482">
                  <c:v>4882</c:v>
                </c:pt>
                <c:pt idx="4483">
                  <c:v>4883</c:v>
                </c:pt>
                <c:pt idx="4484">
                  <c:v>4884</c:v>
                </c:pt>
                <c:pt idx="4485">
                  <c:v>4885</c:v>
                </c:pt>
                <c:pt idx="4486">
                  <c:v>4886</c:v>
                </c:pt>
                <c:pt idx="4487">
                  <c:v>4887</c:v>
                </c:pt>
                <c:pt idx="4488">
                  <c:v>4888</c:v>
                </c:pt>
                <c:pt idx="4489">
                  <c:v>4889</c:v>
                </c:pt>
                <c:pt idx="4490">
                  <c:v>4890</c:v>
                </c:pt>
                <c:pt idx="4491">
                  <c:v>4891</c:v>
                </c:pt>
                <c:pt idx="4492">
                  <c:v>4892</c:v>
                </c:pt>
                <c:pt idx="4493">
                  <c:v>4893</c:v>
                </c:pt>
                <c:pt idx="4494">
                  <c:v>4894</c:v>
                </c:pt>
                <c:pt idx="4495">
                  <c:v>4895</c:v>
                </c:pt>
                <c:pt idx="4496">
                  <c:v>4896</c:v>
                </c:pt>
                <c:pt idx="4497">
                  <c:v>4897</c:v>
                </c:pt>
                <c:pt idx="4498">
                  <c:v>4898</c:v>
                </c:pt>
                <c:pt idx="4499">
                  <c:v>4899</c:v>
                </c:pt>
                <c:pt idx="4500">
                  <c:v>4900</c:v>
                </c:pt>
                <c:pt idx="4501">
                  <c:v>4901</c:v>
                </c:pt>
                <c:pt idx="4502">
                  <c:v>4902</c:v>
                </c:pt>
                <c:pt idx="4503">
                  <c:v>4903</c:v>
                </c:pt>
                <c:pt idx="4504">
                  <c:v>4904</c:v>
                </c:pt>
                <c:pt idx="4505">
                  <c:v>4905</c:v>
                </c:pt>
                <c:pt idx="4506">
                  <c:v>4906</c:v>
                </c:pt>
                <c:pt idx="4507">
                  <c:v>4907</c:v>
                </c:pt>
                <c:pt idx="4508">
                  <c:v>4908</c:v>
                </c:pt>
                <c:pt idx="4509">
                  <c:v>4909</c:v>
                </c:pt>
                <c:pt idx="4510">
                  <c:v>4910</c:v>
                </c:pt>
                <c:pt idx="4511">
                  <c:v>4911</c:v>
                </c:pt>
                <c:pt idx="4512">
                  <c:v>4912</c:v>
                </c:pt>
                <c:pt idx="4513">
                  <c:v>4913</c:v>
                </c:pt>
                <c:pt idx="4514">
                  <c:v>4914</c:v>
                </c:pt>
                <c:pt idx="4515">
                  <c:v>4915</c:v>
                </c:pt>
                <c:pt idx="4516">
                  <c:v>4916</c:v>
                </c:pt>
                <c:pt idx="4517">
                  <c:v>4917</c:v>
                </c:pt>
                <c:pt idx="4518">
                  <c:v>4918</c:v>
                </c:pt>
                <c:pt idx="4519">
                  <c:v>4919</c:v>
                </c:pt>
                <c:pt idx="4520">
                  <c:v>4920</c:v>
                </c:pt>
                <c:pt idx="4521">
                  <c:v>4921</c:v>
                </c:pt>
                <c:pt idx="4522">
                  <c:v>4922</c:v>
                </c:pt>
                <c:pt idx="4523">
                  <c:v>4923</c:v>
                </c:pt>
                <c:pt idx="4524">
                  <c:v>4924</c:v>
                </c:pt>
                <c:pt idx="4525">
                  <c:v>4925</c:v>
                </c:pt>
                <c:pt idx="4526">
                  <c:v>4926</c:v>
                </c:pt>
                <c:pt idx="4527">
                  <c:v>4927</c:v>
                </c:pt>
                <c:pt idx="4528">
                  <c:v>4928</c:v>
                </c:pt>
                <c:pt idx="4529">
                  <c:v>4929</c:v>
                </c:pt>
                <c:pt idx="4530">
                  <c:v>4930</c:v>
                </c:pt>
                <c:pt idx="4531">
                  <c:v>4931</c:v>
                </c:pt>
                <c:pt idx="4532">
                  <c:v>4932</c:v>
                </c:pt>
                <c:pt idx="4533">
                  <c:v>4933</c:v>
                </c:pt>
                <c:pt idx="4534">
                  <c:v>4934</c:v>
                </c:pt>
                <c:pt idx="4535">
                  <c:v>4935</c:v>
                </c:pt>
                <c:pt idx="4536">
                  <c:v>4936</c:v>
                </c:pt>
                <c:pt idx="4537">
                  <c:v>4937</c:v>
                </c:pt>
                <c:pt idx="4538">
                  <c:v>4938</c:v>
                </c:pt>
                <c:pt idx="4539">
                  <c:v>4939</c:v>
                </c:pt>
                <c:pt idx="4540">
                  <c:v>4940</c:v>
                </c:pt>
                <c:pt idx="4541">
                  <c:v>4941</c:v>
                </c:pt>
                <c:pt idx="4542">
                  <c:v>4942</c:v>
                </c:pt>
                <c:pt idx="4543">
                  <c:v>4943</c:v>
                </c:pt>
                <c:pt idx="4544">
                  <c:v>4944</c:v>
                </c:pt>
                <c:pt idx="4545">
                  <c:v>4945</c:v>
                </c:pt>
                <c:pt idx="4546">
                  <c:v>4946</c:v>
                </c:pt>
                <c:pt idx="4547">
                  <c:v>4947</c:v>
                </c:pt>
                <c:pt idx="4548">
                  <c:v>4948</c:v>
                </c:pt>
                <c:pt idx="4549">
                  <c:v>4949</c:v>
                </c:pt>
                <c:pt idx="4550">
                  <c:v>4950</c:v>
                </c:pt>
                <c:pt idx="4551">
                  <c:v>4951</c:v>
                </c:pt>
                <c:pt idx="4552">
                  <c:v>4952</c:v>
                </c:pt>
                <c:pt idx="4553">
                  <c:v>4953</c:v>
                </c:pt>
                <c:pt idx="4554">
                  <c:v>4954</c:v>
                </c:pt>
                <c:pt idx="4555">
                  <c:v>4955</c:v>
                </c:pt>
                <c:pt idx="4556">
                  <c:v>4956</c:v>
                </c:pt>
                <c:pt idx="4557">
                  <c:v>4957</c:v>
                </c:pt>
                <c:pt idx="4558">
                  <c:v>4958</c:v>
                </c:pt>
                <c:pt idx="4559">
                  <c:v>4959</c:v>
                </c:pt>
                <c:pt idx="4560">
                  <c:v>4960</c:v>
                </c:pt>
                <c:pt idx="4561">
                  <c:v>4961</c:v>
                </c:pt>
                <c:pt idx="4562">
                  <c:v>4962</c:v>
                </c:pt>
                <c:pt idx="4563">
                  <c:v>4963</c:v>
                </c:pt>
                <c:pt idx="4564">
                  <c:v>4964</c:v>
                </c:pt>
                <c:pt idx="4565">
                  <c:v>4965</c:v>
                </c:pt>
                <c:pt idx="4566">
                  <c:v>4966</c:v>
                </c:pt>
                <c:pt idx="4567">
                  <c:v>4967</c:v>
                </c:pt>
                <c:pt idx="4568">
                  <c:v>4968</c:v>
                </c:pt>
                <c:pt idx="4569">
                  <c:v>4969</c:v>
                </c:pt>
                <c:pt idx="4570">
                  <c:v>4970</c:v>
                </c:pt>
                <c:pt idx="4571">
                  <c:v>4971</c:v>
                </c:pt>
                <c:pt idx="4572">
                  <c:v>4972</c:v>
                </c:pt>
                <c:pt idx="4573">
                  <c:v>4973</c:v>
                </c:pt>
                <c:pt idx="4574">
                  <c:v>4974</c:v>
                </c:pt>
                <c:pt idx="4575">
                  <c:v>4975</c:v>
                </c:pt>
                <c:pt idx="4576">
                  <c:v>4976</c:v>
                </c:pt>
                <c:pt idx="4577">
                  <c:v>4977</c:v>
                </c:pt>
                <c:pt idx="4578">
                  <c:v>4978</c:v>
                </c:pt>
                <c:pt idx="4579">
                  <c:v>4979</c:v>
                </c:pt>
                <c:pt idx="4580">
                  <c:v>4980</c:v>
                </c:pt>
                <c:pt idx="4581">
                  <c:v>4981</c:v>
                </c:pt>
                <c:pt idx="4582">
                  <c:v>4982</c:v>
                </c:pt>
                <c:pt idx="4583">
                  <c:v>4983</c:v>
                </c:pt>
                <c:pt idx="4584">
                  <c:v>4984</c:v>
                </c:pt>
                <c:pt idx="4585">
                  <c:v>4985</c:v>
                </c:pt>
                <c:pt idx="4586">
                  <c:v>4986</c:v>
                </c:pt>
                <c:pt idx="4587">
                  <c:v>4987</c:v>
                </c:pt>
                <c:pt idx="4588">
                  <c:v>4988</c:v>
                </c:pt>
                <c:pt idx="4589">
                  <c:v>4989</c:v>
                </c:pt>
                <c:pt idx="4590">
                  <c:v>4990</c:v>
                </c:pt>
                <c:pt idx="4591">
                  <c:v>4991</c:v>
                </c:pt>
                <c:pt idx="4592">
                  <c:v>4992</c:v>
                </c:pt>
                <c:pt idx="4593">
                  <c:v>4993</c:v>
                </c:pt>
                <c:pt idx="4594">
                  <c:v>4994</c:v>
                </c:pt>
                <c:pt idx="4595">
                  <c:v>4995</c:v>
                </c:pt>
                <c:pt idx="4596">
                  <c:v>4996</c:v>
                </c:pt>
                <c:pt idx="4597">
                  <c:v>4997</c:v>
                </c:pt>
                <c:pt idx="4598">
                  <c:v>4998</c:v>
                </c:pt>
                <c:pt idx="4599">
                  <c:v>4999</c:v>
                </c:pt>
                <c:pt idx="4600">
                  <c:v>5000</c:v>
                </c:pt>
                <c:pt idx="4601">
                  <c:v>5001</c:v>
                </c:pt>
                <c:pt idx="4602">
                  <c:v>5002</c:v>
                </c:pt>
                <c:pt idx="4603">
                  <c:v>5003</c:v>
                </c:pt>
                <c:pt idx="4604">
                  <c:v>5004</c:v>
                </c:pt>
                <c:pt idx="4605">
                  <c:v>5005</c:v>
                </c:pt>
                <c:pt idx="4606">
                  <c:v>5006</c:v>
                </c:pt>
                <c:pt idx="4607">
                  <c:v>5007</c:v>
                </c:pt>
                <c:pt idx="4608">
                  <c:v>5008</c:v>
                </c:pt>
                <c:pt idx="4609">
                  <c:v>5009</c:v>
                </c:pt>
                <c:pt idx="4610">
                  <c:v>5010</c:v>
                </c:pt>
                <c:pt idx="4611">
                  <c:v>5011</c:v>
                </c:pt>
                <c:pt idx="4612">
                  <c:v>5012</c:v>
                </c:pt>
                <c:pt idx="4613">
                  <c:v>5013</c:v>
                </c:pt>
                <c:pt idx="4614">
                  <c:v>5014</c:v>
                </c:pt>
                <c:pt idx="4615">
                  <c:v>5015</c:v>
                </c:pt>
                <c:pt idx="4616">
                  <c:v>5016</c:v>
                </c:pt>
                <c:pt idx="4617">
                  <c:v>5017</c:v>
                </c:pt>
                <c:pt idx="4618">
                  <c:v>5018</c:v>
                </c:pt>
                <c:pt idx="4619">
                  <c:v>5019</c:v>
                </c:pt>
                <c:pt idx="4620">
                  <c:v>5020</c:v>
                </c:pt>
                <c:pt idx="4621">
                  <c:v>5021</c:v>
                </c:pt>
                <c:pt idx="4622">
                  <c:v>5022</c:v>
                </c:pt>
                <c:pt idx="4623">
                  <c:v>5023</c:v>
                </c:pt>
                <c:pt idx="4624">
                  <c:v>5024</c:v>
                </c:pt>
                <c:pt idx="4625">
                  <c:v>5025</c:v>
                </c:pt>
                <c:pt idx="4626">
                  <c:v>5026</c:v>
                </c:pt>
                <c:pt idx="4627">
                  <c:v>5027</c:v>
                </c:pt>
                <c:pt idx="4628">
                  <c:v>5028</c:v>
                </c:pt>
                <c:pt idx="4629">
                  <c:v>5029</c:v>
                </c:pt>
                <c:pt idx="4630">
                  <c:v>5030</c:v>
                </c:pt>
                <c:pt idx="4631">
                  <c:v>5031</c:v>
                </c:pt>
                <c:pt idx="4632">
                  <c:v>5032</c:v>
                </c:pt>
                <c:pt idx="4633">
                  <c:v>5033</c:v>
                </c:pt>
                <c:pt idx="4634">
                  <c:v>5034</c:v>
                </c:pt>
                <c:pt idx="4635">
                  <c:v>5035</c:v>
                </c:pt>
                <c:pt idx="4636">
                  <c:v>5036</c:v>
                </c:pt>
                <c:pt idx="4637">
                  <c:v>5037</c:v>
                </c:pt>
                <c:pt idx="4638">
                  <c:v>5038</c:v>
                </c:pt>
                <c:pt idx="4639">
                  <c:v>5039</c:v>
                </c:pt>
                <c:pt idx="4640">
                  <c:v>5040</c:v>
                </c:pt>
                <c:pt idx="4641">
                  <c:v>5041</c:v>
                </c:pt>
                <c:pt idx="4642">
                  <c:v>5042</c:v>
                </c:pt>
                <c:pt idx="4643">
                  <c:v>5043</c:v>
                </c:pt>
                <c:pt idx="4644">
                  <c:v>5044</c:v>
                </c:pt>
                <c:pt idx="4645">
                  <c:v>5045</c:v>
                </c:pt>
                <c:pt idx="4646">
                  <c:v>5046</c:v>
                </c:pt>
                <c:pt idx="4647">
                  <c:v>5047</c:v>
                </c:pt>
                <c:pt idx="4648">
                  <c:v>5048</c:v>
                </c:pt>
                <c:pt idx="4649">
                  <c:v>5049</c:v>
                </c:pt>
                <c:pt idx="4650">
                  <c:v>5050</c:v>
                </c:pt>
                <c:pt idx="4651">
                  <c:v>5051</c:v>
                </c:pt>
                <c:pt idx="4652">
                  <c:v>5052</c:v>
                </c:pt>
                <c:pt idx="4653">
                  <c:v>5053</c:v>
                </c:pt>
                <c:pt idx="4654">
                  <c:v>5054</c:v>
                </c:pt>
                <c:pt idx="4655">
                  <c:v>5055</c:v>
                </c:pt>
                <c:pt idx="4656">
                  <c:v>5056</c:v>
                </c:pt>
                <c:pt idx="4657">
                  <c:v>5057</c:v>
                </c:pt>
                <c:pt idx="4658">
                  <c:v>5058</c:v>
                </c:pt>
                <c:pt idx="4659">
                  <c:v>5059</c:v>
                </c:pt>
                <c:pt idx="4660">
                  <c:v>5060</c:v>
                </c:pt>
                <c:pt idx="4661">
                  <c:v>5061</c:v>
                </c:pt>
                <c:pt idx="4662">
                  <c:v>5062</c:v>
                </c:pt>
                <c:pt idx="4663">
                  <c:v>5063</c:v>
                </c:pt>
                <c:pt idx="4664">
                  <c:v>5064</c:v>
                </c:pt>
                <c:pt idx="4665">
                  <c:v>5065</c:v>
                </c:pt>
                <c:pt idx="4666">
                  <c:v>5066</c:v>
                </c:pt>
                <c:pt idx="4667">
                  <c:v>5067</c:v>
                </c:pt>
                <c:pt idx="4668">
                  <c:v>5068</c:v>
                </c:pt>
                <c:pt idx="4669">
                  <c:v>5069</c:v>
                </c:pt>
                <c:pt idx="4670">
                  <c:v>5070</c:v>
                </c:pt>
                <c:pt idx="4671">
                  <c:v>5071</c:v>
                </c:pt>
                <c:pt idx="4672">
                  <c:v>5072</c:v>
                </c:pt>
                <c:pt idx="4673">
                  <c:v>5073</c:v>
                </c:pt>
                <c:pt idx="4674">
                  <c:v>5074</c:v>
                </c:pt>
                <c:pt idx="4675">
                  <c:v>5075</c:v>
                </c:pt>
                <c:pt idx="4676">
                  <c:v>5076</c:v>
                </c:pt>
                <c:pt idx="4677">
                  <c:v>5077</c:v>
                </c:pt>
                <c:pt idx="4678">
                  <c:v>5078</c:v>
                </c:pt>
                <c:pt idx="4679">
                  <c:v>5079</c:v>
                </c:pt>
                <c:pt idx="4680">
                  <c:v>5080</c:v>
                </c:pt>
                <c:pt idx="4681">
                  <c:v>5081</c:v>
                </c:pt>
                <c:pt idx="4682">
                  <c:v>5082</c:v>
                </c:pt>
                <c:pt idx="4683">
                  <c:v>5083</c:v>
                </c:pt>
                <c:pt idx="4684">
                  <c:v>5084</c:v>
                </c:pt>
                <c:pt idx="4685">
                  <c:v>5085</c:v>
                </c:pt>
                <c:pt idx="4686">
                  <c:v>5086</c:v>
                </c:pt>
                <c:pt idx="4687">
                  <c:v>5087</c:v>
                </c:pt>
                <c:pt idx="4688">
                  <c:v>5088</c:v>
                </c:pt>
                <c:pt idx="4689">
                  <c:v>5089</c:v>
                </c:pt>
                <c:pt idx="4690">
                  <c:v>5090</c:v>
                </c:pt>
                <c:pt idx="4691">
                  <c:v>5091</c:v>
                </c:pt>
                <c:pt idx="4692">
                  <c:v>5092</c:v>
                </c:pt>
                <c:pt idx="4693">
                  <c:v>5093</c:v>
                </c:pt>
                <c:pt idx="4694">
                  <c:v>5094</c:v>
                </c:pt>
                <c:pt idx="4695">
                  <c:v>5095</c:v>
                </c:pt>
                <c:pt idx="4696">
                  <c:v>5096</c:v>
                </c:pt>
                <c:pt idx="4697">
                  <c:v>5097</c:v>
                </c:pt>
                <c:pt idx="4698">
                  <c:v>5098</c:v>
                </c:pt>
                <c:pt idx="4699">
                  <c:v>5099</c:v>
                </c:pt>
                <c:pt idx="4700">
                  <c:v>5100</c:v>
                </c:pt>
                <c:pt idx="4701">
                  <c:v>5101</c:v>
                </c:pt>
                <c:pt idx="4702">
                  <c:v>5102</c:v>
                </c:pt>
                <c:pt idx="4703">
                  <c:v>5103</c:v>
                </c:pt>
                <c:pt idx="4704">
                  <c:v>5104</c:v>
                </c:pt>
                <c:pt idx="4705">
                  <c:v>5105</c:v>
                </c:pt>
                <c:pt idx="4706">
                  <c:v>5106</c:v>
                </c:pt>
                <c:pt idx="4707">
                  <c:v>5107</c:v>
                </c:pt>
                <c:pt idx="4708">
                  <c:v>5108</c:v>
                </c:pt>
                <c:pt idx="4709">
                  <c:v>5109</c:v>
                </c:pt>
                <c:pt idx="4710">
                  <c:v>5110</c:v>
                </c:pt>
                <c:pt idx="4711">
                  <c:v>5111</c:v>
                </c:pt>
                <c:pt idx="4712">
                  <c:v>5112</c:v>
                </c:pt>
                <c:pt idx="4713">
                  <c:v>5113</c:v>
                </c:pt>
                <c:pt idx="4714">
                  <c:v>5114</c:v>
                </c:pt>
                <c:pt idx="4715">
                  <c:v>5115</c:v>
                </c:pt>
                <c:pt idx="4716">
                  <c:v>5116</c:v>
                </c:pt>
                <c:pt idx="4717">
                  <c:v>5117</c:v>
                </c:pt>
                <c:pt idx="4718">
                  <c:v>5118</c:v>
                </c:pt>
                <c:pt idx="4719">
                  <c:v>5119</c:v>
                </c:pt>
                <c:pt idx="4720">
                  <c:v>5120</c:v>
                </c:pt>
                <c:pt idx="4721">
                  <c:v>5121</c:v>
                </c:pt>
                <c:pt idx="4722">
                  <c:v>5122</c:v>
                </c:pt>
                <c:pt idx="4723">
                  <c:v>5123</c:v>
                </c:pt>
                <c:pt idx="4724">
                  <c:v>5124</c:v>
                </c:pt>
                <c:pt idx="4725">
                  <c:v>5125</c:v>
                </c:pt>
                <c:pt idx="4726">
                  <c:v>5126</c:v>
                </c:pt>
                <c:pt idx="4727">
                  <c:v>5127</c:v>
                </c:pt>
                <c:pt idx="4728">
                  <c:v>5128</c:v>
                </c:pt>
                <c:pt idx="4729">
                  <c:v>5129</c:v>
                </c:pt>
                <c:pt idx="4730">
                  <c:v>5130</c:v>
                </c:pt>
                <c:pt idx="4731">
                  <c:v>5131</c:v>
                </c:pt>
                <c:pt idx="4732">
                  <c:v>5132</c:v>
                </c:pt>
                <c:pt idx="4733">
                  <c:v>5133</c:v>
                </c:pt>
                <c:pt idx="4734">
                  <c:v>5134</c:v>
                </c:pt>
                <c:pt idx="4735">
                  <c:v>5135</c:v>
                </c:pt>
                <c:pt idx="4736">
                  <c:v>5136</c:v>
                </c:pt>
                <c:pt idx="4737">
                  <c:v>5137</c:v>
                </c:pt>
                <c:pt idx="4738">
                  <c:v>5138</c:v>
                </c:pt>
                <c:pt idx="4739">
                  <c:v>5139</c:v>
                </c:pt>
                <c:pt idx="4740">
                  <c:v>5140</c:v>
                </c:pt>
                <c:pt idx="4741">
                  <c:v>5141</c:v>
                </c:pt>
                <c:pt idx="4742">
                  <c:v>5142</c:v>
                </c:pt>
                <c:pt idx="4743">
                  <c:v>5143</c:v>
                </c:pt>
                <c:pt idx="4744">
                  <c:v>5144</c:v>
                </c:pt>
                <c:pt idx="4745">
                  <c:v>5145</c:v>
                </c:pt>
                <c:pt idx="4746">
                  <c:v>5146</c:v>
                </c:pt>
                <c:pt idx="4747">
                  <c:v>5147</c:v>
                </c:pt>
                <c:pt idx="4748">
                  <c:v>5148</c:v>
                </c:pt>
                <c:pt idx="4749">
                  <c:v>5149</c:v>
                </c:pt>
                <c:pt idx="4750">
                  <c:v>5150</c:v>
                </c:pt>
                <c:pt idx="4751">
                  <c:v>5151</c:v>
                </c:pt>
                <c:pt idx="4752">
                  <c:v>5152</c:v>
                </c:pt>
                <c:pt idx="4753">
                  <c:v>5153</c:v>
                </c:pt>
                <c:pt idx="4754">
                  <c:v>5154</c:v>
                </c:pt>
                <c:pt idx="4755">
                  <c:v>5155</c:v>
                </c:pt>
                <c:pt idx="4756">
                  <c:v>5156</c:v>
                </c:pt>
                <c:pt idx="4757">
                  <c:v>5157</c:v>
                </c:pt>
                <c:pt idx="4758">
                  <c:v>5158</c:v>
                </c:pt>
                <c:pt idx="4759">
                  <c:v>5159</c:v>
                </c:pt>
                <c:pt idx="4760">
                  <c:v>5160</c:v>
                </c:pt>
                <c:pt idx="4761">
                  <c:v>5161</c:v>
                </c:pt>
                <c:pt idx="4762">
                  <c:v>5162</c:v>
                </c:pt>
                <c:pt idx="4763">
                  <c:v>5163</c:v>
                </c:pt>
                <c:pt idx="4764">
                  <c:v>5164</c:v>
                </c:pt>
                <c:pt idx="4765">
                  <c:v>5165</c:v>
                </c:pt>
                <c:pt idx="4766">
                  <c:v>5166</c:v>
                </c:pt>
                <c:pt idx="4767">
                  <c:v>5167</c:v>
                </c:pt>
                <c:pt idx="4768">
                  <c:v>5168</c:v>
                </c:pt>
                <c:pt idx="4769">
                  <c:v>5169</c:v>
                </c:pt>
                <c:pt idx="4770">
                  <c:v>5170</c:v>
                </c:pt>
                <c:pt idx="4771">
                  <c:v>5171</c:v>
                </c:pt>
                <c:pt idx="4772">
                  <c:v>5172</c:v>
                </c:pt>
                <c:pt idx="4773">
                  <c:v>5173</c:v>
                </c:pt>
                <c:pt idx="4774">
                  <c:v>5174</c:v>
                </c:pt>
                <c:pt idx="4775">
                  <c:v>5175</c:v>
                </c:pt>
                <c:pt idx="4776">
                  <c:v>5176</c:v>
                </c:pt>
                <c:pt idx="4777">
                  <c:v>5177</c:v>
                </c:pt>
                <c:pt idx="4778">
                  <c:v>5178</c:v>
                </c:pt>
                <c:pt idx="4779">
                  <c:v>5179</c:v>
                </c:pt>
                <c:pt idx="4780">
                  <c:v>5180</c:v>
                </c:pt>
                <c:pt idx="4781">
                  <c:v>5181</c:v>
                </c:pt>
                <c:pt idx="4782">
                  <c:v>5182</c:v>
                </c:pt>
                <c:pt idx="4783">
                  <c:v>5183</c:v>
                </c:pt>
                <c:pt idx="4784">
                  <c:v>5184</c:v>
                </c:pt>
                <c:pt idx="4785">
                  <c:v>5185</c:v>
                </c:pt>
                <c:pt idx="4786">
                  <c:v>5186</c:v>
                </c:pt>
                <c:pt idx="4787">
                  <c:v>5187</c:v>
                </c:pt>
                <c:pt idx="4788">
                  <c:v>5188</c:v>
                </c:pt>
                <c:pt idx="4789">
                  <c:v>5189</c:v>
                </c:pt>
                <c:pt idx="4790">
                  <c:v>5190</c:v>
                </c:pt>
                <c:pt idx="4791">
                  <c:v>5191</c:v>
                </c:pt>
                <c:pt idx="4792">
                  <c:v>5192</c:v>
                </c:pt>
                <c:pt idx="4793">
                  <c:v>5193</c:v>
                </c:pt>
                <c:pt idx="4794">
                  <c:v>5194</c:v>
                </c:pt>
                <c:pt idx="4795">
                  <c:v>5195</c:v>
                </c:pt>
                <c:pt idx="4796">
                  <c:v>5196</c:v>
                </c:pt>
                <c:pt idx="4797">
                  <c:v>5197</c:v>
                </c:pt>
                <c:pt idx="4798">
                  <c:v>5198</c:v>
                </c:pt>
                <c:pt idx="4799">
                  <c:v>5199</c:v>
                </c:pt>
                <c:pt idx="4800">
                  <c:v>5200</c:v>
                </c:pt>
                <c:pt idx="4801">
                  <c:v>5201</c:v>
                </c:pt>
                <c:pt idx="4802">
                  <c:v>5202</c:v>
                </c:pt>
                <c:pt idx="4803">
                  <c:v>5203</c:v>
                </c:pt>
                <c:pt idx="4804">
                  <c:v>5204</c:v>
                </c:pt>
                <c:pt idx="4805">
                  <c:v>5205</c:v>
                </c:pt>
                <c:pt idx="4806">
                  <c:v>5206</c:v>
                </c:pt>
                <c:pt idx="4807">
                  <c:v>5207</c:v>
                </c:pt>
                <c:pt idx="4808">
                  <c:v>5208</c:v>
                </c:pt>
                <c:pt idx="4809">
                  <c:v>5209</c:v>
                </c:pt>
                <c:pt idx="4810">
                  <c:v>5210</c:v>
                </c:pt>
                <c:pt idx="4811">
                  <c:v>5211</c:v>
                </c:pt>
                <c:pt idx="4812">
                  <c:v>5212</c:v>
                </c:pt>
                <c:pt idx="4813">
                  <c:v>5213</c:v>
                </c:pt>
                <c:pt idx="4814">
                  <c:v>5214</c:v>
                </c:pt>
                <c:pt idx="4815">
                  <c:v>5215</c:v>
                </c:pt>
                <c:pt idx="4816">
                  <c:v>5216</c:v>
                </c:pt>
                <c:pt idx="4817">
                  <c:v>5217</c:v>
                </c:pt>
                <c:pt idx="4818">
                  <c:v>5218</c:v>
                </c:pt>
                <c:pt idx="4819">
                  <c:v>5219</c:v>
                </c:pt>
                <c:pt idx="4820">
                  <c:v>5220</c:v>
                </c:pt>
                <c:pt idx="4821">
                  <c:v>5221</c:v>
                </c:pt>
                <c:pt idx="4822">
                  <c:v>5222</c:v>
                </c:pt>
                <c:pt idx="4823">
                  <c:v>5223</c:v>
                </c:pt>
                <c:pt idx="4824">
                  <c:v>5224</c:v>
                </c:pt>
                <c:pt idx="4825">
                  <c:v>5225</c:v>
                </c:pt>
                <c:pt idx="4826">
                  <c:v>5226</c:v>
                </c:pt>
                <c:pt idx="4827">
                  <c:v>5227</c:v>
                </c:pt>
                <c:pt idx="4828">
                  <c:v>5228</c:v>
                </c:pt>
                <c:pt idx="4829">
                  <c:v>5229</c:v>
                </c:pt>
                <c:pt idx="4830">
                  <c:v>5230</c:v>
                </c:pt>
                <c:pt idx="4831">
                  <c:v>5231</c:v>
                </c:pt>
                <c:pt idx="4832">
                  <c:v>5232</c:v>
                </c:pt>
                <c:pt idx="4833">
                  <c:v>5233</c:v>
                </c:pt>
                <c:pt idx="4834">
                  <c:v>5234</c:v>
                </c:pt>
                <c:pt idx="4835">
                  <c:v>5235</c:v>
                </c:pt>
                <c:pt idx="4836">
                  <c:v>5236</c:v>
                </c:pt>
                <c:pt idx="4837">
                  <c:v>5237</c:v>
                </c:pt>
                <c:pt idx="4838">
                  <c:v>5238</c:v>
                </c:pt>
                <c:pt idx="4839">
                  <c:v>5239</c:v>
                </c:pt>
                <c:pt idx="4840">
                  <c:v>5240</c:v>
                </c:pt>
                <c:pt idx="4841">
                  <c:v>5241</c:v>
                </c:pt>
                <c:pt idx="4842">
                  <c:v>5242</c:v>
                </c:pt>
                <c:pt idx="4843">
                  <c:v>5243</c:v>
                </c:pt>
                <c:pt idx="4844">
                  <c:v>5244</c:v>
                </c:pt>
                <c:pt idx="4845">
                  <c:v>5245</c:v>
                </c:pt>
                <c:pt idx="4846">
                  <c:v>5246</c:v>
                </c:pt>
                <c:pt idx="4847">
                  <c:v>5247</c:v>
                </c:pt>
                <c:pt idx="4848">
                  <c:v>5248</c:v>
                </c:pt>
                <c:pt idx="4849">
                  <c:v>5249</c:v>
                </c:pt>
                <c:pt idx="4850">
                  <c:v>5250</c:v>
                </c:pt>
                <c:pt idx="4851">
                  <c:v>5251</c:v>
                </c:pt>
                <c:pt idx="4852">
                  <c:v>5252</c:v>
                </c:pt>
                <c:pt idx="4853">
                  <c:v>5253</c:v>
                </c:pt>
                <c:pt idx="4854">
                  <c:v>5254</c:v>
                </c:pt>
                <c:pt idx="4855">
                  <c:v>5255</c:v>
                </c:pt>
                <c:pt idx="4856">
                  <c:v>5256</c:v>
                </c:pt>
                <c:pt idx="4857">
                  <c:v>5257</c:v>
                </c:pt>
                <c:pt idx="4858">
                  <c:v>5258</c:v>
                </c:pt>
                <c:pt idx="4859">
                  <c:v>5259</c:v>
                </c:pt>
                <c:pt idx="4860">
                  <c:v>5260</c:v>
                </c:pt>
                <c:pt idx="4861">
                  <c:v>5261</c:v>
                </c:pt>
                <c:pt idx="4862">
                  <c:v>5262</c:v>
                </c:pt>
                <c:pt idx="4863">
                  <c:v>5263</c:v>
                </c:pt>
                <c:pt idx="4864">
                  <c:v>5264</c:v>
                </c:pt>
                <c:pt idx="4865">
                  <c:v>5265</c:v>
                </c:pt>
                <c:pt idx="4866">
                  <c:v>5266</c:v>
                </c:pt>
                <c:pt idx="4867">
                  <c:v>5267</c:v>
                </c:pt>
                <c:pt idx="4868">
                  <c:v>5268</c:v>
                </c:pt>
                <c:pt idx="4869">
                  <c:v>5269</c:v>
                </c:pt>
                <c:pt idx="4870">
                  <c:v>5270</c:v>
                </c:pt>
                <c:pt idx="4871">
                  <c:v>5271</c:v>
                </c:pt>
                <c:pt idx="4872">
                  <c:v>5272</c:v>
                </c:pt>
                <c:pt idx="4873">
                  <c:v>5273</c:v>
                </c:pt>
                <c:pt idx="4874">
                  <c:v>5274</c:v>
                </c:pt>
                <c:pt idx="4875">
                  <c:v>5275</c:v>
                </c:pt>
                <c:pt idx="4876">
                  <c:v>5276</c:v>
                </c:pt>
                <c:pt idx="4877">
                  <c:v>5277</c:v>
                </c:pt>
                <c:pt idx="4878">
                  <c:v>5278</c:v>
                </c:pt>
                <c:pt idx="4879">
                  <c:v>5279</c:v>
                </c:pt>
                <c:pt idx="4880">
                  <c:v>5280</c:v>
                </c:pt>
                <c:pt idx="4881">
                  <c:v>5281</c:v>
                </c:pt>
                <c:pt idx="4882">
                  <c:v>5282</c:v>
                </c:pt>
                <c:pt idx="4883">
                  <c:v>5283</c:v>
                </c:pt>
                <c:pt idx="4884">
                  <c:v>5284</c:v>
                </c:pt>
                <c:pt idx="4885">
                  <c:v>5285</c:v>
                </c:pt>
                <c:pt idx="4886">
                  <c:v>5286</c:v>
                </c:pt>
                <c:pt idx="4887">
                  <c:v>5287</c:v>
                </c:pt>
                <c:pt idx="4888">
                  <c:v>5288</c:v>
                </c:pt>
                <c:pt idx="4889">
                  <c:v>5289</c:v>
                </c:pt>
                <c:pt idx="4890">
                  <c:v>5290</c:v>
                </c:pt>
                <c:pt idx="4891">
                  <c:v>5291</c:v>
                </c:pt>
                <c:pt idx="4892">
                  <c:v>5292</c:v>
                </c:pt>
                <c:pt idx="4893">
                  <c:v>5293</c:v>
                </c:pt>
                <c:pt idx="4894">
                  <c:v>5294</c:v>
                </c:pt>
                <c:pt idx="4895">
                  <c:v>5295</c:v>
                </c:pt>
                <c:pt idx="4896">
                  <c:v>5296</c:v>
                </c:pt>
                <c:pt idx="4897">
                  <c:v>5297</c:v>
                </c:pt>
                <c:pt idx="4898">
                  <c:v>5298</c:v>
                </c:pt>
                <c:pt idx="4899">
                  <c:v>5299</c:v>
                </c:pt>
                <c:pt idx="4900">
                  <c:v>5300</c:v>
                </c:pt>
                <c:pt idx="4901">
                  <c:v>5301</c:v>
                </c:pt>
                <c:pt idx="4902">
                  <c:v>5302</c:v>
                </c:pt>
                <c:pt idx="4903">
                  <c:v>5303</c:v>
                </c:pt>
                <c:pt idx="4904">
                  <c:v>5304</c:v>
                </c:pt>
                <c:pt idx="4905">
                  <c:v>5305</c:v>
                </c:pt>
                <c:pt idx="4906">
                  <c:v>5306</c:v>
                </c:pt>
                <c:pt idx="4907">
                  <c:v>5307</c:v>
                </c:pt>
                <c:pt idx="4908">
                  <c:v>5308</c:v>
                </c:pt>
                <c:pt idx="4909">
                  <c:v>5309</c:v>
                </c:pt>
                <c:pt idx="4910">
                  <c:v>5310</c:v>
                </c:pt>
                <c:pt idx="4911">
                  <c:v>5311</c:v>
                </c:pt>
                <c:pt idx="4912">
                  <c:v>5312</c:v>
                </c:pt>
                <c:pt idx="4913">
                  <c:v>5313</c:v>
                </c:pt>
                <c:pt idx="4914">
                  <c:v>5314</c:v>
                </c:pt>
                <c:pt idx="4915">
                  <c:v>5315</c:v>
                </c:pt>
                <c:pt idx="4916">
                  <c:v>5316</c:v>
                </c:pt>
                <c:pt idx="4917">
                  <c:v>5317</c:v>
                </c:pt>
                <c:pt idx="4918">
                  <c:v>5318</c:v>
                </c:pt>
                <c:pt idx="4919">
                  <c:v>5319</c:v>
                </c:pt>
                <c:pt idx="4920">
                  <c:v>5320</c:v>
                </c:pt>
                <c:pt idx="4921">
                  <c:v>5321</c:v>
                </c:pt>
                <c:pt idx="4922">
                  <c:v>5322</c:v>
                </c:pt>
                <c:pt idx="4923">
                  <c:v>5323</c:v>
                </c:pt>
                <c:pt idx="4924">
                  <c:v>5324</c:v>
                </c:pt>
                <c:pt idx="4925">
                  <c:v>5325</c:v>
                </c:pt>
                <c:pt idx="4926">
                  <c:v>5326</c:v>
                </c:pt>
                <c:pt idx="4927">
                  <c:v>5327</c:v>
                </c:pt>
                <c:pt idx="4928">
                  <c:v>5328</c:v>
                </c:pt>
                <c:pt idx="4929">
                  <c:v>5329</c:v>
                </c:pt>
                <c:pt idx="4930">
                  <c:v>5330</c:v>
                </c:pt>
                <c:pt idx="4931">
                  <c:v>5331</c:v>
                </c:pt>
                <c:pt idx="4932">
                  <c:v>5332</c:v>
                </c:pt>
                <c:pt idx="4933">
                  <c:v>5333</c:v>
                </c:pt>
                <c:pt idx="4934">
                  <c:v>5334</c:v>
                </c:pt>
                <c:pt idx="4935">
                  <c:v>5335</c:v>
                </c:pt>
                <c:pt idx="4936">
                  <c:v>5336</c:v>
                </c:pt>
                <c:pt idx="4937">
                  <c:v>5337</c:v>
                </c:pt>
                <c:pt idx="4938">
                  <c:v>5338</c:v>
                </c:pt>
                <c:pt idx="4939">
                  <c:v>5339</c:v>
                </c:pt>
                <c:pt idx="4940">
                  <c:v>5340</c:v>
                </c:pt>
                <c:pt idx="4941">
                  <c:v>5341</c:v>
                </c:pt>
                <c:pt idx="4942">
                  <c:v>5342</c:v>
                </c:pt>
                <c:pt idx="4943">
                  <c:v>5343</c:v>
                </c:pt>
                <c:pt idx="4944">
                  <c:v>5344</c:v>
                </c:pt>
                <c:pt idx="4945">
                  <c:v>5345</c:v>
                </c:pt>
                <c:pt idx="4946">
                  <c:v>5346</c:v>
                </c:pt>
                <c:pt idx="4947">
                  <c:v>5347</c:v>
                </c:pt>
                <c:pt idx="4948">
                  <c:v>5348</c:v>
                </c:pt>
                <c:pt idx="4949">
                  <c:v>5349</c:v>
                </c:pt>
                <c:pt idx="4950">
                  <c:v>5350</c:v>
                </c:pt>
                <c:pt idx="4951">
                  <c:v>5351</c:v>
                </c:pt>
                <c:pt idx="4952">
                  <c:v>5352</c:v>
                </c:pt>
                <c:pt idx="4953">
                  <c:v>5353</c:v>
                </c:pt>
                <c:pt idx="4954">
                  <c:v>5354</c:v>
                </c:pt>
                <c:pt idx="4955">
                  <c:v>5355</c:v>
                </c:pt>
                <c:pt idx="4956">
                  <c:v>5356</c:v>
                </c:pt>
                <c:pt idx="4957">
                  <c:v>5357</c:v>
                </c:pt>
                <c:pt idx="4958">
                  <c:v>5358</c:v>
                </c:pt>
                <c:pt idx="4959">
                  <c:v>5359</c:v>
                </c:pt>
                <c:pt idx="4960">
                  <c:v>5360</c:v>
                </c:pt>
                <c:pt idx="4961">
                  <c:v>5361</c:v>
                </c:pt>
                <c:pt idx="4962">
                  <c:v>5362</c:v>
                </c:pt>
                <c:pt idx="4963">
                  <c:v>5363</c:v>
                </c:pt>
                <c:pt idx="4964">
                  <c:v>5364</c:v>
                </c:pt>
                <c:pt idx="4965">
                  <c:v>5365</c:v>
                </c:pt>
                <c:pt idx="4966">
                  <c:v>5366</c:v>
                </c:pt>
                <c:pt idx="4967">
                  <c:v>5367</c:v>
                </c:pt>
                <c:pt idx="4968">
                  <c:v>5368</c:v>
                </c:pt>
                <c:pt idx="4969">
                  <c:v>5369</c:v>
                </c:pt>
                <c:pt idx="4970">
                  <c:v>5370</c:v>
                </c:pt>
                <c:pt idx="4971">
                  <c:v>5371</c:v>
                </c:pt>
                <c:pt idx="4972">
                  <c:v>5372</c:v>
                </c:pt>
                <c:pt idx="4973">
                  <c:v>5373</c:v>
                </c:pt>
                <c:pt idx="4974">
                  <c:v>5374</c:v>
                </c:pt>
                <c:pt idx="4975">
                  <c:v>5375</c:v>
                </c:pt>
                <c:pt idx="4976">
                  <c:v>5376</c:v>
                </c:pt>
                <c:pt idx="4977">
                  <c:v>5377</c:v>
                </c:pt>
                <c:pt idx="4978">
                  <c:v>5378</c:v>
                </c:pt>
                <c:pt idx="4979">
                  <c:v>5379</c:v>
                </c:pt>
                <c:pt idx="4980">
                  <c:v>5380</c:v>
                </c:pt>
                <c:pt idx="4981">
                  <c:v>5381</c:v>
                </c:pt>
                <c:pt idx="4982">
                  <c:v>5382</c:v>
                </c:pt>
                <c:pt idx="4983">
                  <c:v>5383</c:v>
                </c:pt>
                <c:pt idx="4984">
                  <c:v>5384</c:v>
                </c:pt>
                <c:pt idx="4985">
                  <c:v>5385</c:v>
                </c:pt>
                <c:pt idx="4986">
                  <c:v>5386</c:v>
                </c:pt>
                <c:pt idx="4987">
                  <c:v>5387</c:v>
                </c:pt>
                <c:pt idx="4988">
                  <c:v>5388</c:v>
                </c:pt>
                <c:pt idx="4989">
                  <c:v>5389</c:v>
                </c:pt>
                <c:pt idx="4990">
                  <c:v>5390</c:v>
                </c:pt>
                <c:pt idx="4991">
                  <c:v>5391</c:v>
                </c:pt>
                <c:pt idx="4992">
                  <c:v>5392</c:v>
                </c:pt>
                <c:pt idx="4993">
                  <c:v>5393</c:v>
                </c:pt>
                <c:pt idx="4994">
                  <c:v>5394</c:v>
                </c:pt>
                <c:pt idx="4995">
                  <c:v>5395</c:v>
                </c:pt>
                <c:pt idx="4996">
                  <c:v>5396</c:v>
                </c:pt>
                <c:pt idx="4997">
                  <c:v>5397</c:v>
                </c:pt>
                <c:pt idx="4998">
                  <c:v>5398</c:v>
                </c:pt>
                <c:pt idx="4999">
                  <c:v>5399</c:v>
                </c:pt>
                <c:pt idx="5000">
                  <c:v>5400</c:v>
                </c:pt>
                <c:pt idx="5001">
                  <c:v>5401</c:v>
                </c:pt>
                <c:pt idx="5002">
                  <c:v>5402</c:v>
                </c:pt>
                <c:pt idx="5003">
                  <c:v>5403</c:v>
                </c:pt>
                <c:pt idx="5004">
                  <c:v>5404</c:v>
                </c:pt>
                <c:pt idx="5005">
                  <c:v>5405</c:v>
                </c:pt>
                <c:pt idx="5006">
                  <c:v>5406</c:v>
                </c:pt>
                <c:pt idx="5007">
                  <c:v>5407</c:v>
                </c:pt>
                <c:pt idx="5008">
                  <c:v>5408</c:v>
                </c:pt>
                <c:pt idx="5009">
                  <c:v>5409</c:v>
                </c:pt>
                <c:pt idx="5010">
                  <c:v>5410</c:v>
                </c:pt>
                <c:pt idx="5011">
                  <c:v>5411</c:v>
                </c:pt>
                <c:pt idx="5012">
                  <c:v>5412</c:v>
                </c:pt>
                <c:pt idx="5013">
                  <c:v>5413</c:v>
                </c:pt>
                <c:pt idx="5014">
                  <c:v>5414</c:v>
                </c:pt>
                <c:pt idx="5015">
                  <c:v>5415</c:v>
                </c:pt>
                <c:pt idx="5016">
                  <c:v>5416</c:v>
                </c:pt>
                <c:pt idx="5017">
                  <c:v>5417</c:v>
                </c:pt>
                <c:pt idx="5018">
                  <c:v>5418</c:v>
                </c:pt>
                <c:pt idx="5019">
                  <c:v>5419</c:v>
                </c:pt>
                <c:pt idx="5020">
                  <c:v>5420</c:v>
                </c:pt>
                <c:pt idx="5021">
                  <c:v>5421</c:v>
                </c:pt>
                <c:pt idx="5022">
                  <c:v>5422</c:v>
                </c:pt>
                <c:pt idx="5023">
                  <c:v>5423</c:v>
                </c:pt>
                <c:pt idx="5024">
                  <c:v>5424</c:v>
                </c:pt>
                <c:pt idx="5025">
                  <c:v>5425</c:v>
                </c:pt>
                <c:pt idx="5026">
                  <c:v>5426</c:v>
                </c:pt>
                <c:pt idx="5027">
                  <c:v>5427</c:v>
                </c:pt>
                <c:pt idx="5028">
                  <c:v>5428</c:v>
                </c:pt>
                <c:pt idx="5029">
                  <c:v>5429</c:v>
                </c:pt>
                <c:pt idx="5030">
                  <c:v>5430</c:v>
                </c:pt>
                <c:pt idx="5031">
                  <c:v>5431</c:v>
                </c:pt>
                <c:pt idx="5032">
                  <c:v>5432</c:v>
                </c:pt>
                <c:pt idx="5033">
                  <c:v>5433</c:v>
                </c:pt>
                <c:pt idx="5034">
                  <c:v>5434</c:v>
                </c:pt>
                <c:pt idx="5035">
                  <c:v>5435</c:v>
                </c:pt>
                <c:pt idx="5036">
                  <c:v>5436</c:v>
                </c:pt>
                <c:pt idx="5037">
                  <c:v>5437</c:v>
                </c:pt>
                <c:pt idx="5038">
                  <c:v>5438</c:v>
                </c:pt>
                <c:pt idx="5039">
                  <c:v>5439</c:v>
                </c:pt>
                <c:pt idx="5040">
                  <c:v>5440</c:v>
                </c:pt>
                <c:pt idx="5041">
                  <c:v>5441</c:v>
                </c:pt>
                <c:pt idx="5042">
                  <c:v>5442</c:v>
                </c:pt>
                <c:pt idx="5043">
                  <c:v>5443</c:v>
                </c:pt>
                <c:pt idx="5044">
                  <c:v>5444</c:v>
                </c:pt>
                <c:pt idx="5045">
                  <c:v>5445</c:v>
                </c:pt>
                <c:pt idx="5046">
                  <c:v>5446</c:v>
                </c:pt>
                <c:pt idx="5047">
                  <c:v>5447</c:v>
                </c:pt>
                <c:pt idx="5048">
                  <c:v>5448</c:v>
                </c:pt>
                <c:pt idx="5049">
                  <c:v>5449</c:v>
                </c:pt>
                <c:pt idx="5050">
                  <c:v>5450</c:v>
                </c:pt>
                <c:pt idx="5051">
                  <c:v>5451</c:v>
                </c:pt>
                <c:pt idx="5052">
                  <c:v>5452</c:v>
                </c:pt>
                <c:pt idx="5053">
                  <c:v>5453</c:v>
                </c:pt>
                <c:pt idx="5054">
                  <c:v>5454</c:v>
                </c:pt>
                <c:pt idx="5055">
                  <c:v>5455</c:v>
                </c:pt>
                <c:pt idx="5056">
                  <c:v>5456</c:v>
                </c:pt>
                <c:pt idx="5057">
                  <c:v>5457</c:v>
                </c:pt>
                <c:pt idx="5058">
                  <c:v>5458</c:v>
                </c:pt>
                <c:pt idx="5059">
                  <c:v>5459</c:v>
                </c:pt>
                <c:pt idx="5060">
                  <c:v>5460</c:v>
                </c:pt>
                <c:pt idx="5061">
                  <c:v>5461</c:v>
                </c:pt>
                <c:pt idx="5062">
                  <c:v>5462</c:v>
                </c:pt>
                <c:pt idx="5063">
                  <c:v>5463</c:v>
                </c:pt>
                <c:pt idx="5064">
                  <c:v>5464</c:v>
                </c:pt>
                <c:pt idx="5065">
                  <c:v>5465</c:v>
                </c:pt>
                <c:pt idx="5066">
                  <c:v>5466</c:v>
                </c:pt>
                <c:pt idx="5067">
                  <c:v>5467</c:v>
                </c:pt>
                <c:pt idx="5068">
                  <c:v>5468</c:v>
                </c:pt>
                <c:pt idx="5069">
                  <c:v>5469</c:v>
                </c:pt>
                <c:pt idx="5070">
                  <c:v>5470</c:v>
                </c:pt>
                <c:pt idx="5071">
                  <c:v>5471</c:v>
                </c:pt>
                <c:pt idx="5072">
                  <c:v>5472</c:v>
                </c:pt>
                <c:pt idx="5073">
                  <c:v>5473</c:v>
                </c:pt>
                <c:pt idx="5074">
                  <c:v>5474</c:v>
                </c:pt>
                <c:pt idx="5075">
                  <c:v>5475</c:v>
                </c:pt>
                <c:pt idx="5076">
                  <c:v>5476</c:v>
                </c:pt>
                <c:pt idx="5077">
                  <c:v>5477</c:v>
                </c:pt>
                <c:pt idx="5078">
                  <c:v>5478</c:v>
                </c:pt>
                <c:pt idx="5079">
                  <c:v>5479</c:v>
                </c:pt>
                <c:pt idx="5080">
                  <c:v>5480</c:v>
                </c:pt>
                <c:pt idx="5081">
                  <c:v>5481</c:v>
                </c:pt>
                <c:pt idx="5082">
                  <c:v>5482</c:v>
                </c:pt>
                <c:pt idx="5083">
                  <c:v>5483</c:v>
                </c:pt>
                <c:pt idx="5084">
                  <c:v>5484</c:v>
                </c:pt>
                <c:pt idx="5085">
                  <c:v>5485</c:v>
                </c:pt>
                <c:pt idx="5086">
                  <c:v>5486</c:v>
                </c:pt>
                <c:pt idx="5087">
                  <c:v>5487</c:v>
                </c:pt>
                <c:pt idx="5088">
                  <c:v>5488</c:v>
                </c:pt>
                <c:pt idx="5089">
                  <c:v>5489</c:v>
                </c:pt>
                <c:pt idx="5090">
                  <c:v>5490</c:v>
                </c:pt>
                <c:pt idx="5091">
                  <c:v>5491</c:v>
                </c:pt>
                <c:pt idx="5092">
                  <c:v>5492</c:v>
                </c:pt>
                <c:pt idx="5093">
                  <c:v>5493</c:v>
                </c:pt>
                <c:pt idx="5094">
                  <c:v>5494</c:v>
                </c:pt>
                <c:pt idx="5095">
                  <c:v>5495</c:v>
                </c:pt>
                <c:pt idx="5096">
                  <c:v>5496</c:v>
                </c:pt>
                <c:pt idx="5097">
                  <c:v>5497</c:v>
                </c:pt>
                <c:pt idx="5098">
                  <c:v>5498</c:v>
                </c:pt>
                <c:pt idx="5099">
                  <c:v>5499</c:v>
                </c:pt>
                <c:pt idx="5100">
                  <c:v>5500</c:v>
                </c:pt>
                <c:pt idx="5101">
                  <c:v>5501</c:v>
                </c:pt>
                <c:pt idx="5102">
                  <c:v>5502</c:v>
                </c:pt>
                <c:pt idx="5103">
                  <c:v>5503</c:v>
                </c:pt>
                <c:pt idx="5104">
                  <c:v>5504</c:v>
                </c:pt>
                <c:pt idx="5105">
                  <c:v>5505</c:v>
                </c:pt>
                <c:pt idx="5106">
                  <c:v>5506</c:v>
                </c:pt>
                <c:pt idx="5107">
                  <c:v>5507</c:v>
                </c:pt>
                <c:pt idx="5108">
                  <c:v>5508</c:v>
                </c:pt>
                <c:pt idx="5109">
                  <c:v>5509</c:v>
                </c:pt>
                <c:pt idx="5110">
                  <c:v>5510</c:v>
                </c:pt>
                <c:pt idx="5111">
                  <c:v>5511</c:v>
                </c:pt>
                <c:pt idx="5112">
                  <c:v>5512</c:v>
                </c:pt>
                <c:pt idx="5113">
                  <c:v>5513</c:v>
                </c:pt>
                <c:pt idx="5114">
                  <c:v>5514</c:v>
                </c:pt>
                <c:pt idx="5115">
                  <c:v>5515</c:v>
                </c:pt>
                <c:pt idx="5116">
                  <c:v>5516</c:v>
                </c:pt>
                <c:pt idx="5117">
                  <c:v>5517</c:v>
                </c:pt>
                <c:pt idx="5118">
                  <c:v>5518</c:v>
                </c:pt>
                <c:pt idx="5119">
                  <c:v>5519</c:v>
                </c:pt>
                <c:pt idx="5120">
                  <c:v>5520</c:v>
                </c:pt>
                <c:pt idx="5121">
                  <c:v>5521</c:v>
                </c:pt>
                <c:pt idx="5122">
                  <c:v>5522</c:v>
                </c:pt>
                <c:pt idx="5123">
                  <c:v>5523</c:v>
                </c:pt>
                <c:pt idx="5124">
                  <c:v>5524</c:v>
                </c:pt>
                <c:pt idx="5125">
                  <c:v>5525</c:v>
                </c:pt>
                <c:pt idx="5126">
                  <c:v>5526</c:v>
                </c:pt>
                <c:pt idx="5127">
                  <c:v>5527</c:v>
                </c:pt>
                <c:pt idx="5128">
                  <c:v>5528</c:v>
                </c:pt>
                <c:pt idx="5129">
                  <c:v>5529</c:v>
                </c:pt>
                <c:pt idx="5130">
                  <c:v>5530</c:v>
                </c:pt>
                <c:pt idx="5131">
                  <c:v>5531</c:v>
                </c:pt>
                <c:pt idx="5132">
                  <c:v>5532</c:v>
                </c:pt>
                <c:pt idx="5133">
                  <c:v>5533</c:v>
                </c:pt>
                <c:pt idx="5134">
                  <c:v>5534</c:v>
                </c:pt>
                <c:pt idx="5135">
                  <c:v>5535</c:v>
                </c:pt>
                <c:pt idx="5136">
                  <c:v>5536</c:v>
                </c:pt>
                <c:pt idx="5137">
                  <c:v>5537</c:v>
                </c:pt>
                <c:pt idx="5138">
                  <c:v>5538</c:v>
                </c:pt>
                <c:pt idx="5139">
                  <c:v>5539</c:v>
                </c:pt>
                <c:pt idx="5140">
                  <c:v>5540</c:v>
                </c:pt>
                <c:pt idx="5141">
                  <c:v>5541</c:v>
                </c:pt>
                <c:pt idx="5142">
                  <c:v>5542</c:v>
                </c:pt>
                <c:pt idx="5143">
                  <c:v>5543</c:v>
                </c:pt>
                <c:pt idx="5144">
                  <c:v>5544</c:v>
                </c:pt>
                <c:pt idx="5145">
                  <c:v>5545</c:v>
                </c:pt>
                <c:pt idx="5146">
                  <c:v>5546</c:v>
                </c:pt>
                <c:pt idx="5147">
                  <c:v>5547</c:v>
                </c:pt>
                <c:pt idx="5148">
                  <c:v>5548</c:v>
                </c:pt>
                <c:pt idx="5149">
                  <c:v>5549</c:v>
                </c:pt>
                <c:pt idx="5150">
                  <c:v>5550</c:v>
                </c:pt>
                <c:pt idx="5151">
                  <c:v>5551</c:v>
                </c:pt>
                <c:pt idx="5152">
                  <c:v>5552</c:v>
                </c:pt>
                <c:pt idx="5153">
                  <c:v>5553</c:v>
                </c:pt>
                <c:pt idx="5154">
                  <c:v>5554</c:v>
                </c:pt>
                <c:pt idx="5155">
                  <c:v>5555</c:v>
                </c:pt>
                <c:pt idx="5156">
                  <c:v>5556</c:v>
                </c:pt>
                <c:pt idx="5157">
                  <c:v>5557</c:v>
                </c:pt>
                <c:pt idx="5158">
                  <c:v>5558</c:v>
                </c:pt>
                <c:pt idx="5159">
                  <c:v>5559</c:v>
                </c:pt>
                <c:pt idx="5160">
                  <c:v>5560</c:v>
                </c:pt>
                <c:pt idx="5161">
                  <c:v>5561</c:v>
                </c:pt>
                <c:pt idx="5162">
                  <c:v>5562</c:v>
                </c:pt>
                <c:pt idx="5163">
                  <c:v>5563</c:v>
                </c:pt>
                <c:pt idx="5164">
                  <c:v>5564</c:v>
                </c:pt>
                <c:pt idx="5165">
                  <c:v>5565</c:v>
                </c:pt>
                <c:pt idx="5166">
                  <c:v>5566</c:v>
                </c:pt>
                <c:pt idx="5167">
                  <c:v>5567</c:v>
                </c:pt>
                <c:pt idx="5168">
                  <c:v>5568</c:v>
                </c:pt>
                <c:pt idx="5169">
                  <c:v>5569</c:v>
                </c:pt>
                <c:pt idx="5170">
                  <c:v>5570</c:v>
                </c:pt>
                <c:pt idx="5171">
                  <c:v>5571</c:v>
                </c:pt>
                <c:pt idx="5172">
                  <c:v>5572</c:v>
                </c:pt>
                <c:pt idx="5173">
                  <c:v>5573</c:v>
                </c:pt>
                <c:pt idx="5174">
                  <c:v>5574</c:v>
                </c:pt>
                <c:pt idx="5175">
                  <c:v>5575</c:v>
                </c:pt>
                <c:pt idx="5176">
                  <c:v>5576</c:v>
                </c:pt>
                <c:pt idx="5177">
                  <c:v>5577</c:v>
                </c:pt>
                <c:pt idx="5178">
                  <c:v>5578</c:v>
                </c:pt>
                <c:pt idx="5179">
                  <c:v>5579</c:v>
                </c:pt>
                <c:pt idx="5180">
                  <c:v>5580</c:v>
                </c:pt>
                <c:pt idx="5181">
                  <c:v>5581</c:v>
                </c:pt>
                <c:pt idx="5182">
                  <c:v>5582</c:v>
                </c:pt>
                <c:pt idx="5183">
                  <c:v>5583</c:v>
                </c:pt>
                <c:pt idx="5184">
                  <c:v>5584</c:v>
                </c:pt>
                <c:pt idx="5185">
                  <c:v>5585</c:v>
                </c:pt>
                <c:pt idx="5186">
                  <c:v>5586</c:v>
                </c:pt>
                <c:pt idx="5187">
                  <c:v>5587</c:v>
                </c:pt>
                <c:pt idx="5188">
                  <c:v>5588</c:v>
                </c:pt>
                <c:pt idx="5189">
                  <c:v>5589</c:v>
                </c:pt>
                <c:pt idx="5190">
                  <c:v>5590</c:v>
                </c:pt>
                <c:pt idx="5191">
                  <c:v>5591</c:v>
                </c:pt>
                <c:pt idx="5192">
                  <c:v>5592</c:v>
                </c:pt>
                <c:pt idx="5193">
                  <c:v>5593</c:v>
                </c:pt>
                <c:pt idx="5194">
                  <c:v>5594</c:v>
                </c:pt>
                <c:pt idx="5195">
                  <c:v>5595</c:v>
                </c:pt>
                <c:pt idx="5196">
                  <c:v>5596</c:v>
                </c:pt>
                <c:pt idx="5197">
                  <c:v>5597</c:v>
                </c:pt>
                <c:pt idx="5198">
                  <c:v>5598</c:v>
                </c:pt>
                <c:pt idx="5199">
                  <c:v>5599</c:v>
                </c:pt>
                <c:pt idx="5200">
                  <c:v>5600</c:v>
                </c:pt>
                <c:pt idx="5201">
                  <c:v>5601</c:v>
                </c:pt>
                <c:pt idx="5202">
                  <c:v>5602</c:v>
                </c:pt>
                <c:pt idx="5203">
                  <c:v>5603</c:v>
                </c:pt>
                <c:pt idx="5204">
                  <c:v>5604</c:v>
                </c:pt>
                <c:pt idx="5205">
                  <c:v>5605</c:v>
                </c:pt>
                <c:pt idx="5206">
                  <c:v>5606</c:v>
                </c:pt>
                <c:pt idx="5207">
                  <c:v>5607</c:v>
                </c:pt>
                <c:pt idx="5208">
                  <c:v>5608</c:v>
                </c:pt>
                <c:pt idx="5209">
                  <c:v>5609</c:v>
                </c:pt>
                <c:pt idx="5210">
                  <c:v>5610</c:v>
                </c:pt>
                <c:pt idx="5211">
                  <c:v>5611</c:v>
                </c:pt>
                <c:pt idx="5212">
                  <c:v>5612</c:v>
                </c:pt>
                <c:pt idx="5213">
                  <c:v>5613</c:v>
                </c:pt>
                <c:pt idx="5214">
                  <c:v>5614</c:v>
                </c:pt>
                <c:pt idx="5215">
                  <c:v>5615</c:v>
                </c:pt>
                <c:pt idx="5216">
                  <c:v>5616</c:v>
                </c:pt>
                <c:pt idx="5217">
                  <c:v>5617</c:v>
                </c:pt>
                <c:pt idx="5218">
                  <c:v>5618</c:v>
                </c:pt>
                <c:pt idx="5219">
                  <c:v>5619</c:v>
                </c:pt>
                <c:pt idx="5220">
                  <c:v>5620</c:v>
                </c:pt>
                <c:pt idx="5221">
                  <c:v>5621</c:v>
                </c:pt>
                <c:pt idx="5222">
                  <c:v>5622</c:v>
                </c:pt>
                <c:pt idx="5223">
                  <c:v>5623</c:v>
                </c:pt>
                <c:pt idx="5224">
                  <c:v>5624</c:v>
                </c:pt>
                <c:pt idx="5225">
                  <c:v>5625</c:v>
                </c:pt>
                <c:pt idx="5226">
                  <c:v>5626</c:v>
                </c:pt>
                <c:pt idx="5227">
                  <c:v>5627</c:v>
                </c:pt>
                <c:pt idx="5228">
                  <c:v>5628</c:v>
                </c:pt>
                <c:pt idx="5229">
                  <c:v>5629</c:v>
                </c:pt>
                <c:pt idx="5230">
                  <c:v>5630</c:v>
                </c:pt>
                <c:pt idx="5231">
                  <c:v>5631</c:v>
                </c:pt>
                <c:pt idx="5232">
                  <c:v>5632</c:v>
                </c:pt>
                <c:pt idx="5233">
                  <c:v>5633</c:v>
                </c:pt>
                <c:pt idx="5234">
                  <c:v>5634</c:v>
                </c:pt>
                <c:pt idx="5235">
                  <c:v>5635</c:v>
                </c:pt>
                <c:pt idx="5236">
                  <c:v>5636</c:v>
                </c:pt>
                <c:pt idx="5237">
                  <c:v>5637</c:v>
                </c:pt>
                <c:pt idx="5238">
                  <c:v>5638</c:v>
                </c:pt>
                <c:pt idx="5239">
                  <c:v>5639</c:v>
                </c:pt>
                <c:pt idx="5240">
                  <c:v>5640</c:v>
                </c:pt>
                <c:pt idx="5241">
                  <c:v>5641</c:v>
                </c:pt>
                <c:pt idx="5242">
                  <c:v>5642</c:v>
                </c:pt>
                <c:pt idx="5243">
                  <c:v>5643</c:v>
                </c:pt>
                <c:pt idx="5244">
                  <c:v>5644</c:v>
                </c:pt>
                <c:pt idx="5245">
                  <c:v>5645</c:v>
                </c:pt>
                <c:pt idx="5246">
                  <c:v>5646</c:v>
                </c:pt>
                <c:pt idx="5247">
                  <c:v>5647</c:v>
                </c:pt>
                <c:pt idx="5248">
                  <c:v>5648</c:v>
                </c:pt>
                <c:pt idx="5249">
                  <c:v>5649</c:v>
                </c:pt>
                <c:pt idx="5250">
                  <c:v>5650</c:v>
                </c:pt>
                <c:pt idx="5251">
                  <c:v>5651</c:v>
                </c:pt>
                <c:pt idx="5252">
                  <c:v>5652</c:v>
                </c:pt>
                <c:pt idx="5253">
                  <c:v>5653</c:v>
                </c:pt>
                <c:pt idx="5254">
                  <c:v>5654</c:v>
                </c:pt>
                <c:pt idx="5255">
                  <c:v>5655</c:v>
                </c:pt>
                <c:pt idx="5256">
                  <c:v>5656</c:v>
                </c:pt>
                <c:pt idx="5257">
                  <c:v>5657</c:v>
                </c:pt>
                <c:pt idx="5258">
                  <c:v>5658</c:v>
                </c:pt>
                <c:pt idx="5259">
                  <c:v>5659</c:v>
                </c:pt>
                <c:pt idx="5260">
                  <c:v>5660</c:v>
                </c:pt>
                <c:pt idx="5261">
                  <c:v>5661</c:v>
                </c:pt>
                <c:pt idx="5262">
                  <c:v>5662</c:v>
                </c:pt>
                <c:pt idx="5263">
                  <c:v>5663</c:v>
                </c:pt>
                <c:pt idx="5264">
                  <c:v>5664</c:v>
                </c:pt>
                <c:pt idx="5265">
                  <c:v>5665</c:v>
                </c:pt>
                <c:pt idx="5266">
                  <c:v>5666</c:v>
                </c:pt>
                <c:pt idx="5267">
                  <c:v>5667</c:v>
                </c:pt>
                <c:pt idx="5268">
                  <c:v>5668</c:v>
                </c:pt>
                <c:pt idx="5269">
                  <c:v>5669</c:v>
                </c:pt>
                <c:pt idx="5270">
                  <c:v>5670</c:v>
                </c:pt>
                <c:pt idx="5271">
                  <c:v>5671</c:v>
                </c:pt>
                <c:pt idx="5272">
                  <c:v>5672</c:v>
                </c:pt>
                <c:pt idx="5273">
                  <c:v>5673</c:v>
                </c:pt>
                <c:pt idx="5274">
                  <c:v>5674</c:v>
                </c:pt>
                <c:pt idx="5275">
                  <c:v>5675</c:v>
                </c:pt>
                <c:pt idx="5276">
                  <c:v>5676</c:v>
                </c:pt>
                <c:pt idx="5277">
                  <c:v>5677</c:v>
                </c:pt>
                <c:pt idx="5278">
                  <c:v>5678</c:v>
                </c:pt>
                <c:pt idx="5279">
                  <c:v>5679</c:v>
                </c:pt>
                <c:pt idx="5280">
                  <c:v>5680</c:v>
                </c:pt>
                <c:pt idx="5281">
                  <c:v>5681</c:v>
                </c:pt>
                <c:pt idx="5282">
                  <c:v>5682</c:v>
                </c:pt>
                <c:pt idx="5283">
                  <c:v>5683</c:v>
                </c:pt>
                <c:pt idx="5284">
                  <c:v>5684</c:v>
                </c:pt>
                <c:pt idx="5285">
                  <c:v>5685</c:v>
                </c:pt>
                <c:pt idx="5286">
                  <c:v>5686</c:v>
                </c:pt>
                <c:pt idx="5287">
                  <c:v>5687</c:v>
                </c:pt>
                <c:pt idx="5288">
                  <c:v>5688</c:v>
                </c:pt>
                <c:pt idx="5289">
                  <c:v>5689</c:v>
                </c:pt>
                <c:pt idx="5290">
                  <c:v>5690</c:v>
                </c:pt>
                <c:pt idx="5291">
                  <c:v>5691</c:v>
                </c:pt>
                <c:pt idx="5292">
                  <c:v>5692</c:v>
                </c:pt>
                <c:pt idx="5293">
                  <c:v>5693</c:v>
                </c:pt>
                <c:pt idx="5294">
                  <c:v>5694</c:v>
                </c:pt>
                <c:pt idx="5295">
                  <c:v>5695</c:v>
                </c:pt>
                <c:pt idx="5296">
                  <c:v>5696</c:v>
                </c:pt>
                <c:pt idx="5297">
                  <c:v>5697</c:v>
                </c:pt>
                <c:pt idx="5298">
                  <c:v>5698</c:v>
                </c:pt>
                <c:pt idx="5299">
                  <c:v>5699</c:v>
                </c:pt>
                <c:pt idx="5300">
                  <c:v>5700</c:v>
                </c:pt>
                <c:pt idx="5301">
                  <c:v>5701</c:v>
                </c:pt>
                <c:pt idx="5302">
                  <c:v>5702</c:v>
                </c:pt>
                <c:pt idx="5303">
                  <c:v>5703</c:v>
                </c:pt>
                <c:pt idx="5304">
                  <c:v>5704</c:v>
                </c:pt>
                <c:pt idx="5305">
                  <c:v>5705</c:v>
                </c:pt>
                <c:pt idx="5306">
                  <c:v>5706</c:v>
                </c:pt>
                <c:pt idx="5307">
                  <c:v>5707</c:v>
                </c:pt>
                <c:pt idx="5308">
                  <c:v>5708</c:v>
                </c:pt>
                <c:pt idx="5309">
                  <c:v>5709</c:v>
                </c:pt>
                <c:pt idx="5310">
                  <c:v>5710</c:v>
                </c:pt>
                <c:pt idx="5311">
                  <c:v>5711</c:v>
                </c:pt>
                <c:pt idx="5312">
                  <c:v>5712</c:v>
                </c:pt>
                <c:pt idx="5313">
                  <c:v>5713</c:v>
                </c:pt>
                <c:pt idx="5314">
                  <c:v>5714</c:v>
                </c:pt>
                <c:pt idx="5315">
                  <c:v>5715</c:v>
                </c:pt>
                <c:pt idx="5316">
                  <c:v>5716</c:v>
                </c:pt>
                <c:pt idx="5317">
                  <c:v>5717</c:v>
                </c:pt>
                <c:pt idx="5318">
                  <c:v>5718</c:v>
                </c:pt>
                <c:pt idx="5319">
                  <c:v>5719</c:v>
                </c:pt>
                <c:pt idx="5320">
                  <c:v>5720</c:v>
                </c:pt>
                <c:pt idx="5321">
                  <c:v>5721</c:v>
                </c:pt>
                <c:pt idx="5322">
                  <c:v>5722</c:v>
                </c:pt>
                <c:pt idx="5323">
                  <c:v>5723</c:v>
                </c:pt>
                <c:pt idx="5324">
                  <c:v>5724</c:v>
                </c:pt>
                <c:pt idx="5325">
                  <c:v>5725</c:v>
                </c:pt>
                <c:pt idx="5326">
                  <c:v>5726</c:v>
                </c:pt>
                <c:pt idx="5327">
                  <c:v>5727</c:v>
                </c:pt>
                <c:pt idx="5328">
                  <c:v>5728</c:v>
                </c:pt>
                <c:pt idx="5329">
                  <c:v>5729</c:v>
                </c:pt>
                <c:pt idx="5330">
                  <c:v>5730</c:v>
                </c:pt>
                <c:pt idx="5331">
                  <c:v>5731</c:v>
                </c:pt>
                <c:pt idx="5332">
                  <c:v>5732</c:v>
                </c:pt>
                <c:pt idx="5333">
                  <c:v>5733</c:v>
                </c:pt>
                <c:pt idx="5334">
                  <c:v>5734</c:v>
                </c:pt>
                <c:pt idx="5335">
                  <c:v>5735</c:v>
                </c:pt>
                <c:pt idx="5336">
                  <c:v>5736</c:v>
                </c:pt>
                <c:pt idx="5337">
                  <c:v>5737</c:v>
                </c:pt>
                <c:pt idx="5338">
                  <c:v>5738</c:v>
                </c:pt>
                <c:pt idx="5339">
                  <c:v>5739</c:v>
                </c:pt>
                <c:pt idx="5340">
                  <c:v>5740</c:v>
                </c:pt>
                <c:pt idx="5341">
                  <c:v>5741</c:v>
                </c:pt>
                <c:pt idx="5342">
                  <c:v>5742</c:v>
                </c:pt>
                <c:pt idx="5343">
                  <c:v>5743</c:v>
                </c:pt>
                <c:pt idx="5344">
                  <c:v>5744</c:v>
                </c:pt>
                <c:pt idx="5345">
                  <c:v>5745</c:v>
                </c:pt>
                <c:pt idx="5346">
                  <c:v>5746</c:v>
                </c:pt>
                <c:pt idx="5347">
                  <c:v>5747</c:v>
                </c:pt>
                <c:pt idx="5348">
                  <c:v>5748</c:v>
                </c:pt>
                <c:pt idx="5349">
                  <c:v>5749</c:v>
                </c:pt>
                <c:pt idx="5350">
                  <c:v>5750</c:v>
                </c:pt>
                <c:pt idx="5351">
                  <c:v>5751</c:v>
                </c:pt>
                <c:pt idx="5352">
                  <c:v>5752</c:v>
                </c:pt>
                <c:pt idx="5353">
                  <c:v>5753</c:v>
                </c:pt>
                <c:pt idx="5354">
                  <c:v>5754</c:v>
                </c:pt>
                <c:pt idx="5355">
                  <c:v>5755</c:v>
                </c:pt>
                <c:pt idx="5356">
                  <c:v>5756</c:v>
                </c:pt>
                <c:pt idx="5357">
                  <c:v>5757</c:v>
                </c:pt>
                <c:pt idx="5358">
                  <c:v>5758</c:v>
                </c:pt>
                <c:pt idx="5359">
                  <c:v>5759</c:v>
                </c:pt>
                <c:pt idx="5360">
                  <c:v>5760</c:v>
                </c:pt>
                <c:pt idx="5361">
                  <c:v>5761</c:v>
                </c:pt>
                <c:pt idx="5362">
                  <c:v>5762</c:v>
                </c:pt>
                <c:pt idx="5363">
                  <c:v>5763</c:v>
                </c:pt>
                <c:pt idx="5364">
                  <c:v>5764</c:v>
                </c:pt>
                <c:pt idx="5365">
                  <c:v>5765</c:v>
                </c:pt>
                <c:pt idx="5366">
                  <c:v>5766</c:v>
                </c:pt>
                <c:pt idx="5367">
                  <c:v>5767</c:v>
                </c:pt>
                <c:pt idx="5368">
                  <c:v>5768</c:v>
                </c:pt>
                <c:pt idx="5369">
                  <c:v>5769</c:v>
                </c:pt>
                <c:pt idx="5370">
                  <c:v>5770</c:v>
                </c:pt>
                <c:pt idx="5371">
                  <c:v>5771</c:v>
                </c:pt>
                <c:pt idx="5372">
                  <c:v>5772</c:v>
                </c:pt>
                <c:pt idx="5373">
                  <c:v>5773</c:v>
                </c:pt>
                <c:pt idx="5374">
                  <c:v>5774</c:v>
                </c:pt>
                <c:pt idx="5375">
                  <c:v>5775</c:v>
                </c:pt>
                <c:pt idx="5376">
                  <c:v>5776</c:v>
                </c:pt>
                <c:pt idx="5377">
                  <c:v>5777</c:v>
                </c:pt>
                <c:pt idx="5378">
                  <c:v>5778</c:v>
                </c:pt>
                <c:pt idx="5379">
                  <c:v>5779</c:v>
                </c:pt>
                <c:pt idx="5380">
                  <c:v>5780</c:v>
                </c:pt>
                <c:pt idx="5381">
                  <c:v>5781</c:v>
                </c:pt>
                <c:pt idx="5382">
                  <c:v>5782</c:v>
                </c:pt>
                <c:pt idx="5383">
                  <c:v>5783</c:v>
                </c:pt>
                <c:pt idx="5384">
                  <c:v>5784</c:v>
                </c:pt>
                <c:pt idx="5385">
                  <c:v>5785</c:v>
                </c:pt>
                <c:pt idx="5386">
                  <c:v>5786</c:v>
                </c:pt>
                <c:pt idx="5387">
                  <c:v>5787</c:v>
                </c:pt>
                <c:pt idx="5388">
                  <c:v>5788</c:v>
                </c:pt>
                <c:pt idx="5389">
                  <c:v>5789</c:v>
                </c:pt>
                <c:pt idx="5390">
                  <c:v>5790</c:v>
                </c:pt>
                <c:pt idx="5391">
                  <c:v>5791</c:v>
                </c:pt>
                <c:pt idx="5392">
                  <c:v>5792</c:v>
                </c:pt>
                <c:pt idx="5393">
                  <c:v>5793</c:v>
                </c:pt>
                <c:pt idx="5394">
                  <c:v>5794</c:v>
                </c:pt>
                <c:pt idx="5395">
                  <c:v>5795</c:v>
                </c:pt>
                <c:pt idx="5396">
                  <c:v>5796</c:v>
                </c:pt>
                <c:pt idx="5397">
                  <c:v>5797</c:v>
                </c:pt>
                <c:pt idx="5398">
                  <c:v>5798</c:v>
                </c:pt>
                <c:pt idx="5399">
                  <c:v>5799</c:v>
                </c:pt>
                <c:pt idx="5400">
                  <c:v>5800</c:v>
                </c:pt>
                <c:pt idx="5401">
                  <c:v>5801</c:v>
                </c:pt>
                <c:pt idx="5402">
                  <c:v>5802</c:v>
                </c:pt>
                <c:pt idx="5403">
                  <c:v>5803</c:v>
                </c:pt>
                <c:pt idx="5404">
                  <c:v>5804</c:v>
                </c:pt>
                <c:pt idx="5405">
                  <c:v>5805</c:v>
                </c:pt>
                <c:pt idx="5406">
                  <c:v>5806</c:v>
                </c:pt>
                <c:pt idx="5407">
                  <c:v>5807</c:v>
                </c:pt>
                <c:pt idx="5408">
                  <c:v>5808</c:v>
                </c:pt>
                <c:pt idx="5409">
                  <c:v>5809</c:v>
                </c:pt>
                <c:pt idx="5410">
                  <c:v>5810</c:v>
                </c:pt>
                <c:pt idx="5411">
                  <c:v>5811</c:v>
                </c:pt>
                <c:pt idx="5412">
                  <c:v>5812</c:v>
                </c:pt>
                <c:pt idx="5413">
                  <c:v>5813</c:v>
                </c:pt>
                <c:pt idx="5414">
                  <c:v>5814</c:v>
                </c:pt>
                <c:pt idx="5415">
                  <c:v>5815</c:v>
                </c:pt>
                <c:pt idx="5416">
                  <c:v>5816</c:v>
                </c:pt>
                <c:pt idx="5417">
                  <c:v>5817</c:v>
                </c:pt>
                <c:pt idx="5418">
                  <c:v>5818</c:v>
                </c:pt>
                <c:pt idx="5419">
                  <c:v>5819</c:v>
                </c:pt>
                <c:pt idx="5420">
                  <c:v>5820</c:v>
                </c:pt>
                <c:pt idx="5421">
                  <c:v>5821</c:v>
                </c:pt>
                <c:pt idx="5422">
                  <c:v>5822</c:v>
                </c:pt>
                <c:pt idx="5423">
                  <c:v>5823</c:v>
                </c:pt>
                <c:pt idx="5424">
                  <c:v>5824</c:v>
                </c:pt>
                <c:pt idx="5425">
                  <c:v>5825</c:v>
                </c:pt>
                <c:pt idx="5426">
                  <c:v>5826</c:v>
                </c:pt>
                <c:pt idx="5427">
                  <c:v>5827</c:v>
                </c:pt>
                <c:pt idx="5428">
                  <c:v>5828</c:v>
                </c:pt>
                <c:pt idx="5429">
                  <c:v>5829</c:v>
                </c:pt>
                <c:pt idx="5430">
                  <c:v>5830</c:v>
                </c:pt>
                <c:pt idx="5431">
                  <c:v>5831</c:v>
                </c:pt>
                <c:pt idx="5432">
                  <c:v>5832</c:v>
                </c:pt>
                <c:pt idx="5433">
                  <c:v>5833</c:v>
                </c:pt>
                <c:pt idx="5434">
                  <c:v>5834</c:v>
                </c:pt>
                <c:pt idx="5435">
                  <c:v>5835</c:v>
                </c:pt>
                <c:pt idx="5436">
                  <c:v>5836</c:v>
                </c:pt>
                <c:pt idx="5437">
                  <c:v>5837</c:v>
                </c:pt>
                <c:pt idx="5438">
                  <c:v>5838</c:v>
                </c:pt>
                <c:pt idx="5439">
                  <c:v>5839</c:v>
                </c:pt>
                <c:pt idx="5440">
                  <c:v>5840</c:v>
                </c:pt>
                <c:pt idx="5441">
                  <c:v>5841</c:v>
                </c:pt>
                <c:pt idx="5442">
                  <c:v>5842</c:v>
                </c:pt>
                <c:pt idx="5443">
                  <c:v>5843</c:v>
                </c:pt>
                <c:pt idx="5444">
                  <c:v>5844</c:v>
                </c:pt>
                <c:pt idx="5445">
                  <c:v>5845</c:v>
                </c:pt>
                <c:pt idx="5446">
                  <c:v>5846</c:v>
                </c:pt>
                <c:pt idx="5447">
                  <c:v>5847</c:v>
                </c:pt>
                <c:pt idx="5448">
                  <c:v>5848</c:v>
                </c:pt>
                <c:pt idx="5449">
                  <c:v>5849</c:v>
                </c:pt>
                <c:pt idx="5450">
                  <c:v>5850</c:v>
                </c:pt>
                <c:pt idx="5451">
                  <c:v>5851</c:v>
                </c:pt>
                <c:pt idx="5452">
                  <c:v>5852</c:v>
                </c:pt>
                <c:pt idx="5453">
                  <c:v>5853</c:v>
                </c:pt>
                <c:pt idx="5454">
                  <c:v>5854</c:v>
                </c:pt>
                <c:pt idx="5455">
                  <c:v>5855</c:v>
                </c:pt>
                <c:pt idx="5456">
                  <c:v>5856</c:v>
                </c:pt>
                <c:pt idx="5457">
                  <c:v>5857</c:v>
                </c:pt>
                <c:pt idx="5458">
                  <c:v>5858</c:v>
                </c:pt>
                <c:pt idx="5459">
                  <c:v>5859</c:v>
                </c:pt>
                <c:pt idx="5460">
                  <c:v>5860</c:v>
                </c:pt>
                <c:pt idx="5461">
                  <c:v>5861</c:v>
                </c:pt>
                <c:pt idx="5462">
                  <c:v>5862</c:v>
                </c:pt>
                <c:pt idx="5463">
                  <c:v>5863</c:v>
                </c:pt>
                <c:pt idx="5464">
                  <c:v>5864</c:v>
                </c:pt>
                <c:pt idx="5465">
                  <c:v>5865</c:v>
                </c:pt>
                <c:pt idx="5466">
                  <c:v>5866</c:v>
                </c:pt>
                <c:pt idx="5467">
                  <c:v>5867</c:v>
                </c:pt>
                <c:pt idx="5468">
                  <c:v>5868</c:v>
                </c:pt>
                <c:pt idx="5469">
                  <c:v>5869</c:v>
                </c:pt>
                <c:pt idx="5470">
                  <c:v>5870</c:v>
                </c:pt>
                <c:pt idx="5471">
                  <c:v>5871</c:v>
                </c:pt>
                <c:pt idx="5472">
                  <c:v>5872</c:v>
                </c:pt>
                <c:pt idx="5473">
                  <c:v>5873</c:v>
                </c:pt>
                <c:pt idx="5474">
                  <c:v>5874</c:v>
                </c:pt>
                <c:pt idx="5475">
                  <c:v>5875</c:v>
                </c:pt>
                <c:pt idx="5476">
                  <c:v>5876</c:v>
                </c:pt>
                <c:pt idx="5477">
                  <c:v>5877</c:v>
                </c:pt>
                <c:pt idx="5478">
                  <c:v>5878</c:v>
                </c:pt>
                <c:pt idx="5479">
                  <c:v>5879</c:v>
                </c:pt>
                <c:pt idx="5480">
                  <c:v>5880</c:v>
                </c:pt>
                <c:pt idx="5481">
                  <c:v>5881</c:v>
                </c:pt>
                <c:pt idx="5482">
                  <c:v>5882</c:v>
                </c:pt>
                <c:pt idx="5483">
                  <c:v>5883</c:v>
                </c:pt>
                <c:pt idx="5484">
                  <c:v>5884</c:v>
                </c:pt>
                <c:pt idx="5485">
                  <c:v>5885</c:v>
                </c:pt>
                <c:pt idx="5486">
                  <c:v>5886</c:v>
                </c:pt>
                <c:pt idx="5487">
                  <c:v>5887</c:v>
                </c:pt>
                <c:pt idx="5488">
                  <c:v>5888</c:v>
                </c:pt>
                <c:pt idx="5489">
                  <c:v>5889</c:v>
                </c:pt>
                <c:pt idx="5490">
                  <c:v>5890</c:v>
                </c:pt>
                <c:pt idx="5491">
                  <c:v>5891</c:v>
                </c:pt>
                <c:pt idx="5492">
                  <c:v>5892</c:v>
                </c:pt>
                <c:pt idx="5493">
                  <c:v>5893</c:v>
                </c:pt>
                <c:pt idx="5494">
                  <c:v>5894</c:v>
                </c:pt>
                <c:pt idx="5495">
                  <c:v>5895</c:v>
                </c:pt>
                <c:pt idx="5496">
                  <c:v>5896</c:v>
                </c:pt>
                <c:pt idx="5497">
                  <c:v>5897</c:v>
                </c:pt>
                <c:pt idx="5498">
                  <c:v>5898</c:v>
                </c:pt>
                <c:pt idx="5499">
                  <c:v>5899</c:v>
                </c:pt>
                <c:pt idx="5500">
                  <c:v>5900</c:v>
                </c:pt>
                <c:pt idx="5501">
                  <c:v>5901</c:v>
                </c:pt>
                <c:pt idx="5502">
                  <c:v>5902</c:v>
                </c:pt>
                <c:pt idx="5503">
                  <c:v>5903</c:v>
                </c:pt>
                <c:pt idx="5504">
                  <c:v>5904</c:v>
                </c:pt>
                <c:pt idx="5505">
                  <c:v>5905</c:v>
                </c:pt>
                <c:pt idx="5506">
                  <c:v>5906</c:v>
                </c:pt>
                <c:pt idx="5507">
                  <c:v>5907</c:v>
                </c:pt>
                <c:pt idx="5508">
                  <c:v>5908</c:v>
                </c:pt>
                <c:pt idx="5509">
                  <c:v>5909</c:v>
                </c:pt>
                <c:pt idx="5510">
                  <c:v>5910</c:v>
                </c:pt>
                <c:pt idx="5511">
                  <c:v>5911</c:v>
                </c:pt>
                <c:pt idx="5512">
                  <c:v>5912</c:v>
                </c:pt>
                <c:pt idx="5513">
                  <c:v>5913</c:v>
                </c:pt>
                <c:pt idx="5514">
                  <c:v>5914</c:v>
                </c:pt>
                <c:pt idx="5515">
                  <c:v>5915</c:v>
                </c:pt>
                <c:pt idx="5516">
                  <c:v>5916</c:v>
                </c:pt>
                <c:pt idx="5517">
                  <c:v>5917</c:v>
                </c:pt>
                <c:pt idx="5518">
                  <c:v>5918</c:v>
                </c:pt>
                <c:pt idx="5519">
                  <c:v>5919</c:v>
                </c:pt>
                <c:pt idx="5520">
                  <c:v>5920</c:v>
                </c:pt>
                <c:pt idx="5521">
                  <c:v>5921</c:v>
                </c:pt>
                <c:pt idx="5522">
                  <c:v>5922</c:v>
                </c:pt>
                <c:pt idx="5523">
                  <c:v>5923</c:v>
                </c:pt>
                <c:pt idx="5524">
                  <c:v>5924</c:v>
                </c:pt>
                <c:pt idx="5525">
                  <c:v>5925</c:v>
                </c:pt>
                <c:pt idx="5526">
                  <c:v>5926</c:v>
                </c:pt>
                <c:pt idx="5527">
                  <c:v>5927</c:v>
                </c:pt>
                <c:pt idx="5528">
                  <c:v>5928</c:v>
                </c:pt>
                <c:pt idx="5529">
                  <c:v>5929</c:v>
                </c:pt>
                <c:pt idx="5530">
                  <c:v>5930</c:v>
                </c:pt>
                <c:pt idx="5531">
                  <c:v>5931</c:v>
                </c:pt>
                <c:pt idx="5532">
                  <c:v>5932</c:v>
                </c:pt>
                <c:pt idx="5533">
                  <c:v>5933</c:v>
                </c:pt>
                <c:pt idx="5534">
                  <c:v>5934</c:v>
                </c:pt>
                <c:pt idx="5535">
                  <c:v>5935</c:v>
                </c:pt>
                <c:pt idx="5536">
                  <c:v>5936</c:v>
                </c:pt>
                <c:pt idx="5537">
                  <c:v>5937</c:v>
                </c:pt>
                <c:pt idx="5538">
                  <c:v>5938</c:v>
                </c:pt>
                <c:pt idx="5539">
                  <c:v>5939</c:v>
                </c:pt>
                <c:pt idx="5540">
                  <c:v>5940</c:v>
                </c:pt>
                <c:pt idx="5541">
                  <c:v>5941</c:v>
                </c:pt>
                <c:pt idx="5542">
                  <c:v>5942</c:v>
                </c:pt>
                <c:pt idx="5543">
                  <c:v>5943</c:v>
                </c:pt>
                <c:pt idx="5544">
                  <c:v>5944</c:v>
                </c:pt>
                <c:pt idx="5545">
                  <c:v>5945</c:v>
                </c:pt>
                <c:pt idx="5546">
                  <c:v>5946</c:v>
                </c:pt>
                <c:pt idx="5547">
                  <c:v>5947</c:v>
                </c:pt>
                <c:pt idx="5548">
                  <c:v>5948</c:v>
                </c:pt>
                <c:pt idx="5549">
                  <c:v>5949</c:v>
                </c:pt>
                <c:pt idx="5550">
                  <c:v>5950</c:v>
                </c:pt>
                <c:pt idx="5551">
                  <c:v>5951</c:v>
                </c:pt>
                <c:pt idx="5552">
                  <c:v>5952</c:v>
                </c:pt>
                <c:pt idx="5553">
                  <c:v>5953</c:v>
                </c:pt>
                <c:pt idx="5554">
                  <c:v>5954</c:v>
                </c:pt>
                <c:pt idx="5555">
                  <c:v>5955</c:v>
                </c:pt>
                <c:pt idx="5556">
                  <c:v>5956</c:v>
                </c:pt>
                <c:pt idx="5557">
                  <c:v>5957</c:v>
                </c:pt>
                <c:pt idx="5558">
                  <c:v>5958</c:v>
                </c:pt>
                <c:pt idx="5559">
                  <c:v>5959</c:v>
                </c:pt>
                <c:pt idx="5560">
                  <c:v>5960</c:v>
                </c:pt>
                <c:pt idx="5561">
                  <c:v>5961</c:v>
                </c:pt>
                <c:pt idx="5562">
                  <c:v>5962</c:v>
                </c:pt>
                <c:pt idx="5563">
                  <c:v>5963</c:v>
                </c:pt>
                <c:pt idx="5564">
                  <c:v>5964</c:v>
                </c:pt>
                <c:pt idx="5565">
                  <c:v>5965</c:v>
                </c:pt>
                <c:pt idx="5566">
                  <c:v>5966</c:v>
                </c:pt>
                <c:pt idx="5567">
                  <c:v>5967</c:v>
                </c:pt>
                <c:pt idx="5568">
                  <c:v>5968</c:v>
                </c:pt>
                <c:pt idx="5569">
                  <c:v>5969</c:v>
                </c:pt>
                <c:pt idx="5570">
                  <c:v>5970</c:v>
                </c:pt>
                <c:pt idx="5571">
                  <c:v>5971</c:v>
                </c:pt>
                <c:pt idx="5572">
                  <c:v>5972</c:v>
                </c:pt>
                <c:pt idx="5573">
                  <c:v>5973</c:v>
                </c:pt>
                <c:pt idx="5574">
                  <c:v>5974</c:v>
                </c:pt>
                <c:pt idx="5575">
                  <c:v>5975</c:v>
                </c:pt>
                <c:pt idx="5576">
                  <c:v>5976</c:v>
                </c:pt>
                <c:pt idx="5577">
                  <c:v>5977</c:v>
                </c:pt>
                <c:pt idx="5578">
                  <c:v>5978</c:v>
                </c:pt>
                <c:pt idx="5579">
                  <c:v>5979</c:v>
                </c:pt>
                <c:pt idx="5580">
                  <c:v>5980</c:v>
                </c:pt>
                <c:pt idx="5581">
                  <c:v>5981</c:v>
                </c:pt>
                <c:pt idx="5582">
                  <c:v>5982</c:v>
                </c:pt>
                <c:pt idx="5583">
                  <c:v>5983</c:v>
                </c:pt>
                <c:pt idx="5584">
                  <c:v>5984</c:v>
                </c:pt>
                <c:pt idx="5585">
                  <c:v>5985</c:v>
                </c:pt>
                <c:pt idx="5586">
                  <c:v>5986</c:v>
                </c:pt>
                <c:pt idx="5587">
                  <c:v>5987</c:v>
                </c:pt>
                <c:pt idx="5588">
                  <c:v>5988</c:v>
                </c:pt>
                <c:pt idx="5589">
                  <c:v>5989</c:v>
                </c:pt>
                <c:pt idx="5590">
                  <c:v>5990</c:v>
                </c:pt>
                <c:pt idx="5591">
                  <c:v>5991</c:v>
                </c:pt>
                <c:pt idx="5592">
                  <c:v>5992</c:v>
                </c:pt>
                <c:pt idx="5593">
                  <c:v>5993</c:v>
                </c:pt>
                <c:pt idx="5594">
                  <c:v>5994</c:v>
                </c:pt>
                <c:pt idx="5595">
                  <c:v>5995</c:v>
                </c:pt>
                <c:pt idx="5596">
                  <c:v>5996</c:v>
                </c:pt>
                <c:pt idx="5597">
                  <c:v>5997</c:v>
                </c:pt>
                <c:pt idx="5598">
                  <c:v>5998</c:v>
                </c:pt>
                <c:pt idx="5599">
                  <c:v>5999</c:v>
                </c:pt>
                <c:pt idx="5600">
                  <c:v>6000</c:v>
                </c:pt>
                <c:pt idx="5601">
                  <c:v>6001</c:v>
                </c:pt>
                <c:pt idx="5602">
                  <c:v>6002</c:v>
                </c:pt>
                <c:pt idx="5603">
                  <c:v>6003</c:v>
                </c:pt>
                <c:pt idx="5604">
                  <c:v>6004</c:v>
                </c:pt>
                <c:pt idx="5605">
                  <c:v>6005</c:v>
                </c:pt>
                <c:pt idx="5606">
                  <c:v>6006</c:v>
                </c:pt>
                <c:pt idx="5607">
                  <c:v>6007</c:v>
                </c:pt>
                <c:pt idx="5608">
                  <c:v>6008</c:v>
                </c:pt>
                <c:pt idx="5609">
                  <c:v>6009</c:v>
                </c:pt>
                <c:pt idx="5610">
                  <c:v>6010</c:v>
                </c:pt>
                <c:pt idx="5611">
                  <c:v>6011</c:v>
                </c:pt>
                <c:pt idx="5612">
                  <c:v>6012</c:v>
                </c:pt>
                <c:pt idx="5613">
                  <c:v>6013</c:v>
                </c:pt>
                <c:pt idx="5614">
                  <c:v>6014</c:v>
                </c:pt>
                <c:pt idx="5615">
                  <c:v>6015</c:v>
                </c:pt>
                <c:pt idx="5616">
                  <c:v>6016</c:v>
                </c:pt>
                <c:pt idx="5617">
                  <c:v>6017</c:v>
                </c:pt>
                <c:pt idx="5618">
                  <c:v>6018</c:v>
                </c:pt>
                <c:pt idx="5619">
                  <c:v>6019</c:v>
                </c:pt>
                <c:pt idx="5620">
                  <c:v>6020</c:v>
                </c:pt>
                <c:pt idx="5621">
                  <c:v>6021</c:v>
                </c:pt>
                <c:pt idx="5622">
                  <c:v>6022</c:v>
                </c:pt>
                <c:pt idx="5623">
                  <c:v>6023</c:v>
                </c:pt>
                <c:pt idx="5624">
                  <c:v>6024</c:v>
                </c:pt>
                <c:pt idx="5625">
                  <c:v>6025</c:v>
                </c:pt>
                <c:pt idx="5626">
                  <c:v>6026</c:v>
                </c:pt>
                <c:pt idx="5627">
                  <c:v>6027</c:v>
                </c:pt>
                <c:pt idx="5628">
                  <c:v>6028</c:v>
                </c:pt>
                <c:pt idx="5629">
                  <c:v>6029</c:v>
                </c:pt>
                <c:pt idx="5630">
                  <c:v>6030</c:v>
                </c:pt>
                <c:pt idx="5631">
                  <c:v>6031</c:v>
                </c:pt>
                <c:pt idx="5632">
                  <c:v>6032</c:v>
                </c:pt>
                <c:pt idx="5633">
                  <c:v>6033</c:v>
                </c:pt>
                <c:pt idx="5634">
                  <c:v>6034</c:v>
                </c:pt>
                <c:pt idx="5635">
                  <c:v>6035</c:v>
                </c:pt>
                <c:pt idx="5636">
                  <c:v>6036</c:v>
                </c:pt>
                <c:pt idx="5637">
                  <c:v>6037</c:v>
                </c:pt>
                <c:pt idx="5638">
                  <c:v>6038</c:v>
                </c:pt>
                <c:pt idx="5639">
                  <c:v>6039</c:v>
                </c:pt>
                <c:pt idx="5640">
                  <c:v>6040</c:v>
                </c:pt>
                <c:pt idx="5641">
                  <c:v>6041</c:v>
                </c:pt>
                <c:pt idx="5642">
                  <c:v>6042</c:v>
                </c:pt>
                <c:pt idx="5643">
                  <c:v>6043</c:v>
                </c:pt>
                <c:pt idx="5644">
                  <c:v>6044</c:v>
                </c:pt>
                <c:pt idx="5645">
                  <c:v>6045</c:v>
                </c:pt>
                <c:pt idx="5646">
                  <c:v>6046</c:v>
                </c:pt>
                <c:pt idx="5647">
                  <c:v>6047</c:v>
                </c:pt>
                <c:pt idx="5648">
                  <c:v>6048</c:v>
                </c:pt>
                <c:pt idx="5649">
                  <c:v>6049</c:v>
                </c:pt>
                <c:pt idx="5650">
                  <c:v>6050</c:v>
                </c:pt>
                <c:pt idx="5651">
                  <c:v>6051</c:v>
                </c:pt>
                <c:pt idx="5652">
                  <c:v>6052</c:v>
                </c:pt>
                <c:pt idx="5653">
                  <c:v>6053</c:v>
                </c:pt>
                <c:pt idx="5654">
                  <c:v>6054</c:v>
                </c:pt>
                <c:pt idx="5655">
                  <c:v>6055</c:v>
                </c:pt>
                <c:pt idx="5656">
                  <c:v>6056</c:v>
                </c:pt>
                <c:pt idx="5657">
                  <c:v>6057</c:v>
                </c:pt>
                <c:pt idx="5658">
                  <c:v>6058</c:v>
                </c:pt>
                <c:pt idx="5659">
                  <c:v>6059</c:v>
                </c:pt>
                <c:pt idx="5660">
                  <c:v>6060</c:v>
                </c:pt>
                <c:pt idx="5661">
                  <c:v>6061</c:v>
                </c:pt>
                <c:pt idx="5662">
                  <c:v>6062</c:v>
                </c:pt>
                <c:pt idx="5663">
                  <c:v>6063</c:v>
                </c:pt>
                <c:pt idx="5664">
                  <c:v>6064</c:v>
                </c:pt>
                <c:pt idx="5665">
                  <c:v>6065</c:v>
                </c:pt>
                <c:pt idx="5666">
                  <c:v>6066</c:v>
                </c:pt>
                <c:pt idx="5667">
                  <c:v>6067</c:v>
                </c:pt>
                <c:pt idx="5668">
                  <c:v>6068</c:v>
                </c:pt>
                <c:pt idx="5669">
                  <c:v>6069</c:v>
                </c:pt>
                <c:pt idx="5670">
                  <c:v>6070</c:v>
                </c:pt>
                <c:pt idx="5671">
                  <c:v>6071</c:v>
                </c:pt>
                <c:pt idx="5672">
                  <c:v>6072</c:v>
                </c:pt>
                <c:pt idx="5673">
                  <c:v>6073</c:v>
                </c:pt>
                <c:pt idx="5674">
                  <c:v>6074</c:v>
                </c:pt>
                <c:pt idx="5675">
                  <c:v>6075</c:v>
                </c:pt>
                <c:pt idx="5676">
                  <c:v>6076</c:v>
                </c:pt>
                <c:pt idx="5677">
                  <c:v>6077</c:v>
                </c:pt>
                <c:pt idx="5678">
                  <c:v>6078</c:v>
                </c:pt>
                <c:pt idx="5679">
                  <c:v>6079</c:v>
                </c:pt>
                <c:pt idx="5680">
                  <c:v>6080</c:v>
                </c:pt>
                <c:pt idx="5681">
                  <c:v>6081</c:v>
                </c:pt>
                <c:pt idx="5682">
                  <c:v>6082</c:v>
                </c:pt>
                <c:pt idx="5683">
                  <c:v>6083</c:v>
                </c:pt>
                <c:pt idx="5684">
                  <c:v>6084</c:v>
                </c:pt>
                <c:pt idx="5685">
                  <c:v>6085</c:v>
                </c:pt>
                <c:pt idx="5686">
                  <c:v>6086</c:v>
                </c:pt>
                <c:pt idx="5687">
                  <c:v>6087</c:v>
                </c:pt>
                <c:pt idx="5688">
                  <c:v>6088</c:v>
                </c:pt>
                <c:pt idx="5689">
                  <c:v>6089</c:v>
                </c:pt>
                <c:pt idx="5690">
                  <c:v>6090</c:v>
                </c:pt>
                <c:pt idx="5691">
                  <c:v>6091</c:v>
                </c:pt>
                <c:pt idx="5692">
                  <c:v>6092</c:v>
                </c:pt>
                <c:pt idx="5693">
                  <c:v>6093</c:v>
                </c:pt>
                <c:pt idx="5694">
                  <c:v>6094</c:v>
                </c:pt>
                <c:pt idx="5695">
                  <c:v>6095</c:v>
                </c:pt>
                <c:pt idx="5696">
                  <c:v>6096</c:v>
                </c:pt>
                <c:pt idx="5697">
                  <c:v>6097</c:v>
                </c:pt>
                <c:pt idx="5698">
                  <c:v>6098</c:v>
                </c:pt>
                <c:pt idx="5699">
                  <c:v>6099</c:v>
                </c:pt>
                <c:pt idx="5700">
                  <c:v>6100</c:v>
                </c:pt>
                <c:pt idx="5701">
                  <c:v>6101</c:v>
                </c:pt>
                <c:pt idx="5702">
                  <c:v>6102</c:v>
                </c:pt>
                <c:pt idx="5703">
                  <c:v>6103</c:v>
                </c:pt>
                <c:pt idx="5704">
                  <c:v>6104</c:v>
                </c:pt>
                <c:pt idx="5705">
                  <c:v>6105</c:v>
                </c:pt>
                <c:pt idx="5706">
                  <c:v>6106</c:v>
                </c:pt>
                <c:pt idx="5707">
                  <c:v>6107</c:v>
                </c:pt>
                <c:pt idx="5708">
                  <c:v>6108</c:v>
                </c:pt>
                <c:pt idx="5709">
                  <c:v>6109</c:v>
                </c:pt>
                <c:pt idx="5710">
                  <c:v>6110</c:v>
                </c:pt>
                <c:pt idx="5711">
                  <c:v>6111</c:v>
                </c:pt>
                <c:pt idx="5712">
                  <c:v>6112</c:v>
                </c:pt>
                <c:pt idx="5713">
                  <c:v>6113</c:v>
                </c:pt>
                <c:pt idx="5714">
                  <c:v>6114</c:v>
                </c:pt>
                <c:pt idx="5715">
                  <c:v>6115</c:v>
                </c:pt>
                <c:pt idx="5716">
                  <c:v>6116</c:v>
                </c:pt>
                <c:pt idx="5717">
                  <c:v>6117</c:v>
                </c:pt>
                <c:pt idx="5718">
                  <c:v>6118</c:v>
                </c:pt>
                <c:pt idx="5719">
                  <c:v>6119</c:v>
                </c:pt>
                <c:pt idx="5720">
                  <c:v>6120</c:v>
                </c:pt>
                <c:pt idx="5721">
                  <c:v>6121</c:v>
                </c:pt>
                <c:pt idx="5722">
                  <c:v>6122</c:v>
                </c:pt>
                <c:pt idx="5723">
                  <c:v>6123</c:v>
                </c:pt>
                <c:pt idx="5724">
                  <c:v>6124</c:v>
                </c:pt>
                <c:pt idx="5725">
                  <c:v>6125</c:v>
                </c:pt>
                <c:pt idx="5726">
                  <c:v>6126</c:v>
                </c:pt>
                <c:pt idx="5727">
                  <c:v>6127</c:v>
                </c:pt>
                <c:pt idx="5728">
                  <c:v>6128</c:v>
                </c:pt>
                <c:pt idx="5729">
                  <c:v>6129</c:v>
                </c:pt>
                <c:pt idx="5730">
                  <c:v>6130</c:v>
                </c:pt>
                <c:pt idx="5731">
                  <c:v>6131</c:v>
                </c:pt>
                <c:pt idx="5732">
                  <c:v>6132</c:v>
                </c:pt>
                <c:pt idx="5733">
                  <c:v>6133</c:v>
                </c:pt>
                <c:pt idx="5734">
                  <c:v>6134</c:v>
                </c:pt>
                <c:pt idx="5735">
                  <c:v>6135</c:v>
                </c:pt>
                <c:pt idx="5736">
                  <c:v>6136</c:v>
                </c:pt>
                <c:pt idx="5737">
                  <c:v>6137</c:v>
                </c:pt>
                <c:pt idx="5738">
                  <c:v>6138</c:v>
                </c:pt>
                <c:pt idx="5739">
                  <c:v>6139</c:v>
                </c:pt>
                <c:pt idx="5740">
                  <c:v>6140</c:v>
                </c:pt>
                <c:pt idx="5741">
                  <c:v>6141</c:v>
                </c:pt>
                <c:pt idx="5742">
                  <c:v>6142</c:v>
                </c:pt>
                <c:pt idx="5743">
                  <c:v>6143</c:v>
                </c:pt>
                <c:pt idx="5744">
                  <c:v>6144</c:v>
                </c:pt>
                <c:pt idx="5745">
                  <c:v>6145</c:v>
                </c:pt>
                <c:pt idx="5746">
                  <c:v>6146</c:v>
                </c:pt>
                <c:pt idx="5747">
                  <c:v>6147</c:v>
                </c:pt>
                <c:pt idx="5748">
                  <c:v>6148</c:v>
                </c:pt>
                <c:pt idx="5749">
                  <c:v>6149</c:v>
                </c:pt>
                <c:pt idx="5750">
                  <c:v>6150</c:v>
                </c:pt>
                <c:pt idx="5751">
                  <c:v>6151</c:v>
                </c:pt>
                <c:pt idx="5752">
                  <c:v>6152</c:v>
                </c:pt>
                <c:pt idx="5753">
                  <c:v>6153</c:v>
                </c:pt>
                <c:pt idx="5754">
                  <c:v>6154</c:v>
                </c:pt>
                <c:pt idx="5755">
                  <c:v>6155</c:v>
                </c:pt>
                <c:pt idx="5756">
                  <c:v>6156</c:v>
                </c:pt>
                <c:pt idx="5757">
                  <c:v>6157</c:v>
                </c:pt>
                <c:pt idx="5758">
                  <c:v>6158</c:v>
                </c:pt>
                <c:pt idx="5759">
                  <c:v>6159</c:v>
                </c:pt>
                <c:pt idx="5760">
                  <c:v>6160</c:v>
                </c:pt>
                <c:pt idx="5761">
                  <c:v>6161</c:v>
                </c:pt>
                <c:pt idx="5762">
                  <c:v>6162</c:v>
                </c:pt>
                <c:pt idx="5763">
                  <c:v>6163</c:v>
                </c:pt>
                <c:pt idx="5764">
                  <c:v>6164</c:v>
                </c:pt>
                <c:pt idx="5765">
                  <c:v>6165</c:v>
                </c:pt>
                <c:pt idx="5766">
                  <c:v>6166</c:v>
                </c:pt>
                <c:pt idx="5767">
                  <c:v>6167</c:v>
                </c:pt>
                <c:pt idx="5768">
                  <c:v>6168</c:v>
                </c:pt>
                <c:pt idx="5769">
                  <c:v>6169</c:v>
                </c:pt>
                <c:pt idx="5770">
                  <c:v>6170</c:v>
                </c:pt>
                <c:pt idx="5771">
                  <c:v>6171</c:v>
                </c:pt>
                <c:pt idx="5772">
                  <c:v>6172</c:v>
                </c:pt>
                <c:pt idx="5773">
                  <c:v>6173</c:v>
                </c:pt>
                <c:pt idx="5774">
                  <c:v>6174</c:v>
                </c:pt>
                <c:pt idx="5775">
                  <c:v>6175</c:v>
                </c:pt>
                <c:pt idx="5776">
                  <c:v>6176</c:v>
                </c:pt>
                <c:pt idx="5777">
                  <c:v>6177</c:v>
                </c:pt>
                <c:pt idx="5778">
                  <c:v>6178</c:v>
                </c:pt>
                <c:pt idx="5779">
                  <c:v>6179</c:v>
                </c:pt>
                <c:pt idx="5780">
                  <c:v>6180</c:v>
                </c:pt>
                <c:pt idx="5781">
                  <c:v>6181</c:v>
                </c:pt>
                <c:pt idx="5782">
                  <c:v>6182</c:v>
                </c:pt>
                <c:pt idx="5783">
                  <c:v>6183</c:v>
                </c:pt>
                <c:pt idx="5784">
                  <c:v>6184</c:v>
                </c:pt>
                <c:pt idx="5785">
                  <c:v>6185</c:v>
                </c:pt>
                <c:pt idx="5786">
                  <c:v>6186</c:v>
                </c:pt>
                <c:pt idx="5787">
                  <c:v>6187</c:v>
                </c:pt>
                <c:pt idx="5788">
                  <c:v>6188</c:v>
                </c:pt>
                <c:pt idx="5789">
                  <c:v>6189</c:v>
                </c:pt>
                <c:pt idx="5790">
                  <c:v>6190</c:v>
                </c:pt>
                <c:pt idx="5791">
                  <c:v>6191</c:v>
                </c:pt>
                <c:pt idx="5792">
                  <c:v>6192</c:v>
                </c:pt>
                <c:pt idx="5793">
                  <c:v>6193</c:v>
                </c:pt>
                <c:pt idx="5794">
                  <c:v>6194</c:v>
                </c:pt>
                <c:pt idx="5795">
                  <c:v>6195</c:v>
                </c:pt>
                <c:pt idx="5796">
                  <c:v>6196</c:v>
                </c:pt>
                <c:pt idx="5797">
                  <c:v>6197</c:v>
                </c:pt>
                <c:pt idx="5798">
                  <c:v>6198</c:v>
                </c:pt>
                <c:pt idx="5799">
                  <c:v>6199</c:v>
                </c:pt>
                <c:pt idx="5800">
                  <c:v>6200</c:v>
                </c:pt>
                <c:pt idx="5801">
                  <c:v>6201</c:v>
                </c:pt>
                <c:pt idx="5802">
                  <c:v>6202</c:v>
                </c:pt>
                <c:pt idx="5803">
                  <c:v>6203</c:v>
                </c:pt>
                <c:pt idx="5804">
                  <c:v>6204</c:v>
                </c:pt>
                <c:pt idx="5805">
                  <c:v>6205</c:v>
                </c:pt>
                <c:pt idx="5806">
                  <c:v>6206</c:v>
                </c:pt>
                <c:pt idx="5807">
                  <c:v>6207</c:v>
                </c:pt>
                <c:pt idx="5808">
                  <c:v>6208</c:v>
                </c:pt>
                <c:pt idx="5809">
                  <c:v>6209</c:v>
                </c:pt>
                <c:pt idx="5810">
                  <c:v>6210</c:v>
                </c:pt>
                <c:pt idx="5811">
                  <c:v>6211</c:v>
                </c:pt>
                <c:pt idx="5812">
                  <c:v>6212</c:v>
                </c:pt>
                <c:pt idx="5813">
                  <c:v>6213</c:v>
                </c:pt>
                <c:pt idx="5814">
                  <c:v>6214</c:v>
                </c:pt>
                <c:pt idx="5815">
                  <c:v>6215</c:v>
                </c:pt>
                <c:pt idx="5816">
                  <c:v>6216</c:v>
                </c:pt>
                <c:pt idx="5817">
                  <c:v>6217</c:v>
                </c:pt>
                <c:pt idx="5818">
                  <c:v>6218</c:v>
                </c:pt>
                <c:pt idx="5819">
                  <c:v>6219</c:v>
                </c:pt>
                <c:pt idx="5820">
                  <c:v>6220</c:v>
                </c:pt>
                <c:pt idx="5821">
                  <c:v>6221</c:v>
                </c:pt>
                <c:pt idx="5822">
                  <c:v>6222</c:v>
                </c:pt>
                <c:pt idx="5823">
                  <c:v>6223</c:v>
                </c:pt>
                <c:pt idx="5824">
                  <c:v>6224</c:v>
                </c:pt>
                <c:pt idx="5825">
                  <c:v>6225</c:v>
                </c:pt>
                <c:pt idx="5826">
                  <c:v>6226</c:v>
                </c:pt>
                <c:pt idx="5827">
                  <c:v>6227</c:v>
                </c:pt>
                <c:pt idx="5828">
                  <c:v>6228</c:v>
                </c:pt>
                <c:pt idx="5829">
                  <c:v>6229</c:v>
                </c:pt>
                <c:pt idx="5830">
                  <c:v>6230</c:v>
                </c:pt>
                <c:pt idx="5831">
                  <c:v>6231</c:v>
                </c:pt>
                <c:pt idx="5832">
                  <c:v>6232</c:v>
                </c:pt>
                <c:pt idx="5833">
                  <c:v>6233</c:v>
                </c:pt>
                <c:pt idx="5834">
                  <c:v>6234</c:v>
                </c:pt>
                <c:pt idx="5835">
                  <c:v>6235</c:v>
                </c:pt>
                <c:pt idx="5836">
                  <c:v>6236</c:v>
                </c:pt>
                <c:pt idx="5837">
                  <c:v>6237</c:v>
                </c:pt>
                <c:pt idx="5838">
                  <c:v>6238</c:v>
                </c:pt>
                <c:pt idx="5839">
                  <c:v>6239</c:v>
                </c:pt>
                <c:pt idx="5840">
                  <c:v>6240</c:v>
                </c:pt>
                <c:pt idx="5841">
                  <c:v>6241</c:v>
                </c:pt>
                <c:pt idx="5842">
                  <c:v>6242</c:v>
                </c:pt>
                <c:pt idx="5843">
                  <c:v>6243</c:v>
                </c:pt>
                <c:pt idx="5844">
                  <c:v>6244</c:v>
                </c:pt>
                <c:pt idx="5845">
                  <c:v>6245</c:v>
                </c:pt>
                <c:pt idx="5846">
                  <c:v>6246</c:v>
                </c:pt>
                <c:pt idx="5847">
                  <c:v>6247</c:v>
                </c:pt>
                <c:pt idx="5848">
                  <c:v>6248</c:v>
                </c:pt>
                <c:pt idx="5849">
                  <c:v>6249</c:v>
                </c:pt>
                <c:pt idx="5850">
                  <c:v>6250</c:v>
                </c:pt>
                <c:pt idx="5851">
                  <c:v>6251</c:v>
                </c:pt>
                <c:pt idx="5852">
                  <c:v>6252</c:v>
                </c:pt>
                <c:pt idx="5853">
                  <c:v>6253</c:v>
                </c:pt>
                <c:pt idx="5854">
                  <c:v>6254</c:v>
                </c:pt>
                <c:pt idx="5855">
                  <c:v>6255</c:v>
                </c:pt>
                <c:pt idx="5856">
                  <c:v>6256</c:v>
                </c:pt>
                <c:pt idx="5857">
                  <c:v>6257</c:v>
                </c:pt>
                <c:pt idx="5858">
                  <c:v>6258</c:v>
                </c:pt>
                <c:pt idx="5859">
                  <c:v>6259</c:v>
                </c:pt>
                <c:pt idx="5860">
                  <c:v>6260</c:v>
                </c:pt>
                <c:pt idx="5861">
                  <c:v>6261</c:v>
                </c:pt>
                <c:pt idx="5862">
                  <c:v>6262</c:v>
                </c:pt>
                <c:pt idx="5863">
                  <c:v>6263</c:v>
                </c:pt>
                <c:pt idx="5864">
                  <c:v>6264</c:v>
                </c:pt>
                <c:pt idx="5865">
                  <c:v>6265</c:v>
                </c:pt>
                <c:pt idx="5866">
                  <c:v>6266</c:v>
                </c:pt>
                <c:pt idx="5867">
                  <c:v>6267</c:v>
                </c:pt>
                <c:pt idx="5868">
                  <c:v>6268</c:v>
                </c:pt>
                <c:pt idx="5869">
                  <c:v>6269</c:v>
                </c:pt>
                <c:pt idx="5870">
                  <c:v>6270</c:v>
                </c:pt>
                <c:pt idx="5871">
                  <c:v>6271</c:v>
                </c:pt>
                <c:pt idx="5872">
                  <c:v>6272</c:v>
                </c:pt>
                <c:pt idx="5873">
                  <c:v>6273</c:v>
                </c:pt>
                <c:pt idx="5874">
                  <c:v>6274</c:v>
                </c:pt>
                <c:pt idx="5875">
                  <c:v>6275</c:v>
                </c:pt>
                <c:pt idx="5876">
                  <c:v>6276</c:v>
                </c:pt>
                <c:pt idx="5877">
                  <c:v>6277</c:v>
                </c:pt>
                <c:pt idx="5878">
                  <c:v>6278</c:v>
                </c:pt>
                <c:pt idx="5879">
                  <c:v>6279</c:v>
                </c:pt>
                <c:pt idx="5880">
                  <c:v>6280</c:v>
                </c:pt>
                <c:pt idx="5881">
                  <c:v>6281</c:v>
                </c:pt>
                <c:pt idx="5882">
                  <c:v>6282</c:v>
                </c:pt>
                <c:pt idx="5883">
                  <c:v>6283</c:v>
                </c:pt>
                <c:pt idx="5884">
                  <c:v>6284</c:v>
                </c:pt>
                <c:pt idx="5885">
                  <c:v>6285</c:v>
                </c:pt>
                <c:pt idx="5886">
                  <c:v>6286</c:v>
                </c:pt>
                <c:pt idx="5887">
                  <c:v>6287</c:v>
                </c:pt>
                <c:pt idx="5888">
                  <c:v>6288</c:v>
                </c:pt>
                <c:pt idx="5889">
                  <c:v>6289</c:v>
                </c:pt>
                <c:pt idx="5890">
                  <c:v>6290</c:v>
                </c:pt>
                <c:pt idx="5891">
                  <c:v>6291</c:v>
                </c:pt>
                <c:pt idx="5892">
                  <c:v>6292</c:v>
                </c:pt>
                <c:pt idx="5893">
                  <c:v>6293</c:v>
                </c:pt>
                <c:pt idx="5894">
                  <c:v>6294</c:v>
                </c:pt>
                <c:pt idx="5895">
                  <c:v>6295</c:v>
                </c:pt>
                <c:pt idx="5896">
                  <c:v>6296</c:v>
                </c:pt>
                <c:pt idx="5897">
                  <c:v>6297</c:v>
                </c:pt>
                <c:pt idx="5898">
                  <c:v>6298</c:v>
                </c:pt>
                <c:pt idx="5899">
                  <c:v>6299</c:v>
                </c:pt>
                <c:pt idx="5900">
                  <c:v>6300</c:v>
                </c:pt>
                <c:pt idx="5901">
                  <c:v>6301</c:v>
                </c:pt>
                <c:pt idx="5902">
                  <c:v>6302</c:v>
                </c:pt>
                <c:pt idx="5903">
                  <c:v>6303</c:v>
                </c:pt>
                <c:pt idx="5904">
                  <c:v>6304</c:v>
                </c:pt>
                <c:pt idx="5905">
                  <c:v>6305</c:v>
                </c:pt>
                <c:pt idx="5906">
                  <c:v>6306</c:v>
                </c:pt>
                <c:pt idx="5907">
                  <c:v>6307</c:v>
                </c:pt>
                <c:pt idx="5908">
                  <c:v>6308</c:v>
                </c:pt>
                <c:pt idx="5909">
                  <c:v>6309</c:v>
                </c:pt>
                <c:pt idx="5910">
                  <c:v>6310</c:v>
                </c:pt>
                <c:pt idx="5911">
                  <c:v>6311</c:v>
                </c:pt>
                <c:pt idx="5912">
                  <c:v>6312</c:v>
                </c:pt>
                <c:pt idx="5913">
                  <c:v>6313</c:v>
                </c:pt>
                <c:pt idx="5914">
                  <c:v>6314</c:v>
                </c:pt>
                <c:pt idx="5915">
                  <c:v>6315</c:v>
                </c:pt>
                <c:pt idx="5916">
                  <c:v>6316</c:v>
                </c:pt>
                <c:pt idx="5917">
                  <c:v>6317</c:v>
                </c:pt>
                <c:pt idx="5918">
                  <c:v>6318</c:v>
                </c:pt>
                <c:pt idx="5919">
                  <c:v>6319</c:v>
                </c:pt>
                <c:pt idx="5920">
                  <c:v>6320</c:v>
                </c:pt>
                <c:pt idx="5921">
                  <c:v>6321</c:v>
                </c:pt>
                <c:pt idx="5922">
                  <c:v>6322</c:v>
                </c:pt>
                <c:pt idx="5923">
                  <c:v>6323</c:v>
                </c:pt>
                <c:pt idx="5924">
                  <c:v>6324</c:v>
                </c:pt>
                <c:pt idx="5925">
                  <c:v>6325</c:v>
                </c:pt>
                <c:pt idx="5926">
                  <c:v>6326</c:v>
                </c:pt>
                <c:pt idx="5927">
                  <c:v>6327</c:v>
                </c:pt>
                <c:pt idx="5928">
                  <c:v>6328</c:v>
                </c:pt>
                <c:pt idx="5929">
                  <c:v>6329</c:v>
                </c:pt>
                <c:pt idx="5930">
                  <c:v>6330</c:v>
                </c:pt>
                <c:pt idx="5931">
                  <c:v>6331</c:v>
                </c:pt>
                <c:pt idx="5932">
                  <c:v>6332</c:v>
                </c:pt>
                <c:pt idx="5933">
                  <c:v>6333</c:v>
                </c:pt>
                <c:pt idx="5934">
                  <c:v>6334</c:v>
                </c:pt>
                <c:pt idx="5935">
                  <c:v>6335</c:v>
                </c:pt>
                <c:pt idx="5936">
                  <c:v>6336</c:v>
                </c:pt>
                <c:pt idx="5937">
                  <c:v>6337</c:v>
                </c:pt>
                <c:pt idx="5938">
                  <c:v>6338</c:v>
                </c:pt>
                <c:pt idx="5939">
                  <c:v>6339</c:v>
                </c:pt>
                <c:pt idx="5940">
                  <c:v>6340</c:v>
                </c:pt>
                <c:pt idx="5941">
                  <c:v>6341</c:v>
                </c:pt>
                <c:pt idx="5942">
                  <c:v>6342</c:v>
                </c:pt>
                <c:pt idx="5943">
                  <c:v>6343</c:v>
                </c:pt>
                <c:pt idx="5944">
                  <c:v>6344</c:v>
                </c:pt>
                <c:pt idx="5945">
                  <c:v>6345</c:v>
                </c:pt>
                <c:pt idx="5946">
                  <c:v>6346</c:v>
                </c:pt>
                <c:pt idx="5947">
                  <c:v>6347</c:v>
                </c:pt>
                <c:pt idx="5948">
                  <c:v>6348</c:v>
                </c:pt>
                <c:pt idx="5949">
                  <c:v>6349</c:v>
                </c:pt>
                <c:pt idx="5950">
                  <c:v>6350</c:v>
                </c:pt>
                <c:pt idx="5951">
                  <c:v>6351</c:v>
                </c:pt>
                <c:pt idx="5952">
                  <c:v>6352</c:v>
                </c:pt>
                <c:pt idx="5953">
                  <c:v>6353</c:v>
                </c:pt>
                <c:pt idx="5954">
                  <c:v>6354</c:v>
                </c:pt>
                <c:pt idx="5955">
                  <c:v>6355</c:v>
                </c:pt>
                <c:pt idx="5956">
                  <c:v>6356</c:v>
                </c:pt>
                <c:pt idx="5957">
                  <c:v>6357</c:v>
                </c:pt>
                <c:pt idx="5958">
                  <c:v>6358</c:v>
                </c:pt>
                <c:pt idx="5959">
                  <c:v>6359</c:v>
                </c:pt>
                <c:pt idx="5960">
                  <c:v>6360</c:v>
                </c:pt>
                <c:pt idx="5961">
                  <c:v>6361</c:v>
                </c:pt>
                <c:pt idx="5962">
                  <c:v>6362</c:v>
                </c:pt>
                <c:pt idx="5963">
                  <c:v>6363</c:v>
                </c:pt>
                <c:pt idx="5964">
                  <c:v>6364</c:v>
                </c:pt>
                <c:pt idx="5965">
                  <c:v>6365</c:v>
                </c:pt>
                <c:pt idx="5966">
                  <c:v>6366</c:v>
                </c:pt>
                <c:pt idx="5967">
                  <c:v>6367</c:v>
                </c:pt>
                <c:pt idx="5968">
                  <c:v>6368</c:v>
                </c:pt>
                <c:pt idx="5969">
                  <c:v>6369</c:v>
                </c:pt>
                <c:pt idx="5970">
                  <c:v>6370</c:v>
                </c:pt>
                <c:pt idx="5971">
                  <c:v>6371</c:v>
                </c:pt>
                <c:pt idx="5972">
                  <c:v>6372</c:v>
                </c:pt>
                <c:pt idx="5973">
                  <c:v>6373</c:v>
                </c:pt>
                <c:pt idx="5974">
                  <c:v>6374</c:v>
                </c:pt>
                <c:pt idx="5975">
                  <c:v>6375</c:v>
                </c:pt>
                <c:pt idx="5976">
                  <c:v>6376</c:v>
                </c:pt>
                <c:pt idx="5977">
                  <c:v>6377</c:v>
                </c:pt>
                <c:pt idx="5978">
                  <c:v>6378</c:v>
                </c:pt>
                <c:pt idx="5979">
                  <c:v>6379</c:v>
                </c:pt>
                <c:pt idx="5980">
                  <c:v>6380</c:v>
                </c:pt>
                <c:pt idx="5981">
                  <c:v>6381</c:v>
                </c:pt>
                <c:pt idx="5982">
                  <c:v>6382</c:v>
                </c:pt>
                <c:pt idx="5983">
                  <c:v>6383</c:v>
                </c:pt>
                <c:pt idx="5984">
                  <c:v>6384</c:v>
                </c:pt>
                <c:pt idx="5985">
                  <c:v>6385</c:v>
                </c:pt>
                <c:pt idx="5986">
                  <c:v>6386</c:v>
                </c:pt>
                <c:pt idx="5987">
                  <c:v>6387</c:v>
                </c:pt>
                <c:pt idx="5988">
                  <c:v>6388</c:v>
                </c:pt>
                <c:pt idx="5989">
                  <c:v>6389</c:v>
                </c:pt>
                <c:pt idx="5990">
                  <c:v>6390</c:v>
                </c:pt>
                <c:pt idx="5991">
                  <c:v>6391</c:v>
                </c:pt>
                <c:pt idx="5992">
                  <c:v>6392</c:v>
                </c:pt>
                <c:pt idx="5993">
                  <c:v>6393</c:v>
                </c:pt>
                <c:pt idx="5994">
                  <c:v>6394</c:v>
                </c:pt>
                <c:pt idx="5995">
                  <c:v>6395</c:v>
                </c:pt>
                <c:pt idx="5996">
                  <c:v>6396</c:v>
                </c:pt>
                <c:pt idx="5997">
                  <c:v>6397</c:v>
                </c:pt>
                <c:pt idx="5998">
                  <c:v>6398</c:v>
                </c:pt>
                <c:pt idx="5999">
                  <c:v>6399</c:v>
                </c:pt>
                <c:pt idx="6000">
                  <c:v>6400</c:v>
                </c:pt>
                <c:pt idx="6001">
                  <c:v>6401</c:v>
                </c:pt>
                <c:pt idx="6002">
                  <c:v>6402</c:v>
                </c:pt>
                <c:pt idx="6003">
                  <c:v>6403</c:v>
                </c:pt>
                <c:pt idx="6004">
                  <c:v>6404</c:v>
                </c:pt>
                <c:pt idx="6005">
                  <c:v>6405</c:v>
                </c:pt>
                <c:pt idx="6006">
                  <c:v>6406</c:v>
                </c:pt>
                <c:pt idx="6007">
                  <c:v>6407</c:v>
                </c:pt>
                <c:pt idx="6008">
                  <c:v>6408</c:v>
                </c:pt>
                <c:pt idx="6009">
                  <c:v>6409</c:v>
                </c:pt>
                <c:pt idx="6010">
                  <c:v>6410</c:v>
                </c:pt>
                <c:pt idx="6011">
                  <c:v>6411</c:v>
                </c:pt>
                <c:pt idx="6012">
                  <c:v>6412</c:v>
                </c:pt>
                <c:pt idx="6013">
                  <c:v>6413</c:v>
                </c:pt>
                <c:pt idx="6014">
                  <c:v>6414</c:v>
                </c:pt>
                <c:pt idx="6015">
                  <c:v>6415</c:v>
                </c:pt>
                <c:pt idx="6016">
                  <c:v>6416</c:v>
                </c:pt>
                <c:pt idx="6017">
                  <c:v>6417</c:v>
                </c:pt>
                <c:pt idx="6018">
                  <c:v>6418</c:v>
                </c:pt>
                <c:pt idx="6019">
                  <c:v>6419</c:v>
                </c:pt>
                <c:pt idx="6020">
                  <c:v>6420</c:v>
                </c:pt>
                <c:pt idx="6021">
                  <c:v>6421</c:v>
                </c:pt>
                <c:pt idx="6022">
                  <c:v>6422</c:v>
                </c:pt>
                <c:pt idx="6023">
                  <c:v>6423</c:v>
                </c:pt>
                <c:pt idx="6024">
                  <c:v>6424</c:v>
                </c:pt>
                <c:pt idx="6025">
                  <c:v>6425</c:v>
                </c:pt>
                <c:pt idx="6026">
                  <c:v>6426</c:v>
                </c:pt>
                <c:pt idx="6027">
                  <c:v>6427</c:v>
                </c:pt>
                <c:pt idx="6028">
                  <c:v>6428</c:v>
                </c:pt>
                <c:pt idx="6029">
                  <c:v>6429</c:v>
                </c:pt>
                <c:pt idx="6030">
                  <c:v>6430</c:v>
                </c:pt>
                <c:pt idx="6031">
                  <c:v>6431</c:v>
                </c:pt>
                <c:pt idx="6032">
                  <c:v>6432</c:v>
                </c:pt>
                <c:pt idx="6033">
                  <c:v>6433</c:v>
                </c:pt>
                <c:pt idx="6034">
                  <c:v>6434</c:v>
                </c:pt>
                <c:pt idx="6035">
                  <c:v>6435</c:v>
                </c:pt>
                <c:pt idx="6036">
                  <c:v>6436</c:v>
                </c:pt>
                <c:pt idx="6037">
                  <c:v>6437</c:v>
                </c:pt>
                <c:pt idx="6038">
                  <c:v>6438</c:v>
                </c:pt>
                <c:pt idx="6039">
                  <c:v>6439</c:v>
                </c:pt>
                <c:pt idx="6040">
                  <c:v>6440</c:v>
                </c:pt>
                <c:pt idx="6041">
                  <c:v>6441</c:v>
                </c:pt>
                <c:pt idx="6042">
                  <c:v>6442</c:v>
                </c:pt>
                <c:pt idx="6043">
                  <c:v>6443</c:v>
                </c:pt>
                <c:pt idx="6044">
                  <c:v>6444</c:v>
                </c:pt>
                <c:pt idx="6045">
                  <c:v>6445</c:v>
                </c:pt>
                <c:pt idx="6046">
                  <c:v>6446</c:v>
                </c:pt>
                <c:pt idx="6047">
                  <c:v>6447</c:v>
                </c:pt>
                <c:pt idx="6048">
                  <c:v>6448</c:v>
                </c:pt>
                <c:pt idx="6049">
                  <c:v>6449</c:v>
                </c:pt>
                <c:pt idx="6050">
                  <c:v>6450</c:v>
                </c:pt>
                <c:pt idx="6051">
                  <c:v>6451</c:v>
                </c:pt>
                <c:pt idx="6052">
                  <c:v>6452</c:v>
                </c:pt>
                <c:pt idx="6053">
                  <c:v>6453</c:v>
                </c:pt>
                <c:pt idx="6054">
                  <c:v>6454</c:v>
                </c:pt>
                <c:pt idx="6055">
                  <c:v>6455</c:v>
                </c:pt>
                <c:pt idx="6056">
                  <c:v>6456</c:v>
                </c:pt>
                <c:pt idx="6057">
                  <c:v>6457</c:v>
                </c:pt>
                <c:pt idx="6058">
                  <c:v>6458</c:v>
                </c:pt>
                <c:pt idx="6059">
                  <c:v>6459</c:v>
                </c:pt>
                <c:pt idx="6060">
                  <c:v>6460</c:v>
                </c:pt>
                <c:pt idx="6061">
                  <c:v>6461</c:v>
                </c:pt>
                <c:pt idx="6062">
                  <c:v>6462</c:v>
                </c:pt>
                <c:pt idx="6063">
                  <c:v>6463</c:v>
                </c:pt>
                <c:pt idx="6064">
                  <c:v>6464</c:v>
                </c:pt>
                <c:pt idx="6065">
                  <c:v>6465</c:v>
                </c:pt>
                <c:pt idx="6066">
                  <c:v>6466</c:v>
                </c:pt>
                <c:pt idx="6067">
                  <c:v>6467</c:v>
                </c:pt>
                <c:pt idx="6068">
                  <c:v>6468</c:v>
                </c:pt>
                <c:pt idx="6069">
                  <c:v>6469</c:v>
                </c:pt>
                <c:pt idx="6070">
                  <c:v>6470</c:v>
                </c:pt>
                <c:pt idx="6071">
                  <c:v>6471</c:v>
                </c:pt>
                <c:pt idx="6072">
                  <c:v>6472</c:v>
                </c:pt>
                <c:pt idx="6073">
                  <c:v>6473</c:v>
                </c:pt>
                <c:pt idx="6074">
                  <c:v>6474</c:v>
                </c:pt>
                <c:pt idx="6075">
                  <c:v>6475</c:v>
                </c:pt>
                <c:pt idx="6076">
                  <c:v>6476</c:v>
                </c:pt>
                <c:pt idx="6077">
                  <c:v>6477</c:v>
                </c:pt>
                <c:pt idx="6078">
                  <c:v>6478</c:v>
                </c:pt>
                <c:pt idx="6079">
                  <c:v>6479</c:v>
                </c:pt>
                <c:pt idx="6080">
                  <c:v>6480</c:v>
                </c:pt>
                <c:pt idx="6081">
                  <c:v>6481</c:v>
                </c:pt>
                <c:pt idx="6082">
                  <c:v>6482</c:v>
                </c:pt>
                <c:pt idx="6083">
                  <c:v>6483</c:v>
                </c:pt>
                <c:pt idx="6084">
                  <c:v>6484</c:v>
                </c:pt>
                <c:pt idx="6085">
                  <c:v>6485</c:v>
                </c:pt>
                <c:pt idx="6086">
                  <c:v>6486</c:v>
                </c:pt>
                <c:pt idx="6087">
                  <c:v>6487</c:v>
                </c:pt>
                <c:pt idx="6088">
                  <c:v>6488</c:v>
                </c:pt>
                <c:pt idx="6089">
                  <c:v>6489</c:v>
                </c:pt>
                <c:pt idx="6090">
                  <c:v>6490</c:v>
                </c:pt>
                <c:pt idx="6091">
                  <c:v>6491</c:v>
                </c:pt>
                <c:pt idx="6092">
                  <c:v>6492</c:v>
                </c:pt>
                <c:pt idx="6093">
                  <c:v>6493</c:v>
                </c:pt>
                <c:pt idx="6094">
                  <c:v>6494</c:v>
                </c:pt>
                <c:pt idx="6095">
                  <c:v>6495</c:v>
                </c:pt>
                <c:pt idx="6096">
                  <c:v>6496</c:v>
                </c:pt>
                <c:pt idx="6097">
                  <c:v>6497</c:v>
                </c:pt>
                <c:pt idx="6098">
                  <c:v>6498</c:v>
                </c:pt>
                <c:pt idx="6099">
                  <c:v>6499</c:v>
                </c:pt>
                <c:pt idx="6100">
                  <c:v>6500</c:v>
                </c:pt>
                <c:pt idx="6101">
                  <c:v>6501</c:v>
                </c:pt>
                <c:pt idx="6102">
                  <c:v>6502</c:v>
                </c:pt>
                <c:pt idx="6103">
                  <c:v>6503</c:v>
                </c:pt>
                <c:pt idx="6104">
                  <c:v>6504</c:v>
                </c:pt>
                <c:pt idx="6105">
                  <c:v>6505</c:v>
                </c:pt>
                <c:pt idx="6106">
                  <c:v>6506</c:v>
                </c:pt>
                <c:pt idx="6107">
                  <c:v>6507</c:v>
                </c:pt>
                <c:pt idx="6108">
                  <c:v>6508</c:v>
                </c:pt>
                <c:pt idx="6109">
                  <c:v>6509</c:v>
                </c:pt>
                <c:pt idx="6110">
                  <c:v>6510</c:v>
                </c:pt>
                <c:pt idx="6111">
                  <c:v>6511</c:v>
                </c:pt>
                <c:pt idx="6112">
                  <c:v>6512</c:v>
                </c:pt>
                <c:pt idx="6113">
                  <c:v>6513</c:v>
                </c:pt>
                <c:pt idx="6114">
                  <c:v>6514</c:v>
                </c:pt>
                <c:pt idx="6115">
                  <c:v>6515</c:v>
                </c:pt>
                <c:pt idx="6116">
                  <c:v>6516</c:v>
                </c:pt>
                <c:pt idx="6117">
                  <c:v>6517</c:v>
                </c:pt>
                <c:pt idx="6118">
                  <c:v>6518</c:v>
                </c:pt>
                <c:pt idx="6119">
                  <c:v>6519</c:v>
                </c:pt>
                <c:pt idx="6120">
                  <c:v>6520</c:v>
                </c:pt>
                <c:pt idx="6121">
                  <c:v>6521</c:v>
                </c:pt>
                <c:pt idx="6122">
                  <c:v>6522</c:v>
                </c:pt>
                <c:pt idx="6123">
                  <c:v>6523</c:v>
                </c:pt>
                <c:pt idx="6124">
                  <c:v>6524</c:v>
                </c:pt>
                <c:pt idx="6125">
                  <c:v>6525</c:v>
                </c:pt>
                <c:pt idx="6126">
                  <c:v>6526</c:v>
                </c:pt>
                <c:pt idx="6127">
                  <c:v>6527</c:v>
                </c:pt>
                <c:pt idx="6128">
                  <c:v>6528</c:v>
                </c:pt>
                <c:pt idx="6129">
                  <c:v>6529</c:v>
                </c:pt>
                <c:pt idx="6130">
                  <c:v>6530</c:v>
                </c:pt>
                <c:pt idx="6131">
                  <c:v>6531</c:v>
                </c:pt>
                <c:pt idx="6132">
                  <c:v>6532</c:v>
                </c:pt>
                <c:pt idx="6133">
                  <c:v>6533</c:v>
                </c:pt>
                <c:pt idx="6134">
                  <c:v>6534</c:v>
                </c:pt>
                <c:pt idx="6135">
                  <c:v>6535</c:v>
                </c:pt>
                <c:pt idx="6136">
                  <c:v>6536</c:v>
                </c:pt>
                <c:pt idx="6137">
                  <c:v>6537</c:v>
                </c:pt>
                <c:pt idx="6138">
                  <c:v>6538</c:v>
                </c:pt>
                <c:pt idx="6139">
                  <c:v>6539</c:v>
                </c:pt>
                <c:pt idx="6140">
                  <c:v>6540</c:v>
                </c:pt>
                <c:pt idx="6141">
                  <c:v>6541</c:v>
                </c:pt>
                <c:pt idx="6142">
                  <c:v>6542</c:v>
                </c:pt>
                <c:pt idx="6143">
                  <c:v>6543</c:v>
                </c:pt>
                <c:pt idx="6144">
                  <c:v>6544</c:v>
                </c:pt>
                <c:pt idx="6145">
                  <c:v>6545</c:v>
                </c:pt>
                <c:pt idx="6146">
                  <c:v>6546</c:v>
                </c:pt>
                <c:pt idx="6147">
                  <c:v>6547</c:v>
                </c:pt>
                <c:pt idx="6148">
                  <c:v>6548</c:v>
                </c:pt>
                <c:pt idx="6149">
                  <c:v>6549</c:v>
                </c:pt>
                <c:pt idx="6150">
                  <c:v>6550</c:v>
                </c:pt>
                <c:pt idx="6151">
                  <c:v>6551</c:v>
                </c:pt>
                <c:pt idx="6152">
                  <c:v>6552</c:v>
                </c:pt>
                <c:pt idx="6153">
                  <c:v>6553</c:v>
                </c:pt>
                <c:pt idx="6154">
                  <c:v>6554</c:v>
                </c:pt>
                <c:pt idx="6155">
                  <c:v>6555</c:v>
                </c:pt>
                <c:pt idx="6156">
                  <c:v>6556</c:v>
                </c:pt>
                <c:pt idx="6157">
                  <c:v>6557</c:v>
                </c:pt>
                <c:pt idx="6158">
                  <c:v>6558</c:v>
                </c:pt>
                <c:pt idx="6159">
                  <c:v>6559</c:v>
                </c:pt>
                <c:pt idx="6160">
                  <c:v>6560</c:v>
                </c:pt>
                <c:pt idx="6161">
                  <c:v>6561</c:v>
                </c:pt>
                <c:pt idx="6162">
                  <c:v>6562</c:v>
                </c:pt>
                <c:pt idx="6163">
                  <c:v>6563</c:v>
                </c:pt>
                <c:pt idx="6164">
                  <c:v>6564</c:v>
                </c:pt>
                <c:pt idx="6165">
                  <c:v>6565</c:v>
                </c:pt>
                <c:pt idx="6166">
                  <c:v>6566</c:v>
                </c:pt>
                <c:pt idx="6167">
                  <c:v>6567</c:v>
                </c:pt>
                <c:pt idx="6168">
                  <c:v>6568</c:v>
                </c:pt>
                <c:pt idx="6169">
                  <c:v>6569</c:v>
                </c:pt>
                <c:pt idx="6170">
                  <c:v>6570</c:v>
                </c:pt>
                <c:pt idx="6171">
                  <c:v>6571</c:v>
                </c:pt>
                <c:pt idx="6172">
                  <c:v>6572</c:v>
                </c:pt>
                <c:pt idx="6173">
                  <c:v>6573</c:v>
                </c:pt>
                <c:pt idx="6174">
                  <c:v>6574</c:v>
                </c:pt>
                <c:pt idx="6175">
                  <c:v>6575</c:v>
                </c:pt>
                <c:pt idx="6176">
                  <c:v>6576</c:v>
                </c:pt>
                <c:pt idx="6177">
                  <c:v>6577</c:v>
                </c:pt>
                <c:pt idx="6178">
                  <c:v>6578</c:v>
                </c:pt>
                <c:pt idx="6179">
                  <c:v>6579</c:v>
                </c:pt>
                <c:pt idx="6180">
                  <c:v>6580</c:v>
                </c:pt>
                <c:pt idx="6181">
                  <c:v>6581</c:v>
                </c:pt>
                <c:pt idx="6182">
                  <c:v>6582</c:v>
                </c:pt>
                <c:pt idx="6183">
                  <c:v>6583</c:v>
                </c:pt>
                <c:pt idx="6184">
                  <c:v>6584</c:v>
                </c:pt>
                <c:pt idx="6185">
                  <c:v>6585</c:v>
                </c:pt>
                <c:pt idx="6186">
                  <c:v>6586</c:v>
                </c:pt>
                <c:pt idx="6187">
                  <c:v>6587</c:v>
                </c:pt>
                <c:pt idx="6188">
                  <c:v>6588</c:v>
                </c:pt>
                <c:pt idx="6189">
                  <c:v>6589</c:v>
                </c:pt>
                <c:pt idx="6190">
                  <c:v>6590</c:v>
                </c:pt>
                <c:pt idx="6191">
                  <c:v>6591</c:v>
                </c:pt>
                <c:pt idx="6192">
                  <c:v>6592</c:v>
                </c:pt>
                <c:pt idx="6193">
                  <c:v>6593</c:v>
                </c:pt>
                <c:pt idx="6194">
                  <c:v>6594</c:v>
                </c:pt>
                <c:pt idx="6195">
                  <c:v>6595</c:v>
                </c:pt>
                <c:pt idx="6196">
                  <c:v>6596</c:v>
                </c:pt>
                <c:pt idx="6197">
                  <c:v>6597</c:v>
                </c:pt>
                <c:pt idx="6198">
                  <c:v>6598</c:v>
                </c:pt>
                <c:pt idx="6199">
                  <c:v>6599</c:v>
                </c:pt>
                <c:pt idx="6200">
                  <c:v>6600</c:v>
                </c:pt>
                <c:pt idx="6201">
                  <c:v>6601</c:v>
                </c:pt>
                <c:pt idx="6202">
                  <c:v>6602</c:v>
                </c:pt>
                <c:pt idx="6203">
                  <c:v>6603</c:v>
                </c:pt>
                <c:pt idx="6204">
                  <c:v>6604</c:v>
                </c:pt>
                <c:pt idx="6205">
                  <c:v>6605</c:v>
                </c:pt>
                <c:pt idx="6206">
                  <c:v>6606</c:v>
                </c:pt>
                <c:pt idx="6207">
                  <c:v>6607</c:v>
                </c:pt>
                <c:pt idx="6208">
                  <c:v>6608</c:v>
                </c:pt>
                <c:pt idx="6209">
                  <c:v>6609</c:v>
                </c:pt>
                <c:pt idx="6210">
                  <c:v>6610</c:v>
                </c:pt>
                <c:pt idx="6211">
                  <c:v>6611</c:v>
                </c:pt>
                <c:pt idx="6212">
                  <c:v>6612</c:v>
                </c:pt>
                <c:pt idx="6213">
                  <c:v>6613</c:v>
                </c:pt>
                <c:pt idx="6214">
                  <c:v>6614</c:v>
                </c:pt>
                <c:pt idx="6215">
                  <c:v>6615</c:v>
                </c:pt>
                <c:pt idx="6216">
                  <c:v>6616</c:v>
                </c:pt>
                <c:pt idx="6217">
                  <c:v>6617</c:v>
                </c:pt>
                <c:pt idx="6218">
                  <c:v>6618</c:v>
                </c:pt>
                <c:pt idx="6219">
                  <c:v>6619</c:v>
                </c:pt>
                <c:pt idx="6220">
                  <c:v>6620</c:v>
                </c:pt>
                <c:pt idx="6221">
                  <c:v>6621</c:v>
                </c:pt>
                <c:pt idx="6222">
                  <c:v>6622</c:v>
                </c:pt>
                <c:pt idx="6223">
                  <c:v>6623</c:v>
                </c:pt>
                <c:pt idx="6224">
                  <c:v>6624</c:v>
                </c:pt>
                <c:pt idx="6225">
                  <c:v>6625</c:v>
                </c:pt>
                <c:pt idx="6226">
                  <c:v>6626</c:v>
                </c:pt>
                <c:pt idx="6227">
                  <c:v>6627</c:v>
                </c:pt>
                <c:pt idx="6228">
                  <c:v>6628</c:v>
                </c:pt>
                <c:pt idx="6229">
                  <c:v>6629</c:v>
                </c:pt>
                <c:pt idx="6230">
                  <c:v>6630</c:v>
                </c:pt>
                <c:pt idx="6231">
                  <c:v>6631</c:v>
                </c:pt>
                <c:pt idx="6232">
                  <c:v>6632</c:v>
                </c:pt>
                <c:pt idx="6233">
                  <c:v>6633</c:v>
                </c:pt>
                <c:pt idx="6234">
                  <c:v>6634</c:v>
                </c:pt>
                <c:pt idx="6235">
                  <c:v>6635</c:v>
                </c:pt>
                <c:pt idx="6236">
                  <c:v>6636</c:v>
                </c:pt>
                <c:pt idx="6237">
                  <c:v>6637</c:v>
                </c:pt>
                <c:pt idx="6238">
                  <c:v>6638</c:v>
                </c:pt>
                <c:pt idx="6239">
                  <c:v>6639</c:v>
                </c:pt>
                <c:pt idx="6240">
                  <c:v>6640</c:v>
                </c:pt>
                <c:pt idx="6241">
                  <c:v>6641</c:v>
                </c:pt>
                <c:pt idx="6242">
                  <c:v>6642</c:v>
                </c:pt>
                <c:pt idx="6243">
                  <c:v>6643</c:v>
                </c:pt>
                <c:pt idx="6244">
                  <c:v>6644</c:v>
                </c:pt>
                <c:pt idx="6245">
                  <c:v>6645</c:v>
                </c:pt>
                <c:pt idx="6246">
                  <c:v>6646</c:v>
                </c:pt>
                <c:pt idx="6247">
                  <c:v>6647</c:v>
                </c:pt>
                <c:pt idx="6248">
                  <c:v>6648</c:v>
                </c:pt>
                <c:pt idx="6249">
                  <c:v>6649</c:v>
                </c:pt>
                <c:pt idx="6250">
                  <c:v>6650</c:v>
                </c:pt>
                <c:pt idx="6251">
                  <c:v>6651</c:v>
                </c:pt>
                <c:pt idx="6252">
                  <c:v>6652</c:v>
                </c:pt>
                <c:pt idx="6253">
                  <c:v>6653</c:v>
                </c:pt>
                <c:pt idx="6254">
                  <c:v>6654</c:v>
                </c:pt>
                <c:pt idx="6255">
                  <c:v>6655</c:v>
                </c:pt>
                <c:pt idx="6256">
                  <c:v>6656</c:v>
                </c:pt>
                <c:pt idx="6257">
                  <c:v>6657</c:v>
                </c:pt>
                <c:pt idx="6258">
                  <c:v>6658</c:v>
                </c:pt>
                <c:pt idx="6259">
                  <c:v>6659</c:v>
                </c:pt>
                <c:pt idx="6260">
                  <c:v>6660</c:v>
                </c:pt>
                <c:pt idx="6261">
                  <c:v>6661</c:v>
                </c:pt>
                <c:pt idx="6262">
                  <c:v>6662</c:v>
                </c:pt>
                <c:pt idx="6263">
                  <c:v>6663</c:v>
                </c:pt>
                <c:pt idx="6264">
                  <c:v>6664</c:v>
                </c:pt>
                <c:pt idx="6265">
                  <c:v>6665</c:v>
                </c:pt>
                <c:pt idx="6266">
                  <c:v>6666</c:v>
                </c:pt>
                <c:pt idx="6267">
                  <c:v>6667</c:v>
                </c:pt>
                <c:pt idx="6268">
                  <c:v>6668</c:v>
                </c:pt>
                <c:pt idx="6269">
                  <c:v>6669</c:v>
                </c:pt>
                <c:pt idx="6270">
                  <c:v>6670</c:v>
                </c:pt>
                <c:pt idx="6271">
                  <c:v>6671</c:v>
                </c:pt>
                <c:pt idx="6272">
                  <c:v>6672</c:v>
                </c:pt>
                <c:pt idx="6273">
                  <c:v>6673</c:v>
                </c:pt>
                <c:pt idx="6274">
                  <c:v>6674</c:v>
                </c:pt>
                <c:pt idx="6275">
                  <c:v>6675</c:v>
                </c:pt>
                <c:pt idx="6276">
                  <c:v>6676</c:v>
                </c:pt>
                <c:pt idx="6277">
                  <c:v>6677</c:v>
                </c:pt>
                <c:pt idx="6278">
                  <c:v>6678</c:v>
                </c:pt>
                <c:pt idx="6279">
                  <c:v>6679</c:v>
                </c:pt>
                <c:pt idx="6280">
                  <c:v>6680</c:v>
                </c:pt>
                <c:pt idx="6281">
                  <c:v>6681</c:v>
                </c:pt>
                <c:pt idx="6282">
                  <c:v>6682</c:v>
                </c:pt>
                <c:pt idx="6283">
                  <c:v>6683</c:v>
                </c:pt>
                <c:pt idx="6284">
                  <c:v>6684</c:v>
                </c:pt>
                <c:pt idx="6285">
                  <c:v>6685</c:v>
                </c:pt>
                <c:pt idx="6286">
                  <c:v>6686</c:v>
                </c:pt>
                <c:pt idx="6287">
                  <c:v>6687</c:v>
                </c:pt>
                <c:pt idx="6288">
                  <c:v>6688</c:v>
                </c:pt>
                <c:pt idx="6289">
                  <c:v>6689</c:v>
                </c:pt>
                <c:pt idx="6290">
                  <c:v>6690</c:v>
                </c:pt>
                <c:pt idx="6291">
                  <c:v>6691</c:v>
                </c:pt>
                <c:pt idx="6292">
                  <c:v>6692</c:v>
                </c:pt>
                <c:pt idx="6293">
                  <c:v>6693</c:v>
                </c:pt>
                <c:pt idx="6294">
                  <c:v>6694</c:v>
                </c:pt>
                <c:pt idx="6295">
                  <c:v>6695</c:v>
                </c:pt>
                <c:pt idx="6296">
                  <c:v>6696</c:v>
                </c:pt>
                <c:pt idx="6297">
                  <c:v>6697</c:v>
                </c:pt>
                <c:pt idx="6298">
                  <c:v>6698</c:v>
                </c:pt>
                <c:pt idx="6299">
                  <c:v>6699</c:v>
                </c:pt>
                <c:pt idx="6300">
                  <c:v>6700</c:v>
                </c:pt>
                <c:pt idx="6301">
                  <c:v>6701</c:v>
                </c:pt>
                <c:pt idx="6302">
                  <c:v>6702</c:v>
                </c:pt>
                <c:pt idx="6303">
                  <c:v>6703</c:v>
                </c:pt>
                <c:pt idx="6304">
                  <c:v>6704</c:v>
                </c:pt>
                <c:pt idx="6305">
                  <c:v>6705</c:v>
                </c:pt>
                <c:pt idx="6306">
                  <c:v>6706</c:v>
                </c:pt>
                <c:pt idx="6307">
                  <c:v>6707</c:v>
                </c:pt>
                <c:pt idx="6308">
                  <c:v>6708</c:v>
                </c:pt>
                <c:pt idx="6309">
                  <c:v>6709</c:v>
                </c:pt>
                <c:pt idx="6310">
                  <c:v>6710</c:v>
                </c:pt>
                <c:pt idx="6311">
                  <c:v>6711</c:v>
                </c:pt>
                <c:pt idx="6312">
                  <c:v>6712</c:v>
                </c:pt>
                <c:pt idx="6313">
                  <c:v>6713</c:v>
                </c:pt>
                <c:pt idx="6314">
                  <c:v>6714</c:v>
                </c:pt>
                <c:pt idx="6315">
                  <c:v>6715</c:v>
                </c:pt>
                <c:pt idx="6316">
                  <c:v>6716</c:v>
                </c:pt>
                <c:pt idx="6317">
                  <c:v>6717</c:v>
                </c:pt>
                <c:pt idx="6318">
                  <c:v>6718</c:v>
                </c:pt>
                <c:pt idx="6319">
                  <c:v>6719</c:v>
                </c:pt>
                <c:pt idx="6320">
                  <c:v>6720</c:v>
                </c:pt>
                <c:pt idx="6321">
                  <c:v>6721</c:v>
                </c:pt>
                <c:pt idx="6322">
                  <c:v>6722</c:v>
                </c:pt>
                <c:pt idx="6323">
                  <c:v>6723</c:v>
                </c:pt>
                <c:pt idx="6324">
                  <c:v>6724</c:v>
                </c:pt>
                <c:pt idx="6325">
                  <c:v>6725</c:v>
                </c:pt>
                <c:pt idx="6326">
                  <c:v>6726</c:v>
                </c:pt>
                <c:pt idx="6327">
                  <c:v>6727</c:v>
                </c:pt>
                <c:pt idx="6328">
                  <c:v>6728</c:v>
                </c:pt>
                <c:pt idx="6329">
                  <c:v>6729</c:v>
                </c:pt>
                <c:pt idx="6330">
                  <c:v>6730</c:v>
                </c:pt>
                <c:pt idx="6331">
                  <c:v>6731</c:v>
                </c:pt>
                <c:pt idx="6332">
                  <c:v>6732</c:v>
                </c:pt>
                <c:pt idx="6333">
                  <c:v>6733</c:v>
                </c:pt>
                <c:pt idx="6334">
                  <c:v>6734</c:v>
                </c:pt>
                <c:pt idx="6335">
                  <c:v>6735</c:v>
                </c:pt>
                <c:pt idx="6336">
                  <c:v>6736</c:v>
                </c:pt>
                <c:pt idx="6337">
                  <c:v>6737</c:v>
                </c:pt>
                <c:pt idx="6338">
                  <c:v>6738</c:v>
                </c:pt>
                <c:pt idx="6339">
                  <c:v>6739</c:v>
                </c:pt>
                <c:pt idx="6340">
                  <c:v>6740</c:v>
                </c:pt>
                <c:pt idx="6341">
                  <c:v>6741</c:v>
                </c:pt>
                <c:pt idx="6342">
                  <c:v>6742</c:v>
                </c:pt>
                <c:pt idx="6343">
                  <c:v>6743</c:v>
                </c:pt>
                <c:pt idx="6344">
                  <c:v>6744</c:v>
                </c:pt>
                <c:pt idx="6345">
                  <c:v>6745</c:v>
                </c:pt>
                <c:pt idx="6346">
                  <c:v>6746</c:v>
                </c:pt>
                <c:pt idx="6347">
                  <c:v>6747</c:v>
                </c:pt>
                <c:pt idx="6348">
                  <c:v>6748</c:v>
                </c:pt>
                <c:pt idx="6349">
                  <c:v>6749</c:v>
                </c:pt>
                <c:pt idx="6350">
                  <c:v>6750</c:v>
                </c:pt>
                <c:pt idx="6351">
                  <c:v>6751</c:v>
                </c:pt>
                <c:pt idx="6352">
                  <c:v>6752</c:v>
                </c:pt>
                <c:pt idx="6353">
                  <c:v>6753</c:v>
                </c:pt>
                <c:pt idx="6354">
                  <c:v>6754</c:v>
                </c:pt>
                <c:pt idx="6355">
                  <c:v>6755</c:v>
                </c:pt>
                <c:pt idx="6356">
                  <c:v>6756</c:v>
                </c:pt>
                <c:pt idx="6357">
                  <c:v>6757</c:v>
                </c:pt>
                <c:pt idx="6358">
                  <c:v>6758</c:v>
                </c:pt>
                <c:pt idx="6359">
                  <c:v>6759</c:v>
                </c:pt>
                <c:pt idx="6360">
                  <c:v>6760</c:v>
                </c:pt>
                <c:pt idx="6361">
                  <c:v>6761</c:v>
                </c:pt>
                <c:pt idx="6362">
                  <c:v>6762</c:v>
                </c:pt>
                <c:pt idx="6363">
                  <c:v>6763</c:v>
                </c:pt>
                <c:pt idx="6364">
                  <c:v>6764</c:v>
                </c:pt>
                <c:pt idx="6365">
                  <c:v>6765</c:v>
                </c:pt>
                <c:pt idx="6366">
                  <c:v>6766</c:v>
                </c:pt>
                <c:pt idx="6367">
                  <c:v>6767</c:v>
                </c:pt>
                <c:pt idx="6368">
                  <c:v>6768</c:v>
                </c:pt>
                <c:pt idx="6369">
                  <c:v>6769</c:v>
                </c:pt>
                <c:pt idx="6370">
                  <c:v>6770</c:v>
                </c:pt>
                <c:pt idx="6371">
                  <c:v>6771</c:v>
                </c:pt>
                <c:pt idx="6372">
                  <c:v>6772</c:v>
                </c:pt>
                <c:pt idx="6373">
                  <c:v>6773</c:v>
                </c:pt>
                <c:pt idx="6374">
                  <c:v>6774</c:v>
                </c:pt>
                <c:pt idx="6375">
                  <c:v>6775</c:v>
                </c:pt>
                <c:pt idx="6376">
                  <c:v>6776</c:v>
                </c:pt>
                <c:pt idx="6377">
                  <c:v>6777</c:v>
                </c:pt>
                <c:pt idx="6378">
                  <c:v>6778</c:v>
                </c:pt>
                <c:pt idx="6379">
                  <c:v>6779</c:v>
                </c:pt>
                <c:pt idx="6380">
                  <c:v>6780</c:v>
                </c:pt>
                <c:pt idx="6381">
                  <c:v>6781</c:v>
                </c:pt>
                <c:pt idx="6382">
                  <c:v>6782</c:v>
                </c:pt>
                <c:pt idx="6383">
                  <c:v>6783</c:v>
                </c:pt>
                <c:pt idx="6384">
                  <c:v>6784</c:v>
                </c:pt>
                <c:pt idx="6385">
                  <c:v>6785</c:v>
                </c:pt>
                <c:pt idx="6386">
                  <c:v>6786</c:v>
                </c:pt>
                <c:pt idx="6387">
                  <c:v>6787</c:v>
                </c:pt>
                <c:pt idx="6388">
                  <c:v>6788</c:v>
                </c:pt>
                <c:pt idx="6389">
                  <c:v>6789</c:v>
                </c:pt>
                <c:pt idx="6390">
                  <c:v>6790</c:v>
                </c:pt>
                <c:pt idx="6391">
                  <c:v>6791</c:v>
                </c:pt>
                <c:pt idx="6392">
                  <c:v>6792</c:v>
                </c:pt>
                <c:pt idx="6393">
                  <c:v>6793</c:v>
                </c:pt>
                <c:pt idx="6394">
                  <c:v>6794</c:v>
                </c:pt>
                <c:pt idx="6395">
                  <c:v>6795</c:v>
                </c:pt>
                <c:pt idx="6396">
                  <c:v>6796</c:v>
                </c:pt>
                <c:pt idx="6397">
                  <c:v>6797</c:v>
                </c:pt>
                <c:pt idx="6398">
                  <c:v>6798</c:v>
                </c:pt>
                <c:pt idx="6399">
                  <c:v>6799</c:v>
                </c:pt>
                <c:pt idx="6400">
                  <c:v>6800</c:v>
                </c:pt>
                <c:pt idx="6401">
                  <c:v>6801</c:v>
                </c:pt>
                <c:pt idx="6402">
                  <c:v>6802</c:v>
                </c:pt>
                <c:pt idx="6403">
                  <c:v>6803</c:v>
                </c:pt>
                <c:pt idx="6404">
                  <c:v>6804</c:v>
                </c:pt>
                <c:pt idx="6405">
                  <c:v>6805</c:v>
                </c:pt>
                <c:pt idx="6406">
                  <c:v>6806</c:v>
                </c:pt>
                <c:pt idx="6407">
                  <c:v>6807</c:v>
                </c:pt>
                <c:pt idx="6408">
                  <c:v>6808</c:v>
                </c:pt>
                <c:pt idx="6409">
                  <c:v>6809</c:v>
                </c:pt>
                <c:pt idx="6410">
                  <c:v>6810</c:v>
                </c:pt>
                <c:pt idx="6411">
                  <c:v>6811</c:v>
                </c:pt>
                <c:pt idx="6412">
                  <c:v>6812</c:v>
                </c:pt>
                <c:pt idx="6413">
                  <c:v>6813</c:v>
                </c:pt>
                <c:pt idx="6414">
                  <c:v>6814</c:v>
                </c:pt>
                <c:pt idx="6415">
                  <c:v>6815</c:v>
                </c:pt>
                <c:pt idx="6416">
                  <c:v>6816</c:v>
                </c:pt>
                <c:pt idx="6417">
                  <c:v>6817</c:v>
                </c:pt>
                <c:pt idx="6418">
                  <c:v>6818</c:v>
                </c:pt>
                <c:pt idx="6419">
                  <c:v>6819</c:v>
                </c:pt>
                <c:pt idx="6420">
                  <c:v>6820</c:v>
                </c:pt>
                <c:pt idx="6421">
                  <c:v>6821</c:v>
                </c:pt>
                <c:pt idx="6422">
                  <c:v>6822</c:v>
                </c:pt>
                <c:pt idx="6423">
                  <c:v>6823</c:v>
                </c:pt>
                <c:pt idx="6424">
                  <c:v>6824</c:v>
                </c:pt>
                <c:pt idx="6425">
                  <c:v>6825</c:v>
                </c:pt>
                <c:pt idx="6426">
                  <c:v>6826</c:v>
                </c:pt>
                <c:pt idx="6427">
                  <c:v>6827</c:v>
                </c:pt>
                <c:pt idx="6428">
                  <c:v>6828</c:v>
                </c:pt>
                <c:pt idx="6429">
                  <c:v>6829</c:v>
                </c:pt>
                <c:pt idx="6430">
                  <c:v>6830</c:v>
                </c:pt>
                <c:pt idx="6431">
                  <c:v>6831</c:v>
                </c:pt>
                <c:pt idx="6432">
                  <c:v>6832</c:v>
                </c:pt>
                <c:pt idx="6433">
                  <c:v>6833</c:v>
                </c:pt>
                <c:pt idx="6434">
                  <c:v>6834</c:v>
                </c:pt>
                <c:pt idx="6435">
                  <c:v>6835</c:v>
                </c:pt>
                <c:pt idx="6436">
                  <c:v>6836</c:v>
                </c:pt>
                <c:pt idx="6437">
                  <c:v>6837</c:v>
                </c:pt>
                <c:pt idx="6438">
                  <c:v>6838</c:v>
                </c:pt>
                <c:pt idx="6439">
                  <c:v>6839</c:v>
                </c:pt>
                <c:pt idx="6440">
                  <c:v>6840</c:v>
                </c:pt>
                <c:pt idx="6441">
                  <c:v>6841</c:v>
                </c:pt>
                <c:pt idx="6442">
                  <c:v>6842</c:v>
                </c:pt>
                <c:pt idx="6443">
                  <c:v>6843</c:v>
                </c:pt>
                <c:pt idx="6444">
                  <c:v>6844</c:v>
                </c:pt>
                <c:pt idx="6445">
                  <c:v>6845</c:v>
                </c:pt>
                <c:pt idx="6446">
                  <c:v>6846</c:v>
                </c:pt>
                <c:pt idx="6447">
                  <c:v>6847</c:v>
                </c:pt>
                <c:pt idx="6448">
                  <c:v>6848</c:v>
                </c:pt>
                <c:pt idx="6449">
                  <c:v>6849</c:v>
                </c:pt>
                <c:pt idx="6450">
                  <c:v>6850</c:v>
                </c:pt>
                <c:pt idx="6451">
                  <c:v>6851</c:v>
                </c:pt>
                <c:pt idx="6452">
                  <c:v>6852</c:v>
                </c:pt>
                <c:pt idx="6453">
                  <c:v>6853</c:v>
                </c:pt>
                <c:pt idx="6454">
                  <c:v>6854</c:v>
                </c:pt>
                <c:pt idx="6455">
                  <c:v>6855</c:v>
                </c:pt>
                <c:pt idx="6456">
                  <c:v>6856</c:v>
                </c:pt>
                <c:pt idx="6457">
                  <c:v>6857</c:v>
                </c:pt>
                <c:pt idx="6458">
                  <c:v>6858</c:v>
                </c:pt>
                <c:pt idx="6459">
                  <c:v>6859</c:v>
                </c:pt>
                <c:pt idx="6460">
                  <c:v>6860</c:v>
                </c:pt>
                <c:pt idx="6461">
                  <c:v>6861</c:v>
                </c:pt>
                <c:pt idx="6462">
                  <c:v>6862</c:v>
                </c:pt>
                <c:pt idx="6463">
                  <c:v>6863</c:v>
                </c:pt>
                <c:pt idx="6464">
                  <c:v>6864</c:v>
                </c:pt>
                <c:pt idx="6465">
                  <c:v>6865</c:v>
                </c:pt>
                <c:pt idx="6466">
                  <c:v>6866</c:v>
                </c:pt>
                <c:pt idx="6467">
                  <c:v>6867</c:v>
                </c:pt>
                <c:pt idx="6468">
                  <c:v>6868</c:v>
                </c:pt>
                <c:pt idx="6469">
                  <c:v>6869</c:v>
                </c:pt>
                <c:pt idx="6470">
                  <c:v>6870</c:v>
                </c:pt>
                <c:pt idx="6471">
                  <c:v>6871</c:v>
                </c:pt>
                <c:pt idx="6472">
                  <c:v>6872</c:v>
                </c:pt>
                <c:pt idx="6473">
                  <c:v>6873</c:v>
                </c:pt>
                <c:pt idx="6474">
                  <c:v>6874</c:v>
                </c:pt>
                <c:pt idx="6475">
                  <c:v>6875</c:v>
                </c:pt>
                <c:pt idx="6476">
                  <c:v>6876</c:v>
                </c:pt>
                <c:pt idx="6477">
                  <c:v>6877</c:v>
                </c:pt>
                <c:pt idx="6478">
                  <c:v>6878</c:v>
                </c:pt>
                <c:pt idx="6479">
                  <c:v>6879</c:v>
                </c:pt>
                <c:pt idx="6480">
                  <c:v>6880</c:v>
                </c:pt>
                <c:pt idx="6481">
                  <c:v>6881</c:v>
                </c:pt>
                <c:pt idx="6482">
                  <c:v>6882</c:v>
                </c:pt>
                <c:pt idx="6483">
                  <c:v>6883</c:v>
                </c:pt>
                <c:pt idx="6484">
                  <c:v>6884</c:v>
                </c:pt>
                <c:pt idx="6485">
                  <c:v>6885</c:v>
                </c:pt>
                <c:pt idx="6486">
                  <c:v>6886</c:v>
                </c:pt>
                <c:pt idx="6487">
                  <c:v>6887</c:v>
                </c:pt>
                <c:pt idx="6488">
                  <c:v>6888</c:v>
                </c:pt>
                <c:pt idx="6489">
                  <c:v>6889</c:v>
                </c:pt>
                <c:pt idx="6490">
                  <c:v>6890</c:v>
                </c:pt>
                <c:pt idx="6491">
                  <c:v>6891</c:v>
                </c:pt>
                <c:pt idx="6492">
                  <c:v>6892</c:v>
                </c:pt>
                <c:pt idx="6493">
                  <c:v>6893</c:v>
                </c:pt>
                <c:pt idx="6494">
                  <c:v>6894</c:v>
                </c:pt>
                <c:pt idx="6495">
                  <c:v>6895</c:v>
                </c:pt>
                <c:pt idx="6496">
                  <c:v>6896</c:v>
                </c:pt>
                <c:pt idx="6497">
                  <c:v>6897</c:v>
                </c:pt>
                <c:pt idx="6498">
                  <c:v>6898</c:v>
                </c:pt>
                <c:pt idx="6499">
                  <c:v>6899</c:v>
                </c:pt>
                <c:pt idx="6500">
                  <c:v>6900</c:v>
                </c:pt>
                <c:pt idx="6501">
                  <c:v>6901</c:v>
                </c:pt>
                <c:pt idx="6502">
                  <c:v>6902</c:v>
                </c:pt>
                <c:pt idx="6503">
                  <c:v>6903</c:v>
                </c:pt>
                <c:pt idx="6504">
                  <c:v>6904</c:v>
                </c:pt>
                <c:pt idx="6505">
                  <c:v>6905</c:v>
                </c:pt>
                <c:pt idx="6506">
                  <c:v>6906</c:v>
                </c:pt>
                <c:pt idx="6507">
                  <c:v>6907</c:v>
                </c:pt>
                <c:pt idx="6508">
                  <c:v>6908</c:v>
                </c:pt>
                <c:pt idx="6509">
                  <c:v>6909</c:v>
                </c:pt>
                <c:pt idx="6510">
                  <c:v>6910</c:v>
                </c:pt>
                <c:pt idx="6511">
                  <c:v>6911</c:v>
                </c:pt>
                <c:pt idx="6512">
                  <c:v>6912</c:v>
                </c:pt>
                <c:pt idx="6513">
                  <c:v>6913</c:v>
                </c:pt>
                <c:pt idx="6514">
                  <c:v>6914</c:v>
                </c:pt>
                <c:pt idx="6515">
                  <c:v>6915</c:v>
                </c:pt>
                <c:pt idx="6516">
                  <c:v>6916</c:v>
                </c:pt>
                <c:pt idx="6517">
                  <c:v>6917</c:v>
                </c:pt>
                <c:pt idx="6518">
                  <c:v>6918</c:v>
                </c:pt>
                <c:pt idx="6519">
                  <c:v>6919</c:v>
                </c:pt>
                <c:pt idx="6520">
                  <c:v>6920</c:v>
                </c:pt>
                <c:pt idx="6521">
                  <c:v>6921</c:v>
                </c:pt>
                <c:pt idx="6522">
                  <c:v>6922</c:v>
                </c:pt>
                <c:pt idx="6523">
                  <c:v>6923</c:v>
                </c:pt>
                <c:pt idx="6524">
                  <c:v>6924</c:v>
                </c:pt>
                <c:pt idx="6525">
                  <c:v>6925</c:v>
                </c:pt>
                <c:pt idx="6526">
                  <c:v>6926</c:v>
                </c:pt>
                <c:pt idx="6527">
                  <c:v>6927</c:v>
                </c:pt>
                <c:pt idx="6528">
                  <c:v>6928</c:v>
                </c:pt>
                <c:pt idx="6529">
                  <c:v>6929</c:v>
                </c:pt>
                <c:pt idx="6530">
                  <c:v>6930</c:v>
                </c:pt>
                <c:pt idx="6531">
                  <c:v>6931</c:v>
                </c:pt>
                <c:pt idx="6532">
                  <c:v>6932</c:v>
                </c:pt>
                <c:pt idx="6533">
                  <c:v>6933</c:v>
                </c:pt>
                <c:pt idx="6534">
                  <c:v>6934</c:v>
                </c:pt>
                <c:pt idx="6535">
                  <c:v>6935</c:v>
                </c:pt>
                <c:pt idx="6536">
                  <c:v>6936</c:v>
                </c:pt>
                <c:pt idx="6537">
                  <c:v>6937</c:v>
                </c:pt>
                <c:pt idx="6538">
                  <c:v>6938</c:v>
                </c:pt>
                <c:pt idx="6539">
                  <c:v>6939</c:v>
                </c:pt>
                <c:pt idx="6540">
                  <c:v>6940</c:v>
                </c:pt>
                <c:pt idx="6541">
                  <c:v>6941</c:v>
                </c:pt>
                <c:pt idx="6542">
                  <c:v>6942</c:v>
                </c:pt>
                <c:pt idx="6543">
                  <c:v>6943</c:v>
                </c:pt>
                <c:pt idx="6544">
                  <c:v>6944</c:v>
                </c:pt>
                <c:pt idx="6545">
                  <c:v>6945</c:v>
                </c:pt>
                <c:pt idx="6546">
                  <c:v>6946</c:v>
                </c:pt>
                <c:pt idx="6547">
                  <c:v>6947</c:v>
                </c:pt>
                <c:pt idx="6548">
                  <c:v>6948</c:v>
                </c:pt>
                <c:pt idx="6549">
                  <c:v>6949</c:v>
                </c:pt>
                <c:pt idx="6550">
                  <c:v>6950</c:v>
                </c:pt>
                <c:pt idx="6551">
                  <c:v>6951</c:v>
                </c:pt>
                <c:pt idx="6552">
                  <c:v>6952</c:v>
                </c:pt>
                <c:pt idx="6553">
                  <c:v>6953</c:v>
                </c:pt>
                <c:pt idx="6554">
                  <c:v>6954</c:v>
                </c:pt>
                <c:pt idx="6555">
                  <c:v>6955</c:v>
                </c:pt>
                <c:pt idx="6556">
                  <c:v>6956</c:v>
                </c:pt>
                <c:pt idx="6557">
                  <c:v>6957</c:v>
                </c:pt>
                <c:pt idx="6558">
                  <c:v>6958</c:v>
                </c:pt>
                <c:pt idx="6559">
                  <c:v>6959</c:v>
                </c:pt>
                <c:pt idx="6560">
                  <c:v>6960</c:v>
                </c:pt>
                <c:pt idx="6561">
                  <c:v>6961</c:v>
                </c:pt>
                <c:pt idx="6562">
                  <c:v>6962</c:v>
                </c:pt>
                <c:pt idx="6563">
                  <c:v>6963</c:v>
                </c:pt>
                <c:pt idx="6564">
                  <c:v>6964</c:v>
                </c:pt>
                <c:pt idx="6565">
                  <c:v>6965</c:v>
                </c:pt>
                <c:pt idx="6566">
                  <c:v>6966</c:v>
                </c:pt>
                <c:pt idx="6567">
                  <c:v>6967</c:v>
                </c:pt>
                <c:pt idx="6568">
                  <c:v>6968</c:v>
                </c:pt>
                <c:pt idx="6569">
                  <c:v>6969</c:v>
                </c:pt>
                <c:pt idx="6570">
                  <c:v>6970</c:v>
                </c:pt>
                <c:pt idx="6571">
                  <c:v>6971</c:v>
                </c:pt>
                <c:pt idx="6572">
                  <c:v>6972</c:v>
                </c:pt>
                <c:pt idx="6573">
                  <c:v>6973</c:v>
                </c:pt>
                <c:pt idx="6574">
                  <c:v>6974</c:v>
                </c:pt>
                <c:pt idx="6575">
                  <c:v>6975</c:v>
                </c:pt>
                <c:pt idx="6576">
                  <c:v>6976</c:v>
                </c:pt>
                <c:pt idx="6577">
                  <c:v>6977</c:v>
                </c:pt>
                <c:pt idx="6578">
                  <c:v>6978</c:v>
                </c:pt>
                <c:pt idx="6579">
                  <c:v>6979</c:v>
                </c:pt>
                <c:pt idx="6580">
                  <c:v>6980</c:v>
                </c:pt>
                <c:pt idx="6581">
                  <c:v>6981</c:v>
                </c:pt>
                <c:pt idx="6582">
                  <c:v>6982</c:v>
                </c:pt>
                <c:pt idx="6583">
                  <c:v>6983</c:v>
                </c:pt>
                <c:pt idx="6584">
                  <c:v>6984</c:v>
                </c:pt>
                <c:pt idx="6585">
                  <c:v>6985</c:v>
                </c:pt>
                <c:pt idx="6586">
                  <c:v>6986</c:v>
                </c:pt>
                <c:pt idx="6587">
                  <c:v>6987</c:v>
                </c:pt>
                <c:pt idx="6588">
                  <c:v>6988</c:v>
                </c:pt>
                <c:pt idx="6589">
                  <c:v>6989</c:v>
                </c:pt>
                <c:pt idx="6590">
                  <c:v>6990</c:v>
                </c:pt>
                <c:pt idx="6591">
                  <c:v>6991</c:v>
                </c:pt>
                <c:pt idx="6592">
                  <c:v>6992</c:v>
                </c:pt>
                <c:pt idx="6593">
                  <c:v>6993</c:v>
                </c:pt>
                <c:pt idx="6594">
                  <c:v>6994</c:v>
                </c:pt>
                <c:pt idx="6595">
                  <c:v>6995</c:v>
                </c:pt>
                <c:pt idx="6596">
                  <c:v>6996</c:v>
                </c:pt>
                <c:pt idx="6597">
                  <c:v>6997</c:v>
                </c:pt>
                <c:pt idx="6598">
                  <c:v>6998</c:v>
                </c:pt>
                <c:pt idx="6599">
                  <c:v>6999</c:v>
                </c:pt>
                <c:pt idx="6600">
                  <c:v>7000</c:v>
                </c:pt>
                <c:pt idx="6601">
                  <c:v>7001</c:v>
                </c:pt>
                <c:pt idx="6602">
                  <c:v>7002</c:v>
                </c:pt>
                <c:pt idx="6603">
                  <c:v>7003</c:v>
                </c:pt>
                <c:pt idx="6604">
                  <c:v>7004</c:v>
                </c:pt>
                <c:pt idx="6605">
                  <c:v>7005</c:v>
                </c:pt>
                <c:pt idx="6606">
                  <c:v>7006</c:v>
                </c:pt>
                <c:pt idx="6607">
                  <c:v>7007</c:v>
                </c:pt>
                <c:pt idx="6608">
                  <c:v>7008</c:v>
                </c:pt>
                <c:pt idx="6609">
                  <c:v>7009</c:v>
                </c:pt>
                <c:pt idx="6610">
                  <c:v>7010</c:v>
                </c:pt>
                <c:pt idx="6611">
                  <c:v>7011</c:v>
                </c:pt>
                <c:pt idx="6612">
                  <c:v>7012</c:v>
                </c:pt>
                <c:pt idx="6613">
                  <c:v>7013</c:v>
                </c:pt>
                <c:pt idx="6614">
                  <c:v>7014</c:v>
                </c:pt>
                <c:pt idx="6615">
                  <c:v>7015</c:v>
                </c:pt>
                <c:pt idx="6616">
                  <c:v>7016</c:v>
                </c:pt>
                <c:pt idx="6617">
                  <c:v>7017</c:v>
                </c:pt>
                <c:pt idx="6618">
                  <c:v>7018</c:v>
                </c:pt>
                <c:pt idx="6619">
                  <c:v>7019</c:v>
                </c:pt>
                <c:pt idx="6620">
                  <c:v>7020</c:v>
                </c:pt>
                <c:pt idx="6621">
                  <c:v>7021</c:v>
                </c:pt>
                <c:pt idx="6622">
                  <c:v>7022</c:v>
                </c:pt>
                <c:pt idx="6623">
                  <c:v>7023</c:v>
                </c:pt>
                <c:pt idx="6624">
                  <c:v>7024</c:v>
                </c:pt>
                <c:pt idx="6625">
                  <c:v>7025</c:v>
                </c:pt>
                <c:pt idx="6626">
                  <c:v>7026</c:v>
                </c:pt>
                <c:pt idx="6627">
                  <c:v>7027</c:v>
                </c:pt>
                <c:pt idx="6628">
                  <c:v>7028</c:v>
                </c:pt>
                <c:pt idx="6629">
                  <c:v>7029</c:v>
                </c:pt>
                <c:pt idx="6630">
                  <c:v>7030</c:v>
                </c:pt>
                <c:pt idx="6631">
                  <c:v>7031</c:v>
                </c:pt>
                <c:pt idx="6632">
                  <c:v>7032</c:v>
                </c:pt>
                <c:pt idx="6633">
                  <c:v>7033</c:v>
                </c:pt>
                <c:pt idx="6634">
                  <c:v>7034</c:v>
                </c:pt>
                <c:pt idx="6635">
                  <c:v>7035</c:v>
                </c:pt>
                <c:pt idx="6636">
                  <c:v>7036</c:v>
                </c:pt>
                <c:pt idx="6637">
                  <c:v>7037</c:v>
                </c:pt>
                <c:pt idx="6638">
                  <c:v>7038</c:v>
                </c:pt>
                <c:pt idx="6639">
                  <c:v>7039</c:v>
                </c:pt>
                <c:pt idx="6640">
                  <c:v>7040</c:v>
                </c:pt>
                <c:pt idx="6641">
                  <c:v>7041</c:v>
                </c:pt>
                <c:pt idx="6642">
                  <c:v>7042</c:v>
                </c:pt>
                <c:pt idx="6643">
                  <c:v>7043</c:v>
                </c:pt>
                <c:pt idx="6644">
                  <c:v>7044</c:v>
                </c:pt>
                <c:pt idx="6645">
                  <c:v>7045</c:v>
                </c:pt>
                <c:pt idx="6646">
                  <c:v>7046</c:v>
                </c:pt>
                <c:pt idx="6647">
                  <c:v>7047</c:v>
                </c:pt>
                <c:pt idx="6648">
                  <c:v>7048</c:v>
                </c:pt>
                <c:pt idx="6649">
                  <c:v>7049</c:v>
                </c:pt>
                <c:pt idx="6650">
                  <c:v>7050</c:v>
                </c:pt>
                <c:pt idx="6651">
                  <c:v>7051</c:v>
                </c:pt>
                <c:pt idx="6652">
                  <c:v>7052</c:v>
                </c:pt>
                <c:pt idx="6653">
                  <c:v>7053</c:v>
                </c:pt>
                <c:pt idx="6654">
                  <c:v>7054</c:v>
                </c:pt>
                <c:pt idx="6655">
                  <c:v>7055</c:v>
                </c:pt>
                <c:pt idx="6656">
                  <c:v>7056</c:v>
                </c:pt>
                <c:pt idx="6657">
                  <c:v>7057</c:v>
                </c:pt>
                <c:pt idx="6658">
                  <c:v>7058</c:v>
                </c:pt>
                <c:pt idx="6659">
                  <c:v>7059</c:v>
                </c:pt>
                <c:pt idx="6660">
                  <c:v>7060</c:v>
                </c:pt>
                <c:pt idx="6661">
                  <c:v>7061</c:v>
                </c:pt>
                <c:pt idx="6662">
                  <c:v>7062</c:v>
                </c:pt>
                <c:pt idx="6663">
                  <c:v>7063</c:v>
                </c:pt>
                <c:pt idx="6664">
                  <c:v>7064</c:v>
                </c:pt>
                <c:pt idx="6665">
                  <c:v>7065</c:v>
                </c:pt>
                <c:pt idx="6666">
                  <c:v>7066</c:v>
                </c:pt>
                <c:pt idx="6667">
                  <c:v>7067</c:v>
                </c:pt>
                <c:pt idx="6668">
                  <c:v>7068</c:v>
                </c:pt>
                <c:pt idx="6669">
                  <c:v>7069</c:v>
                </c:pt>
                <c:pt idx="6670">
                  <c:v>7070</c:v>
                </c:pt>
                <c:pt idx="6671">
                  <c:v>7071</c:v>
                </c:pt>
                <c:pt idx="6672">
                  <c:v>7072</c:v>
                </c:pt>
                <c:pt idx="6673">
                  <c:v>7073</c:v>
                </c:pt>
                <c:pt idx="6674">
                  <c:v>7074</c:v>
                </c:pt>
                <c:pt idx="6675">
                  <c:v>7075</c:v>
                </c:pt>
                <c:pt idx="6676">
                  <c:v>7076</c:v>
                </c:pt>
                <c:pt idx="6677">
                  <c:v>7077</c:v>
                </c:pt>
                <c:pt idx="6678">
                  <c:v>7078</c:v>
                </c:pt>
                <c:pt idx="6679">
                  <c:v>7079</c:v>
                </c:pt>
                <c:pt idx="6680">
                  <c:v>7080</c:v>
                </c:pt>
                <c:pt idx="6681">
                  <c:v>7081</c:v>
                </c:pt>
                <c:pt idx="6682">
                  <c:v>7082</c:v>
                </c:pt>
                <c:pt idx="6683">
                  <c:v>7083</c:v>
                </c:pt>
                <c:pt idx="6684">
                  <c:v>7084</c:v>
                </c:pt>
                <c:pt idx="6685">
                  <c:v>7085</c:v>
                </c:pt>
                <c:pt idx="6686">
                  <c:v>7086</c:v>
                </c:pt>
                <c:pt idx="6687">
                  <c:v>7087</c:v>
                </c:pt>
                <c:pt idx="6688">
                  <c:v>7088</c:v>
                </c:pt>
                <c:pt idx="6689">
                  <c:v>7089</c:v>
                </c:pt>
                <c:pt idx="6690">
                  <c:v>7090</c:v>
                </c:pt>
                <c:pt idx="6691">
                  <c:v>7091</c:v>
                </c:pt>
                <c:pt idx="6692">
                  <c:v>7092</c:v>
                </c:pt>
                <c:pt idx="6693">
                  <c:v>7093</c:v>
                </c:pt>
                <c:pt idx="6694">
                  <c:v>7094</c:v>
                </c:pt>
                <c:pt idx="6695">
                  <c:v>7095</c:v>
                </c:pt>
                <c:pt idx="6696">
                  <c:v>7096</c:v>
                </c:pt>
                <c:pt idx="6697">
                  <c:v>7097</c:v>
                </c:pt>
                <c:pt idx="6698">
                  <c:v>7098</c:v>
                </c:pt>
                <c:pt idx="6699">
                  <c:v>7099</c:v>
                </c:pt>
                <c:pt idx="6700">
                  <c:v>7100</c:v>
                </c:pt>
                <c:pt idx="6701">
                  <c:v>7101</c:v>
                </c:pt>
                <c:pt idx="6702">
                  <c:v>7102</c:v>
                </c:pt>
                <c:pt idx="6703">
                  <c:v>7103</c:v>
                </c:pt>
                <c:pt idx="6704">
                  <c:v>7104</c:v>
                </c:pt>
                <c:pt idx="6705">
                  <c:v>7105</c:v>
                </c:pt>
                <c:pt idx="6706">
                  <c:v>7106</c:v>
                </c:pt>
                <c:pt idx="6707">
                  <c:v>7107</c:v>
                </c:pt>
                <c:pt idx="6708">
                  <c:v>7108</c:v>
                </c:pt>
                <c:pt idx="6709">
                  <c:v>7109</c:v>
                </c:pt>
                <c:pt idx="6710">
                  <c:v>7110</c:v>
                </c:pt>
                <c:pt idx="6711">
                  <c:v>7111</c:v>
                </c:pt>
                <c:pt idx="6712">
                  <c:v>7112</c:v>
                </c:pt>
                <c:pt idx="6713">
                  <c:v>7113</c:v>
                </c:pt>
                <c:pt idx="6714">
                  <c:v>7114</c:v>
                </c:pt>
                <c:pt idx="6715">
                  <c:v>7115</c:v>
                </c:pt>
                <c:pt idx="6716">
                  <c:v>7116</c:v>
                </c:pt>
                <c:pt idx="6717">
                  <c:v>7117</c:v>
                </c:pt>
                <c:pt idx="6718">
                  <c:v>7118</c:v>
                </c:pt>
                <c:pt idx="6719">
                  <c:v>7119</c:v>
                </c:pt>
                <c:pt idx="6720">
                  <c:v>7120</c:v>
                </c:pt>
                <c:pt idx="6721">
                  <c:v>7121</c:v>
                </c:pt>
                <c:pt idx="6722">
                  <c:v>7122</c:v>
                </c:pt>
                <c:pt idx="6723">
                  <c:v>7123</c:v>
                </c:pt>
                <c:pt idx="6724">
                  <c:v>7124</c:v>
                </c:pt>
                <c:pt idx="6725">
                  <c:v>7125</c:v>
                </c:pt>
                <c:pt idx="6726">
                  <c:v>7126</c:v>
                </c:pt>
                <c:pt idx="6727">
                  <c:v>7127</c:v>
                </c:pt>
                <c:pt idx="6728">
                  <c:v>7128</c:v>
                </c:pt>
                <c:pt idx="6729">
                  <c:v>7129</c:v>
                </c:pt>
                <c:pt idx="6730">
                  <c:v>7130</c:v>
                </c:pt>
                <c:pt idx="6731">
                  <c:v>7131</c:v>
                </c:pt>
                <c:pt idx="6732">
                  <c:v>7132</c:v>
                </c:pt>
                <c:pt idx="6733">
                  <c:v>7133</c:v>
                </c:pt>
                <c:pt idx="6734">
                  <c:v>7134</c:v>
                </c:pt>
                <c:pt idx="6735">
                  <c:v>7135</c:v>
                </c:pt>
                <c:pt idx="6736">
                  <c:v>7136</c:v>
                </c:pt>
                <c:pt idx="6737">
                  <c:v>7137</c:v>
                </c:pt>
                <c:pt idx="6738">
                  <c:v>7138</c:v>
                </c:pt>
                <c:pt idx="6739">
                  <c:v>7139</c:v>
                </c:pt>
                <c:pt idx="6740">
                  <c:v>7140</c:v>
                </c:pt>
                <c:pt idx="6741">
                  <c:v>7141</c:v>
                </c:pt>
                <c:pt idx="6742">
                  <c:v>7142</c:v>
                </c:pt>
                <c:pt idx="6743">
                  <c:v>7143</c:v>
                </c:pt>
                <c:pt idx="6744">
                  <c:v>7144</c:v>
                </c:pt>
                <c:pt idx="6745">
                  <c:v>7145</c:v>
                </c:pt>
                <c:pt idx="6746">
                  <c:v>7146</c:v>
                </c:pt>
                <c:pt idx="6747">
                  <c:v>7147</c:v>
                </c:pt>
                <c:pt idx="6748">
                  <c:v>7148</c:v>
                </c:pt>
                <c:pt idx="6749">
                  <c:v>7149</c:v>
                </c:pt>
                <c:pt idx="6750">
                  <c:v>7150</c:v>
                </c:pt>
                <c:pt idx="6751">
                  <c:v>7151</c:v>
                </c:pt>
                <c:pt idx="6752">
                  <c:v>7152</c:v>
                </c:pt>
                <c:pt idx="6753">
                  <c:v>7153</c:v>
                </c:pt>
                <c:pt idx="6754">
                  <c:v>7154</c:v>
                </c:pt>
                <c:pt idx="6755">
                  <c:v>7155</c:v>
                </c:pt>
                <c:pt idx="6756">
                  <c:v>7156</c:v>
                </c:pt>
                <c:pt idx="6757">
                  <c:v>7157</c:v>
                </c:pt>
                <c:pt idx="6758">
                  <c:v>7158</c:v>
                </c:pt>
                <c:pt idx="6759">
                  <c:v>7159</c:v>
                </c:pt>
                <c:pt idx="6760">
                  <c:v>7160</c:v>
                </c:pt>
                <c:pt idx="6761">
                  <c:v>7161</c:v>
                </c:pt>
                <c:pt idx="6762">
                  <c:v>7162</c:v>
                </c:pt>
                <c:pt idx="6763">
                  <c:v>7163</c:v>
                </c:pt>
                <c:pt idx="6764">
                  <c:v>7164</c:v>
                </c:pt>
                <c:pt idx="6765">
                  <c:v>7165</c:v>
                </c:pt>
                <c:pt idx="6766">
                  <c:v>7166</c:v>
                </c:pt>
                <c:pt idx="6767">
                  <c:v>7167</c:v>
                </c:pt>
                <c:pt idx="6768">
                  <c:v>7168</c:v>
                </c:pt>
                <c:pt idx="6769">
                  <c:v>7169</c:v>
                </c:pt>
                <c:pt idx="6770">
                  <c:v>7170</c:v>
                </c:pt>
                <c:pt idx="6771">
                  <c:v>7171</c:v>
                </c:pt>
                <c:pt idx="6772">
                  <c:v>7172</c:v>
                </c:pt>
                <c:pt idx="6773">
                  <c:v>7173</c:v>
                </c:pt>
                <c:pt idx="6774">
                  <c:v>7174</c:v>
                </c:pt>
                <c:pt idx="6775">
                  <c:v>7175</c:v>
                </c:pt>
                <c:pt idx="6776">
                  <c:v>7176</c:v>
                </c:pt>
                <c:pt idx="6777">
                  <c:v>7177</c:v>
                </c:pt>
                <c:pt idx="6778">
                  <c:v>7178</c:v>
                </c:pt>
                <c:pt idx="6779">
                  <c:v>7179</c:v>
                </c:pt>
                <c:pt idx="6780">
                  <c:v>7180</c:v>
                </c:pt>
                <c:pt idx="6781">
                  <c:v>7181</c:v>
                </c:pt>
                <c:pt idx="6782">
                  <c:v>7182</c:v>
                </c:pt>
                <c:pt idx="6783">
                  <c:v>7183</c:v>
                </c:pt>
                <c:pt idx="6784">
                  <c:v>7184</c:v>
                </c:pt>
                <c:pt idx="6785">
                  <c:v>7185</c:v>
                </c:pt>
                <c:pt idx="6786">
                  <c:v>7186</c:v>
                </c:pt>
                <c:pt idx="6787">
                  <c:v>7187</c:v>
                </c:pt>
                <c:pt idx="6788">
                  <c:v>7188</c:v>
                </c:pt>
                <c:pt idx="6789">
                  <c:v>7189</c:v>
                </c:pt>
                <c:pt idx="6790">
                  <c:v>7190</c:v>
                </c:pt>
                <c:pt idx="6791">
                  <c:v>7191</c:v>
                </c:pt>
                <c:pt idx="6792">
                  <c:v>7192</c:v>
                </c:pt>
                <c:pt idx="6793">
                  <c:v>7193</c:v>
                </c:pt>
                <c:pt idx="6794">
                  <c:v>7194</c:v>
                </c:pt>
                <c:pt idx="6795">
                  <c:v>7195</c:v>
                </c:pt>
                <c:pt idx="6796">
                  <c:v>7196</c:v>
                </c:pt>
                <c:pt idx="6797">
                  <c:v>7197</c:v>
                </c:pt>
                <c:pt idx="6798">
                  <c:v>7198</c:v>
                </c:pt>
                <c:pt idx="6799">
                  <c:v>7199</c:v>
                </c:pt>
                <c:pt idx="6800">
                  <c:v>7200</c:v>
                </c:pt>
                <c:pt idx="6801">
                  <c:v>7201</c:v>
                </c:pt>
                <c:pt idx="6802">
                  <c:v>7202</c:v>
                </c:pt>
                <c:pt idx="6803">
                  <c:v>7203</c:v>
                </c:pt>
                <c:pt idx="6804">
                  <c:v>7204</c:v>
                </c:pt>
                <c:pt idx="6805">
                  <c:v>7205</c:v>
                </c:pt>
                <c:pt idx="6806">
                  <c:v>7206</c:v>
                </c:pt>
                <c:pt idx="6807">
                  <c:v>7207</c:v>
                </c:pt>
                <c:pt idx="6808">
                  <c:v>7208</c:v>
                </c:pt>
                <c:pt idx="6809">
                  <c:v>7209</c:v>
                </c:pt>
                <c:pt idx="6810">
                  <c:v>7210</c:v>
                </c:pt>
                <c:pt idx="6811">
                  <c:v>7211</c:v>
                </c:pt>
                <c:pt idx="6812">
                  <c:v>7212</c:v>
                </c:pt>
                <c:pt idx="6813">
                  <c:v>7213</c:v>
                </c:pt>
                <c:pt idx="6814">
                  <c:v>7214</c:v>
                </c:pt>
                <c:pt idx="6815">
                  <c:v>7215</c:v>
                </c:pt>
                <c:pt idx="6816">
                  <c:v>7216</c:v>
                </c:pt>
                <c:pt idx="6817">
                  <c:v>7217</c:v>
                </c:pt>
                <c:pt idx="6818">
                  <c:v>7218</c:v>
                </c:pt>
                <c:pt idx="6819">
                  <c:v>7219</c:v>
                </c:pt>
                <c:pt idx="6820">
                  <c:v>7220</c:v>
                </c:pt>
                <c:pt idx="6821">
                  <c:v>7221</c:v>
                </c:pt>
                <c:pt idx="6822">
                  <c:v>7222</c:v>
                </c:pt>
                <c:pt idx="6823">
                  <c:v>7223</c:v>
                </c:pt>
                <c:pt idx="6824">
                  <c:v>7224</c:v>
                </c:pt>
                <c:pt idx="6825">
                  <c:v>7225</c:v>
                </c:pt>
                <c:pt idx="6826">
                  <c:v>7226</c:v>
                </c:pt>
                <c:pt idx="6827">
                  <c:v>7227</c:v>
                </c:pt>
                <c:pt idx="6828">
                  <c:v>7228</c:v>
                </c:pt>
                <c:pt idx="6829">
                  <c:v>7229</c:v>
                </c:pt>
                <c:pt idx="6830">
                  <c:v>7230</c:v>
                </c:pt>
                <c:pt idx="6831">
                  <c:v>7231</c:v>
                </c:pt>
                <c:pt idx="6832">
                  <c:v>7232</c:v>
                </c:pt>
                <c:pt idx="6833">
                  <c:v>7233</c:v>
                </c:pt>
                <c:pt idx="6834">
                  <c:v>7234</c:v>
                </c:pt>
                <c:pt idx="6835">
                  <c:v>7235</c:v>
                </c:pt>
                <c:pt idx="6836">
                  <c:v>7236</c:v>
                </c:pt>
                <c:pt idx="6837">
                  <c:v>7237</c:v>
                </c:pt>
                <c:pt idx="6838">
                  <c:v>7238</c:v>
                </c:pt>
                <c:pt idx="6839">
                  <c:v>7239</c:v>
                </c:pt>
                <c:pt idx="6840">
                  <c:v>7240</c:v>
                </c:pt>
                <c:pt idx="6841">
                  <c:v>7241</c:v>
                </c:pt>
                <c:pt idx="6842">
                  <c:v>7242</c:v>
                </c:pt>
                <c:pt idx="6843">
                  <c:v>7243</c:v>
                </c:pt>
                <c:pt idx="6844">
                  <c:v>7244</c:v>
                </c:pt>
                <c:pt idx="6845">
                  <c:v>7245</c:v>
                </c:pt>
                <c:pt idx="6846">
                  <c:v>7246</c:v>
                </c:pt>
                <c:pt idx="6847">
                  <c:v>7247</c:v>
                </c:pt>
                <c:pt idx="6848">
                  <c:v>7248</c:v>
                </c:pt>
                <c:pt idx="6849">
                  <c:v>7249</c:v>
                </c:pt>
                <c:pt idx="6850">
                  <c:v>7250</c:v>
                </c:pt>
                <c:pt idx="6851">
                  <c:v>7251</c:v>
                </c:pt>
                <c:pt idx="6852">
                  <c:v>7252</c:v>
                </c:pt>
                <c:pt idx="6853">
                  <c:v>7253</c:v>
                </c:pt>
                <c:pt idx="6854">
                  <c:v>7254</c:v>
                </c:pt>
                <c:pt idx="6855">
                  <c:v>7255</c:v>
                </c:pt>
                <c:pt idx="6856">
                  <c:v>7256</c:v>
                </c:pt>
                <c:pt idx="6857">
                  <c:v>7257</c:v>
                </c:pt>
                <c:pt idx="6858">
                  <c:v>7258</c:v>
                </c:pt>
                <c:pt idx="6859">
                  <c:v>7259</c:v>
                </c:pt>
                <c:pt idx="6860">
                  <c:v>7260</c:v>
                </c:pt>
                <c:pt idx="6861">
                  <c:v>7261</c:v>
                </c:pt>
                <c:pt idx="6862">
                  <c:v>7262</c:v>
                </c:pt>
                <c:pt idx="6863">
                  <c:v>7263</c:v>
                </c:pt>
                <c:pt idx="6864">
                  <c:v>7264</c:v>
                </c:pt>
                <c:pt idx="6865">
                  <c:v>7265</c:v>
                </c:pt>
                <c:pt idx="6866">
                  <c:v>7266</c:v>
                </c:pt>
                <c:pt idx="6867">
                  <c:v>7267</c:v>
                </c:pt>
                <c:pt idx="6868">
                  <c:v>7268</c:v>
                </c:pt>
                <c:pt idx="6869">
                  <c:v>7269</c:v>
                </c:pt>
                <c:pt idx="6870">
                  <c:v>7270</c:v>
                </c:pt>
                <c:pt idx="6871">
                  <c:v>7271</c:v>
                </c:pt>
                <c:pt idx="6872">
                  <c:v>7272</c:v>
                </c:pt>
                <c:pt idx="6873">
                  <c:v>7273</c:v>
                </c:pt>
                <c:pt idx="6874">
                  <c:v>7274</c:v>
                </c:pt>
                <c:pt idx="6875">
                  <c:v>7275</c:v>
                </c:pt>
                <c:pt idx="6876">
                  <c:v>7276</c:v>
                </c:pt>
                <c:pt idx="6877">
                  <c:v>7277</c:v>
                </c:pt>
                <c:pt idx="6878">
                  <c:v>7278</c:v>
                </c:pt>
                <c:pt idx="6879">
                  <c:v>7279</c:v>
                </c:pt>
                <c:pt idx="6880">
                  <c:v>7280</c:v>
                </c:pt>
                <c:pt idx="6881">
                  <c:v>7281</c:v>
                </c:pt>
                <c:pt idx="6882">
                  <c:v>7282</c:v>
                </c:pt>
                <c:pt idx="6883">
                  <c:v>7283</c:v>
                </c:pt>
                <c:pt idx="6884">
                  <c:v>7284</c:v>
                </c:pt>
                <c:pt idx="6885">
                  <c:v>7285</c:v>
                </c:pt>
                <c:pt idx="6886">
                  <c:v>7286</c:v>
                </c:pt>
                <c:pt idx="6887">
                  <c:v>7287</c:v>
                </c:pt>
                <c:pt idx="6888">
                  <c:v>7288</c:v>
                </c:pt>
                <c:pt idx="6889">
                  <c:v>7289</c:v>
                </c:pt>
                <c:pt idx="6890">
                  <c:v>7290</c:v>
                </c:pt>
                <c:pt idx="6891">
                  <c:v>7291</c:v>
                </c:pt>
                <c:pt idx="6892">
                  <c:v>7292</c:v>
                </c:pt>
                <c:pt idx="6893">
                  <c:v>7293</c:v>
                </c:pt>
                <c:pt idx="6894">
                  <c:v>7294</c:v>
                </c:pt>
                <c:pt idx="6895">
                  <c:v>7295</c:v>
                </c:pt>
                <c:pt idx="6896">
                  <c:v>7296</c:v>
                </c:pt>
                <c:pt idx="6897">
                  <c:v>7297</c:v>
                </c:pt>
                <c:pt idx="6898">
                  <c:v>7298</c:v>
                </c:pt>
                <c:pt idx="6899">
                  <c:v>7299</c:v>
                </c:pt>
                <c:pt idx="6900">
                  <c:v>7300</c:v>
                </c:pt>
                <c:pt idx="6901">
                  <c:v>7301</c:v>
                </c:pt>
                <c:pt idx="6902">
                  <c:v>7302</c:v>
                </c:pt>
                <c:pt idx="6903">
                  <c:v>7303</c:v>
                </c:pt>
                <c:pt idx="6904">
                  <c:v>7304</c:v>
                </c:pt>
                <c:pt idx="6905">
                  <c:v>7305</c:v>
                </c:pt>
                <c:pt idx="6906">
                  <c:v>7306</c:v>
                </c:pt>
                <c:pt idx="6907">
                  <c:v>7307</c:v>
                </c:pt>
                <c:pt idx="6908">
                  <c:v>7308</c:v>
                </c:pt>
                <c:pt idx="6909">
                  <c:v>7309</c:v>
                </c:pt>
                <c:pt idx="6910">
                  <c:v>7310</c:v>
                </c:pt>
                <c:pt idx="6911">
                  <c:v>7311</c:v>
                </c:pt>
                <c:pt idx="6912">
                  <c:v>7312</c:v>
                </c:pt>
                <c:pt idx="6913">
                  <c:v>7313</c:v>
                </c:pt>
                <c:pt idx="6914">
                  <c:v>7314</c:v>
                </c:pt>
                <c:pt idx="6915">
                  <c:v>7315</c:v>
                </c:pt>
                <c:pt idx="6916">
                  <c:v>7316</c:v>
                </c:pt>
                <c:pt idx="6917">
                  <c:v>7317</c:v>
                </c:pt>
                <c:pt idx="6918">
                  <c:v>7318</c:v>
                </c:pt>
                <c:pt idx="6919">
                  <c:v>7319</c:v>
                </c:pt>
                <c:pt idx="6920">
                  <c:v>7320</c:v>
                </c:pt>
                <c:pt idx="6921">
                  <c:v>7321</c:v>
                </c:pt>
                <c:pt idx="6922">
                  <c:v>7322</c:v>
                </c:pt>
                <c:pt idx="6923">
                  <c:v>7323</c:v>
                </c:pt>
                <c:pt idx="6924">
                  <c:v>7324</c:v>
                </c:pt>
                <c:pt idx="6925">
                  <c:v>7325</c:v>
                </c:pt>
                <c:pt idx="6926">
                  <c:v>7326</c:v>
                </c:pt>
                <c:pt idx="6927">
                  <c:v>7327</c:v>
                </c:pt>
                <c:pt idx="6928">
                  <c:v>7328</c:v>
                </c:pt>
                <c:pt idx="6929">
                  <c:v>7329</c:v>
                </c:pt>
                <c:pt idx="6930">
                  <c:v>7330</c:v>
                </c:pt>
                <c:pt idx="6931">
                  <c:v>7331</c:v>
                </c:pt>
                <c:pt idx="6932">
                  <c:v>7332</c:v>
                </c:pt>
                <c:pt idx="6933">
                  <c:v>7333</c:v>
                </c:pt>
                <c:pt idx="6934">
                  <c:v>7334</c:v>
                </c:pt>
                <c:pt idx="6935">
                  <c:v>7335</c:v>
                </c:pt>
                <c:pt idx="6936">
                  <c:v>7336</c:v>
                </c:pt>
                <c:pt idx="6937">
                  <c:v>7337</c:v>
                </c:pt>
                <c:pt idx="6938">
                  <c:v>7338</c:v>
                </c:pt>
                <c:pt idx="6939">
                  <c:v>7339</c:v>
                </c:pt>
                <c:pt idx="6940">
                  <c:v>7340</c:v>
                </c:pt>
                <c:pt idx="6941">
                  <c:v>7341</c:v>
                </c:pt>
                <c:pt idx="6942">
                  <c:v>7342</c:v>
                </c:pt>
                <c:pt idx="6943">
                  <c:v>7343</c:v>
                </c:pt>
                <c:pt idx="6944">
                  <c:v>7344</c:v>
                </c:pt>
                <c:pt idx="6945">
                  <c:v>7345</c:v>
                </c:pt>
                <c:pt idx="6946">
                  <c:v>7346</c:v>
                </c:pt>
                <c:pt idx="6947">
                  <c:v>7347</c:v>
                </c:pt>
                <c:pt idx="6948">
                  <c:v>7348</c:v>
                </c:pt>
                <c:pt idx="6949">
                  <c:v>7349</c:v>
                </c:pt>
                <c:pt idx="6950">
                  <c:v>7350</c:v>
                </c:pt>
                <c:pt idx="6951">
                  <c:v>7351</c:v>
                </c:pt>
                <c:pt idx="6952">
                  <c:v>7352</c:v>
                </c:pt>
                <c:pt idx="6953">
                  <c:v>7353</c:v>
                </c:pt>
                <c:pt idx="6954">
                  <c:v>7354</c:v>
                </c:pt>
                <c:pt idx="6955">
                  <c:v>7355</c:v>
                </c:pt>
                <c:pt idx="6956">
                  <c:v>7356</c:v>
                </c:pt>
                <c:pt idx="6957">
                  <c:v>7357</c:v>
                </c:pt>
                <c:pt idx="6958">
                  <c:v>7358</c:v>
                </c:pt>
                <c:pt idx="6959">
                  <c:v>7359</c:v>
                </c:pt>
                <c:pt idx="6960">
                  <c:v>7360</c:v>
                </c:pt>
                <c:pt idx="6961">
                  <c:v>7361</c:v>
                </c:pt>
                <c:pt idx="6962">
                  <c:v>7362</c:v>
                </c:pt>
                <c:pt idx="6963">
                  <c:v>7363</c:v>
                </c:pt>
                <c:pt idx="6964">
                  <c:v>7364</c:v>
                </c:pt>
                <c:pt idx="6965">
                  <c:v>7365</c:v>
                </c:pt>
                <c:pt idx="6966">
                  <c:v>7366</c:v>
                </c:pt>
                <c:pt idx="6967">
                  <c:v>7367</c:v>
                </c:pt>
                <c:pt idx="6968">
                  <c:v>7368</c:v>
                </c:pt>
                <c:pt idx="6969">
                  <c:v>7369</c:v>
                </c:pt>
                <c:pt idx="6970">
                  <c:v>7370</c:v>
                </c:pt>
                <c:pt idx="6971">
                  <c:v>7371</c:v>
                </c:pt>
                <c:pt idx="6972">
                  <c:v>7372</c:v>
                </c:pt>
                <c:pt idx="6973">
                  <c:v>7373</c:v>
                </c:pt>
                <c:pt idx="6974">
                  <c:v>7374</c:v>
                </c:pt>
                <c:pt idx="6975">
                  <c:v>7375</c:v>
                </c:pt>
                <c:pt idx="6976">
                  <c:v>7376</c:v>
                </c:pt>
                <c:pt idx="6977">
                  <c:v>7377</c:v>
                </c:pt>
                <c:pt idx="6978">
                  <c:v>7378</c:v>
                </c:pt>
                <c:pt idx="6979">
                  <c:v>7379</c:v>
                </c:pt>
                <c:pt idx="6980">
                  <c:v>7380</c:v>
                </c:pt>
                <c:pt idx="6981">
                  <c:v>7381</c:v>
                </c:pt>
                <c:pt idx="6982">
                  <c:v>7382</c:v>
                </c:pt>
                <c:pt idx="6983">
                  <c:v>7383</c:v>
                </c:pt>
                <c:pt idx="6984">
                  <c:v>7384</c:v>
                </c:pt>
                <c:pt idx="6985">
                  <c:v>7385</c:v>
                </c:pt>
                <c:pt idx="6986">
                  <c:v>7386</c:v>
                </c:pt>
                <c:pt idx="6987">
                  <c:v>7387</c:v>
                </c:pt>
                <c:pt idx="6988">
                  <c:v>7388</c:v>
                </c:pt>
                <c:pt idx="6989">
                  <c:v>7389</c:v>
                </c:pt>
                <c:pt idx="6990">
                  <c:v>7390</c:v>
                </c:pt>
                <c:pt idx="6991">
                  <c:v>7391</c:v>
                </c:pt>
                <c:pt idx="6992">
                  <c:v>7392</c:v>
                </c:pt>
                <c:pt idx="6993">
                  <c:v>7393</c:v>
                </c:pt>
                <c:pt idx="6994">
                  <c:v>7394</c:v>
                </c:pt>
                <c:pt idx="6995">
                  <c:v>7395</c:v>
                </c:pt>
                <c:pt idx="6996">
                  <c:v>7396</c:v>
                </c:pt>
                <c:pt idx="6997">
                  <c:v>7397</c:v>
                </c:pt>
                <c:pt idx="6998">
                  <c:v>7398</c:v>
                </c:pt>
                <c:pt idx="6999">
                  <c:v>7399</c:v>
                </c:pt>
                <c:pt idx="7000">
                  <c:v>7400</c:v>
                </c:pt>
                <c:pt idx="7001">
                  <c:v>7401</c:v>
                </c:pt>
                <c:pt idx="7002">
                  <c:v>7402</c:v>
                </c:pt>
                <c:pt idx="7003">
                  <c:v>7403</c:v>
                </c:pt>
                <c:pt idx="7004">
                  <c:v>7404</c:v>
                </c:pt>
                <c:pt idx="7005">
                  <c:v>7405</c:v>
                </c:pt>
                <c:pt idx="7006">
                  <c:v>7406</c:v>
                </c:pt>
                <c:pt idx="7007">
                  <c:v>7407</c:v>
                </c:pt>
                <c:pt idx="7008">
                  <c:v>7408</c:v>
                </c:pt>
                <c:pt idx="7009">
                  <c:v>7409</c:v>
                </c:pt>
                <c:pt idx="7010">
                  <c:v>7410</c:v>
                </c:pt>
                <c:pt idx="7011">
                  <c:v>7411</c:v>
                </c:pt>
                <c:pt idx="7012">
                  <c:v>7412</c:v>
                </c:pt>
                <c:pt idx="7013">
                  <c:v>7413</c:v>
                </c:pt>
                <c:pt idx="7014">
                  <c:v>7414</c:v>
                </c:pt>
                <c:pt idx="7015">
                  <c:v>7415</c:v>
                </c:pt>
                <c:pt idx="7016">
                  <c:v>7416</c:v>
                </c:pt>
                <c:pt idx="7017">
                  <c:v>7417</c:v>
                </c:pt>
                <c:pt idx="7018">
                  <c:v>7418</c:v>
                </c:pt>
                <c:pt idx="7019">
                  <c:v>7419</c:v>
                </c:pt>
                <c:pt idx="7020">
                  <c:v>7420</c:v>
                </c:pt>
                <c:pt idx="7021">
                  <c:v>7421</c:v>
                </c:pt>
                <c:pt idx="7022">
                  <c:v>7422</c:v>
                </c:pt>
                <c:pt idx="7023">
                  <c:v>7423</c:v>
                </c:pt>
                <c:pt idx="7024">
                  <c:v>7424</c:v>
                </c:pt>
                <c:pt idx="7025">
                  <c:v>7425</c:v>
                </c:pt>
                <c:pt idx="7026">
                  <c:v>7426</c:v>
                </c:pt>
                <c:pt idx="7027">
                  <c:v>7427</c:v>
                </c:pt>
                <c:pt idx="7028">
                  <c:v>7428</c:v>
                </c:pt>
                <c:pt idx="7029">
                  <c:v>7429</c:v>
                </c:pt>
                <c:pt idx="7030">
                  <c:v>7430</c:v>
                </c:pt>
                <c:pt idx="7031">
                  <c:v>7431</c:v>
                </c:pt>
                <c:pt idx="7032">
                  <c:v>7432</c:v>
                </c:pt>
                <c:pt idx="7033">
                  <c:v>7433</c:v>
                </c:pt>
                <c:pt idx="7034">
                  <c:v>7434</c:v>
                </c:pt>
                <c:pt idx="7035">
                  <c:v>7435</c:v>
                </c:pt>
                <c:pt idx="7036">
                  <c:v>7436</c:v>
                </c:pt>
                <c:pt idx="7037">
                  <c:v>7437</c:v>
                </c:pt>
                <c:pt idx="7038">
                  <c:v>7438</c:v>
                </c:pt>
                <c:pt idx="7039">
                  <c:v>7439</c:v>
                </c:pt>
                <c:pt idx="7040">
                  <c:v>7440</c:v>
                </c:pt>
                <c:pt idx="7041">
                  <c:v>7441</c:v>
                </c:pt>
                <c:pt idx="7042">
                  <c:v>7442</c:v>
                </c:pt>
                <c:pt idx="7043">
                  <c:v>7443</c:v>
                </c:pt>
                <c:pt idx="7044">
                  <c:v>7444</c:v>
                </c:pt>
                <c:pt idx="7045">
                  <c:v>7445</c:v>
                </c:pt>
                <c:pt idx="7046">
                  <c:v>7446</c:v>
                </c:pt>
                <c:pt idx="7047">
                  <c:v>7447</c:v>
                </c:pt>
                <c:pt idx="7048">
                  <c:v>7448</c:v>
                </c:pt>
                <c:pt idx="7049">
                  <c:v>7449</c:v>
                </c:pt>
                <c:pt idx="7050">
                  <c:v>7450</c:v>
                </c:pt>
                <c:pt idx="7051">
                  <c:v>7451</c:v>
                </c:pt>
                <c:pt idx="7052">
                  <c:v>7452</c:v>
                </c:pt>
                <c:pt idx="7053">
                  <c:v>7453</c:v>
                </c:pt>
                <c:pt idx="7054">
                  <c:v>7454</c:v>
                </c:pt>
                <c:pt idx="7055">
                  <c:v>7455</c:v>
                </c:pt>
                <c:pt idx="7056">
                  <c:v>7456</c:v>
                </c:pt>
                <c:pt idx="7057">
                  <c:v>7457</c:v>
                </c:pt>
                <c:pt idx="7058">
                  <c:v>7458</c:v>
                </c:pt>
                <c:pt idx="7059">
                  <c:v>7459</c:v>
                </c:pt>
                <c:pt idx="7060">
                  <c:v>7460</c:v>
                </c:pt>
                <c:pt idx="7061">
                  <c:v>7461</c:v>
                </c:pt>
                <c:pt idx="7062">
                  <c:v>7462</c:v>
                </c:pt>
                <c:pt idx="7063">
                  <c:v>7463</c:v>
                </c:pt>
                <c:pt idx="7064">
                  <c:v>7464</c:v>
                </c:pt>
                <c:pt idx="7065">
                  <c:v>7465</c:v>
                </c:pt>
                <c:pt idx="7066">
                  <c:v>7466</c:v>
                </c:pt>
                <c:pt idx="7067">
                  <c:v>7467</c:v>
                </c:pt>
                <c:pt idx="7068">
                  <c:v>7468</c:v>
                </c:pt>
                <c:pt idx="7069">
                  <c:v>7469</c:v>
                </c:pt>
                <c:pt idx="7070">
                  <c:v>7470</c:v>
                </c:pt>
                <c:pt idx="7071">
                  <c:v>7471</c:v>
                </c:pt>
                <c:pt idx="7072">
                  <c:v>7472</c:v>
                </c:pt>
                <c:pt idx="7073">
                  <c:v>7473</c:v>
                </c:pt>
                <c:pt idx="7074">
                  <c:v>7474</c:v>
                </c:pt>
                <c:pt idx="7075">
                  <c:v>7475</c:v>
                </c:pt>
                <c:pt idx="7076">
                  <c:v>7476</c:v>
                </c:pt>
                <c:pt idx="7077">
                  <c:v>7477</c:v>
                </c:pt>
                <c:pt idx="7078">
                  <c:v>7478</c:v>
                </c:pt>
                <c:pt idx="7079">
                  <c:v>7479</c:v>
                </c:pt>
                <c:pt idx="7080">
                  <c:v>7480</c:v>
                </c:pt>
                <c:pt idx="7081">
                  <c:v>7481</c:v>
                </c:pt>
                <c:pt idx="7082">
                  <c:v>7482</c:v>
                </c:pt>
                <c:pt idx="7083">
                  <c:v>7483</c:v>
                </c:pt>
                <c:pt idx="7084">
                  <c:v>7484</c:v>
                </c:pt>
                <c:pt idx="7085">
                  <c:v>7485</c:v>
                </c:pt>
                <c:pt idx="7086">
                  <c:v>7486</c:v>
                </c:pt>
                <c:pt idx="7087">
                  <c:v>7487</c:v>
                </c:pt>
                <c:pt idx="7088">
                  <c:v>7488</c:v>
                </c:pt>
                <c:pt idx="7089">
                  <c:v>7489</c:v>
                </c:pt>
                <c:pt idx="7090">
                  <c:v>7490</c:v>
                </c:pt>
                <c:pt idx="7091">
                  <c:v>7491</c:v>
                </c:pt>
                <c:pt idx="7092">
                  <c:v>7492</c:v>
                </c:pt>
                <c:pt idx="7093">
                  <c:v>7493</c:v>
                </c:pt>
                <c:pt idx="7094">
                  <c:v>7494</c:v>
                </c:pt>
                <c:pt idx="7095">
                  <c:v>7495</c:v>
                </c:pt>
                <c:pt idx="7096">
                  <c:v>7496</c:v>
                </c:pt>
                <c:pt idx="7097">
                  <c:v>7497</c:v>
                </c:pt>
                <c:pt idx="7098">
                  <c:v>7498</c:v>
                </c:pt>
                <c:pt idx="7099">
                  <c:v>7499</c:v>
                </c:pt>
                <c:pt idx="7100">
                  <c:v>7500</c:v>
                </c:pt>
                <c:pt idx="7101">
                  <c:v>7501</c:v>
                </c:pt>
                <c:pt idx="7102">
                  <c:v>7502</c:v>
                </c:pt>
                <c:pt idx="7103">
                  <c:v>7503</c:v>
                </c:pt>
                <c:pt idx="7104">
                  <c:v>7504</c:v>
                </c:pt>
                <c:pt idx="7105">
                  <c:v>7505</c:v>
                </c:pt>
                <c:pt idx="7106">
                  <c:v>7506</c:v>
                </c:pt>
                <c:pt idx="7107">
                  <c:v>7507</c:v>
                </c:pt>
                <c:pt idx="7108">
                  <c:v>7508</c:v>
                </c:pt>
                <c:pt idx="7109">
                  <c:v>7509</c:v>
                </c:pt>
                <c:pt idx="7110">
                  <c:v>7510</c:v>
                </c:pt>
                <c:pt idx="7111">
                  <c:v>7511</c:v>
                </c:pt>
                <c:pt idx="7112">
                  <c:v>7512</c:v>
                </c:pt>
                <c:pt idx="7113">
                  <c:v>7513</c:v>
                </c:pt>
                <c:pt idx="7114">
                  <c:v>7514</c:v>
                </c:pt>
                <c:pt idx="7115">
                  <c:v>7515</c:v>
                </c:pt>
                <c:pt idx="7116">
                  <c:v>7516</c:v>
                </c:pt>
                <c:pt idx="7117">
                  <c:v>7517</c:v>
                </c:pt>
                <c:pt idx="7118">
                  <c:v>7518</c:v>
                </c:pt>
                <c:pt idx="7119">
                  <c:v>7519</c:v>
                </c:pt>
                <c:pt idx="7120">
                  <c:v>7520</c:v>
                </c:pt>
                <c:pt idx="7121">
                  <c:v>7521</c:v>
                </c:pt>
                <c:pt idx="7122">
                  <c:v>7522</c:v>
                </c:pt>
                <c:pt idx="7123">
                  <c:v>7523</c:v>
                </c:pt>
                <c:pt idx="7124">
                  <c:v>7524</c:v>
                </c:pt>
                <c:pt idx="7125">
                  <c:v>7525</c:v>
                </c:pt>
                <c:pt idx="7126">
                  <c:v>7526</c:v>
                </c:pt>
                <c:pt idx="7127">
                  <c:v>7527</c:v>
                </c:pt>
                <c:pt idx="7128">
                  <c:v>7528</c:v>
                </c:pt>
                <c:pt idx="7129">
                  <c:v>7529</c:v>
                </c:pt>
                <c:pt idx="7130">
                  <c:v>7530</c:v>
                </c:pt>
                <c:pt idx="7131">
                  <c:v>7531</c:v>
                </c:pt>
                <c:pt idx="7132">
                  <c:v>7532</c:v>
                </c:pt>
                <c:pt idx="7133">
                  <c:v>7533</c:v>
                </c:pt>
                <c:pt idx="7134">
                  <c:v>7534</c:v>
                </c:pt>
                <c:pt idx="7135">
                  <c:v>7535</c:v>
                </c:pt>
                <c:pt idx="7136">
                  <c:v>7536</c:v>
                </c:pt>
                <c:pt idx="7137">
                  <c:v>7537</c:v>
                </c:pt>
                <c:pt idx="7138">
                  <c:v>7538</c:v>
                </c:pt>
                <c:pt idx="7139">
                  <c:v>7539</c:v>
                </c:pt>
                <c:pt idx="7140">
                  <c:v>7540</c:v>
                </c:pt>
                <c:pt idx="7141">
                  <c:v>7541</c:v>
                </c:pt>
                <c:pt idx="7142">
                  <c:v>7542</c:v>
                </c:pt>
                <c:pt idx="7143">
                  <c:v>7543</c:v>
                </c:pt>
                <c:pt idx="7144">
                  <c:v>7544</c:v>
                </c:pt>
                <c:pt idx="7145">
                  <c:v>7545</c:v>
                </c:pt>
                <c:pt idx="7146">
                  <c:v>7546</c:v>
                </c:pt>
                <c:pt idx="7147">
                  <c:v>7547</c:v>
                </c:pt>
                <c:pt idx="7148">
                  <c:v>7548</c:v>
                </c:pt>
                <c:pt idx="7149">
                  <c:v>7549</c:v>
                </c:pt>
                <c:pt idx="7150">
                  <c:v>7550</c:v>
                </c:pt>
                <c:pt idx="7151">
                  <c:v>7551</c:v>
                </c:pt>
                <c:pt idx="7152">
                  <c:v>7552</c:v>
                </c:pt>
                <c:pt idx="7153">
                  <c:v>7553</c:v>
                </c:pt>
                <c:pt idx="7154">
                  <c:v>7554</c:v>
                </c:pt>
                <c:pt idx="7155">
                  <c:v>7555</c:v>
                </c:pt>
                <c:pt idx="7156">
                  <c:v>7556</c:v>
                </c:pt>
                <c:pt idx="7157">
                  <c:v>7557</c:v>
                </c:pt>
                <c:pt idx="7158">
                  <c:v>7558</c:v>
                </c:pt>
                <c:pt idx="7159">
                  <c:v>7559</c:v>
                </c:pt>
                <c:pt idx="7160">
                  <c:v>7560</c:v>
                </c:pt>
                <c:pt idx="7161">
                  <c:v>7561</c:v>
                </c:pt>
                <c:pt idx="7162">
                  <c:v>7562</c:v>
                </c:pt>
                <c:pt idx="7163">
                  <c:v>7563</c:v>
                </c:pt>
                <c:pt idx="7164">
                  <c:v>7564</c:v>
                </c:pt>
                <c:pt idx="7165">
                  <c:v>7565</c:v>
                </c:pt>
                <c:pt idx="7166">
                  <c:v>7566</c:v>
                </c:pt>
                <c:pt idx="7167">
                  <c:v>7567</c:v>
                </c:pt>
                <c:pt idx="7168">
                  <c:v>7568</c:v>
                </c:pt>
                <c:pt idx="7169">
                  <c:v>7569</c:v>
                </c:pt>
                <c:pt idx="7170">
                  <c:v>7570</c:v>
                </c:pt>
                <c:pt idx="7171">
                  <c:v>7571</c:v>
                </c:pt>
                <c:pt idx="7172">
                  <c:v>7572</c:v>
                </c:pt>
                <c:pt idx="7173">
                  <c:v>7573</c:v>
                </c:pt>
                <c:pt idx="7174">
                  <c:v>7574</c:v>
                </c:pt>
                <c:pt idx="7175">
                  <c:v>7575</c:v>
                </c:pt>
                <c:pt idx="7176">
                  <c:v>7576</c:v>
                </c:pt>
                <c:pt idx="7177">
                  <c:v>7577</c:v>
                </c:pt>
                <c:pt idx="7178">
                  <c:v>7578</c:v>
                </c:pt>
                <c:pt idx="7179">
                  <c:v>7579</c:v>
                </c:pt>
                <c:pt idx="7180">
                  <c:v>7580</c:v>
                </c:pt>
                <c:pt idx="7181">
                  <c:v>7581</c:v>
                </c:pt>
                <c:pt idx="7182">
                  <c:v>7582</c:v>
                </c:pt>
                <c:pt idx="7183">
                  <c:v>7583</c:v>
                </c:pt>
                <c:pt idx="7184">
                  <c:v>7584</c:v>
                </c:pt>
                <c:pt idx="7185">
                  <c:v>7585</c:v>
                </c:pt>
                <c:pt idx="7186">
                  <c:v>7586</c:v>
                </c:pt>
                <c:pt idx="7187">
                  <c:v>7587</c:v>
                </c:pt>
                <c:pt idx="7188">
                  <c:v>7588</c:v>
                </c:pt>
                <c:pt idx="7189">
                  <c:v>7589</c:v>
                </c:pt>
                <c:pt idx="7190">
                  <c:v>7590</c:v>
                </c:pt>
                <c:pt idx="7191">
                  <c:v>7591</c:v>
                </c:pt>
                <c:pt idx="7192">
                  <c:v>7592</c:v>
                </c:pt>
                <c:pt idx="7193">
                  <c:v>7593</c:v>
                </c:pt>
                <c:pt idx="7194">
                  <c:v>7594</c:v>
                </c:pt>
                <c:pt idx="7195">
                  <c:v>7595</c:v>
                </c:pt>
                <c:pt idx="7196">
                  <c:v>7596</c:v>
                </c:pt>
                <c:pt idx="7197">
                  <c:v>7597</c:v>
                </c:pt>
                <c:pt idx="7198">
                  <c:v>7598</c:v>
                </c:pt>
                <c:pt idx="7199">
                  <c:v>7599</c:v>
                </c:pt>
                <c:pt idx="7200">
                  <c:v>7600</c:v>
                </c:pt>
                <c:pt idx="7201">
                  <c:v>7601</c:v>
                </c:pt>
                <c:pt idx="7202">
                  <c:v>7602</c:v>
                </c:pt>
                <c:pt idx="7203">
                  <c:v>7603</c:v>
                </c:pt>
                <c:pt idx="7204">
                  <c:v>7604</c:v>
                </c:pt>
                <c:pt idx="7205">
                  <c:v>7605</c:v>
                </c:pt>
                <c:pt idx="7206">
                  <c:v>7606</c:v>
                </c:pt>
                <c:pt idx="7207">
                  <c:v>7607</c:v>
                </c:pt>
                <c:pt idx="7208">
                  <c:v>7608</c:v>
                </c:pt>
                <c:pt idx="7209">
                  <c:v>7609</c:v>
                </c:pt>
                <c:pt idx="7210">
                  <c:v>7610</c:v>
                </c:pt>
                <c:pt idx="7211">
                  <c:v>7611</c:v>
                </c:pt>
                <c:pt idx="7212">
                  <c:v>7612</c:v>
                </c:pt>
                <c:pt idx="7213">
                  <c:v>7613</c:v>
                </c:pt>
                <c:pt idx="7214">
                  <c:v>7614</c:v>
                </c:pt>
                <c:pt idx="7215">
                  <c:v>7615</c:v>
                </c:pt>
                <c:pt idx="7216">
                  <c:v>7616</c:v>
                </c:pt>
                <c:pt idx="7217">
                  <c:v>7617</c:v>
                </c:pt>
                <c:pt idx="7218">
                  <c:v>7618</c:v>
                </c:pt>
                <c:pt idx="7219">
                  <c:v>7619</c:v>
                </c:pt>
                <c:pt idx="7220">
                  <c:v>7620</c:v>
                </c:pt>
                <c:pt idx="7221">
                  <c:v>7621</c:v>
                </c:pt>
                <c:pt idx="7222">
                  <c:v>7622</c:v>
                </c:pt>
                <c:pt idx="7223">
                  <c:v>7623</c:v>
                </c:pt>
                <c:pt idx="7224">
                  <c:v>7624</c:v>
                </c:pt>
                <c:pt idx="7225">
                  <c:v>7625</c:v>
                </c:pt>
                <c:pt idx="7226">
                  <c:v>7626</c:v>
                </c:pt>
                <c:pt idx="7227">
                  <c:v>7627</c:v>
                </c:pt>
                <c:pt idx="7228">
                  <c:v>7628</c:v>
                </c:pt>
                <c:pt idx="7229">
                  <c:v>7629</c:v>
                </c:pt>
                <c:pt idx="7230">
                  <c:v>7630</c:v>
                </c:pt>
                <c:pt idx="7231">
                  <c:v>7631</c:v>
                </c:pt>
                <c:pt idx="7232">
                  <c:v>7632</c:v>
                </c:pt>
                <c:pt idx="7233">
                  <c:v>7633</c:v>
                </c:pt>
                <c:pt idx="7234">
                  <c:v>7634</c:v>
                </c:pt>
                <c:pt idx="7235">
                  <c:v>7635</c:v>
                </c:pt>
                <c:pt idx="7236">
                  <c:v>7636</c:v>
                </c:pt>
                <c:pt idx="7237">
                  <c:v>7637</c:v>
                </c:pt>
                <c:pt idx="7238">
                  <c:v>7638</c:v>
                </c:pt>
                <c:pt idx="7239">
                  <c:v>7639</c:v>
                </c:pt>
                <c:pt idx="7240">
                  <c:v>7640</c:v>
                </c:pt>
                <c:pt idx="7241">
                  <c:v>7641</c:v>
                </c:pt>
                <c:pt idx="7242">
                  <c:v>7642</c:v>
                </c:pt>
                <c:pt idx="7243">
                  <c:v>7643</c:v>
                </c:pt>
                <c:pt idx="7244">
                  <c:v>7644</c:v>
                </c:pt>
                <c:pt idx="7245">
                  <c:v>7645</c:v>
                </c:pt>
                <c:pt idx="7246">
                  <c:v>7646</c:v>
                </c:pt>
                <c:pt idx="7247">
                  <c:v>7647</c:v>
                </c:pt>
                <c:pt idx="7248">
                  <c:v>7648</c:v>
                </c:pt>
                <c:pt idx="7249">
                  <c:v>7649</c:v>
                </c:pt>
                <c:pt idx="7250">
                  <c:v>7650</c:v>
                </c:pt>
                <c:pt idx="7251">
                  <c:v>7651</c:v>
                </c:pt>
                <c:pt idx="7252">
                  <c:v>7652</c:v>
                </c:pt>
                <c:pt idx="7253">
                  <c:v>7653</c:v>
                </c:pt>
                <c:pt idx="7254">
                  <c:v>7654</c:v>
                </c:pt>
                <c:pt idx="7255">
                  <c:v>7655</c:v>
                </c:pt>
                <c:pt idx="7256">
                  <c:v>7656</c:v>
                </c:pt>
                <c:pt idx="7257">
                  <c:v>7657</c:v>
                </c:pt>
                <c:pt idx="7258">
                  <c:v>7658</c:v>
                </c:pt>
                <c:pt idx="7259">
                  <c:v>7659</c:v>
                </c:pt>
                <c:pt idx="7260">
                  <c:v>7660</c:v>
                </c:pt>
                <c:pt idx="7261">
                  <c:v>7661</c:v>
                </c:pt>
                <c:pt idx="7262">
                  <c:v>7662</c:v>
                </c:pt>
                <c:pt idx="7263">
                  <c:v>7663</c:v>
                </c:pt>
                <c:pt idx="7264">
                  <c:v>7664</c:v>
                </c:pt>
                <c:pt idx="7265">
                  <c:v>7665</c:v>
                </c:pt>
                <c:pt idx="7266">
                  <c:v>7666</c:v>
                </c:pt>
                <c:pt idx="7267">
                  <c:v>7667</c:v>
                </c:pt>
                <c:pt idx="7268">
                  <c:v>7668</c:v>
                </c:pt>
                <c:pt idx="7269">
                  <c:v>7669</c:v>
                </c:pt>
                <c:pt idx="7270">
                  <c:v>7670</c:v>
                </c:pt>
                <c:pt idx="7271">
                  <c:v>7671</c:v>
                </c:pt>
                <c:pt idx="7272">
                  <c:v>7672</c:v>
                </c:pt>
                <c:pt idx="7273">
                  <c:v>7673</c:v>
                </c:pt>
                <c:pt idx="7274">
                  <c:v>7674</c:v>
                </c:pt>
                <c:pt idx="7275">
                  <c:v>7675</c:v>
                </c:pt>
                <c:pt idx="7276">
                  <c:v>7676</c:v>
                </c:pt>
                <c:pt idx="7277">
                  <c:v>7677</c:v>
                </c:pt>
                <c:pt idx="7278">
                  <c:v>7678</c:v>
                </c:pt>
                <c:pt idx="7279">
                  <c:v>7679</c:v>
                </c:pt>
                <c:pt idx="7280">
                  <c:v>7680</c:v>
                </c:pt>
                <c:pt idx="7281">
                  <c:v>7681</c:v>
                </c:pt>
                <c:pt idx="7282">
                  <c:v>7682</c:v>
                </c:pt>
                <c:pt idx="7283">
                  <c:v>7683</c:v>
                </c:pt>
                <c:pt idx="7284">
                  <c:v>7684</c:v>
                </c:pt>
                <c:pt idx="7285">
                  <c:v>7685</c:v>
                </c:pt>
                <c:pt idx="7286">
                  <c:v>7686</c:v>
                </c:pt>
                <c:pt idx="7287">
                  <c:v>7687</c:v>
                </c:pt>
                <c:pt idx="7288">
                  <c:v>7688</c:v>
                </c:pt>
                <c:pt idx="7289">
                  <c:v>7689</c:v>
                </c:pt>
                <c:pt idx="7290">
                  <c:v>7690</c:v>
                </c:pt>
                <c:pt idx="7291">
                  <c:v>7691</c:v>
                </c:pt>
                <c:pt idx="7292">
                  <c:v>7692</c:v>
                </c:pt>
                <c:pt idx="7293">
                  <c:v>7693</c:v>
                </c:pt>
                <c:pt idx="7294">
                  <c:v>7694</c:v>
                </c:pt>
                <c:pt idx="7295">
                  <c:v>7695</c:v>
                </c:pt>
                <c:pt idx="7296">
                  <c:v>7696</c:v>
                </c:pt>
                <c:pt idx="7297">
                  <c:v>7697</c:v>
                </c:pt>
                <c:pt idx="7298">
                  <c:v>7698</c:v>
                </c:pt>
                <c:pt idx="7299">
                  <c:v>7699</c:v>
                </c:pt>
                <c:pt idx="7300">
                  <c:v>7700</c:v>
                </c:pt>
                <c:pt idx="7301">
                  <c:v>7701</c:v>
                </c:pt>
                <c:pt idx="7302">
                  <c:v>7702</c:v>
                </c:pt>
                <c:pt idx="7303">
                  <c:v>7703</c:v>
                </c:pt>
                <c:pt idx="7304">
                  <c:v>7704</c:v>
                </c:pt>
                <c:pt idx="7305">
                  <c:v>7705</c:v>
                </c:pt>
                <c:pt idx="7306">
                  <c:v>7706</c:v>
                </c:pt>
                <c:pt idx="7307">
                  <c:v>7707</c:v>
                </c:pt>
                <c:pt idx="7308">
                  <c:v>7708</c:v>
                </c:pt>
                <c:pt idx="7309">
                  <c:v>7709</c:v>
                </c:pt>
                <c:pt idx="7310">
                  <c:v>7710</c:v>
                </c:pt>
                <c:pt idx="7311">
                  <c:v>7711</c:v>
                </c:pt>
                <c:pt idx="7312">
                  <c:v>7712</c:v>
                </c:pt>
                <c:pt idx="7313">
                  <c:v>7713</c:v>
                </c:pt>
                <c:pt idx="7314">
                  <c:v>7714</c:v>
                </c:pt>
                <c:pt idx="7315">
                  <c:v>7715</c:v>
                </c:pt>
                <c:pt idx="7316">
                  <c:v>7716</c:v>
                </c:pt>
                <c:pt idx="7317">
                  <c:v>7717</c:v>
                </c:pt>
                <c:pt idx="7318">
                  <c:v>7718</c:v>
                </c:pt>
                <c:pt idx="7319">
                  <c:v>7719</c:v>
                </c:pt>
                <c:pt idx="7320">
                  <c:v>7720</c:v>
                </c:pt>
                <c:pt idx="7321">
                  <c:v>7721</c:v>
                </c:pt>
                <c:pt idx="7322">
                  <c:v>7722</c:v>
                </c:pt>
                <c:pt idx="7323">
                  <c:v>7723</c:v>
                </c:pt>
                <c:pt idx="7324">
                  <c:v>7724</c:v>
                </c:pt>
                <c:pt idx="7325">
                  <c:v>7725</c:v>
                </c:pt>
                <c:pt idx="7326">
                  <c:v>7726</c:v>
                </c:pt>
                <c:pt idx="7327">
                  <c:v>7727</c:v>
                </c:pt>
                <c:pt idx="7328">
                  <c:v>7728</c:v>
                </c:pt>
                <c:pt idx="7329">
                  <c:v>7729</c:v>
                </c:pt>
                <c:pt idx="7330">
                  <c:v>7730</c:v>
                </c:pt>
                <c:pt idx="7331">
                  <c:v>7731</c:v>
                </c:pt>
                <c:pt idx="7332">
                  <c:v>7732</c:v>
                </c:pt>
                <c:pt idx="7333">
                  <c:v>7733</c:v>
                </c:pt>
                <c:pt idx="7334">
                  <c:v>7734</c:v>
                </c:pt>
                <c:pt idx="7335">
                  <c:v>7735</c:v>
                </c:pt>
                <c:pt idx="7336">
                  <c:v>7736</c:v>
                </c:pt>
                <c:pt idx="7337">
                  <c:v>7737</c:v>
                </c:pt>
                <c:pt idx="7338">
                  <c:v>7738</c:v>
                </c:pt>
                <c:pt idx="7339">
                  <c:v>7739</c:v>
                </c:pt>
                <c:pt idx="7340">
                  <c:v>7740</c:v>
                </c:pt>
                <c:pt idx="7341">
                  <c:v>7741</c:v>
                </c:pt>
                <c:pt idx="7342">
                  <c:v>7742</c:v>
                </c:pt>
                <c:pt idx="7343">
                  <c:v>7743</c:v>
                </c:pt>
                <c:pt idx="7344">
                  <c:v>7744</c:v>
                </c:pt>
                <c:pt idx="7345">
                  <c:v>7745</c:v>
                </c:pt>
                <c:pt idx="7346">
                  <c:v>7746</c:v>
                </c:pt>
                <c:pt idx="7347">
                  <c:v>7747</c:v>
                </c:pt>
                <c:pt idx="7348">
                  <c:v>7748</c:v>
                </c:pt>
                <c:pt idx="7349">
                  <c:v>7749</c:v>
                </c:pt>
                <c:pt idx="7350">
                  <c:v>7750</c:v>
                </c:pt>
                <c:pt idx="7351">
                  <c:v>7751</c:v>
                </c:pt>
                <c:pt idx="7352">
                  <c:v>7752</c:v>
                </c:pt>
                <c:pt idx="7353">
                  <c:v>7753</c:v>
                </c:pt>
                <c:pt idx="7354">
                  <c:v>7754</c:v>
                </c:pt>
                <c:pt idx="7355">
                  <c:v>7755</c:v>
                </c:pt>
                <c:pt idx="7356">
                  <c:v>7756</c:v>
                </c:pt>
                <c:pt idx="7357">
                  <c:v>7757</c:v>
                </c:pt>
                <c:pt idx="7358">
                  <c:v>7758</c:v>
                </c:pt>
                <c:pt idx="7359">
                  <c:v>7759</c:v>
                </c:pt>
                <c:pt idx="7360">
                  <c:v>7760</c:v>
                </c:pt>
                <c:pt idx="7361">
                  <c:v>7761</c:v>
                </c:pt>
                <c:pt idx="7362">
                  <c:v>7762</c:v>
                </c:pt>
                <c:pt idx="7363">
                  <c:v>7763</c:v>
                </c:pt>
                <c:pt idx="7364">
                  <c:v>7764</c:v>
                </c:pt>
                <c:pt idx="7365">
                  <c:v>7765</c:v>
                </c:pt>
                <c:pt idx="7366">
                  <c:v>7766</c:v>
                </c:pt>
                <c:pt idx="7367">
                  <c:v>7767</c:v>
                </c:pt>
                <c:pt idx="7368">
                  <c:v>7768</c:v>
                </c:pt>
                <c:pt idx="7369">
                  <c:v>7769</c:v>
                </c:pt>
                <c:pt idx="7370">
                  <c:v>7770</c:v>
                </c:pt>
                <c:pt idx="7371">
                  <c:v>7771</c:v>
                </c:pt>
                <c:pt idx="7372">
                  <c:v>7772</c:v>
                </c:pt>
                <c:pt idx="7373">
                  <c:v>7773</c:v>
                </c:pt>
                <c:pt idx="7374">
                  <c:v>7774</c:v>
                </c:pt>
                <c:pt idx="7375">
                  <c:v>7775</c:v>
                </c:pt>
                <c:pt idx="7376">
                  <c:v>7776</c:v>
                </c:pt>
                <c:pt idx="7377">
                  <c:v>7777</c:v>
                </c:pt>
                <c:pt idx="7378">
                  <c:v>7778</c:v>
                </c:pt>
                <c:pt idx="7379">
                  <c:v>7779</c:v>
                </c:pt>
                <c:pt idx="7380">
                  <c:v>7780</c:v>
                </c:pt>
                <c:pt idx="7381">
                  <c:v>7781</c:v>
                </c:pt>
                <c:pt idx="7382">
                  <c:v>7782</c:v>
                </c:pt>
                <c:pt idx="7383">
                  <c:v>7783</c:v>
                </c:pt>
                <c:pt idx="7384">
                  <c:v>7784</c:v>
                </c:pt>
                <c:pt idx="7385">
                  <c:v>7785</c:v>
                </c:pt>
                <c:pt idx="7386">
                  <c:v>7786</c:v>
                </c:pt>
                <c:pt idx="7387">
                  <c:v>7787</c:v>
                </c:pt>
                <c:pt idx="7388">
                  <c:v>7788</c:v>
                </c:pt>
                <c:pt idx="7389">
                  <c:v>7789</c:v>
                </c:pt>
                <c:pt idx="7390">
                  <c:v>7790</c:v>
                </c:pt>
                <c:pt idx="7391">
                  <c:v>7791</c:v>
                </c:pt>
                <c:pt idx="7392">
                  <c:v>7792</c:v>
                </c:pt>
                <c:pt idx="7393">
                  <c:v>7793</c:v>
                </c:pt>
                <c:pt idx="7394">
                  <c:v>7794</c:v>
                </c:pt>
                <c:pt idx="7395">
                  <c:v>7795</c:v>
                </c:pt>
                <c:pt idx="7396">
                  <c:v>7796</c:v>
                </c:pt>
                <c:pt idx="7397">
                  <c:v>7797</c:v>
                </c:pt>
                <c:pt idx="7398">
                  <c:v>7798</c:v>
                </c:pt>
                <c:pt idx="7399">
                  <c:v>7799</c:v>
                </c:pt>
                <c:pt idx="7400">
                  <c:v>7800</c:v>
                </c:pt>
                <c:pt idx="7401">
                  <c:v>7801</c:v>
                </c:pt>
                <c:pt idx="7402">
                  <c:v>7802</c:v>
                </c:pt>
                <c:pt idx="7403">
                  <c:v>7803</c:v>
                </c:pt>
                <c:pt idx="7404">
                  <c:v>7804</c:v>
                </c:pt>
                <c:pt idx="7405">
                  <c:v>7805</c:v>
                </c:pt>
                <c:pt idx="7406">
                  <c:v>7806</c:v>
                </c:pt>
                <c:pt idx="7407">
                  <c:v>7807</c:v>
                </c:pt>
                <c:pt idx="7408">
                  <c:v>7808</c:v>
                </c:pt>
                <c:pt idx="7409">
                  <c:v>7809</c:v>
                </c:pt>
                <c:pt idx="7410">
                  <c:v>7810</c:v>
                </c:pt>
                <c:pt idx="7411">
                  <c:v>7811</c:v>
                </c:pt>
                <c:pt idx="7412">
                  <c:v>7812</c:v>
                </c:pt>
                <c:pt idx="7413">
                  <c:v>7813</c:v>
                </c:pt>
                <c:pt idx="7414">
                  <c:v>7814</c:v>
                </c:pt>
                <c:pt idx="7415">
                  <c:v>7815</c:v>
                </c:pt>
                <c:pt idx="7416">
                  <c:v>7816</c:v>
                </c:pt>
                <c:pt idx="7417">
                  <c:v>7817</c:v>
                </c:pt>
                <c:pt idx="7418">
                  <c:v>7818</c:v>
                </c:pt>
                <c:pt idx="7419">
                  <c:v>7819</c:v>
                </c:pt>
                <c:pt idx="7420">
                  <c:v>7820</c:v>
                </c:pt>
                <c:pt idx="7421">
                  <c:v>7821</c:v>
                </c:pt>
                <c:pt idx="7422">
                  <c:v>7822</c:v>
                </c:pt>
                <c:pt idx="7423">
                  <c:v>7823</c:v>
                </c:pt>
                <c:pt idx="7424">
                  <c:v>7824</c:v>
                </c:pt>
                <c:pt idx="7425">
                  <c:v>7825</c:v>
                </c:pt>
                <c:pt idx="7426">
                  <c:v>7826</c:v>
                </c:pt>
                <c:pt idx="7427">
                  <c:v>7827</c:v>
                </c:pt>
                <c:pt idx="7428">
                  <c:v>7828</c:v>
                </c:pt>
                <c:pt idx="7429">
                  <c:v>7829</c:v>
                </c:pt>
                <c:pt idx="7430">
                  <c:v>7830</c:v>
                </c:pt>
                <c:pt idx="7431">
                  <c:v>7831</c:v>
                </c:pt>
                <c:pt idx="7432">
                  <c:v>7832</c:v>
                </c:pt>
                <c:pt idx="7433">
                  <c:v>7833</c:v>
                </c:pt>
                <c:pt idx="7434">
                  <c:v>7834</c:v>
                </c:pt>
                <c:pt idx="7435">
                  <c:v>7835</c:v>
                </c:pt>
                <c:pt idx="7436">
                  <c:v>7836</c:v>
                </c:pt>
                <c:pt idx="7437">
                  <c:v>7837</c:v>
                </c:pt>
                <c:pt idx="7438">
                  <c:v>7838</c:v>
                </c:pt>
                <c:pt idx="7439">
                  <c:v>7839</c:v>
                </c:pt>
                <c:pt idx="7440">
                  <c:v>7840</c:v>
                </c:pt>
                <c:pt idx="7441">
                  <c:v>7841</c:v>
                </c:pt>
                <c:pt idx="7442">
                  <c:v>7842</c:v>
                </c:pt>
                <c:pt idx="7443">
                  <c:v>7843</c:v>
                </c:pt>
                <c:pt idx="7444">
                  <c:v>7844</c:v>
                </c:pt>
                <c:pt idx="7445">
                  <c:v>7845</c:v>
                </c:pt>
                <c:pt idx="7446">
                  <c:v>7846</c:v>
                </c:pt>
                <c:pt idx="7447">
                  <c:v>7847</c:v>
                </c:pt>
                <c:pt idx="7448">
                  <c:v>7848</c:v>
                </c:pt>
                <c:pt idx="7449">
                  <c:v>7849</c:v>
                </c:pt>
                <c:pt idx="7450">
                  <c:v>7850</c:v>
                </c:pt>
                <c:pt idx="7451">
                  <c:v>7851</c:v>
                </c:pt>
                <c:pt idx="7452">
                  <c:v>7852</c:v>
                </c:pt>
                <c:pt idx="7453">
                  <c:v>7853</c:v>
                </c:pt>
                <c:pt idx="7454">
                  <c:v>7854</c:v>
                </c:pt>
                <c:pt idx="7455">
                  <c:v>7855</c:v>
                </c:pt>
                <c:pt idx="7456">
                  <c:v>7856</c:v>
                </c:pt>
                <c:pt idx="7457">
                  <c:v>7857</c:v>
                </c:pt>
                <c:pt idx="7458">
                  <c:v>7858</c:v>
                </c:pt>
                <c:pt idx="7459">
                  <c:v>7859</c:v>
                </c:pt>
                <c:pt idx="7460">
                  <c:v>7860</c:v>
                </c:pt>
                <c:pt idx="7461">
                  <c:v>7861</c:v>
                </c:pt>
                <c:pt idx="7462">
                  <c:v>7862</c:v>
                </c:pt>
                <c:pt idx="7463">
                  <c:v>7863</c:v>
                </c:pt>
                <c:pt idx="7464">
                  <c:v>7864</c:v>
                </c:pt>
                <c:pt idx="7465">
                  <c:v>7865</c:v>
                </c:pt>
                <c:pt idx="7466">
                  <c:v>7866</c:v>
                </c:pt>
                <c:pt idx="7467">
                  <c:v>7867</c:v>
                </c:pt>
                <c:pt idx="7468">
                  <c:v>7868</c:v>
                </c:pt>
                <c:pt idx="7469">
                  <c:v>7869</c:v>
                </c:pt>
                <c:pt idx="7470">
                  <c:v>7870</c:v>
                </c:pt>
                <c:pt idx="7471">
                  <c:v>7871</c:v>
                </c:pt>
                <c:pt idx="7472">
                  <c:v>7872</c:v>
                </c:pt>
                <c:pt idx="7473">
                  <c:v>7873</c:v>
                </c:pt>
                <c:pt idx="7474">
                  <c:v>7874</c:v>
                </c:pt>
                <c:pt idx="7475">
                  <c:v>7875</c:v>
                </c:pt>
                <c:pt idx="7476">
                  <c:v>7876</c:v>
                </c:pt>
                <c:pt idx="7477">
                  <c:v>7877</c:v>
                </c:pt>
                <c:pt idx="7478">
                  <c:v>7878</c:v>
                </c:pt>
                <c:pt idx="7479">
                  <c:v>7879</c:v>
                </c:pt>
                <c:pt idx="7480">
                  <c:v>7880</c:v>
                </c:pt>
                <c:pt idx="7481">
                  <c:v>7881</c:v>
                </c:pt>
                <c:pt idx="7482">
                  <c:v>7882</c:v>
                </c:pt>
                <c:pt idx="7483">
                  <c:v>7883</c:v>
                </c:pt>
                <c:pt idx="7484">
                  <c:v>7884</c:v>
                </c:pt>
                <c:pt idx="7485">
                  <c:v>7885</c:v>
                </c:pt>
                <c:pt idx="7486">
                  <c:v>7886</c:v>
                </c:pt>
                <c:pt idx="7487">
                  <c:v>7887</c:v>
                </c:pt>
                <c:pt idx="7488">
                  <c:v>7888</c:v>
                </c:pt>
                <c:pt idx="7489">
                  <c:v>7889</c:v>
                </c:pt>
                <c:pt idx="7490">
                  <c:v>7890</c:v>
                </c:pt>
                <c:pt idx="7491">
                  <c:v>7891</c:v>
                </c:pt>
                <c:pt idx="7492">
                  <c:v>7892</c:v>
                </c:pt>
                <c:pt idx="7493">
                  <c:v>7893</c:v>
                </c:pt>
                <c:pt idx="7494">
                  <c:v>7894</c:v>
                </c:pt>
                <c:pt idx="7495">
                  <c:v>7895</c:v>
                </c:pt>
                <c:pt idx="7496">
                  <c:v>7896</c:v>
                </c:pt>
                <c:pt idx="7497">
                  <c:v>7897</c:v>
                </c:pt>
                <c:pt idx="7498">
                  <c:v>7898</c:v>
                </c:pt>
                <c:pt idx="7499">
                  <c:v>7899</c:v>
                </c:pt>
                <c:pt idx="7500">
                  <c:v>7900</c:v>
                </c:pt>
                <c:pt idx="7501">
                  <c:v>7901</c:v>
                </c:pt>
                <c:pt idx="7502">
                  <c:v>7902</c:v>
                </c:pt>
                <c:pt idx="7503">
                  <c:v>7903</c:v>
                </c:pt>
                <c:pt idx="7504">
                  <c:v>7904</c:v>
                </c:pt>
                <c:pt idx="7505">
                  <c:v>7905</c:v>
                </c:pt>
                <c:pt idx="7506">
                  <c:v>7906</c:v>
                </c:pt>
                <c:pt idx="7507">
                  <c:v>7907</c:v>
                </c:pt>
                <c:pt idx="7508">
                  <c:v>7908</c:v>
                </c:pt>
                <c:pt idx="7509">
                  <c:v>7909</c:v>
                </c:pt>
                <c:pt idx="7510">
                  <c:v>7910</c:v>
                </c:pt>
                <c:pt idx="7511">
                  <c:v>7911</c:v>
                </c:pt>
                <c:pt idx="7512">
                  <c:v>7912</c:v>
                </c:pt>
                <c:pt idx="7513">
                  <c:v>7913</c:v>
                </c:pt>
                <c:pt idx="7514">
                  <c:v>7914</c:v>
                </c:pt>
                <c:pt idx="7515">
                  <c:v>7915</c:v>
                </c:pt>
                <c:pt idx="7516">
                  <c:v>7916</c:v>
                </c:pt>
                <c:pt idx="7517">
                  <c:v>7917</c:v>
                </c:pt>
                <c:pt idx="7518">
                  <c:v>7918</c:v>
                </c:pt>
                <c:pt idx="7519">
                  <c:v>7919</c:v>
                </c:pt>
                <c:pt idx="7520">
                  <c:v>7920</c:v>
                </c:pt>
                <c:pt idx="7521">
                  <c:v>7921</c:v>
                </c:pt>
                <c:pt idx="7522">
                  <c:v>7922</c:v>
                </c:pt>
                <c:pt idx="7523">
                  <c:v>7923</c:v>
                </c:pt>
                <c:pt idx="7524">
                  <c:v>7924</c:v>
                </c:pt>
                <c:pt idx="7525">
                  <c:v>7925</c:v>
                </c:pt>
                <c:pt idx="7526">
                  <c:v>7926</c:v>
                </c:pt>
                <c:pt idx="7527">
                  <c:v>7927</c:v>
                </c:pt>
                <c:pt idx="7528">
                  <c:v>7928</c:v>
                </c:pt>
                <c:pt idx="7529">
                  <c:v>7929</c:v>
                </c:pt>
                <c:pt idx="7530">
                  <c:v>7930</c:v>
                </c:pt>
                <c:pt idx="7531">
                  <c:v>7931</c:v>
                </c:pt>
                <c:pt idx="7532">
                  <c:v>7932</c:v>
                </c:pt>
                <c:pt idx="7533">
                  <c:v>7933</c:v>
                </c:pt>
                <c:pt idx="7534">
                  <c:v>7934</c:v>
                </c:pt>
                <c:pt idx="7535">
                  <c:v>7935</c:v>
                </c:pt>
                <c:pt idx="7536">
                  <c:v>7936</c:v>
                </c:pt>
                <c:pt idx="7537">
                  <c:v>7937</c:v>
                </c:pt>
                <c:pt idx="7538">
                  <c:v>7938</c:v>
                </c:pt>
                <c:pt idx="7539">
                  <c:v>7939</c:v>
                </c:pt>
                <c:pt idx="7540">
                  <c:v>7940</c:v>
                </c:pt>
                <c:pt idx="7541">
                  <c:v>7941</c:v>
                </c:pt>
                <c:pt idx="7542">
                  <c:v>7942</c:v>
                </c:pt>
                <c:pt idx="7543">
                  <c:v>7943</c:v>
                </c:pt>
                <c:pt idx="7544">
                  <c:v>7944</c:v>
                </c:pt>
                <c:pt idx="7545">
                  <c:v>7945</c:v>
                </c:pt>
                <c:pt idx="7546">
                  <c:v>7946</c:v>
                </c:pt>
                <c:pt idx="7547">
                  <c:v>7947</c:v>
                </c:pt>
                <c:pt idx="7548">
                  <c:v>7948</c:v>
                </c:pt>
                <c:pt idx="7549">
                  <c:v>7949</c:v>
                </c:pt>
                <c:pt idx="7550">
                  <c:v>7950</c:v>
                </c:pt>
                <c:pt idx="7551">
                  <c:v>7951</c:v>
                </c:pt>
                <c:pt idx="7552">
                  <c:v>7952</c:v>
                </c:pt>
                <c:pt idx="7553">
                  <c:v>7953</c:v>
                </c:pt>
                <c:pt idx="7554">
                  <c:v>7954</c:v>
                </c:pt>
                <c:pt idx="7555">
                  <c:v>7955</c:v>
                </c:pt>
                <c:pt idx="7556">
                  <c:v>7956</c:v>
                </c:pt>
                <c:pt idx="7557">
                  <c:v>7957</c:v>
                </c:pt>
                <c:pt idx="7558">
                  <c:v>7958</c:v>
                </c:pt>
                <c:pt idx="7559">
                  <c:v>7959</c:v>
                </c:pt>
                <c:pt idx="7560">
                  <c:v>7960</c:v>
                </c:pt>
                <c:pt idx="7561">
                  <c:v>7961</c:v>
                </c:pt>
                <c:pt idx="7562">
                  <c:v>7962</c:v>
                </c:pt>
                <c:pt idx="7563">
                  <c:v>7963</c:v>
                </c:pt>
                <c:pt idx="7564">
                  <c:v>7964</c:v>
                </c:pt>
                <c:pt idx="7565">
                  <c:v>7965</c:v>
                </c:pt>
                <c:pt idx="7566">
                  <c:v>7966</c:v>
                </c:pt>
                <c:pt idx="7567">
                  <c:v>7967</c:v>
                </c:pt>
                <c:pt idx="7568">
                  <c:v>7968</c:v>
                </c:pt>
                <c:pt idx="7569">
                  <c:v>7969</c:v>
                </c:pt>
                <c:pt idx="7570">
                  <c:v>7970</c:v>
                </c:pt>
                <c:pt idx="7571">
                  <c:v>7971</c:v>
                </c:pt>
                <c:pt idx="7572">
                  <c:v>7972</c:v>
                </c:pt>
                <c:pt idx="7573">
                  <c:v>7973</c:v>
                </c:pt>
                <c:pt idx="7574">
                  <c:v>7974</c:v>
                </c:pt>
                <c:pt idx="7575">
                  <c:v>7975</c:v>
                </c:pt>
                <c:pt idx="7576">
                  <c:v>7976</c:v>
                </c:pt>
                <c:pt idx="7577">
                  <c:v>7977</c:v>
                </c:pt>
                <c:pt idx="7578">
                  <c:v>7978</c:v>
                </c:pt>
                <c:pt idx="7579">
                  <c:v>7979</c:v>
                </c:pt>
                <c:pt idx="7580">
                  <c:v>7980</c:v>
                </c:pt>
                <c:pt idx="7581">
                  <c:v>7981</c:v>
                </c:pt>
                <c:pt idx="7582">
                  <c:v>7982</c:v>
                </c:pt>
                <c:pt idx="7583">
                  <c:v>7983</c:v>
                </c:pt>
                <c:pt idx="7584">
                  <c:v>7984</c:v>
                </c:pt>
                <c:pt idx="7585">
                  <c:v>7985</c:v>
                </c:pt>
                <c:pt idx="7586">
                  <c:v>7986</c:v>
                </c:pt>
                <c:pt idx="7587">
                  <c:v>7987</c:v>
                </c:pt>
                <c:pt idx="7588">
                  <c:v>7988</c:v>
                </c:pt>
                <c:pt idx="7589">
                  <c:v>7989</c:v>
                </c:pt>
                <c:pt idx="7590">
                  <c:v>7990</c:v>
                </c:pt>
                <c:pt idx="7591">
                  <c:v>7991</c:v>
                </c:pt>
                <c:pt idx="7592">
                  <c:v>7992</c:v>
                </c:pt>
                <c:pt idx="7593">
                  <c:v>7993</c:v>
                </c:pt>
                <c:pt idx="7594">
                  <c:v>7994</c:v>
                </c:pt>
                <c:pt idx="7595">
                  <c:v>7995</c:v>
                </c:pt>
                <c:pt idx="7596">
                  <c:v>7996</c:v>
                </c:pt>
                <c:pt idx="7597">
                  <c:v>7997</c:v>
                </c:pt>
                <c:pt idx="7598">
                  <c:v>7998</c:v>
                </c:pt>
                <c:pt idx="7599">
                  <c:v>7999</c:v>
                </c:pt>
                <c:pt idx="7600">
                  <c:v>8000</c:v>
                </c:pt>
                <c:pt idx="7601">
                  <c:v>8001</c:v>
                </c:pt>
                <c:pt idx="7602">
                  <c:v>8002</c:v>
                </c:pt>
                <c:pt idx="7603">
                  <c:v>8003</c:v>
                </c:pt>
                <c:pt idx="7604">
                  <c:v>8004</c:v>
                </c:pt>
                <c:pt idx="7605">
                  <c:v>8005</c:v>
                </c:pt>
                <c:pt idx="7606">
                  <c:v>8006</c:v>
                </c:pt>
                <c:pt idx="7607">
                  <c:v>8007</c:v>
                </c:pt>
                <c:pt idx="7608">
                  <c:v>8008</c:v>
                </c:pt>
                <c:pt idx="7609">
                  <c:v>8009</c:v>
                </c:pt>
                <c:pt idx="7610">
                  <c:v>8010</c:v>
                </c:pt>
                <c:pt idx="7611">
                  <c:v>8011</c:v>
                </c:pt>
                <c:pt idx="7612">
                  <c:v>8012</c:v>
                </c:pt>
                <c:pt idx="7613">
                  <c:v>8013</c:v>
                </c:pt>
                <c:pt idx="7614">
                  <c:v>8014</c:v>
                </c:pt>
                <c:pt idx="7615">
                  <c:v>8015</c:v>
                </c:pt>
                <c:pt idx="7616">
                  <c:v>8016</c:v>
                </c:pt>
                <c:pt idx="7617">
                  <c:v>8017</c:v>
                </c:pt>
                <c:pt idx="7618">
                  <c:v>8018</c:v>
                </c:pt>
                <c:pt idx="7619">
                  <c:v>8019</c:v>
                </c:pt>
                <c:pt idx="7620">
                  <c:v>8020</c:v>
                </c:pt>
                <c:pt idx="7621">
                  <c:v>8021</c:v>
                </c:pt>
                <c:pt idx="7622">
                  <c:v>8022</c:v>
                </c:pt>
                <c:pt idx="7623">
                  <c:v>8023</c:v>
                </c:pt>
                <c:pt idx="7624">
                  <c:v>8024</c:v>
                </c:pt>
                <c:pt idx="7625">
                  <c:v>8025</c:v>
                </c:pt>
                <c:pt idx="7626">
                  <c:v>8026</c:v>
                </c:pt>
                <c:pt idx="7627">
                  <c:v>8027</c:v>
                </c:pt>
                <c:pt idx="7628">
                  <c:v>8028</c:v>
                </c:pt>
                <c:pt idx="7629">
                  <c:v>8029</c:v>
                </c:pt>
                <c:pt idx="7630">
                  <c:v>8030</c:v>
                </c:pt>
                <c:pt idx="7631">
                  <c:v>8031</c:v>
                </c:pt>
                <c:pt idx="7632">
                  <c:v>8032</c:v>
                </c:pt>
                <c:pt idx="7633">
                  <c:v>8033</c:v>
                </c:pt>
                <c:pt idx="7634">
                  <c:v>8034</c:v>
                </c:pt>
                <c:pt idx="7635">
                  <c:v>8035</c:v>
                </c:pt>
                <c:pt idx="7636">
                  <c:v>8036</c:v>
                </c:pt>
                <c:pt idx="7637">
                  <c:v>8037</c:v>
                </c:pt>
                <c:pt idx="7638">
                  <c:v>8038</c:v>
                </c:pt>
                <c:pt idx="7639">
                  <c:v>8039</c:v>
                </c:pt>
                <c:pt idx="7640">
                  <c:v>8040</c:v>
                </c:pt>
                <c:pt idx="7641">
                  <c:v>8041</c:v>
                </c:pt>
                <c:pt idx="7642">
                  <c:v>8042</c:v>
                </c:pt>
                <c:pt idx="7643">
                  <c:v>8043</c:v>
                </c:pt>
                <c:pt idx="7644">
                  <c:v>8044</c:v>
                </c:pt>
                <c:pt idx="7645">
                  <c:v>8045</c:v>
                </c:pt>
                <c:pt idx="7646">
                  <c:v>8046</c:v>
                </c:pt>
                <c:pt idx="7647">
                  <c:v>8047</c:v>
                </c:pt>
                <c:pt idx="7648">
                  <c:v>8048</c:v>
                </c:pt>
                <c:pt idx="7649">
                  <c:v>8049</c:v>
                </c:pt>
                <c:pt idx="7650">
                  <c:v>8050</c:v>
                </c:pt>
                <c:pt idx="7651">
                  <c:v>8051</c:v>
                </c:pt>
                <c:pt idx="7652">
                  <c:v>8052</c:v>
                </c:pt>
                <c:pt idx="7653">
                  <c:v>8053</c:v>
                </c:pt>
                <c:pt idx="7654">
                  <c:v>8054</c:v>
                </c:pt>
                <c:pt idx="7655">
                  <c:v>8055</c:v>
                </c:pt>
                <c:pt idx="7656">
                  <c:v>8056</c:v>
                </c:pt>
                <c:pt idx="7657">
                  <c:v>8057</c:v>
                </c:pt>
                <c:pt idx="7658">
                  <c:v>8058</c:v>
                </c:pt>
                <c:pt idx="7659">
                  <c:v>8059</c:v>
                </c:pt>
                <c:pt idx="7660">
                  <c:v>8060</c:v>
                </c:pt>
                <c:pt idx="7661">
                  <c:v>8061</c:v>
                </c:pt>
                <c:pt idx="7662">
                  <c:v>8062</c:v>
                </c:pt>
                <c:pt idx="7663">
                  <c:v>8063</c:v>
                </c:pt>
                <c:pt idx="7664">
                  <c:v>8064</c:v>
                </c:pt>
                <c:pt idx="7665">
                  <c:v>8065</c:v>
                </c:pt>
                <c:pt idx="7666">
                  <c:v>8066</c:v>
                </c:pt>
                <c:pt idx="7667">
                  <c:v>8067</c:v>
                </c:pt>
                <c:pt idx="7668">
                  <c:v>8068</c:v>
                </c:pt>
                <c:pt idx="7669">
                  <c:v>8069</c:v>
                </c:pt>
                <c:pt idx="7670">
                  <c:v>8070</c:v>
                </c:pt>
                <c:pt idx="7671">
                  <c:v>8071</c:v>
                </c:pt>
                <c:pt idx="7672">
                  <c:v>8072</c:v>
                </c:pt>
                <c:pt idx="7673">
                  <c:v>8073</c:v>
                </c:pt>
                <c:pt idx="7674">
                  <c:v>8074</c:v>
                </c:pt>
                <c:pt idx="7675">
                  <c:v>8075</c:v>
                </c:pt>
                <c:pt idx="7676">
                  <c:v>8076</c:v>
                </c:pt>
                <c:pt idx="7677">
                  <c:v>8077</c:v>
                </c:pt>
                <c:pt idx="7678">
                  <c:v>8078</c:v>
                </c:pt>
                <c:pt idx="7679">
                  <c:v>8079</c:v>
                </c:pt>
                <c:pt idx="7680">
                  <c:v>8080</c:v>
                </c:pt>
                <c:pt idx="7681">
                  <c:v>8081</c:v>
                </c:pt>
                <c:pt idx="7682">
                  <c:v>8082</c:v>
                </c:pt>
                <c:pt idx="7683">
                  <c:v>8083</c:v>
                </c:pt>
                <c:pt idx="7684">
                  <c:v>8084</c:v>
                </c:pt>
                <c:pt idx="7685">
                  <c:v>8085</c:v>
                </c:pt>
                <c:pt idx="7686">
                  <c:v>8086</c:v>
                </c:pt>
                <c:pt idx="7687">
                  <c:v>8087</c:v>
                </c:pt>
                <c:pt idx="7688">
                  <c:v>8088</c:v>
                </c:pt>
                <c:pt idx="7689">
                  <c:v>8089</c:v>
                </c:pt>
                <c:pt idx="7690">
                  <c:v>8090</c:v>
                </c:pt>
                <c:pt idx="7691">
                  <c:v>8091</c:v>
                </c:pt>
                <c:pt idx="7692">
                  <c:v>8092</c:v>
                </c:pt>
                <c:pt idx="7693">
                  <c:v>8093</c:v>
                </c:pt>
                <c:pt idx="7694">
                  <c:v>8094</c:v>
                </c:pt>
                <c:pt idx="7695">
                  <c:v>8095</c:v>
                </c:pt>
                <c:pt idx="7696">
                  <c:v>8096</c:v>
                </c:pt>
                <c:pt idx="7697">
                  <c:v>8097</c:v>
                </c:pt>
                <c:pt idx="7698">
                  <c:v>8098</c:v>
                </c:pt>
                <c:pt idx="7699">
                  <c:v>8099</c:v>
                </c:pt>
                <c:pt idx="7700">
                  <c:v>8100</c:v>
                </c:pt>
                <c:pt idx="7701">
                  <c:v>8101</c:v>
                </c:pt>
                <c:pt idx="7702">
                  <c:v>8102</c:v>
                </c:pt>
                <c:pt idx="7703">
                  <c:v>8103</c:v>
                </c:pt>
                <c:pt idx="7704">
                  <c:v>8104</c:v>
                </c:pt>
                <c:pt idx="7705">
                  <c:v>8105</c:v>
                </c:pt>
                <c:pt idx="7706">
                  <c:v>8106</c:v>
                </c:pt>
                <c:pt idx="7707">
                  <c:v>8107</c:v>
                </c:pt>
                <c:pt idx="7708">
                  <c:v>8108</c:v>
                </c:pt>
                <c:pt idx="7709">
                  <c:v>8109</c:v>
                </c:pt>
                <c:pt idx="7710">
                  <c:v>8110</c:v>
                </c:pt>
                <c:pt idx="7711">
                  <c:v>8111</c:v>
                </c:pt>
                <c:pt idx="7712">
                  <c:v>8112</c:v>
                </c:pt>
                <c:pt idx="7713">
                  <c:v>8113</c:v>
                </c:pt>
                <c:pt idx="7714">
                  <c:v>8114</c:v>
                </c:pt>
                <c:pt idx="7715">
                  <c:v>8115</c:v>
                </c:pt>
                <c:pt idx="7716">
                  <c:v>8116</c:v>
                </c:pt>
                <c:pt idx="7717">
                  <c:v>8117</c:v>
                </c:pt>
                <c:pt idx="7718">
                  <c:v>8118</c:v>
                </c:pt>
                <c:pt idx="7719">
                  <c:v>8119</c:v>
                </c:pt>
                <c:pt idx="7720">
                  <c:v>8120</c:v>
                </c:pt>
                <c:pt idx="7721">
                  <c:v>8121</c:v>
                </c:pt>
                <c:pt idx="7722">
                  <c:v>8122</c:v>
                </c:pt>
                <c:pt idx="7723">
                  <c:v>8123</c:v>
                </c:pt>
                <c:pt idx="7724">
                  <c:v>8124</c:v>
                </c:pt>
                <c:pt idx="7725">
                  <c:v>8125</c:v>
                </c:pt>
                <c:pt idx="7726">
                  <c:v>8126</c:v>
                </c:pt>
                <c:pt idx="7727">
                  <c:v>8127</c:v>
                </c:pt>
                <c:pt idx="7728">
                  <c:v>8128</c:v>
                </c:pt>
                <c:pt idx="7729">
                  <c:v>8129</c:v>
                </c:pt>
                <c:pt idx="7730">
                  <c:v>8130</c:v>
                </c:pt>
                <c:pt idx="7731">
                  <c:v>8131</c:v>
                </c:pt>
                <c:pt idx="7732">
                  <c:v>8132</c:v>
                </c:pt>
                <c:pt idx="7733">
                  <c:v>8133</c:v>
                </c:pt>
                <c:pt idx="7734">
                  <c:v>8134</c:v>
                </c:pt>
                <c:pt idx="7735">
                  <c:v>8135</c:v>
                </c:pt>
                <c:pt idx="7736">
                  <c:v>8136</c:v>
                </c:pt>
                <c:pt idx="7737">
                  <c:v>8137</c:v>
                </c:pt>
                <c:pt idx="7738">
                  <c:v>8138</c:v>
                </c:pt>
                <c:pt idx="7739">
                  <c:v>8139</c:v>
                </c:pt>
                <c:pt idx="7740">
                  <c:v>8140</c:v>
                </c:pt>
                <c:pt idx="7741">
                  <c:v>8141</c:v>
                </c:pt>
                <c:pt idx="7742">
                  <c:v>8142</c:v>
                </c:pt>
                <c:pt idx="7743">
                  <c:v>8143</c:v>
                </c:pt>
                <c:pt idx="7744">
                  <c:v>8144</c:v>
                </c:pt>
                <c:pt idx="7745">
                  <c:v>8145</c:v>
                </c:pt>
                <c:pt idx="7746">
                  <c:v>8146</c:v>
                </c:pt>
                <c:pt idx="7747">
                  <c:v>8147</c:v>
                </c:pt>
                <c:pt idx="7748">
                  <c:v>8148</c:v>
                </c:pt>
                <c:pt idx="7749">
                  <c:v>8149</c:v>
                </c:pt>
                <c:pt idx="7750">
                  <c:v>8150</c:v>
                </c:pt>
                <c:pt idx="7751">
                  <c:v>8151</c:v>
                </c:pt>
                <c:pt idx="7752">
                  <c:v>8152</c:v>
                </c:pt>
                <c:pt idx="7753">
                  <c:v>8153</c:v>
                </c:pt>
                <c:pt idx="7754">
                  <c:v>8154</c:v>
                </c:pt>
                <c:pt idx="7755">
                  <c:v>8155</c:v>
                </c:pt>
                <c:pt idx="7756">
                  <c:v>8156</c:v>
                </c:pt>
                <c:pt idx="7757">
                  <c:v>8157</c:v>
                </c:pt>
                <c:pt idx="7758">
                  <c:v>8158</c:v>
                </c:pt>
                <c:pt idx="7759">
                  <c:v>8159</c:v>
                </c:pt>
                <c:pt idx="7760">
                  <c:v>8160</c:v>
                </c:pt>
                <c:pt idx="7761">
                  <c:v>8161</c:v>
                </c:pt>
                <c:pt idx="7762">
                  <c:v>8162</c:v>
                </c:pt>
                <c:pt idx="7763">
                  <c:v>8163</c:v>
                </c:pt>
                <c:pt idx="7764">
                  <c:v>8164</c:v>
                </c:pt>
                <c:pt idx="7765">
                  <c:v>8165</c:v>
                </c:pt>
                <c:pt idx="7766">
                  <c:v>8166</c:v>
                </c:pt>
                <c:pt idx="7767">
                  <c:v>8167</c:v>
                </c:pt>
                <c:pt idx="7768">
                  <c:v>8168</c:v>
                </c:pt>
                <c:pt idx="7769">
                  <c:v>8169</c:v>
                </c:pt>
                <c:pt idx="7770">
                  <c:v>8170</c:v>
                </c:pt>
                <c:pt idx="7771">
                  <c:v>8171</c:v>
                </c:pt>
                <c:pt idx="7772">
                  <c:v>8172</c:v>
                </c:pt>
                <c:pt idx="7773">
                  <c:v>8173</c:v>
                </c:pt>
                <c:pt idx="7774">
                  <c:v>8174</c:v>
                </c:pt>
                <c:pt idx="7775">
                  <c:v>8175</c:v>
                </c:pt>
                <c:pt idx="7776">
                  <c:v>8176</c:v>
                </c:pt>
                <c:pt idx="7777">
                  <c:v>8177</c:v>
                </c:pt>
                <c:pt idx="7778">
                  <c:v>8178</c:v>
                </c:pt>
                <c:pt idx="7779">
                  <c:v>8179</c:v>
                </c:pt>
                <c:pt idx="7780">
                  <c:v>8180</c:v>
                </c:pt>
                <c:pt idx="7781">
                  <c:v>8181</c:v>
                </c:pt>
                <c:pt idx="7782">
                  <c:v>8182</c:v>
                </c:pt>
                <c:pt idx="7783">
                  <c:v>8183</c:v>
                </c:pt>
                <c:pt idx="7784">
                  <c:v>8184</c:v>
                </c:pt>
                <c:pt idx="7785">
                  <c:v>8185</c:v>
                </c:pt>
                <c:pt idx="7786">
                  <c:v>8186</c:v>
                </c:pt>
                <c:pt idx="7787">
                  <c:v>8187</c:v>
                </c:pt>
                <c:pt idx="7788">
                  <c:v>8188</c:v>
                </c:pt>
                <c:pt idx="7789">
                  <c:v>8189</c:v>
                </c:pt>
                <c:pt idx="7790">
                  <c:v>8190</c:v>
                </c:pt>
                <c:pt idx="7791">
                  <c:v>8191</c:v>
                </c:pt>
                <c:pt idx="7792">
                  <c:v>8192</c:v>
                </c:pt>
                <c:pt idx="7793">
                  <c:v>8193</c:v>
                </c:pt>
                <c:pt idx="7794">
                  <c:v>8194</c:v>
                </c:pt>
                <c:pt idx="7795">
                  <c:v>8195</c:v>
                </c:pt>
                <c:pt idx="7796">
                  <c:v>8196</c:v>
                </c:pt>
                <c:pt idx="7797">
                  <c:v>8197</c:v>
                </c:pt>
                <c:pt idx="7798">
                  <c:v>8198</c:v>
                </c:pt>
                <c:pt idx="7799">
                  <c:v>8199</c:v>
                </c:pt>
                <c:pt idx="7800">
                  <c:v>8200</c:v>
                </c:pt>
                <c:pt idx="7801">
                  <c:v>8201</c:v>
                </c:pt>
                <c:pt idx="7802">
                  <c:v>8202</c:v>
                </c:pt>
                <c:pt idx="7803">
                  <c:v>8203</c:v>
                </c:pt>
                <c:pt idx="7804">
                  <c:v>8204</c:v>
                </c:pt>
                <c:pt idx="7805">
                  <c:v>8205</c:v>
                </c:pt>
                <c:pt idx="7806">
                  <c:v>8206</c:v>
                </c:pt>
                <c:pt idx="7807">
                  <c:v>8207</c:v>
                </c:pt>
                <c:pt idx="7808">
                  <c:v>8208</c:v>
                </c:pt>
                <c:pt idx="7809">
                  <c:v>8209</c:v>
                </c:pt>
                <c:pt idx="7810">
                  <c:v>8210</c:v>
                </c:pt>
                <c:pt idx="7811">
                  <c:v>8211</c:v>
                </c:pt>
                <c:pt idx="7812">
                  <c:v>8212</c:v>
                </c:pt>
                <c:pt idx="7813">
                  <c:v>8213</c:v>
                </c:pt>
                <c:pt idx="7814">
                  <c:v>8214</c:v>
                </c:pt>
                <c:pt idx="7815">
                  <c:v>8215</c:v>
                </c:pt>
                <c:pt idx="7816">
                  <c:v>8216</c:v>
                </c:pt>
                <c:pt idx="7817">
                  <c:v>8217</c:v>
                </c:pt>
                <c:pt idx="7818">
                  <c:v>8218</c:v>
                </c:pt>
                <c:pt idx="7819">
                  <c:v>8219</c:v>
                </c:pt>
                <c:pt idx="7820">
                  <c:v>8220</c:v>
                </c:pt>
                <c:pt idx="7821">
                  <c:v>8221</c:v>
                </c:pt>
                <c:pt idx="7822">
                  <c:v>8222</c:v>
                </c:pt>
                <c:pt idx="7823">
                  <c:v>8223</c:v>
                </c:pt>
                <c:pt idx="7824">
                  <c:v>8224</c:v>
                </c:pt>
                <c:pt idx="7825">
                  <c:v>8225</c:v>
                </c:pt>
                <c:pt idx="7826">
                  <c:v>8226</c:v>
                </c:pt>
                <c:pt idx="7827">
                  <c:v>8227</c:v>
                </c:pt>
                <c:pt idx="7828">
                  <c:v>8228</c:v>
                </c:pt>
                <c:pt idx="7829">
                  <c:v>8229</c:v>
                </c:pt>
                <c:pt idx="7830">
                  <c:v>8230</c:v>
                </c:pt>
                <c:pt idx="7831">
                  <c:v>8231</c:v>
                </c:pt>
                <c:pt idx="7832">
                  <c:v>8232</c:v>
                </c:pt>
                <c:pt idx="7833">
                  <c:v>8233</c:v>
                </c:pt>
                <c:pt idx="7834">
                  <c:v>8234</c:v>
                </c:pt>
                <c:pt idx="7835">
                  <c:v>8235</c:v>
                </c:pt>
                <c:pt idx="7836">
                  <c:v>8236</c:v>
                </c:pt>
                <c:pt idx="7837">
                  <c:v>8237</c:v>
                </c:pt>
                <c:pt idx="7838">
                  <c:v>8238</c:v>
                </c:pt>
                <c:pt idx="7839">
                  <c:v>8239</c:v>
                </c:pt>
                <c:pt idx="7840">
                  <c:v>8240</c:v>
                </c:pt>
                <c:pt idx="7841">
                  <c:v>8241</c:v>
                </c:pt>
                <c:pt idx="7842">
                  <c:v>8242</c:v>
                </c:pt>
                <c:pt idx="7843">
                  <c:v>8243</c:v>
                </c:pt>
                <c:pt idx="7844">
                  <c:v>8244</c:v>
                </c:pt>
                <c:pt idx="7845">
                  <c:v>8245</c:v>
                </c:pt>
                <c:pt idx="7846">
                  <c:v>8246</c:v>
                </c:pt>
                <c:pt idx="7847">
                  <c:v>8247</c:v>
                </c:pt>
                <c:pt idx="7848">
                  <c:v>8248</c:v>
                </c:pt>
                <c:pt idx="7849">
                  <c:v>8249</c:v>
                </c:pt>
                <c:pt idx="7850">
                  <c:v>8250</c:v>
                </c:pt>
                <c:pt idx="7851">
                  <c:v>8251</c:v>
                </c:pt>
                <c:pt idx="7852">
                  <c:v>8252</c:v>
                </c:pt>
                <c:pt idx="7853">
                  <c:v>8253</c:v>
                </c:pt>
                <c:pt idx="7854">
                  <c:v>8254</c:v>
                </c:pt>
                <c:pt idx="7855">
                  <c:v>8255</c:v>
                </c:pt>
                <c:pt idx="7856">
                  <c:v>8256</c:v>
                </c:pt>
                <c:pt idx="7857">
                  <c:v>8257</c:v>
                </c:pt>
                <c:pt idx="7858">
                  <c:v>8258</c:v>
                </c:pt>
                <c:pt idx="7859">
                  <c:v>8259</c:v>
                </c:pt>
                <c:pt idx="7860">
                  <c:v>8260</c:v>
                </c:pt>
                <c:pt idx="7861">
                  <c:v>8261</c:v>
                </c:pt>
                <c:pt idx="7862">
                  <c:v>8262</c:v>
                </c:pt>
                <c:pt idx="7863">
                  <c:v>8263</c:v>
                </c:pt>
                <c:pt idx="7864">
                  <c:v>8264</c:v>
                </c:pt>
                <c:pt idx="7865">
                  <c:v>8265</c:v>
                </c:pt>
                <c:pt idx="7866">
                  <c:v>8266</c:v>
                </c:pt>
                <c:pt idx="7867">
                  <c:v>8267</c:v>
                </c:pt>
                <c:pt idx="7868">
                  <c:v>8268</c:v>
                </c:pt>
                <c:pt idx="7869">
                  <c:v>8269</c:v>
                </c:pt>
                <c:pt idx="7870">
                  <c:v>8270</c:v>
                </c:pt>
                <c:pt idx="7871">
                  <c:v>8271</c:v>
                </c:pt>
                <c:pt idx="7872">
                  <c:v>8272</c:v>
                </c:pt>
                <c:pt idx="7873">
                  <c:v>8273</c:v>
                </c:pt>
                <c:pt idx="7874">
                  <c:v>8274</c:v>
                </c:pt>
                <c:pt idx="7875">
                  <c:v>8275</c:v>
                </c:pt>
                <c:pt idx="7876">
                  <c:v>8276</c:v>
                </c:pt>
                <c:pt idx="7877">
                  <c:v>8277</c:v>
                </c:pt>
                <c:pt idx="7878">
                  <c:v>8278</c:v>
                </c:pt>
                <c:pt idx="7879">
                  <c:v>8279</c:v>
                </c:pt>
                <c:pt idx="7880">
                  <c:v>8280</c:v>
                </c:pt>
                <c:pt idx="7881">
                  <c:v>8281</c:v>
                </c:pt>
                <c:pt idx="7882">
                  <c:v>8282</c:v>
                </c:pt>
                <c:pt idx="7883">
                  <c:v>8283</c:v>
                </c:pt>
                <c:pt idx="7884">
                  <c:v>8284</c:v>
                </c:pt>
                <c:pt idx="7885">
                  <c:v>8285</c:v>
                </c:pt>
                <c:pt idx="7886">
                  <c:v>8286</c:v>
                </c:pt>
                <c:pt idx="7887">
                  <c:v>8287</c:v>
                </c:pt>
                <c:pt idx="7888">
                  <c:v>8288</c:v>
                </c:pt>
                <c:pt idx="7889">
                  <c:v>8289</c:v>
                </c:pt>
                <c:pt idx="7890">
                  <c:v>8290</c:v>
                </c:pt>
                <c:pt idx="7891">
                  <c:v>8291</c:v>
                </c:pt>
                <c:pt idx="7892">
                  <c:v>8292</c:v>
                </c:pt>
                <c:pt idx="7893">
                  <c:v>8293</c:v>
                </c:pt>
                <c:pt idx="7894">
                  <c:v>8294</c:v>
                </c:pt>
                <c:pt idx="7895">
                  <c:v>8295</c:v>
                </c:pt>
                <c:pt idx="7896">
                  <c:v>8296</c:v>
                </c:pt>
                <c:pt idx="7897">
                  <c:v>8297</c:v>
                </c:pt>
                <c:pt idx="7898">
                  <c:v>8298</c:v>
                </c:pt>
                <c:pt idx="7899">
                  <c:v>8299</c:v>
                </c:pt>
                <c:pt idx="7900">
                  <c:v>8300</c:v>
                </c:pt>
                <c:pt idx="7901">
                  <c:v>8301</c:v>
                </c:pt>
                <c:pt idx="7902">
                  <c:v>8302</c:v>
                </c:pt>
                <c:pt idx="7903">
                  <c:v>8303</c:v>
                </c:pt>
                <c:pt idx="7904">
                  <c:v>8304</c:v>
                </c:pt>
                <c:pt idx="7905">
                  <c:v>8305</c:v>
                </c:pt>
                <c:pt idx="7906">
                  <c:v>8306</c:v>
                </c:pt>
                <c:pt idx="7907">
                  <c:v>8307</c:v>
                </c:pt>
                <c:pt idx="7908">
                  <c:v>8308</c:v>
                </c:pt>
                <c:pt idx="7909">
                  <c:v>8309</c:v>
                </c:pt>
                <c:pt idx="7910">
                  <c:v>8310</c:v>
                </c:pt>
                <c:pt idx="7911">
                  <c:v>8311</c:v>
                </c:pt>
                <c:pt idx="7912">
                  <c:v>8312</c:v>
                </c:pt>
                <c:pt idx="7913">
                  <c:v>8313</c:v>
                </c:pt>
                <c:pt idx="7914">
                  <c:v>8314</c:v>
                </c:pt>
                <c:pt idx="7915">
                  <c:v>8315</c:v>
                </c:pt>
                <c:pt idx="7916">
                  <c:v>8316</c:v>
                </c:pt>
                <c:pt idx="7917">
                  <c:v>8317</c:v>
                </c:pt>
                <c:pt idx="7918">
                  <c:v>8318</c:v>
                </c:pt>
                <c:pt idx="7919">
                  <c:v>8319</c:v>
                </c:pt>
                <c:pt idx="7920">
                  <c:v>8320</c:v>
                </c:pt>
                <c:pt idx="7921">
                  <c:v>8321</c:v>
                </c:pt>
                <c:pt idx="7922">
                  <c:v>8322</c:v>
                </c:pt>
                <c:pt idx="7923">
                  <c:v>8323</c:v>
                </c:pt>
                <c:pt idx="7924">
                  <c:v>8324</c:v>
                </c:pt>
                <c:pt idx="7925">
                  <c:v>8325</c:v>
                </c:pt>
                <c:pt idx="7926">
                  <c:v>8326</c:v>
                </c:pt>
                <c:pt idx="7927">
                  <c:v>8327</c:v>
                </c:pt>
                <c:pt idx="7928">
                  <c:v>8328</c:v>
                </c:pt>
                <c:pt idx="7929">
                  <c:v>8329</c:v>
                </c:pt>
                <c:pt idx="7930">
                  <c:v>8330</c:v>
                </c:pt>
                <c:pt idx="7931">
                  <c:v>8331</c:v>
                </c:pt>
                <c:pt idx="7932">
                  <c:v>8332</c:v>
                </c:pt>
                <c:pt idx="7933">
                  <c:v>8333</c:v>
                </c:pt>
                <c:pt idx="7934">
                  <c:v>8334</c:v>
                </c:pt>
                <c:pt idx="7935">
                  <c:v>8335</c:v>
                </c:pt>
                <c:pt idx="7936">
                  <c:v>8336</c:v>
                </c:pt>
                <c:pt idx="7937">
                  <c:v>8337</c:v>
                </c:pt>
                <c:pt idx="7938">
                  <c:v>8338</c:v>
                </c:pt>
                <c:pt idx="7939">
                  <c:v>8339</c:v>
                </c:pt>
                <c:pt idx="7940">
                  <c:v>8340</c:v>
                </c:pt>
                <c:pt idx="7941">
                  <c:v>8341</c:v>
                </c:pt>
                <c:pt idx="7942">
                  <c:v>8342</c:v>
                </c:pt>
                <c:pt idx="7943">
                  <c:v>8343</c:v>
                </c:pt>
                <c:pt idx="7944">
                  <c:v>8344</c:v>
                </c:pt>
                <c:pt idx="7945">
                  <c:v>8345</c:v>
                </c:pt>
                <c:pt idx="7946">
                  <c:v>8346</c:v>
                </c:pt>
                <c:pt idx="7947">
                  <c:v>8347</c:v>
                </c:pt>
                <c:pt idx="7948">
                  <c:v>8348</c:v>
                </c:pt>
                <c:pt idx="7949">
                  <c:v>8349</c:v>
                </c:pt>
                <c:pt idx="7950">
                  <c:v>8350</c:v>
                </c:pt>
                <c:pt idx="7951">
                  <c:v>8351</c:v>
                </c:pt>
                <c:pt idx="7952">
                  <c:v>8352</c:v>
                </c:pt>
                <c:pt idx="7953">
                  <c:v>8353</c:v>
                </c:pt>
                <c:pt idx="7954">
                  <c:v>8354</c:v>
                </c:pt>
                <c:pt idx="7955">
                  <c:v>8355</c:v>
                </c:pt>
                <c:pt idx="7956">
                  <c:v>8356</c:v>
                </c:pt>
                <c:pt idx="7957">
                  <c:v>8357</c:v>
                </c:pt>
                <c:pt idx="7958">
                  <c:v>8358</c:v>
                </c:pt>
                <c:pt idx="7959">
                  <c:v>8359</c:v>
                </c:pt>
                <c:pt idx="7960">
                  <c:v>8360</c:v>
                </c:pt>
                <c:pt idx="7961">
                  <c:v>8361</c:v>
                </c:pt>
                <c:pt idx="7962">
                  <c:v>8362</c:v>
                </c:pt>
                <c:pt idx="7963">
                  <c:v>8363</c:v>
                </c:pt>
                <c:pt idx="7964">
                  <c:v>8364</c:v>
                </c:pt>
                <c:pt idx="7965">
                  <c:v>8365</c:v>
                </c:pt>
                <c:pt idx="7966">
                  <c:v>8366</c:v>
                </c:pt>
                <c:pt idx="7967">
                  <c:v>8367</c:v>
                </c:pt>
                <c:pt idx="7968">
                  <c:v>8368</c:v>
                </c:pt>
                <c:pt idx="7969">
                  <c:v>8369</c:v>
                </c:pt>
                <c:pt idx="7970">
                  <c:v>8370</c:v>
                </c:pt>
                <c:pt idx="7971">
                  <c:v>8371</c:v>
                </c:pt>
                <c:pt idx="7972">
                  <c:v>8372</c:v>
                </c:pt>
                <c:pt idx="7973">
                  <c:v>8373</c:v>
                </c:pt>
                <c:pt idx="7974">
                  <c:v>8374</c:v>
                </c:pt>
                <c:pt idx="7975">
                  <c:v>8375</c:v>
                </c:pt>
                <c:pt idx="7976">
                  <c:v>8376</c:v>
                </c:pt>
                <c:pt idx="7977">
                  <c:v>8377</c:v>
                </c:pt>
                <c:pt idx="7978">
                  <c:v>8378</c:v>
                </c:pt>
                <c:pt idx="7979">
                  <c:v>8379</c:v>
                </c:pt>
                <c:pt idx="7980">
                  <c:v>8380</c:v>
                </c:pt>
                <c:pt idx="7981">
                  <c:v>8381</c:v>
                </c:pt>
                <c:pt idx="7982">
                  <c:v>8382</c:v>
                </c:pt>
                <c:pt idx="7983">
                  <c:v>8383</c:v>
                </c:pt>
                <c:pt idx="7984">
                  <c:v>8384</c:v>
                </c:pt>
                <c:pt idx="7985">
                  <c:v>8385</c:v>
                </c:pt>
                <c:pt idx="7986">
                  <c:v>8386</c:v>
                </c:pt>
                <c:pt idx="7987">
                  <c:v>8387</c:v>
                </c:pt>
                <c:pt idx="7988">
                  <c:v>8388</c:v>
                </c:pt>
                <c:pt idx="7989">
                  <c:v>8389</c:v>
                </c:pt>
                <c:pt idx="7990">
                  <c:v>8390</c:v>
                </c:pt>
                <c:pt idx="7991">
                  <c:v>8391</c:v>
                </c:pt>
                <c:pt idx="7992">
                  <c:v>8392</c:v>
                </c:pt>
                <c:pt idx="7993">
                  <c:v>8393</c:v>
                </c:pt>
                <c:pt idx="7994">
                  <c:v>8394</c:v>
                </c:pt>
                <c:pt idx="7995">
                  <c:v>8395</c:v>
                </c:pt>
                <c:pt idx="7996">
                  <c:v>8396</c:v>
                </c:pt>
                <c:pt idx="7997">
                  <c:v>8397</c:v>
                </c:pt>
                <c:pt idx="7998">
                  <c:v>8398</c:v>
                </c:pt>
                <c:pt idx="7999">
                  <c:v>8399</c:v>
                </c:pt>
                <c:pt idx="8000">
                  <c:v>8400</c:v>
                </c:pt>
                <c:pt idx="8001">
                  <c:v>8401</c:v>
                </c:pt>
                <c:pt idx="8002">
                  <c:v>8402</c:v>
                </c:pt>
                <c:pt idx="8003">
                  <c:v>8403</c:v>
                </c:pt>
                <c:pt idx="8004">
                  <c:v>8404</c:v>
                </c:pt>
                <c:pt idx="8005">
                  <c:v>8405</c:v>
                </c:pt>
                <c:pt idx="8006">
                  <c:v>8406</c:v>
                </c:pt>
                <c:pt idx="8007">
                  <c:v>8407</c:v>
                </c:pt>
                <c:pt idx="8008">
                  <c:v>8408</c:v>
                </c:pt>
                <c:pt idx="8009">
                  <c:v>8409</c:v>
                </c:pt>
                <c:pt idx="8010">
                  <c:v>8410</c:v>
                </c:pt>
                <c:pt idx="8011">
                  <c:v>8411</c:v>
                </c:pt>
                <c:pt idx="8012">
                  <c:v>8412</c:v>
                </c:pt>
                <c:pt idx="8013">
                  <c:v>8413</c:v>
                </c:pt>
                <c:pt idx="8014">
                  <c:v>8414</c:v>
                </c:pt>
                <c:pt idx="8015">
                  <c:v>8415</c:v>
                </c:pt>
                <c:pt idx="8016">
                  <c:v>8416</c:v>
                </c:pt>
                <c:pt idx="8017">
                  <c:v>8417</c:v>
                </c:pt>
                <c:pt idx="8018">
                  <c:v>8418</c:v>
                </c:pt>
                <c:pt idx="8019">
                  <c:v>8419</c:v>
                </c:pt>
                <c:pt idx="8020">
                  <c:v>8420</c:v>
                </c:pt>
                <c:pt idx="8021">
                  <c:v>8421</c:v>
                </c:pt>
                <c:pt idx="8022">
                  <c:v>8422</c:v>
                </c:pt>
                <c:pt idx="8023">
                  <c:v>8423</c:v>
                </c:pt>
                <c:pt idx="8024">
                  <c:v>8424</c:v>
                </c:pt>
                <c:pt idx="8025">
                  <c:v>8425</c:v>
                </c:pt>
                <c:pt idx="8026">
                  <c:v>8426</c:v>
                </c:pt>
                <c:pt idx="8027">
                  <c:v>8427</c:v>
                </c:pt>
                <c:pt idx="8028">
                  <c:v>8428</c:v>
                </c:pt>
                <c:pt idx="8029">
                  <c:v>8429</c:v>
                </c:pt>
                <c:pt idx="8030">
                  <c:v>8430</c:v>
                </c:pt>
                <c:pt idx="8031">
                  <c:v>8431</c:v>
                </c:pt>
                <c:pt idx="8032">
                  <c:v>8432</c:v>
                </c:pt>
                <c:pt idx="8033">
                  <c:v>8433</c:v>
                </c:pt>
                <c:pt idx="8034">
                  <c:v>8434</c:v>
                </c:pt>
                <c:pt idx="8035">
                  <c:v>8435</c:v>
                </c:pt>
                <c:pt idx="8036">
                  <c:v>8436</c:v>
                </c:pt>
                <c:pt idx="8037">
                  <c:v>8437</c:v>
                </c:pt>
                <c:pt idx="8038">
                  <c:v>8438</c:v>
                </c:pt>
                <c:pt idx="8039">
                  <c:v>8439</c:v>
                </c:pt>
                <c:pt idx="8040">
                  <c:v>8440</c:v>
                </c:pt>
                <c:pt idx="8041">
                  <c:v>8441</c:v>
                </c:pt>
                <c:pt idx="8042">
                  <c:v>8442</c:v>
                </c:pt>
                <c:pt idx="8043">
                  <c:v>8443</c:v>
                </c:pt>
                <c:pt idx="8044">
                  <c:v>8444</c:v>
                </c:pt>
                <c:pt idx="8045">
                  <c:v>8445</c:v>
                </c:pt>
                <c:pt idx="8046">
                  <c:v>8446</c:v>
                </c:pt>
                <c:pt idx="8047">
                  <c:v>8447</c:v>
                </c:pt>
                <c:pt idx="8048">
                  <c:v>8448</c:v>
                </c:pt>
                <c:pt idx="8049">
                  <c:v>8449</c:v>
                </c:pt>
                <c:pt idx="8050">
                  <c:v>8450</c:v>
                </c:pt>
                <c:pt idx="8051">
                  <c:v>8451</c:v>
                </c:pt>
                <c:pt idx="8052">
                  <c:v>8452</c:v>
                </c:pt>
                <c:pt idx="8053">
                  <c:v>8453</c:v>
                </c:pt>
                <c:pt idx="8054">
                  <c:v>8454</c:v>
                </c:pt>
                <c:pt idx="8055">
                  <c:v>8455</c:v>
                </c:pt>
                <c:pt idx="8056">
                  <c:v>8456</c:v>
                </c:pt>
                <c:pt idx="8057">
                  <c:v>8457</c:v>
                </c:pt>
                <c:pt idx="8058">
                  <c:v>8458</c:v>
                </c:pt>
                <c:pt idx="8059">
                  <c:v>8459</c:v>
                </c:pt>
                <c:pt idx="8060">
                  <c:v>8460</c:v>
                </c:pt>
                <c:pt idx="8061">
                  <c:v>8461</c:v>
                </c:pt>
                <c:pt idx="8062">
                  <c:v>8462</c:v>
                </c:pt>
                <c:pt idx="8063">
                  <c:v>8463</c:v>
                </c:pt>
                <c:pt idx="8064">
                  <c:v>8464</c:v>
                </c:pt>
                <c:pt idx="8065">
                  <c:v>8465</c:v>
                </c:pt>
                <c:pt idx="8066">
                  <c:v>8466</c:v>
                </c:pt>
                <c:pt idx="8067">
                  <c:v>8467</c:v>
                </c:pt>
                <c:pt idx="8068">
                  <c:v>8468</c:v>
                </c:pt>
                <c:pt idx="8069">
                  <c:v>8469</c:v>
                </c:pt>
                <c:pt idx="8070">
                  <c:v>8470</c:v>
                </c:pt>
                <c:pt idx="8071">
                  <c:v>8471</c:v>
                </c:pt>
                <c:pt idx="8072">
                  <c:v>8472</c:v>
                </c:pt>
                <c:pt idx="8073">
                  <c:v>8473</c:v>
                </c:pt>
                <c:pt idx="8074">
                  <c:v>8474</c:v>
                </c:pt>
                <c:pt idx="8075">
                  <c:v>8475</c:v>
                </c:pt>
                <c:pt idx="8076">
                  <c:v>8476</c:v>
                </c:pt>
                <c:pt idx="8077">
                  <c:v>8477</c:v>
                </c:pt>
                <c:pt idx="8078">
                  <c:v>8478</c:v>
                </c:pt>
                <c:pt idx="8079">
                  <c:v>8479</c:v>
                </c:pt>
                <c:pt idx="8080">
                  <c:v>8480</c:v>
                </c:pt>
                <c:pt idx="8081">
                  <c:v>8481</c:v>
                </c:pt>
                <c:pt idx="8082">
                  <c:v>8482</c:v>
                </c:pt>
                <c:pt idx="8083">
                  <c:v>8483</c:v>
                </c:pt>
                <c:pt idx="8084">
                  <c:v>8484</c:v>
                </c:pt>
                <c:pt idx="8085">
                  <c:v>8485</c:v>
                </c:pt>
                <c:pt idx="8086">
                  <c:v>8486</c:v>
                </c:pt>
                <c:pt idx="8087">
                  <c:v>8487</c:v>
                </c:pt>
                <c:pt idx="8088">
                  <c:v>8488</c:v>
                </c:pt>
                <c:pt idx="8089">
                  <c:v>8489</c:v>
                </c:pt>
                <c:pt idx="8090">
                  <c:v>8490</c:v>
                </c:pt>
                <c:pt idx="8091">
                  <c:v>8491</c:v>
                </c:pt>
                <c:pt idx="8092">
                  <c:v>8492</c:v>
                </c:pt>
                <c:pt idx="8093">
                  <c:v>8493</c:v>
                </c:pt>
                <c:pt idx="8094">
                  <c:v>8494</c:v>
                </c:pt>
                <c:pt idx="8095">
                  <c:v>8495</c:v>
                </c:pt>
                <c:pt idx="8096">
                  <c:v>8496</c:v>
                </c:pt>
                <c:pt idx="8097">
                  <c:v>8497</c:v>
                </c:pt>
                <c:pt idx="8098">
                  <c:v>8498</c:v>
                </c:pt>
                <c:pt idx="8099">
                  <c:v>8499</c:v>
                </c:pt>
                <c:pt idx="8100">
                  <c:v>8500</c:v>
                </c:pt>
                <c:pt idx="8101">
                  <c:v>8501</c:v>
                </c:pt>
                <c:pt idx="8102">
                  <c:v>8502</c:v>
                </c:pt>
                <c:pt idx="8103">
                  <c:v>8503</c:v>
                </c:pt>
                <c:pt idx="8104">
                  <c:v>8504</c:v>
                </c:pt>
                <c:pt idx="8105">
                  <c:v>8505</c:v>
                </c:pt>
                <c:pt idx="8106">
                  <c:v>8506</c:v>
                </c:pt>
                <c:pt idx="8107">
                  <c:v>8507</c:v>
                </c:pt>
                <c:pt idx="8108">
                  <c:v>8508</c:v>
                </c:pt>
                <c:pt idx="8109">
                  <c:v>8509</c:v>
                </c:pt>
                <c:pt idx="8110">
                  <c:v>8510</c:v>
                </c:pt>
                <c:pt idx="8111">
                  <c:v>8511</c:v>
                </c:pt>
                <c:pt idx="8112">
                  <c:v>8512</c:v>
                </c:pt>
                <c:pt idx="8113">
                  <c:v>8513</c:v>
                </c:pt>
                <c:pt idx="8114">
                  <c:v>8514</c:v>
                </c:pt>
                <c:pt idx="8115">
                  <c:v>8515</c:v>
                </c:pt>
                <c:pt idx="8116">
                  <c:v>8516</c:v>
                </c:pt>
                <c:pt idx="8117">
                  <c:v>8517</c:v>
                </c:pt>
                <c:pt idx="8118">
                  <c:v>8518</c:v>
                </c:pt>
                <c:pt idx="8119">
                  <c:v>8519</c:v>
                </c:pt>
                <c:pt idx="8120">
                  <c:v>8520</c:v>
                </c:pt>
                <c:pt idx="8121">
                  <c:v>8521</c:v>
                </c:pt>
                <c:pt idx="8122">
                  <c:v>8522</c:v>
                </c:pt>
                <c:pt idx="8123">
                  <c:v>8523</c:v>
                </c:pt>
                <c:pt idx="8124">
                  <c:v>8524</c:v>
                </c:pt>
                <c:pt idx="8125">
                  <c:v>8525</c:v>
                </c:pt>
                <c:pt idx="8126">
                  <c:v>8526</c:v>
                </c:pt>
                <c:pt idx="8127">
                  <c:v>8527</c:v>
                </c:pt>
                <c:pt idx="8128">
                  <c:v>8528</c:v>
                </c:pt>
                <c:pt idx="8129">
                  <c:v>8529</c:v>
                </c:pt>
                <c:pt idx="8130">
                  <c:v>8530</c:v>
                </c:pt>
                <c:pt idx="8131">
                  <c:v>8531</c:v>
                </c:pt>
                <c:pt idx="8132">
                  <c:v>8532</c:v>
                </c:pt>
                <c:pt idx="8133">
                  <c:v>8533</c:v>
                </c:pt>
                <c:pt idx="8134">
                  <c:v>8534</c:v>
                </c:pt>
                <c:pt idx="8135">
                  <c:v>8535</c:v>
                </c:pt>
                <c:pt idx="8136">
                  <c:v>8536</c:v>
                </c:pt>
                <c:pt idx="8137">
                  <c:v>8537</c:v>
                </c:pt>
                <c:pt idx="8138">
                  <c:v>8538</c:v>
                </c:pt>
                <c:pt idx="8139">
                  <c:v>8539</c:v>
                </c:pt>
                <c:pt idx="8140">
                  <c:v>8540</c:v>
                </c:pt>
                <c:pt idx="8141">
                  <c:v>8541</c:v>
                </c:pt>
                <c:pt idx="8142">
                  <c:v>8542</c:v>
                </c:pt>
                <c:pt idx="8143">
                  <c:v>8543</c:v>
                </c:pt>
                <c:pt idx="8144">
                  <c:v>8544</c:v>
                </c:pt>
                <c:pt idx="8145">
                  <c:v>8545</c:v>
                </c:pt>
                <c:pt idx="8146">
                  <c:v>8546</c:v>
                </c:pt>
                <c:pt idx="8147">
                  <c:v>8547</c:v>
                </c:pt>
                <c:pt idx="8148">
                  <c:v>8548</c:v>
                </c:pt>
                <c:pt idx="8149">
                  <c:v>8549</c:v>
                </c:pt>
                <c:pt idx="8150">
                  <c:v>8550</c:v>
                </c:pt>
                <c:pt idx="8151">
                  <c:v>8551</c:v>
                </c:pt>
                <c:pt idx="8152">
                  <c:v>8552</c:v>
                </c:pt>
                <c:pt idx="8153">
                  <c:v>8553</c:v>
                </c:pt>
                <c:pt idx="8154">
                  <c:v>8554</c:v>
                </c:pt>
                <c:pt idx="8155">
                  <c:v>8555</c:v>
                </c:pt>
                <c:pt idx="8156">
                  <c:v>8556</c:v>
                </c:pt>
                <c:pt idx="8157">
                  <c:v>8557</c:v>
                </c:pt>
                <c:pt idx="8158">
                  <c:v>8558</c:v>
                </c:pt>
                <c:pt idx="8159">
                  <c:v>8559</c:v>
                </c:pt>
                <c:pt idx="8160">
                  <c:v>8560</c:v>
                </c:pt>
                <c:pt idx="8161">
                  <c:v>8561</c:v>
                </c:pt>
                <c:pt idx="8162">
                  <c:v>8562</c:v>
                </c:pt>
                <c:pt idx="8163">
                  <c:v>8563</c:v>
                </c:pt>
                <c:pt idx="8164">
                  <c:v>8564</c:v>
                </c:pt>
                <c:pt idx="8165">
                  <c:v>8565</c:v>
                </c:pt>
                <c:pt idx="8166">
                  <c:v>8566</c:v>
                </c:pt>
                <c:pt idx="8167">
                  <c:v>8567</c:v>
                </c:pt>
                <c:pt idx="8168">
                  <c:v>8568</c:v>
                </c:pt>
                <c:pt idx="8169">
                  <c:v>8569</c:v>
                </c:pt>
                <c:pt idx="8170">
                  <c:v>8570</c:v>
                </c:pt>
                <c:pt idx="8171">
                  <c:v>8571</c:v>
                </c:pt>
                <c:pt idx="8172">
                  <c:v>8572</c:v>
                </c:pt>
                <c:pt idx="8173">
                  <c:v>8573</c:v>
                </c:pt>
                <c:pt idx="8174">
                  <c:v>8574</c:v>
                </c:pt>
                <c:pt idx="8175">
                  <c:v>8575</c:v>
                </c:pt>
                <c:pt idx="8176">
                  <c:v>8576</c:v>
                </c:pt>
                <c:pt idx="8177">
                  <c:v>8577</c:v>
                </c:pt>
                <c:pt idx="8178">
                  <c:v>8578</c:v>
                </c:pt>
                <c:pt idx="8179">
                  <c:v>8579</c:v>
                </c:pt>
                <c:pt idx="8180">
                  <c:v>8580</c:v>
                </c:pt>
                <c:pt idx="8181">
                  <c:v>8581</c:v>
                </c:pt>
                <c:pt idx="8182">
                  <c:v>8582</c:v>
                </c:pt>
                <c:pt idx="8183">
                  <c:v>8583</c:v>
                </c:pt>
                <c:pt idx="8184">
                  <c:v>8584</c:v>
                </c:pt>
                <c:pt idx="8185">
                  <c:v>8585</c:v>
                </c:pt>
                <c:pt idx="8186">
                  <c:v>8586</c:v>
                </c:pt>
                <c:pt idx="8187">
                  <c:v>8587</c:v>
                </c:pt>
                <c:pt idx="8188">
                  <c:v>8588</c:v>
                </c:pt>
                <c:pt idx="8189">
                  <c:v>8589</c:v>
                </c:pt>
                <c:pt idx="8190">
                  <c:v>8590</c:v>
                </c:pt>
                <c:pt idx="8191">
                  <c:v>8591</c:v>
                </c:pt>
                <c:pt idx="8192">
                  <c:v>8592</c:v>
                </c:pt>
                <c:pt idx="8193">
                  <c:v>8593</c:v>
                </c:pt>
                <c:pt idx="8194">
                  <c:v>8594</c:v>
                </c:pt>
                <c:pt idx="8195">
                  <c:v>8595</c:v>
                </c:pt>
                <c:pt idx="8196">
                  <c:v>8596</c:v>
                </c:pt>
                <c:pt idx="8197">
                  <c:v>8597</c:v>
                </c:pt>
                <c:pt idx="8198">
                  <c:v>8598</c:v>
                </c:pt>
                <c:pt idx="8199">
                  <c:v>8599</c:v>
                </c:pt>
                <c:pt idx="8200">
                  <c:v>8600</c:v>
                </c:pt>
                <c:pt idx="8201">
                  <c:v>8601</c:v>
                </c:pt>
                <c:pt idx="8202">
                  <c:v>8602</c:v>
                </c:pt>
                <c:pt idx="8203">
                  <c:v>8603</c:v>
                </c:pt>
                <c:pt idx="8204">
                  <c:v>8604</c:v>
                </c:pt>
                <c:pt idx="8205">
                  <c:v>8605</c:v>
                </c:pt>
                <c:pt idx="8206">
                  <c:v>8606</c:v>
                </c:pt>
                <c:pt idx="8207">
                  <c:v>8607</c:v>
                </c:pt>
                <c:pt idx="8208">
                  <c:v>8608</c:v>
                </c:pt>
                <c:pt idx="8209">
                  <c:v>8609</c:v>
                </c:pt>
                <c:pt idx="8210">
                  <c:v>8610</c:v>
                </c:pt>
                <c:pt idx="8211">
                  <c:v>8611</c:v>
                </c:pt>
                <c:pt idx="8212">
                  <c:v>8612</c:v>
                </c:pt>
                <c:pt idx="8213">
                  <c:v>8613</c:v>
                </c:pt>
                <c:pt idx="8214">
                  <c:v>8614</c:v>
                </c:pt>
                <c:pt idx="8215">
                  <c:v>8615</c:v>
                </c:pt>
                <c:pt idx="8216">
                  <c:v>8616</c:v>
                </c:pt>
                <c:pt idx="8217">
                  <c:v>8617</c:v>
                </c:pt>
                <c:pt idx="8218">
                  <c:v>8618</c:v>
                </c:pt>
                <c:pt idx="8219">
                  <c:v>8619</c:v>
                </c:pt>
                <c:pt idx="8220">
                  <c:v>8620</c:v>
                </c:pt>
                <c:pt idx="8221">
                  <c:v>8621</c:v>
                </c:pt>
                <c:pt idx="8222">
                  <c:v>8622</c:v>
                </c:pt>
                <c:pt idx="8223">
                  <c:v>8623</c:v>
                </c:pt>
                <c:pt idx="8224">
                  <c:v>8624</c:v>
                </c:pt>
                <c:pt idx="8225">
                  <c:v>8625</c:v>
                </c:pt>
                <c:pt idx="8226">
                  <c:v>8626</c:v>
                </c:pt>
                <c:pt idx="8227">
                  <c:v>8627</c:v>
                </c:pt>
                <c:pt idx="8228">
                  <c:v>8628</c:v>
                </c:pt>
                <c:pt idx="8229">
                  <c:v>8629</c:v>
                </c:pt>
                <c:pt idx="8230">
                  <c:v>8630</c:v>
                </c:pt>
                <c:pt idx="8231">
                  <c:v>8631</c:v>
                </c:pt>
                <c:pt idx="8232">
                  <c:v>8632</c:v>
                </c:pt>
                <c:pt idx="8233">
                  <c:v>8633</c:v>
                </c:pt>
                <c:pt idx="8234">
                  <c:v>8634</c:v>
                </c:pt>
                <c:pt idx="8235">
                  <c:v>8635</c:v>
                </c:pt>
                <c:pt idx="8236">
                  <c:v>8636</c:v>
                </c:pt>
                <c:pt idx="8237">
                  <c:v>8637</c:v>
                </c:pt>
                <c:pt idx="8238">
                  <c:v>8638</c:v>
                </c:pt>
                <c:pt idx="8239">
                  <c:v>8639</c:v>
                </c:pt>
                <c:pt idx="8240">
                  <c:v>8640</c:v>
                </c:pt>
                <c:pt idx="8241">
                  <c:v>8641</c:v>
                </c:pt>
                <c:pt idx="8242">
                  <c:v>8642</c:v>
                </c:pt>
                <c:pt idx="8243">
                  <c:v>8643</c:v>
                </c:pt>
                <c:pt idx="8244">
                  <c:v>8644</c:v>
                </c:pt>
                <c:pt idx="8245">
                  <c:v>8645</c:v>
                </c:pt>
                <c:pt idx="8246">
                  <c:v>8646</c:v>
                </c:pt>
                <c:pt idx="8247">
                  <c:v>8647</c:v>
                </c:pt>
                <c:pt idx="8248">
                  <c:v>8648</c:v>
                </c:pt>
                <c:pt idx="8249">
                  <c:v>8649</c:v>
                </c:pt>
                <c:pt idx="8250">
                  <c:v>8650</c:v>
                </c:pt>
                <c:pt idx="8251">
                  <c:v>8651</c:v>
                </c:pt>
                <c:pt idx="8252">
                  <c:v>8652</c:v>
                </c:pt>
                <c:pt idx="8253">
                  <c:v>8653</c:v>
                </c:pt>
                <c:pt idx="8254">
                  <c:v>8654</c:v>
                </c:pt>
                <c:pt idx="8255">
                  <c:v>8655</c:v>
                </c:pt>
                <c:pt idx="8256">
                  <c:v>8656</c:v>
                </c:pt>
                <c:pt idx="8257">
                  <c:v>8657</c:v>
                </c:pt>
                <c:pt idx="8258">
                  <c:v>8658</c:v>
                </c:pt>
                <c:pt idx="8259">
                  <c:v>8659</c:v>
                </c:pt>
                <c:pt idx="8260">
                  <c:v>8660</c:v>
                </c:pt>
                <c:pt idx="8261">
                  <c:v>8661</c:v>
                </c:pt>
                <c:pt idx="8262">
                  <c:v>8662</c:v>
                </c:pt>
                <c:pt idx="8263">
                  <c:v>8663</c:v>
                </c:pt>
                <c:pt idx="8264">
                  <c:v>8664</c:v>
                </c:pt>
                <c:pt idx="8265">
                  <c:v>8665</c:v>
                </c:pt>
                <c:pt idx="8266">
                  <c:v>8666</c:v>
                </c:pt>
                <c:pt idx="8267">
                  <c:v>8667</c:v>
                </c:pt>
                <c:pt idx="8268">
                  <c:v>8668</c:v>
                </c:pt>
                <c:pt idx="8269">
                  <c:v>8669</c:v>
                </c:pt>
                <c:pt idx="8270">
                  <c:v>8670</c:v>
                </c:pt>
                <c:pt idx="8271">
                  <c:v>8671</c:v>
                </c:pt>
                <c:pt idx="8272">
                  <c:v>8672</c:v>
                </c:pt>
                <c:pt idx="8273">
                  <c:v>8673</c:v>
                </c:pt>
                <c:pt idx="8274">
                  <c:v>8674</c:v>
                </c:pt>
                <c:pt idx="8275">
                  <c:v>8675</c:v>
                </c:pt>
                <c:pt idx="8276">
                  <c:v>8676</c:v>
                </c:pt>
                <c:pt idx="8277">
                  <c:v>8677</c:v>
                </c:pt>
                <c:pt idx="8278">
                  <c:v>8678</c:v>
                </c:pt>
                <c:pt idx="8279">
                  <c:v>8679</c:v>
                </c:pt>
                <c:pt idx="8280">
                  <c:v>8680</c:v>
                </c:pt>
                <c:pt idx="8281">
                  <c:v>8681</c:v>
                </c:pt>
                <c:pt idx="8282">
                  <c:v>8682</c:v>
                </c:pt>
                <c:pt idx="8283">
                  <c:v>8683</c:v>
                </c:pt>
                <c:pt idx="8284">
                  <c:v>8684</c:v>
                </c:pt>
                <c:pt idx="8285">
                  <c:v>8685</c:v>
                </c:pt>
                <c:pt idx="8286">
                  <c:v>8686</c:v>
                </c:pt>
                <c:pt idx="8287">
                  <c:v>8687</c:v>
                </c:pt>
                <c:pt idx="8288">
                  <c:v>8688</c:v>
                </c:pt>
                <c:pt idx="8289">
                  <c:v>8689</c:v>
                </c:pt>
                <c:pt idx="8290">
                  <c:v>8690</c:v>
                </c:pt>
                <c:pt idx="8291">
                  <c:v>8691</c:v>
                </c:pt>
                <c:pt idx="8292">
                  <c:v>8692</c:v>
                </c:pt>
                <c:pt idx="8293">
                  <c:v>8693</c:v>
                </c:pt>
                <c:pt idx="8294">
                  <c:v>8694</c:v>
                </c:pt>
                <c:pt idx="8295">
                  <c:v>8695</c:v>
                </c:pt>
                <c:pt idx="8296">
                  <c:v>8696</c:v>
                </c:pt>
                <c:pt idx="8297">
                  <c:v>8697</c:v>
                </c:pt>
                <c:pt idx="8298">
                  <c:v>8698</c:v>
                </c:pt>
                <c:pt idx="8299">
                  <c:v>8699</c:v>
                </c:pt>
                <c:pt idx="8300">
                  <c:v>8700</c:v>
                </c:pt>
                <c:pt idx="8301">
                  <c:v>8701</c:v>
                </c:pt>
                <c:pt idx="8302">
                  <c:v>8702</c:v>
                </c:pt>
                <c:pt idx="8303">
                  <c:v>8703</c:v>
                </c:pt>
                <c:pt idx="8304">
                  <c:v>8704</c:v>
                </c:pt>
                <c:pt idx="8305">
                  <c:v>8705</c:v>
                </c:pt>
                <c:pt idx="8306">
                  <c:v>8706</c:v>
                </c:pt>
                <c:pt idx="8307">
                  <c:v>8707</c:v>
                </c:pt>
                <c:pt idx="8308">
                  <c:v>8708</c:v>
                </c:pt>
                <c:pt idx="8309">
                  <c:v>8709</c:v>
                </c:pt>
                <c:pt idx="8310">
                  <c:v>8710</c:v>
                </c:pt>
                <c:pt idx="8311">
                  <c:v>8711</c:v>
                </c:pt>
                <c:pt idx="8312">
                  <c:v>8712</c:v>
                </c:pt>
                <c:pt idx="8313">
                  <c:v>8713</c:v>
                </c:pt>
                <c:pt idx="8314">
                  <c:v>8714</c:v>
                </c:pt>
                <c:pt idx="8315">
                  <c:v>8715</c:v>
                </c:pt>
                <c:pt idx="8316">
                  <c:v>8716</c:v>
                </c:pt>
                <c:pt idx="8317">
                  <c:v>8717</c:v>
                </c:pt>
                <c:pt idx="8318">
                  <c:v>8718</c:v>
                </c:pt>
                <c:pt idx="8319">
                  <c:v>8719</c:v>
                </c:pt>
                <c:pt idx="8320">
                  <c:v>8720</c:v>
                </c:pt>
                <c:pt idx="8321">
                  <c:v>8721</c:v>
                </c:pt>
                <c:pt idx="8322">
                  <c:v>8722</c:v>
                </c:pt>
                <c:pt idx="8323">
                  <c:v>8723</c:v>
                </c:pt>
                <c:pt idx="8324">
                  <c:v>8724</c:v>
                </c:pt>
                <c:pt idx="8325">
                  <c:v>8725</c:v>
                </c:pt>
                <c:pt idx="8326">
                  <c:v>8726</c:v>
                </c:pt>
                <c:pt idx="8327">
                  <c:v>8727</c:v>
                </c:pt>
                <c:pt idx="8328">
                  <c:v>8728</c:v>
                </c:pt>
                <c:pt idx="8329">
                  <c:v>8729</c:v>
                </c:pt>
                <c:pt idx="8330">
                  <c:v>8730</c:v>
                </c:pt>
                <c:pt idx="8331">
                  <c:v>8731</c:v>
                </c:pt>
                <c:pt idx="8332">
                  <c:v>8732</c:v>
                </c:pt>
                <c:pt idx="8333">
                  <c:v>8733</c:v>
                </c:pt>
                <c:pt idx="8334">
                  <c:v>8734</c:v>
                </c:pt>
                <c:pt idx="8335">
                  <c:v>8735</c:v>
                </c:pt>
                <c:pt idx="8336">
                  <c:v>8736</c:v>
                </c:pt>
                <c:pt idx="8337">
                  <c:v>8737</c:v>
                </c:pt>
                <c:pt idx="8338">
                  <c:v>8738</c:v>
                </c:pt>
                <c:pt idx="8339">
                  <c:v>8739</c:v>
                </c:pt>
                <c:pt idx="8340">
                  <c:v>8740</c:v>
                </c:pt>
                <c:pt idx="8341">
                  <c:v>8741</c:v>
                </c:pt>
                <c:pt idx="8342">
                  <c:v>8742</c:v>
                </c:pt>
                <c:pt idx="8343">
                  <c:v>8743</c:v>
                </c:pt>
                <c:pt idx="8344">
                  <c:v>8744</c:v>
                </c:pt>
                <c:pt idx="8345">
                  <c:v>8745</c:v>
                </c:pt>
                <c:pt idx="8346">
                  <c:v>8746</c:v>
                </c:pt>
                <c:pt idx="8347">
                  <c:v>8747</c:v>
                </c:pt>
                <c:pt idx="8348">
                  <c:v>8748</c:v>
                </c:pt>
                <c:pt idx="8349">
                  <c:v>8749</c:v>
                </c:pt>
                <c:pt idx="8350">
                  <c:v>8750</c:v>
                </c:pt>
                <c:pt idx="8351">
                  <c:v>8751</c:v>
                </c:pt>
                <c:pt idx="8352">
                  <c:v>8752</c:v>
                </c:pt>
                <c:pt idx="8353">
                  <c:v>8753</c:v>
                </c:pt>
                <c:pt idx="8354">
                  <c:v>8754</c:v>
                </c:pt>
                <c:pt idx="8355">
                  <c:v>8755</c:v>
                </c:pt>
                <c:pt idx="8356">
                  <c:v>8756</c:v>
                </c:pt>
                <c:pt idx="8357">
                  <c:v>8757</c:v>
                </c:pt>
                <c:pt idx="8358">
                  <c:v>8758</c:v>
                </c:pt>
                <c:pt idx="8359">
                  <c:v>8759</c:v>
                </c:pt>
                <c:pt idx="8360">
                  <c:v>8760</c:v>
                </c:pt>
                <c:pt idx="8361">
                  <c:v>8761</c:v>
                </c:pt>
                <c:pt idx="8362">
                  <c:v>8762</c:v>
                </c:pt>
                <c:pt idx="8363">
                  <c:v>8763</c:v>
                </c:pt>
                <c:pt idx="8364">
                  <c:v>8764</c:v>
                </c:pt>
                <c:pt idx="8365">
                  <c:v>8765</c:v>
                </c:pt>
                <c:pt idx="8366">
                  <c:v>8766</c:v>
                </c:pt>
                <c:pt idx="8367">
                  <c:v>8767</c:v>
                </c:pt>
                <c:pt idx="8368">
                  <c:v>8768</c:v>
                </c:pt>
                <c:pt idx="8369">
                  <c:v>8769</c:v>
                </c:pt>
                <c:pt idx="8370">
                  <c:v>8770</c:v>
                </c:pt>
                <c:pt idx="8371">
                  <c:v>8771</c:v>
                </c:pt>
                <c:pt idx="8372">
                  <c:v>8772</c:v>
                </c:pt>
                <c:pt idx="8373">
                  <c:v>8773</c:v>
                </c:pt>
                <c:pt idx="8374">
                  <c:v>8774</c:v>
                </c:pt>
                <c:pt idx="8375">
                  <c:v>8775</c:v>
                </c:pt>
                <c:pt idx="8376">
                  <c:v>8776</c:v>
                </c:pt>
                <c:pt idx="8377">
                  <c:v>8777</c:v>
                </c:pt>
                <c:pt idx="8378">
                  <c:v>8778</c:v>
                </c:pt>
                <c:pt idx="8379">
                  <c:v>8779</c:v>
                </c:pt>
                <c:pt idx="8380">
                  <c:v>8780</c:v>
                </c:pt>
                <c:pt idx="8381">
                  <c:v>8781</c:v>
                </c:pt>
                <c:pt idx="8382">
                  <c:v>8782</c:v>
                </c:pt>
                <c:pt idx="8383">
                  <c:v>8783</c:v>
                </c:pt>
                <c:pt idx="8384">
                  <c:v>8784</c:v>
                </c:pt>
                <c:pt idx="8385">
                  <c:v>8785</c:v>
                </c:pt>
                <c:pt idx="8386">
                  <c:v>8786</c:v>
                </c:pt>
                <c:pt idx="8387">
                  <c:v>8787</c:v>
                </c:pt>
                <c:pt idx="8388">
                  <c:v>8788</c:v>
                </c:pt>
                <c:pt idx="8389">
                  <c:v>8789</c:v>
                </c:pt>
                <c:pt idx="8390">
                  <c:v>8790</c:v>
                </c:pt>
                <c:pt idx="8391">
                  <c:v>8791</c:v>
                </c:pt>
                <c:pt idx="8392">
                  <c:v>8792</c:v>
                </c:pt>
                <c:pt idx="8393">
                  <c:v>8793</c:v>
                </c:pt>
                <c:pt idx="8394">
                  <c:v>8794</c:v>
                </c:pt>
                <c:pt idx="8395">
                  <c:v>8795</c:v>
                </c:pt>
                <c:pt idx="8396">
                  <c:v>8796</c:v>
                </c:pt>
                <c:pt idx="8397">
                  <c:v>8797</c:v>
                </c:pt>
                <c:pt idx="8398">
                  <c:v>8798</c:v>
                </c:pt>
                <c:pt idx="8399">
                  <c:v>8799</c:v>
                </c:pt>
                <c:pt idx="8400">
                  <c:v>8800</c:v>
                </c:pt>
                <c:pt idx="8401">
                  <c:v>8801</c:v>
                </c:pt>
                <c:pt idx="8402">
                  <c:v>8802</c:v>
                </c:pt>
                <c:pt idx="8403">
                  <c:v>8803</c:v>
                </c:pt>
                <c:pt idx="8404">
                  <c:v>8804</c:v>
                </c:pt>
                <c:pt idx="8405">
                  <c:v>8805</c:v>
                </c:pt>
                <c:pt idx="8406">
                  <c:v>8806</c:v>
                </c:pt>
                <c:pt idx="8407">
                  <c:v>8807</c:v>
                </c:pt>
                <c:pt idx="8408">
                  <c:v>8808</c:v>
                </c:pt>
                <c:pt idx="8409">
                  <c:v>8809</c:v>
                </c:pt>
                <c:pt idx="8410">
                  <c:v>8810</c:v>
                </c:pt>
                <c:pt idx="8411">
                  <c:v>8811</c:v>
                </c:pt>
                <c:pt idx="8412">
                  <c:v>8812</c:v>
                </c:pt>
                <c:pt idx="8413">
                  <c:v>8813</c:v>
                </c:pt>
                <c:pt idx="8414">
                  <c:v>8814</c:v>
                </c:pt>
                <c:pt idx="8415">
                  <c:v>8815</c:v>
                </c:pt>
                <c:pt idx="8416">
                  <c:v>8816</c:v>
                </c:pt>
                <c:pt idx="8417">
                  <c:v>8817</c:v>
                </c:pt>
                <c:pt idx="8418">
                  <c:v>8818</c:v>
                </c:pt>
                <c:pt idx="8419">
                  <c:v>8819</c:v>
                </c:pt>
                <c:pt idx="8420">
                  <c:v>8820</c:v>
                </c:pt>
                <c:pt idx="8421">
                  <c:v>8821</c:v>
                </c:pt>
                <c:pt idx="8422">
                  <c:v>8822</c:v>
                </c:pt>
                <c:pt idx="8423">
                  <c:v>8823</c:v>
                </c:pt>
                <c:pt idx="8424">
                  <c:v>8824</c:v>
                </c:pt>
                <c:pt idx="8425">
                  <c:v>8825</c:v>
                </c:pt>
                <c:pt idx="8426">
                  <c:v>8826</c:v>
                </c:pt>
                <c:pt idx="8427">
                  <c:v>8827</c:v>
                </c:pt>
                <c:pt idx="8428">
                  <c:v>8828</c:v>
                </c:pt>
                <c:pt idx="8429">
                  <c:v>8829</c:v>
                </c:pt>
                <c:pt idx="8430">
                  <c:v>8830</c:v>
                </c:pt>
                <c:pt idx="8431">
                  <c:v>8831</c:v>
                </c:pt>
                <c:pt idx="8432">
                  <c:v>8832</c:v>
                </c:pt>
                <c:pt idx="8433">
                  <c:v>8833</c:v>
                </c:pt>
                <c:pt idx="8434">
                  <c:v>8834</c:v>
                </c:pt>
                <c:pt idx="8435">
                  <c:v>8835</c:v>
                </c:pt>
                <c:pt idx="8436">
                  <c:v>8836</c:v>
                </c:pt>
                <c:pt idx="8437">
                  <c:v>8837</c:v>
                </c:pt>
                <c:pt idx="8438">
                  <c:v>8838</c:v>
                </c:pt>
                <c:pt idx="8439">
                  <c:v>8839</c:v>
                </c:pt>
                <c:pt idx="8440">
                  <c:v>8840</c:v>
                </c:pt>
                <c:pt idx="8441">
                  <c:v>8841</c:v>
                </c:pt>
                <c:pt idx="8442">
                  <c:v>8842</c:v>
                </c:pt>
                <c:pt idx="8443">
                  <c:v>8843</c:v>
                </c:pt>
                <c:pt idx="8444">
                  <c:v>8844</c:v>
                </c:pt>
                <c:pt idx="8445">
                  <c:v>8845</c:v>
                </c:pt>
                <c:pt idx="8446">
                  <c:v>8846</c:v>
                </c:pt>
                <c:pt idx="8447">
                  <c:v>8847</c:v>
                </c:pt>
                <c:pt idx="8448">
                  <c:v>8848</c:v>
                </c:pt>
                <c:pt idx="8449">
                  <c:v>8849</c:v>
                </c:pt>
                <c:pt idx="8450">
                  <c:v>8850</c:v>
                </c:pt>
                <c:pt idx="8451">
                  <c:v>8851</c:v>
                </c:pt>
                <c:pt idx="8452">
                  <c:v>8852</c:v>
                </c:pt>
                <c:pt idx="8453">
                  <c:v>8853</c:v>
                </c:pt>
                <c:pt idx="8454">
                  <c:v>8854</c:v>
                </c:pt>
                <c:pt idx="8455">
                  <c:v>8855</c:v>
                </c:pt>
                <c:pt idx="8456">
                  <c:v>8856</c:v>
                </c:pt>
                <c:pt idx="8457">
                  <c:v>8857</c:v>
                </c:pt>
                <c:pt idx="8458">
                  <c:v>8858</c:v>
                </c:pt>
                <c:pt idx="8459">
                  <c:v>8859</c:v>
                </c:pt>
                <c:pt idx="8460">
                  <c:v>8860</c:v>
                </c:pt>
                <c:pt idx="8461">
                  <c:v>8861</c:v>
                </c:pt>
                <c:pt idx="8462">
                  <c:v>8862</c:v>
                </c:pt>
                <c:pt idx="8463">
                  <c:v>8863</c:v>
                </c:pt>
                <c:pt idx="8464">
                  <c:v>8864</c:v>
                </c:pt>
                <c:pt idx="8465">
                  <c:v>8865</c:v>
                </c:pt>
                <c:pt idx="8466">
                  <c:v>8866</c:v>
                </c:pt>
                <c:pt idx="8467">
                  <c:v>8867</c:v>
                </c:pt>
                <c:pt idx="8468">
                  <c:v>8868</c:v>
                </c:pt>
                <c:pt idx="8469">
                  <c:v>8869</c:v>
                </c:pt>
                <c:pt idx="8470">
                  <c:v>8870</c:v>
                </c:pt>
                <c:pt idx="8471">
                  <c:v>8871</c:v>
                </c:pt>
                <c:pt idx="8472">
                  <c:v>8872</c:v>
                </c:pt>
                <c:pt idx="8473">
                  <c:v>8873</c:v>
                </c:pt>
                <c:pt idx="8474">
                  <c:v>8874</c:v>
                </c:pt>
                <c:pt idx="8475">
                  <c:v>8875</c:v>
                </c:pt>
                <c:pt idx="8476">
                  <c:v>8876</c:v>
                </c:pt>
                <c:pt idx="8477">
                  <c:v>8877</c:v>
                </c:pt>
                <c:pt idx="8478">
                  <c:v>8878</c:v>
                </c:pt>
                <c:pt idx="8479">
                  <c:v>8879</c:v>
                </c:pt>
                <c:pt idx="8480">
                  <c:v>8880</c:v>
                </c:pt>
                <c:pt idx="8481">
                  <c:v>8881</c:v>
                </c:pt>
                <c:pt idx="8482">
                  <c:v>8882</c:v>
                </c:pt>
                <c:pt idx="8483">
                  <c:v>8883</c:v>
                </c:pt>
                <c:pt idx="8484">
                  <c:v>8884</c:v>
                </c:pt>
                <c:pt idx="8485">
                  <c:v>8885</c:v>
                </c:pt>
                <c:pt idx="8486">
                  <c:v>8886</c:v>
                </c:pt>
                <c:pt idx="8487">
                  <c:v>8887</c:v>
                </c:pt>
                <c:pt idx="8488">
                  <c:v>8888</c:v>
                </c:pt>
                <c:pt idx="8489">
                  <c:v>8889</c:v>
                </c:pt>
                <c:pt idx="8490">
                  <c:v>8890</c:v>
                </c:pt>
                <c:pt idx="8491">
                  <c:v>8891</c:v>
                </c:pt>
                <c:pt idx="8492">
                  <c:v>8892</c:v>
                </c:pt>
                <c:pt idx="8493">
                  <c:v>8893</c:v>
                </c:pt>
                <c:pt idx="8494">
                  <c:v>8894</c:v>
                </c:pt>
                <c:pt idx="8495">
                  <c:v>8895</c:v>
                </c:pt>
                <c:pt idx="8496">
                  <c:v>8896</c:v>
                </c:pt>
                <c:pt idx="8497">
                  <c:v>8897</c:v>
                </c:pt>
                <c:pt idx="8498">
                  <c:v>8898</c:v>
                </c:pt>
                <c:pt idx="8499">
                  <c:v>8899</c:v>
                </c:pt>
                <c:pt idx="8500">
                  <c:v>8900</c:v>
                </c:pt>
                <c:pt idx="8501">
                  <c:v>8901</c:v>
                </c:pt>
                <c:pt idx="8502">
                  <c:v>8902</c:v>
                </c:pt>
                <c:pt idx="8503">
                  <c:v>8903</c:v>
                </c:pt>
                <c:pt idx="8504">
                  <c:v>8904</c:v>
                </c:pt>
                <c:pt idx="8505">
                  <c:v>8905</c:v>
                </c:pt>
                <c:pt idx="8506">
                  <c:v>8906</c:v>
                </c:pt>
                <c:pt idx="8507">
                  <c:v>8907</c:v>
                </c:pt>
                <c:pt idx="8508">
                  <c:v>8908</c:v>
                </c:pt>
                <c:pt idx="8509">
                  <c:v>8909</c:v>
                </c:pt>
                <c:pt idx="8510">
                  <c:v>8910</c:v>
                </c:pt>
                <c:pt idx="8511">
                  <c:v>8911</c:v>
                </c:pt>
                <c:pt idx="8512">
                  <c:v>8912</c:v>
                </c:pt>
                <c:pt idx="8513">
                  <c:v>8913</c:v>
                </c:pt>
                <c:pt idx="8514">
                  <c:v>8914</c:v>
                </c:pt>
                <c:pt idx="8515">
                  <c:v>8915</c:v>
                </c:pt>
                <c:pt idx="8516">
                  <c:v>8916</c:v>
                </c:pt>
                <c:pt idx="8517">
                  <c:v>8917</c:v>
                </c:pt>
                <c:pt idx="8518">
                  <c:v>8918</c:v>
                </c:pt>
                <c:pt idx="8519">
                  <c:v>8919</c:v>
                </c:pt>
                <c:pt idx="8520">
                  <c:v>8920</c:v>
                </c:pt>
                <c:pt idx="8521">
                  <c:v>8921</c:v>
                </c:pt>
                <c:pt idx="8522">
                  <c:v>8922</c:v>
                </c:pt>
                <c:pt idx="8523">
                  <c:v>8923</c:v>
                </c:pt>
                <c:pt idx="8524">
                  <c:v>8924</c:v>
                </c:pt>
                <c:pt idx="8525">
                  <c:v>8925</c:v>
                </c:pt>
                <c:pt idx="8526">
                  <c:v>8926</c:v>
                </c:pt>
                <c:pt idx="8527">
                  <c:v>8927</c:v>
                </c:pt>
                <c:pt idx="8528">
                  <c:v>8928</c:v>
                </c:pt>
                <c:pt idx="8529">
                  <c:v>8929</c:v>
                </c:pt>
                <c:pt idx="8530">
                  <c:v>8930</c:v>
                </c:pt>
                <c:pt idx="8531">
                  <c:v>8931</c:v>
                </c:pt>
                <c:pt idx="8532">
                  <c:v>8932</c:v>
                </c:pt>
                <c:pt idx="8533">
                  <c:v>8933</c:v>
                </c:pt>
                <c:pt idx="8534">
                  <c:v>8934</c:v>
                </c:pt>
                <c:pt idx="8535">
                  <c:v>8935</c:v>
                </c:pt>
                <c:pt idx="8536">
                  <c:v>8936</c:v>
                </c:pt>
                <c:pt idx="8537">
                  <c:v>8937</c:v>
                </c:pt>
                <c:pt idx="8538">
                  <c:v>8938</c:v>
                </c:pt>
                <c:pt idx="8539">
                  <c:v>8939</c:v>
                </c:pt>
                <c:pt idx="8540">
                  <c:v>8940</c:v>
                </c:pt>
                <c:pt idx="8541">
                  <c:v>8941</c:v>
                </c:pt>
                <c:pt idx="8542">
                  <c:v>8942</c:v>
                </c:pt>
                <c:pt idx="8543">
                  <c:v>8943</c:v>
                </c:pt>
                <c:pt idx="8544">
                  <c:v>8944</c:v>
                </c:pt>
                <c:pt idx="8545">
                  <c:v>8945</c:v>
                </c:pt>
                <c:pt idx="8546">
                  <c:v>8946</c:v>
                </c:pt>
                <c:pt idx="8547">
                  <c:v>8947</c:v>
                </c:pt>
                <c:pt idx="8548">
                  <c:v>8948</c:v>
                </c:pt>
                <c:pt idx="8549">
                  <c:v>8949</c:v>
                </c:pt>
                <c:pt idx="8550">
                  <c:v>8950</c:v>
                </c:pt>
                <c:pt idx="8551">
                  <c:v>8951</c:v>
                </c:pt>
                <c:pt idx="8552">
                  <c:v>8952</c:v>
                </c:pt>
                <c:pt idx="8553">
                  <c:v>8953</c:v>
                </c:pt>
                <c:pt idx="8554">
                  <c:v>8954</c:v>
                </c:pt>
                <c:pt idx="8555">
                  <c:v>8955</c:v>
                </c:pt>
                <c:pt idx="8556">
                  <c:v>8956</c:v>
                </c:pt>
                <c:pt idx="8557">
                  <c:v>8957</c:v>
                </c:pt>
                <c:pt idx="8558">
                  <c:v>8958</c:v>
                </c:pt>
                <c:pt idx="8559">
                  <c:v>8959</c:v>
                </c:pt>
                <c:pt idx="8560">
                  <c:v>8960</c:v>
                </c:pt>
                <c:pt idx="8561">
                  <c:v>8961</c:v>
                </c:pt>
                <c:pt idx="8562">
                  <c:v>8962</c:v>
                </c:pt>
                <c:pt idx="8563">
                  <c:v>8963</c:v>
                </c:pt>
                <c:pt idx="8564">
                  <c:v>8964</c:v>
                </c:pt>
                <c:pt idx="8565">
                  <c:v>8965</c:v>
                </c:pt>
                <c:pt idx="8566">
                  <c:v>8966</c:v>
                </c:pt>
                <c:pt idx="8567">
                  <c:v>8967</c:v>
                </c:pt>
                <c:pt idx="8568">
                  <c:v>8968</c:v>
                </c:pt>
                <c:pt idx="8569">
                  <c:v>8969</c:v>
                </c:pt>
                <c:pt idx="8570">
                  <c:v>8970</c:v>
                </c:pt>
                <c:pt idx="8571">
                  <c:v>8971</c:v>
                </c:pt>
                <c:pt idx="8572">
                  <c:v>8972</c:v>
                </c:pt>
                <c:pt idx="8573">
                  <c:v>8973</c:v>
                </c:pt>
                <c:pt idx="8574">
                  <c:v>8974</c:v>
                </c:pt>
                <c:pt idx="8575">
                  <c:v>8975</c:v>
                </c:pt>
                <c:pt idx="8576">
                  <c:v>8976</c:v>
                </c:pt>
                <c:pt idx="8577">
                  <c:v>8977</c:v>
                </c:pt>
                <c:pt idx="8578">
                  <c:v>8978</c:v>
                </c:pt>
                <c:pt idx="8579">
                  <c:v>8979</c:v>
                </c:pt>
                <c:pt idx="8580">
                  <c:v>8980</c:v>
                </c:pt>
                <c:pt idx="8581">
                  <c:v>8981</c:v>
                </c:pt>
                <c:pt idx="8582">
                  <c:v>8982</c:v>
                </c:pt>
                <c:pt idx="8583">
                  <c:v>8983</c:v>
                </c:pt>
                <c:pt idx="8584">
                  <c:v>8984</c:v>
                </c:pt>
                <c:pt idx="8585">
                  <c:v>8985</c:v>
                </c:pt>
                <c:pt idx="8586">
                  <c:v>8986</c:v>
                </c:pt>
                <c:pt idx="8587">
                  <c:v>8987</c:v>
                </c:pt>
                <c:pt idx="8588">
                  <c:v>8988</c:v>
                </c:pt>
                <c:pt idx="8589">
                  <c:v>8989</c:v>
                </c:pt>
                <c:pt idx="8590">
                  <c:v>8990</c:v>
                </c:pt>
                <c:pt idx="8591">
                  <c:v>8991</c:v>
                </c:pt>
                <c:pt idx="8592">
                  <c:v>8992</c:v>
                </c:pt>
                <c:pt idx="8593">
                  <c:v>8993</c:v>
                </c:pt>
                <c:pt idx="8594">
                  <c:v>8994</c:v>
                </c:pt>
                <c:pt idx="8595">
                  <c:v>8995</c:v>
                </c:pt>
                <c:pt idx="8596">
                  <c:v>8996</c:v>
                </c:pt>
                <c:pt idx="8597">
                  <c:v>8997</c:v>
                </c:pt>
                <c:pt idx="8598">
                  <c:v>8998</c:v>
                </c:pt>
                <c:pt idx="8599">
                  <c:v>8999</c:v>
                </c:pt>
                <c:pt idx="8600">
                  <c:v>9000</c:v>
                </c:pt>
                <c:pt idx="8601">
                  <c:v>9001</c:v>
                </c:pt>
                <c:pt idx="8602">
                  <c:v>9002</c:v>
                </c:pt>
                <c:pt idx="8603">
                  <c:v>9003</c:v>
                </c:pt>
                <c:pt idx="8604">
                  <c:v>9004</c:v>
                </c:pt>
                <c:pt idx="8605">
                  <c:v>9005</c:v>
                </c:pt>
                <c:pt idx="8606">
                  <c:v>9006</c:v>
                </c:pt>
                <c:pt idx="8607">
                  <c:v>9007</c:v>
                </c:pt>
                <c:pt idx="8608">
                  <c:v>9008</c:v>
                </c:pt>
                <c:pt idx="8609">
                  <c:v>9009</c:v>
                </c:pt>
                <c:pt idx="8610">
                  <c:v>9010</c:v>
                </c:pt>
                <c:pt idx="8611">
                  <c:v>9011</c:v>
                </c:pt>
                <c:pt idx="8612">
                  <c:v>9012</c:v>
                </c:pt>
                <c:pt idx="8613">
                  <c:v>9013</c:v>
                </c:pt>
                <c:pt idx="8614">
                  <c:v>9014</c:v>
                </c:pt>
                <c:pt idx="8615">
                  <c:v>9015</c:v>
                </c:pt>
                <c:pt idx="8616">
                  <c:v>9016</c:v>
                </c:pt>
                <c:pt idx="8617">
                  <c:v>9017</c:v>
                </c:pt>
                <c:pt idx="8618">
                  <c:v>9018</c:v>
                </c:pt>
                <c:pt idx="8619">
                  <c:v>9019</c:v>
                </c:pt>
                <c:pt idx="8620">
                  <c:v>9020</c:v>
                </c:pt>
                <c:pt idx="8621">
                  <c:v>9021</c:v>
                </c:pt>
                <c:pt idx="8622">
                  <c:v>9022</c:v>
                </c:pt>
                <c:pt idx="8623">
                  <c:v>9023</c:v>
                </c:pt>
                <c:pt idx="8624">
                  <c:v>9024</c:v>
                </c:pt>
                <c:pt idx="8625">
                  <c:v>9025</c:v>
                </c:pt>
                <c:pt idx="8626">
                  <c:v>9026</c:v>
                </c:pt>
                <c:pt idx="8627">
                  <c:v>9027</c:v>
                </c:pt>
                <c:pt idx="8628">
                  <c:v>9028</c:v>
                </c:pt>
                <c:pt idx="8629">
                  <c:v>9029</c:v>
                </c:pt>
                <c:pt idx="8630">
                  <c:v>9030</c:v>
                </c:pt>
                <c:pt idx="8631">
                  <c:v>9031</c:v>
                </c:pt>
                <c:pt idx="8632">
                  <c:v>9032</c:v>
                </c:pt>
                <c:pt idx="8633">
                  <c:v>9033</c:v>
                </c:pt>
                <c:pt idx="8634">
                  <c:v>9034</c:v>
                </c:pt>
                <c:pt idx="8635">
                  <c:v>9035</c:v>
                </c:pt>
                <c:pt idx="8636">
                  <c:v>9036</c:v>
                </c:pt>
                <c:pt idx="8637">
                  <c:v>9037</c:v>
                </c:pt>
                <c:pt idx="8638">
                  <c:v>9038</c:v>
                </c:pt>
                <c:pt idx="8639">
                  <c:v>9039</c:v>
                </c:pt>
                <c:pt idx="8640">
                  <c:v>9040</c:v>
                </c:pt>
                <c:pt idx="8641">
                  <c:v>9041</c:v>
                </c:pt>
                <c:pt idx="8642">
                  <c:v>9042</c:v>
                </c:pt>
                <c:pt idx="8643">
                  <c:v>9043</c:v>
                </c:pt>
                <c:pt idx="8644">
                  <c:v>9044</c:v>
                </c:pt>
                <c:pt idx="8645">
                  <c:v>9045</c:v>
                </c:pt>
                <c:pt idx="8646">
                  <c:v>9046</c:v>
                </c:pt>
                <c:pt idx="8647">
                  <c:v>9047</c:v>
                </c:pt>
                <c:pt idx="8648">
                  <c:v>9048</c:v>
                </c:pt>
                <c:pt idx="8649">
                  <c:v>9049</c:v>
                </c:pt>
                <c:pt idx="8650">
                  <c:v>9050</c:v>
                </c:pt>
                <c:pt idx="8651">
                  <c:v>9051</c:v>
                </c:pt>
                <c:pt idx="8652">
                  <c:v>9052</c:v>
                </c:pt>
                <c:pt idx="8653">
                  <c:v>9053</c:v>
                </c:pt>
                <c:pt idx="8654">
                  <c:v>9054</c:v>
                </c:pt>
                <c:pt idx="8655">
                  <c:v>9055</c:v>
                </c:pt>
                <c:pt idx="8656">
                  <c:v>9056</c:v>
                </c:pt>
                <c:pt idx="8657">
                  <c:v>9057</c:v>
                </c:pt>
                <c:pt idx="8658">
                  <c:v>9058</c:v>
                </c:pt>
                <c:pt idx="8659">
                  <c:v>9059</c:v>
                </c:pt>
                <c:pt idx="8660">
                  <c:v>9060</c:v>
                </c:pt>
                <c:pt idx="8661">
                  <c:v>9061</c:v>
                </c:pt>
                <c:pt idx="8662">
                  <c:v>9062</c:v>
                </c:pt>
                <c:pt idx="8663">
                  <c:v>9063</c:v>
                </c:pt>
                <c:pt idx="8664">
                  <c:v>9064</c:v>
                </c:pt>
                <c:pt idx="8665">
                  <c:v>9065</c:v>
                </c:pt>
                <c:pt idx="8666">
                  <c:v>9066</c:v>
                </c:pt>
                <c:pt idx="8667">
                  <c:v>9067</c:v>
                </c:pt>
                <c:pt idx="8668">
                  <c:v>9068</c:v>
                </c:pt>
                <c:pt idx="8669">
                  <c:v>9069</c:v>
                </c:pt>
                <c:pt idx="8670">
                  <c:v>9070</c:v>
                </c:pt>
                <c:pt idx="8671">
                  <c:v>9071</c:v>
                </c:pt>
                <c:pt idx="8672">
                  <c:v>9072</c:v>
                </c:pt>
                <c:pt idx="8673">
                  <c:v>9073</c:v>
                </c:pt>
                <c:pt idx="8674">
                  <c:v>9074</c:v>
                </c:pt>
                <c:pt idx="8675">
                  <c:v>9075</c:v>
                </c:pt>
                <c:pt idx="8676">
                  <c:v>9076</c:v>
                </c:pt>
                <c:pt idx="8677">
                  <c:v>9077</c:v>
                </c:pt>
                <c:pt idx="8678">
                  <c:v>9078</c:v>
                </c:pt>
                <c:pt idx="8679">
                  <c:v>9079</c:v>
                </c:pt>
                <c:pt idx="8680">
                  <c:v>9080</c:v>
                </c:pt>
                <c:pt idx="8681">
                  <c:v>9081</c:v>
                </c:pt>
                <c:pt idx="8682">
                  <c:v>9082</c:v>
                </c:pt>
                <c:pt idx="8683">
                  <c:v>9083</c:v>
                </c:pt>
                <c:pt idx="8684">
                  <c:v>9084</c:v>
                </c:pt>
                <c:pt idx="8685">
                  <c:v>9085</c:v>
                </c:pt>
                <c:pt idx="8686">
                  <c:v>9086</c:v>
                </c:pt>
                <c:pt idx="8687">
                  <c:v>9087</c:v>
                </c:pt>
                <c:pt idx="8688">
                  <c:v>9088</c:v>
                </c:pt>
                <c:pt idx="8689">
                  <c:v>9089</c:v>
                </c:pt>
                <c:pt idx="8690">
                  <c:v>9090</c:v>
                </c:pt>
                <c:pt idx="8691">
                  <c:v>9091</c:v>
                </c:pt>
                <c:pt idx="8692">
                  <c:v>9092</c:v>
                </c:pt>
                <c:pt idx="8693">
                  <c:v>9093</c:v>
                </c:pt>
                <c:pt idx="8694">
                  <c:v>9094</c:v>
                </c:pt>
                <c:pt idx="8695">
                  <c:v>9095</c:v>
                </c:pt>
                <c:pt idx="8696">
                  <c:v>9096</c:v>
                </c:pt>
                <c:pt idx="8697">
                  <c:v>9097</c:v>
                </c:pt>
                <c:pt idx="8698">
                  <c:v>9098</c:v>
                </c:pt>
                <c:pt idx="8699">
                  <c:v>9099</c:v>
                </c:pt>
                <c:pt idx="8700">
                  <c:v>9100</c:v>
                </c:pt>
                <c:pt idx="8701">
                  <c:v>9101</c:v>
                </c:pt>
                <c:pt idx="8702">
                  <c:v>9102</c:v>
                </c:pt>
                <c:pt idx="8703">
                  <c:v>9103</c:v>
                </c:pt>
                <c:pt idx="8704">
                  <c:v>9104</c:v>
                </c:pt>
                <c:pt idx="8705">
                  <c:v>9105</c:v>
                </c:pt>
                <c:pt idx="8706">
                  <c:v>9106</c:v>
                </c:pt>
                <c:pt idx="8707">
                  <c:v>9107</c:v>
                </c:pt>
                <c:pt idx="8708">
                  <c:v>9108</c:v>
                </c:pt>
                <c:pt idx="8709">
                  <c:v>9109</c:v>
                </c:pt>
                <c:pt idx="8710">
                  <c:v>9110</c:v>
                </c:pt>
                <c:pt idx="8711">
                  <c:v>9111</c:v>
                </c:pt>
                <c:pt idx="8712">
                  <c:v>9112</c:v>
                </c:pt>
                <c:pt idx="8713">
                  <c:v>9113</c:v>
                </c:pt>
                <c:pt idx="8714">
                  <c:v>9114</c:v>
                </c:pt>
                <c:pt idx="8715">
                  <c:v>9115</c:v>
                </c:pt>
                <c:pt idx="8716">
                  <c:v>9116</c:v>
                </c:pt>
                <c:pt idx="8717">
                  <c:v>9117</c:v>
                </c:pt>
                <c:pt idx="8718">
                  <c:v>9118</c:v>
                </c:pt>
                <c:pt idx="8719">
                  <c:v>9119</c:v>
                </c:pt>
                <c:pt idx="8720">
                  <c:v>9120</c:v>
                </c:pt>
                <c:pt idx="8721">
                  <c:v>9121</c:v>
                </c:pt>
                <c:pt idx="8722">
                  <c:v>9122</c:v>
                </c:pt>
                <c:pt idx="8723">
                  <c:v>9123</c:v>
                </c:pt>
                <c:pt idx="8724">
                  <c:v>9124</c:v>
                </c:pt>
                <c:pt idx="8725">
                  <c:v>9125</c:v>
                </c:pt>
                <c:pt idx="8726">
                  <c:v>9126</c:v>
                </c:pt>
                <c:pt idx="8727">
                  <c:v>9127</c:v>
                </c:pt>
                <c:pt idx="8728">
                  <c:v>9128</c:v>
                </c:pt>
                <c:pt idx="8729">
                  <c:v>9129</c:v>
                </c:pt>
                <c:pt idx="8730">
                  <c:v>9130</c:v>
                </c:pt>
                <c:pt idx="8731">
                  <c:v>9131</c:v>
                </c:pt>
                <c:pt idx="8732">
                  <c:v>9132</c:v>
                </c:pt>
                <c:pt idx="8733">
                  <c:v>9133</c:v>
                </c:pt>
                <c:pt idx="8734">
                  <c:v>9134</c:v>
                </c:pt>
                <c:pt idx="8735">
                  <c:v>9135</c:v>
                </c:pt>
                <c:pt idx="8736">
                  <c:v>9136</c:v>
                </c:pt>
                <c:pt idx="8737">
                  <c:v>9137</c:v>
                </c:pt>
                <c:pt idx="8738">
                  <c:v>9138</c:v>
                </c:pt>
                <c:pt idx="8739">
                  <c:v>9139</c:v>
                </c:pt>
                <c:pt idx="8740">
                  <c:v>9140</c:v>
                </c:pt>
                <c:pt idx="8741">
                  <c:v>9141</c:v>
                </c:pt>
                <c:pt idx="8742">
                  <c:v>9142</c:v>
                </c:pt>
                <c:pt idx="8743">
                  <c:v>9143</c:v>
                </c:pt>
                <c:pt idx="8744">
                  <c:v>9144</c:v>
                </c:pt>
                <c:pt idx="8745">
                  <c:v>9145</c:v>
                </c:pt>
                <c:pt idx="8746">
                  <c:v>9146</c:v>
                </c:pt>
                <c:pt idx="8747">
                  <c:v>9147</c:v>
                </c:pt>
                <c:pt idx="8748">
                  <c:v>9148</c:v>
                </c:pt>
                <c:pt idx="8749">
                  <c:v>9149</c:v>
                </c:pt>
                <c:pt idx="8750">
                  <c:v>9150</c:v>
                </c:pt>
                <c:pt idx="8751">
                  <c:v>9151</c:v>
                </c:pt>
                <c:pt idx="8752">
                  <c:v>9152</c:v>
                </c:pt>
                <c:pt idx="8753">
                  <c:v>9153</c:v>
                </c:pt>
                <c:pt idx="8754">
                  <c:v>9154</c:v>
                </c:pt>
                <c:pt idx="8755">
                  <c:v>9155</c:v>
                </c:pt>
                <c:pt idx="8756">
                  <c:v>9156</c:v>
                </c:pt>
                <c:pt idx="8757">
                  <c:v>9157</c:v>
                </c:pt>
                <c:pt idx="8758">
                  <c:v>9158</c:v>
                </c:pt>
                <c:pt idx="8759">
                  <c:v>9159</c:v>
                </c:pt>
                <c:pt idx="8760">
                  <c:v>9160</c:v>
                </c:pt>
                <c:pt idx="8761">
                  <c:v>9161</c:v>
                </c:pt>
                <c:pt idx="8762">
                  <c:v>9162</c:v>
                </c:pt>
                <c:pt idx="8763">
                  <c:v>9163</c:v>
                </c:pt>
                <c:pt idx="8764">
                  <c:v>9164</c:v>
                </c:pt>
                <c:pt idx="8765">
                  <c:v>9165</c:v>
                </c:pt>
                <c:pt idx="8766">
                  <c:v>9166</c:v>
                </c:pt>
                <c:pt idx="8767">
                  <c:v>9167</c:v>
                </c:pt>
                <c:pt idx="8768">
                  <c:v>9168</c:v>
                </c:pt>
                <c:pt idx="8769">
                  <c:v>9169</c:v>
                </c:pt>
                <c:pt idx="8770">
                  <c:v>9170</c:v>
                </c:pt>
                <c:pt idx="8771">
                  <c:v>9171</c:v>
                </c:pt>
                <c:pt idx="8772">
                  <c:v>9172</c:v>
                </c:pt>
                <c:pt idx="8773">
                  <c:v>9173</c:v>
                </c:pt>
                <c:pt idx="8774">
                  <c:v>9174</c:v>
                </c:pt>
                <c:pt idx="8775">
                  <c:v>9175</c:v>
                </c:pt>
                <c:pt idx="8776">
                  <c:v>9176</c:v>
                </c:pt>
                <c:pt idx="8777">
                  <c:v>9177</c:v>
                </c:pt>
                <c:pt idx="8778">
                  <c:v>9178</c:v>
                </c:pt>
                <c:pt idx="8779">
                  <c:v>9179</c:v>
                </c:pt>
                <c:pt idx="8780">
                  <c:v>9180</c:v>
                </c:pt>
                <c:pt idx="8781">
                  <c:v>9181</c:v>
                </c:pt>
                <c:pt idx="8782">
                  <c:v>9182</c:v>
                </c:pt>
                <c:pt idx="8783">
                  <c:v>9183</c:v>
                </c:pt>
                <c:pt idx="8784">
                  <c:v>9184</c:v>
                </c:pt>
                <c:pt idx="8785">
                  <c:v>9185</c:v>
                </c:pt>
                <c:pt idx="8786">
                  <c:v>9186</c:v>
                </c:pt>
                <c:pt idx="8787">
                  <c:v>9187</c:v>
                </c:pt>
                <c:pt idx="8788">
                  <c:v>9188</c:v>
                </c:pt>
                <c:pt idx="8789">
                  <c:v>9189</c:v>
                </c:pt>
                <c:pt idx="8790">
                  <c:v>9190</c:v>
                </c:pt>
                <c:pt idx="8791">
                  <c:v>9191</c:v>
                </c:pt>
                <c:pt idx="8792">
                  <c:v>9192</c:v>
                </c:pt>
                <c:pt idx="8793">
                  <c:v>9193</c:v>
                </c:pt>
                <c:pt idx="8794">
                  <c:v>9194</c:v>
                </c:pt>
                <c:pt idx="8795">
                  <c:v>9195</c:v>
                </c:pt>
                <c:pt idx="8796">
                  <c:v>9196</c:v>
                </c:pt>
                <c:pt idx="8797">
                  <c:v>9197</c:v>
                </c:pt>
                <c:pt idx="8798">
                  <c:v>9198</c:v>
                </c:pt>
                <c:pt idx="8799">
                  <c:v>9199</c:v>
                </c:pt>
                <c:pt idx="8800">
                  <c:v>9200</c:v>
                </c:pt>
                <c:pt idx="8801">
                  <c:v>9201</c:v>
                </c:pt>
                <c:pt idx="8802">
                  <c:v>9202</c:v>
                </c:pt>
                <c:pt idx="8803">
                  <c:v>9203</c:v>
                </c:pt>
                <c:pt idx="8804">
                  <c:v>9204</c:v>
                </c:pt>
                <c:pt idx="8805">
                  <c:v>9205</c:v>
                </c:pt>
                <c:pt idx="8806">
                  <c:v>9206</c:v>
                </c:pt>
                <c:pt idx="8807">
                  <c:v>9207</c:v>
                </c:pt>
                <c:pt idx="8808">
                  <c:v>9208</c:v>
                </c:pt>
                <c:pt idx="8809">
                  <c:v>9209</c:v>
                </c:pt>
                <c:pt idx="8810">
                  <c:v>9210</c:v>
                </c:pt>
                <c:pt idx="8811">
                  <c:v>9211</c:v>
                </c:pt>
                <c:pt idx="8812">
                  <c:v>9212</c:v>
                </c:pt>
                <c:pt idx="8813">
                  <c:v>9213</c:v>
                </c:pt>
                <c:pt idx="8814">
                  <c:v>9214</c:v>
                </c:pt>
                <c:pt idx="8815">
                  <c:v>9215</c:v>
                </c:pt>
                <c:pt idx="8816">
                  <c:v>9216</c:v>
                </c:pt>
                <c:pt idx="8817">
                  <c:v>9217</c:v>
                </c:pt>
                <c:pt idx="8818">
                  <c:v>9218</c:v>
                </c:pt>
                <c:pt idx="8819">
                  <c:v>9219</c:v>
                </c:pt>
                <c:pt idx="8820">
                  <c:v>9220</c:v>
                </c:pt>
                <c:pt idx="8821">
                  <c:v>9221</c:v>
                </c:pt>
                <c:pt idx="8822">
                  <c:v>9222</c:v>
                </c:pt>
                <c:pt idx="8823">
                  <c:v>9223</c:v>
                </c:pt>
                <c:pt idx="8824">
                  <c:v>9224</c:v>
                </c:pt>
                <c:pt idx="8825">
                  <c:v>9225</c:v>
                </c:pt>
                <c:pt idx="8826">
                  <c:v>9226</c:v>
                </c:pt>
                <c:pt idx="8827">
                  <c:v>9227</c:v>
                </c:pt>
                <c:pt idx="8828">
                  <c:v>9228</c:v>
                </c:pt>
                <c:pt idx="8829">
                  <c:v>9229</c:v>
                </c:pt>
                <c:pt idx="8830">
                  <c:v>9230</c:v>
                </c:pt>
                <c:pt idx="8831">
                  <c:v>9231</c:v>
                </c:pt>
                <c:pt idx="8832">
                  <c:v>9232</c:v>
                </c:pt>
                <c:pt idx="8833">
                  <c:v>9233</c:v>
                </c:pt>
                <c:pt idx="8834">
                  <c:v>9234</c:v>
                </c:pt>
                <c:pt idx="8835">
                  <c:v>9235</c:v>
                </c:pt>
                <c:pt idx="8836">
                  <c:v>9236</c:v>
                </c:pt>
                <c:pt idx="8837">
                  <c:v>9237</c:v>
                </c:pt>
                <c:pt idx="8838">
                  <c:v>9238</c:v>
                </c:pt>
                <c:pt idx="8839">
                  <c:v>9239</c:v>
                </c:pt>
                <c:pt idx="8840">
                  <c:v>9240</c:v>
                </c:pt>
                <c:pt idx="8841">
                  <c:v>9241</c:v>
                </c:pt>
                <c:pt idx="8842">
                  <c:v>9242</c:v>
                </c:pt>
                <c:pt idx="8843">
                  <c:v>9243</c:v>
                </c:pt>
                <c:pt idx="8844">
                  <c:v>9244</c:v>
                </c:pt>
                <c:pt idx="8845">
                  <c:v>9245</c:v>
                </c:pt>
                <c:pt idx="8846">
                  <c:v>9246</c:v>
                </c:pt>
                <c:pt idx="8847">
                  <c:v>9247</c:v>
                </c:pt>
                <c:pt idx="8848">
                  <c:v>9248</c:v>
                </c:pt>
                <c:pt idx="8849">
                  <c:v>9249</c:v>
                </c:pt>
                <c:pt idx="8850">
                  <c:v>9250</c:v>
                </c:pt>
                <c:pt idx="8851">
                  <c:v>9251</c:v>
                </c:pt>
                <c:pt idx="8852">
                  <c:v>9252</c:v>
                </c:pt>
                <c:pt idx="8853">
                  <c:v>9253</c:v>
                </c:pt>
                <c:pt idx="8854">
                  <c:v>9254</c:v>
                </c:pt>
                <c:pt idx="8855">
                  <c:v>9255</c:v>
                </c:pt>
                <c:pt idx="8856">
                  <c:v>9256</c:v>
                </c:pt>
                <c:pt idx="8857">
                  <c:v>9257</c:v>
                </c:pt>
                <c:pt idx="8858">
                  <c:v>9258</c:v>
                </c:pt>
                <c:pt idx="8859">
                  <c:v>9259</c:v>
                </c:pt>
                <c:pt idx="8860">
                  <c:v>9260</c:v>
                </c:pt>
                <c:pt idx="8861">
                  <c:v>9261</c:v>
                </c:pt>
                <c:pt idx="8862">
                  <c:v>9262</c:v>
                </c:pt>
                <c:pt idx="8863">
                  <c:v>9263</c:v>
                </c:pt>
                <c:pt idx="8864">
                  <c:v>9264</c:v>
                </c:pt>
                <c:pt idx="8865">
                  <c:v>9265</c:v>
                </c:pt>
                <c:pt idx="8866">
                  <c:v>9266</c:v>
                </c:pt>
                <c:pt idx="8867">
                  <c:v>9267</c:v>
                </c:pt>
                <c:pt idx="8868">
                  <c:v>9268</c:v>
                </c:pt>
                <c:pt idx="8869">
                  <c:v>9269</c:v>
                </c:pt>
                <c:pt idx="8870">
                  <c:v>9270</c:v>
                </c:pt>
                <c:pt idx="8871">
                  <c:v>9271</c:v>
                </c:pt>
                <c:pt idx="8872">
                  <c:v>9272</c:v>
                </c:pt>
                <c:pt idx="8873">
                  <c:v>9273</c:v>
                </c:pt>
                <c:pt idx="8874">
                  <c:v>9274</c:v>
                </c:pt>
                <c:pt idx="8875">
                  <c:v>9275</c:v>
                </c:pt>
                <c:pt idx="8876">
                  <c:v>9276</c:v>
                </c:pt>
                <c:pt idx="8877">
                  <c:v>9277</c:v>
                </c:pt>
                <c:pt idx="8878">
                  <c:v>9278</c:v>
                </c:pt>
                <c:pt idx="8879">
                  <c:v>9279</c:v>
                </c:pt>
                <c:pt idx="8880">
                  <c:v>9280</c:v>
                </c:pt>
                <c:pt idx="8881">
                  <c:v>9281</c:v>
                </c:pt>
                <c:pt idx="8882">
                  <c:v>9282</c:v>
                </c:pt>
                <c:pt idx="8883">
                  <c:v>9283</c:v>
                </c:pt>
                <c:pt idx="8884">
                  <c:v>9284</c:v>
                </c:pt>
                <c:pt idx="8885">
                  <c:v>9285</c:v>
                </c:pt>
                <c:pt idx="8886">
                  <c:v>9286</c:v>
                </c:pt>
                <c:pt idx="8887">
                  <c:v>9287</c:v>
                </c:pt>
                <c:pt idx="8888">
                  <c:v>9288</c:v>
                </c:pt>
                <c:pt idx="8889">
                  <c:v>9289</c:v>
                </c:pt>
                <c:pt idx="8890">
                  <c:v>9290</c:v>
                </c:pt>
                <c:pt idx="8891">
                  <c:v>9291</c:v>
                </c:pt>
                <c:pt idx="8892">
                  <c:v>9292</c:v>
                </c:pt>
                <c:pt idx="8893">
                  <c:v>9293</c:v>
                </c:pt>
                <c:pt idx="8894">
                  <c:v>9294</c:v>
                </c:pt>
                <c:pt idx="8895">
                  <c:v>9295</c:v>
                </c:pt>
                <c:pt idx="8896">
                  <c:v>9296</c:v>
                </c:pt>
                <c:pt idx="8897">
                  <c:v>9297</c:v>
                </c:pt>
                <c:pt idx="8898">
                  <c:v>9298</c:v>
                </c:pt>
                <c:pt idx="8899">
                  <c:v>9299</c:v>
                </c:pt>
                <c:pt idx="8900">
                  <c:v>9300</c:v>
                </c:pt>
                <c:pt idx="8901">
                  <c:v>9301</c:v>
                </c:pt>
                <c:pt idx="8902">
                  <c:v>9302</c:v>
                </c:pt>
                <c:pt idx="8903">
                  <c:v>9303</c:v>
                </c:pt>
                <c:pt idx="8904">
                  <c:v>9304</c:v>
                </c:pt>
                <c:pt idx="8905">
                  <c:v>9305</c:v>
                </c:pt>
                <c:pt idx="8906">
                  <c:v>9306</c:v>
                </c:pt>
                <c:pt idx="8907">
                  <c:v>9307</c:v>
                </c:pt>
                <c:pt idx="8908">
                  <c:v>9308</c:v>
                </c:pt>
                <c:pt idx="8909">
                  <c:v>9309</c:v>
                </c:pt>
                <c:pt idx="8910">
                  <c:v>9310</c:v>
                </c:pt>
                <c:pt idx="8911">
                  <c:v>9311</c:v>
                </c:pt>
                <c:pt idx="8912">
                  <c:v>9312</c:v>
                </c:pt>
                <c:pt idx="8913">
                  <c:v>9313</c:v>
                </c:pt>
                <c:pt idx="8914">
                  <c:v>9314</c:v>
                </c:pt>
                <c:pt idx="8915">
                  <c:v>9315</c:v>
                </c:pt>
                <c:pt idx="8916">
                  <c:v>9316</c:v>
                </c:pt>
                <c:pt idx="8917">
                  <c:v>9317</c:v>
                </c:pt>
                <c:pt idx="8918">
                  <c:v>9318</c:v>
                </c:pt>
                <c:pt idx="8919">
                  <c:v>9319</c:v>
                </c:pt>
                <c:pt idx="8920">
                  <c:v>9320</c:v>
                </c:pt>
                <c:pt idx="8921">
                  <c:v>9321</c:v>
                </c:pt>
                <c:pt idx="8922">
                  <c:v>9322</c:v>
                </c:pt>
                <c:pt idx="8923">
                  <c:v>9323</c:v>
                </c:pt>
                <c:pt idx="8924">
                  <c:v>9324</c:v>
                </c:pt>
                <c:pt idx="8925">
                  <c:v>9325</c:v>
                </c:pt>
                <c:pt idx="8926">
                  <c:v>9326</c:v>
                </c:pt>
                <c:pt idx="8927">
                  <c:v>9327</c:v>
                </c:pt>
                <c:pt idx="8928">
                  <c:v>9328</c:v>
                </c:pt>
                <c:pt idx="8929">
                  <c:v>9329</c:v>
                </c:pt>
                <c:pt idx="8930">
                  <c:v>9330</c:v>
                </c:pt>
                <c:pt idx="8931">
                  <c:v>9331</c:v>
                </c:pt>
                <c:pt idx="8932">
                  <c:v>9332</c:v>
                </c:pt>
                <c:pt idx="8933">
                  <c:v>9333</c:v>
                </c:pt>
                <c:pt idx="8934">
                  <c:v>9334</c:v>
                </c:pt>
                <c:pt idx="8935">
                  <c:v>9335</c:v>
                </c:pt>
                <c:pt idx="8936">
                  <c:v>9336</c:v>
                </c:pt>
                <c:pt idx="8937">
                  <c:v>9337</c:v>
                </c:pt>
                <c:pt idx="8938">
                  <c:v>9338</c:v>
                </c:pt>
                <c:pt idx="8939">
                  <c:v>9339</c:v>
                </c:pt>
                <c:pt idx="8940">
                  <c:v>9340</c:v>
                </c:pt>
                <c:pt idx="8941">
                  <c:v>9341</c:v>
                </c:pt>
                <c:pt idx="8942">
                  <c:v>9342</c:v>
                </c:pt>
                <c:pt idx="8943">
                  <c:v>9343</c:v>
                </c:pt>
                <c:pt idx="8944">
                  <c:v>9344</c:v>
                </c:pt>
                <c:pt idx="8945">
                  <c:v>9345</c:v>
                </c:pt>
                <c:pt idx="8946">
                  <c:v>9346</c:v>
                </c:pt>
                <c:pt idx="8947">
                  <c:v>9347</c:v>
                </c:pt>
                <c:pt idx="8948">
                  <c:v>9348</c:v>
                </c:pt>
                <c:pt idx="8949">
                  <c:v>9349</c:v>
                </c:pt>
                <c:pt idx="8950">
                  <c:v>9350</c:v>
                </c:pt>
                <c:pt idx="8951">
                  <c:v>9351</c:v>
                </c:pt>
                <c:pt idx="8952">
                  <c:v>9352</c:v>
                </c:pt>
                <c:pt idx="8953">
                  <c:v>9353</c:v>
                </c:pt>
                <c:pt idx="8954">
                  <c:v>9354</c:v>
                </c:pt>
                <c:pt idx="8955">
                  <c:v>9355</c:v>
                </c:pt>
                <c:pt idx="8956">
                  <c:v>9356</c:v>
                </c:pt>
                <c:pt idx="8957">
                  <c:v>9357</c:v>
                </c:pt>
                <c:pt idx="8958">
                  <c:v>9358</c:v>
                </c:pt>
                <c:pt idx="8959">
                  <c:v>9359</c:v>
                </c:pt>
                <c:pt idx="8960">
                  <c:v>9360</c:v>
                </c:pt>
                <c:pt idx="8961">
                  <c:v>9361</c:v>
                </c:pt>
                <c:pt idx="8962">
                  <c:v>9362</c:v>
                </c:pt>
                <c:pt idx="8963">
                  <c:v>9363</c:v>
                </c:pt>
                <c:pt idx="8964">
                  <c:v>9364</c:v>
                </c:pt>
                <c:pt idx="8965">
                  <c:v>9365</c:v>
                </c:pt>
                <c:pt idx="8966">
                  <c:v>9366</c:v>
                </c:pt>
                <c:pt idx="8967">
                  <c:v>9367</c:v>
                </c:pt>
                <c:pt idx="8968">
                  <c:v>9368</c:v>
                </c:pt>
                <c:pt idx="8969">
                  <c:v>9369</c:v>
                </c:pt>
                <c:pt idx="8970">
                  <c:v>9370</c:v>
                </c:pt>
                <c:pt idx="8971">
                  <c:v>9371</c:v>
                </c:pt>
                <c:pt idx="8972">
                  <c:v>9372</c:v>
                </c:pt>
                <c:pt idx="8973">
                  <c:v>9373</c:v>
                </c:pt>
                <c:pt idx="8974">
                  <c:v>9374</c:v>
                </c:pt>
                <c:pt idx="8975">
                  <c:v>9375</c:v>
                </c:pt>
                <c:pt idx="8976">
                  <c:v>9376</c:v>
                </c:pt>
                <c:pt idx="8977">
                  <c:v>9377</c:v>
                </c:pt>
                <c:pt idx="8978">
                  <c:v>9378</c:v>
                </c:pt>
                <c:pt idx="8979">
                  <c:v>9379</c:v>
                </c:pt>
                <c:pt idx="8980">
                  <c:v>9380</c:v>
                </c:pt>
                <c:pt idx="8981">
                  <c:v>9381</c:v>
                </c:pt>
                <c:pt idx="8982">
                  <c:v>9382</c:v>
                </c:pt>
                <c:pt idx="8983">
                  <c:v>9383</c:v>
                </c:pt>
                <c:pt idx="8984">
                  <c:v>9384</c:v>
                </c:pt>
                <c:pt idx="8985">
                  <c:v>9385</c:v>
                </c:pt>
                <c:pt idx="8986">
                  <c:v>9386</c:v>
                </c:pt>
                <c:pt idx="8987">
                  <c:v>9387</c:v>
                </c:pt>
                <c:pt idx="8988">
                  <c:v>9388</c:v>
                </c:pt>
                <c:pt idx="8989">
                  <c:v>9389</c:v>
                </c:pt>
                <c:pt idx="8990">
                  <c:v>9390</c:v>
                </c:pt>
                <c:pt idx="8991">
                  <c:v>9391</c:v>
                </c:pt>
                <c:pt idx="8992">
                  <c:v>9392</c:v>
                </c:pt>
                <c:pt idx="8993">
                  <c:v>9393</c:v>
                </c:pt>
                <c:pt idx="8994">
                  <c:v>9394</c:v>
                </c:pt>
                <c:pt idx="8995">
                  <c:v>9395</c:v>
                </c:pt>
                <c:pt idx="8996">
                  <c:v>9396</c:v>
                </c:pt>
                <c:pt idx="8997">
                  <c:v>9397</c:v>
                </c:pt>
                <c:pt idx="8998">
                  <c:v>9398</c:v>
                </c:pt>
                <c:pt idx="8999">
                  <c:v>9399</c:v>
                </c:pt>
                <c:pt idx="9000">
                  <c:v>9400</c:v>
                </c:pt>
                <c:pt idx="9001">
                  <c:v>9401</c:v>
                </c:pt>
                <c:pt idx="9002">
                  <c:v>9402</c:v>
                </c:pt>
                <c:pt idx="9003">
                  <c:v>9403</c:v>
                </c:pt>
                <c:pt idx="9004">
                  <c:v>9404</c:v>
                </c:pt>
                <c:pt idx="9005">
                  <c:v>9405</c:v>
                </c:pt>
                <c:pt idx="9006">
                  <c:v>9406</c:v>
                </c:pt>
                <c:pt idx="9007">
                  <c:v>9407</c:v>
                </c:pt>
                <c:pt idx="9008">
                  <c:v>9408</c:v>
                </c:pt>
                <c:pt idx="9009">
                  <c:v>9409</c:v>
                </c:pt>
                <c:pt idx="9010">
                  <c:v>9410</c:v>
                </c:pt>
                <c:pt idx="9011">
                  <c:v>9411</c:v>
                </c:pt>
                <c:pt idx="9012">
                  <c:v>9412</c:v>
                </c:pt>
                <c:pt idx="9013">
                  <c:v>9413</c:v>
                </c:pt>
                <c:pt idx="9014">
                  <c:v>9414</c:v>
                </c:pt>
                <c:pt idx="9015">
                  <c:v>9415</c:v>
                </c:pt>
                <c:pt idx="9016">
                  <c:v>9416</c:v>
                </c:pt>
                <c:pt idx="9017">
                  <c:v>9417</c:v>
                </c:pt>
                <c:pt idx="9018">
                  <c:v>9418</c:v>
                </c:pt>
                <c:pt idx="9019">
                  <c:v>9419</c:v>
                </c:pt>
                <c:pt idx="9020">
                  <c:v>9420</c:v>
                </c:pt>
                <c:pt idx="9021">
                  <c:v>9421</c:v>
                </c:pt>
                <c:pt idx="9022">
                  <c:v>9422</c:v>
                </c:pt>
                <c:pt idx="9023">
                  <c:v>9423</c:v>
                </c:pt>
                <c:pt idx="9024">
                  <c:v>9424</c:v>
                </c:pt>
                <c:pt idx="9025">
                  <c:v>9425</c:v>
                </c:pt>
                <c:pt idx="9026">
                  <c:v>9426</c:v>
                </c:pt>
                <c:pt idx="9027">
                  <c:v>9427</c:v>
                </c:pt>
                <c:pt idx="9028">
                  <c:v>9428</c:v>
                </c:pt>
                <c:pt idx="9029">
                  <c:v>9429</c:v>
                </c:pt>
                <c:pt idx="9030">
                  <c:v>9430</c:v>
                </c:pt>
                <c:pt idx="9031">
                  <c:v>9431</c:v>
                </c:pt>
                <c:pt idx="9032">
                  <c:v>9432</c:v>
                </c:pt>
                <c:pt idx="9033">
                  <c:v>9433</c:v>
                </c:pt>
                <c:pt idx="9034">
                  <c:v>9434</c:v>
                </c:pt>
                <c:pt idx="9035">
                  <c:v>9435</c:v>
                </c:pt>
                <c:pt idx="9036">
                  <c:v>9436</c:v>
                </c:pt>
                <c:pt idx="9037">
                  <c:v>9437</c:v>
                </c:pt>
                <c:pt idx="9038">
                  <c:v>9438</c:v>
                </c:pt>
                <c:pt idx="9039">
                  <c:v>9439</c:v>
                </c:pt>
                <c:pt idx="9040">
                  <c:v>9440</c:v>
                </c:pt>
                <c:pt idx="9041">
                  <c:v>9441</c:v>
                </c:pt>
                <c:pt idx="9042">
                  <c:v>9442</c:v>
                </c:pt>
                <c:pt idx="9043">
                  <c:v>9443</c:v>
                </c:pt>
                <c:pt idx="9044">
                  <c:v>9444</c:v>
                </c:pt>
                <c:pt idx="9045">
                  <c:v>9445</c:v>
                </c:pt>
                <c:pt idx="9046">
                  <c:v>9446</c:v>
                </c:pt>
                <c:pt idx="9047">
                  <c:v>9447</c:v>
                </c:pt>
                <c:pt idx="9048">
                  <c:v>9448</c:v>
                </c:pt>
                <c:pt idx="9049">
                  <c:v>9449</c:v>
                </c:pt>
                <c:pt idx="9050">
                  <c:v>9450</c:v>
                </c:pt>
                <c:pt idx="9051">
                  <c:v>9451</c:v>
                </c:pt>
                <c:pt idx="9052">
                  <c:v>9452</c:v>
                </c:pt>
                <c:pt idx="9053">
                  <c:v>9453</c:v>
                </c:pt>
                <c:pt idx="9054">
                  <c:v>9454</c:v>
                </c:pt>
                <c:pt idx="9055">
                  <c:v>9455</c:v>
                </c:pt>
                <c:pt idx="9056">
                  <c:v>9456</c:v>
                </c:pt>
                <c:pt idx="9057">
                  <c:v>9457</c:v>
                </c:pt>
                <c:pt idx="9058">
                  <c:v>9458</c:v>
                </c:pt>
                <c:pt idx="9059">
                  <c:v>9459</c:v>
                </c:pt>
                <c:pt idx="9060">
                  <c:v>9460</c:v>
                </c:pt>
                <c:pt idx="9061">
                  <c:v>9461</c:v>
                </c:pt>
                <c:pt idx="9062">
                  <c:v>9462</c:v>
                </c:pt>
                <c:pt idx="9063">
                  <c:v>9463</c:v>
                </c:pt>
                <c:pt idx="9064">
                  <c:v>9464</c:v>
                </c:pt>
                <c:pt idx="9065">
                  <c:v>9465</c:v>
                </c:pt>
                <c:pt idx="9066">
                  <c:v>9466</c:v>
                </c:pt>
                <c:pt idx="9067">
                  <c:v>9467</c:v>
                </c:pt>
                <c:pt idx="9068">
                  <c:v>9468</c:v>
                </c:pt>
                <c:pt idx="9069">
                  <c:v>9469</c:v>
                </c:pt>
                <c:pt idx="9070">
                  <c:v>9470</c:v>
                </c:pt>
                <c:pt idx="9071">
                  <c:v>9471</c:v>
                </c:pt>
                <c:pt idx="9072">
                  <c:v>9472</c:v>
                </c:pt>
                <c:pt idx="9073">
                  <c:v>9473</c:v>
                </c:pt>
                <c:pt idx="9074">
                  <c:v>9474</c:v>
                </c:pt>
                <c:pt idx="9075">
                  <c:v>9475</c:v>
                </c:pt>
                <c:pt idx="9076">
                  <c:v>9476</c:v>
                </c:pt>
                <c:pt idx="9077">
                  <c:v>9477</c:v>
                </c:pt>
                <c:pt idx="9078">
                  <c:v>9478</c:v>
                </c:pt>
                <c:pt idx="9079">
                  <c:v>9479</c:v>
                </c:pt>
                <c:pt idx="9080">
                  <c:v>9480</c:v>
                </c:pt>
                <c:pt idx="9081">
                  <c:v>9481</c:v>
                </c:pt>
                <c:pt idx="9082">
                  <c:v>9482</c:v>
                </c:pt>
                <c:pt idx="9083">
                  <c:v>9483</c:v>
                </c:pt>
                <c:pt idx="9084">
                  <c:v>9484</c:v>
                </c:pt>
                <c:pt idx="9085">
                  <c:v>9485</c:v>
                </c:pt>
                <c:pt idx="9086">
                  <c:v>9486</c:v>
                </c:pt>
                <c:pt idx="9087">
                  <c:v>9487</c:v>
                </c:pt>
                <c:pt idx="9088">
                  <c:v>9488</c:v>
                </c:pt>
                <c:pt idx="9089">
                  <c:v>9489</c:v>
                </c:pt>
                <c:pt idx="9090">
                  <c:v>9490</c:v>
                </c:pt>
                <c:pt idx="9091">
                  <c:v>9491</c:v>
                </c:pt>
                <c:pt idx="9092">
                  <c:v>9492</c:v>
                </c:pt>
                <c:pt idx="9093">
                  <c:v>9493</c:v>
                </c:pt>
                <c:pt idx="9094">
                  <c:v>9494</c:v>
                </c:pt>
                <c:pt idx="9095">
                  <c:v>9495</c:v>
                </c:pt>
                <c:pt idx="9096">
                  <c:v>9496</c:v>
                </c:pt>
                <c:pt idx="9097">
                  <c:v>9497</c:v>
                </c:pt>
                <c:pt idx="9098">
                  <c:v>9498</c:v>
                </c:pt>
                <c:pt idx="9099">
                  <c:v>9499</c:v>
                </c:pt>
                <c:pt idx="9100">
                  <c:v>9500</c:v>
                </c:pt>
                <c:pt idx="9101">
                  <c:v>9501</c:v>
                </c:pt>
                <c:pt idx="9102">
                  <c:v>9502</c:v>
                </c:pt>
                <c:pt idx="9103">
                  <c:v>9503</c:v>
                </c:pt>
                <c:pt idx="9104">
                  <c:v>9504</c:v>
                </c:pt>
                <c:pt idx="9105">
                  <c:v>9505</c:v>
                </c:pt>
                <c:pt idx="9106">
                  <c:v>9506</c:v>
                </c:pt>
                <c:pt idx="9107">
                  <c:v>9507</c:v>
                </c:pt>
                <c:pt idx="9108">
                  <c:v>9508</c:v>
                </c:pt>
                <c:pt idx="9109">
                  <c:v>9509</c:v>
                </c:pt>
                <c:pt idx="9110">
                  <c:v>9510</c:v>
                </c:pt>
                <c:pt idx="9111">
                  <c:v>9511</c:v>
                </c:pt>
                <c:pt idx="9112">
                  <c:v>9512</c:v>
                </c:pt>
                <c:pt idx="9113">
                  <c:v>9513</c:v>
                </c:pt>
                <c:pt idx="9114">
                  <c:v>9514</c:v>
                </c:pt>
                <c:pt idx="9115">
                  <c:v>9515</c:v>
                </c:pt>
                <c:pt idx="9116">
                  <c:v>9516</c:v>
                </c:pt>
                <c:pt idx="9117">
                  <c:v>9517</c:v>
                </c:pt>
                <c:pt idx="9118">
                  <c:v>9518</c:v>
                </c:pt>
                <c:pt idx="9119">
                  <c:v>9519</c:v>
                </c:pt>
                <c:pt idx="9120">
                  <c:v>9520</c:v>
                </c:pt>
                <c:pt idx="9121">
                  <c:v>9521</c:v>
                </c:pt>
                <c:pt idx="9122">
                  <c:v>9522</c:v>
                </c:pt>
                <c:pt idx="9123">
                  <c:v>9523</c:v>
                </c:pt>
                <c:pt idx="9124">
                  <c:v>9524</c:v>
                </c:pt>
                <c:pt idx="9125">
                  <c:v>9525</c:v>
                </c:pt>
                <c:pt idx="9126">
                  <c:v>9526</c:v>
                </c:pt>
                <c:pt idx="9127">
                  <c:v>9527</c:v>
                </c:pt>
                <c:pt idx="9128">
                  <c:v>9528</c:v>
                </c:pt>
                <c:pt idx="9129">
                  <c:v>9529</c:v>
                </c:pt>
                <c:pt idx="9130">
                  <c:v>9530</c:v>
                </c:pt>
                <c:pt idx="9131">
                  <c:v>9531</c:v>
                </c:pt>
                <c:pt idx="9132">
                  <c:v>9532</c:v>
                </c:pt>
                <c:pt idx="9133">
                  <c:v>9533</c:v>
                </c:pt>
                <c:pt idx="9134">
                  <c:v>9534</c:v>
                </c:pt>
                <c:pt idx="9135">
                  <c:v>9535</c:v>
                </c:pt>
                <c:pt idx="9136">
                  <c:v>9536</c:v>
                </c:pt>
                <c:pt idx="9137">
                  <c:v>9537</c:v>
                </c:pt>
                <c:pt idx="9138">
                  <c:v>9538</c:v>
                </c:pt>
                <c:pt idx="9139">
                  <c:v>9539</c:v>
                </c:pt>
                <c:pt idx="9140">
                  <c:v>9540</c:v>
                </c:pt>
                <c:pt idx="9141">
                  <c:v>9541</c:v>
                </c:pt>
                <c:pt idx="9142">
                  <c:v>9542</c:v>
                </c:pt>
                <c:pt idx="9143">
                  <c:v>9543</c:v>
                </c:pt>
                <c:pt idx="9144">
                  <c:v>9544</c:v>
                </c:pt>
                <c:pt idx="9145">
                  <c:v>9545</c:v>
                </c:pt>
                <c:pt idx="9146">
                  <c:v>9546</c:v>
                </c:pt>
                <c:pt idx="9147">
                  <c:v>9547</c:v>
                </c:pt>
                <c:pt idx="9148">
                  <c:v>9548</c:v>
                </c:pt>
                <c:pt idx="9149">
                  <c:v>9549</c:v>
                </c:pt>
                <c:pt idx="9150">
                  <c:v>9550</c:v>
                </c:pt>
                <c:pt idx="9151">
                  <c:v>9551</c:v>
                </c:pt>
                <c:pt idx="9152">
                  <c:v>9552</c:v>
                </c:pt>
                <c:pt idx="9153">
                  <c:v>9553</c:v>
                </c:pt>
                <c:pt idx="9154">
                  <c:v>9554</c:v>
                </c:pt>
                <c:pt idx="9155">
                  <c:v>9555</c:v>
                </c:pt>
                <c:pt idx="9156">
                  <c:v>9556</c:v>
                </c:pt>
                <c:pt idx="9157">
                  <c:v>9557</c:v>
                </c:pt>
                <c:pt idx="9158">
                  <c:v>9558</c:v>
                </c:pt>
                <c:pt idx="9159">
                  <c:v>9559</c:v>
                </c:pt>
                <c:pt idx="9160">
                  <c:v>9560</c:v>
                </c:pt>
                <c:pt idx="9161">
                  <c:v>9561</c:v>
                </c:pt>
                <c:pt idx="9162">
                  <c:v>9562</c:v>
                </c:pt>
                <c:pt idx="9163">
                  <c:v>9563</c:v>
                </c:pt>
                <c:pt idx="9164">
                  <c:v>9564</c:v>
                </c:pt>
                <c:pt idx="9165">
                  <c:v>9565</c:v>
                </c:pt>
                <c:pt idx="9166">
                  <c:v>9566</c:v>
                </c:pt>
                <c:pt idx="9167">
                  <c:v>9567</c:v>
                </c:pt>
                <c:pt idx="9168">
                  <c:v>9568</c:v>
                </c:pt>
                <c:pt idx="9169">
                  <c:v>9569</c:v>
                </c:pt>
                <c:pt idx="9170">
                  <c:v>9570</c:v>
                </c:pt>
                <c:pt idx="9171">
                  <c:v>9571</c:v>
                </c:pt>
                <c:pt idx="9172">
                  <c:v>9572</c:v>
                </c:pt>
                <c:pt idx="9173">
                  <c:v>9573</c:v>
                </c:pt>
                <c:pt idx="9174">
                  <c:v>9574</c:v>
                </c:pt>
                <c:pt idx="9175">
                  <c:v>9575</c:v>
                </c:pt>
                <c:pt idx="9176">
                  <c:v>9576</c:v>
                </c:pt>
                <c:pt idx="9177">
                  <c:v>9577</c:v>
                </c:pt>
                <c:pt idx="9178">
                  <c:v>9578</c:v>
                </c:pt>
                <c:pt idx="9179">
                  <c:v>9579</c:v>
                </c:pt>
                <c:pt idx="9180">
                  <c:v>9580</c:v>
                </c:pt>
                <c:pt idx="9181">
                  <c:v>9581</c:v>
                </c:pt>
                <c:pt idx="9182">
                  <c:v>9582</c:v>
                </c:pt>
                <c:pt idx="9183">
                  <c:v>9583</c:v>
                </c:pt>
                <c:pt idx="9184">
                  <c:v>9584</c:v>
                </c:pt>
                <c:pt idx="9185">
                  <c:v>9585</c:v>
                </c:pt>
                <c:pt idx="9186">
                  <c:v>9586</c:v>
                </c:pt>
                <c:pt idx="9187">
                  <c:v>9587</c:v>
                </c:pt>
                <c:pt idx="9188">
                  <c:v>9588</c:v>
                </c:pt>
                <c:pt idx="9189">
                  <c:v>9589</c:v>
                </c:pt>
                <c:pt idx="9190">
                  <c:v>9590</c:v>
                </c:pt>
                <c:pt idx="9191">
                  <c:v>9591</c:v>
                </c:pt>
                <c:pt idx="9192">
                  <c:v>9592</c:v>
                </c:pt>
                <c:pt idx="9193">
                  <c:v>9593</c:v>
                </c:pt>
                <c:pt idx="9194">
                  <c:v>9594</c:v>
                </c:pt>
                <c:pt idx="9195">
                  <c:v>9595</c:v>
                </c:pt>
                <c:pt idx="9196">
                  <c:v>9596</c:v>
                </c:pt>
                <c:pt idx="9197">
                  <c:v>9597</c:v>
                </c:pt>
                <c:pt idx="9198">
                  <c:v>9598</c:v>
                </c:pt>
                <c:pt idx="9199">
                  <c:v>9599</c:v>
                </c:pt>
                <c:pt idx="9200">
                  <c:v>9600</c:v>
                </c:pt>
                <c:pt idx="9201">
                  <c:v>9601</c:v>
                </c:pt>
                <c:pt idx="9202">
                  <c:v>9602</c:v>
                </c:pt>
                <c:pt idx="9203">
                  <c:v>9603</c:v>
                </c:pt>
                <c:pt idx="9204">
                  <c:v>9604</c:v>
                </c:pt>
                <c:pt idx="9205">
                  <c:v>9605</c:v>
                </c:pt>
                <c:pt idx="9206">
                  <c:v>9606</c:v>
                </c:pt>
                <c:pt idx="9207">
                  <c:v>9607</c:v>
                </c:pt>
                <c:pt idx="9208">
                  <c:v>9608</c:v>
                </c:pt>
                <c:pt idx="9209">
                  <c:v>9609</c:v>
                </c:pt>
                <c:pt idx="9210">
                  <c:v>9610</c:v>
                </c:pt>
                <c:pt idx="9211">
                  <c:v>9611</c:v>
                </c:pt>
                <c:pt idx="9212">
                  <c:v>9612</c:v>
                </c:pt>
                <c:pt idx="9213">
                  <c:v>9613</c:v>
                </c:pt>
                <c:pt idx="9214">
                  <c:v>9614</c:v>
                </c:pt>
                <c:pt idx="9215">
                  <c:v>9615</c:v>
                </c:pt>
                <c:pt idx="9216">
                  <c:v>9616</c:v>
                </c:pt>
                <c:pt idx="9217">
                  <c:v>9617</c:v>
                </c:pt>
                <c:pt idx="9218">
                  <c:v>9618</c:v>
                </c:pt>
                <c:pt idx="9219">
                  <c:v>9619</c:v>
                </c:pt>
                <c:pt idx="9220">
                  <c:v>9620</c:v>
                </c:pt>
                <c:pt idx="9221">
                  <c:v>9621</c:v>
                </c:pt>
                <c:pt idx="9222">
                  <c:v>9622</c:v>
                </c:pt>
                <c:pt idx="9223">
                  <c:v>9623</c:v>
                </c:pt>
                <c:pt idx="9224">
                  <c:v>9624</c:v>
                </c:pt>
                <c:pt idx="9225">
                  <c:v>9625</c:v>
                </c:pt>
                <c:pt idx="9226">
                  <c:v>9626</c:v>
                </c:pt>
                <c:pt idx="9227">
                  <c:v>9627</c:v>
                </c:pt>
                <c:pt idx="9228">
                  <c:v>9628</c:v>
                </c:pt>
                <c:pt idx="9229">
                  <c:v>9629</c:v>
                </c:pt>
                <c:pt idx="9230">
                  <c:v>9630</c:v>
                </c:pt>
                <c:pt idx="9231">
                  <c:v>9631</c:v>
                </c:pt>
                <c:pt idx="9232">
                  <c:v>9632</c:v>
                </c:pt>
                <c:pt idx="9233">
                  <c:v>9633</c:v>
                </c:pt>
                <c:pt idx="9234">
                  <c:v>9634</c:v>
                </c:pt>
                <c:pt idx="9235">
                  <c:v>9635</c:v>
                </c:pt>
                <c:pt idx="9236">
                  <c:v>9636</c:v>
                </c:pt>
                <c:pt idx="9237">
                  <c:v>9637</c:v>
                </c:pt>
                <c:pt idx="9238">
                  <c:v>9638</c:v>
                </c:pt>
                <c:pt idx="9239">
                  <c:v>9639</c:v>
                </c:pt>
                <c:pt idx="9240">
                  <c:v>9640</c:v>
                </c:pt>
                <c:pt idx="9241">
                  <c:v>9641</c:v>
                </c:pt>
                <c:pt idx="9242">
                  <c:v>9642</c:v>
                </c:pt>
                <c:pt idx="9243">
                  <c:v>9643</c:v>
                </c:pt>
                <c:pt idx="9244">
                  <c:v>9644</c:v>
                </c:pt>
                <c:pt idx="9245">
                  <c:v>9645</c:v>
                </c:pt>
                <c:pt idx="9246">
                  <c:v>9646</c:v>
                </c:pt>
                <c:pt idx="9247">
                  <c:v>9647</c:v>
                </c:pt>
                <c:pt idx="9248">
                  <c:v>9648</c:v>
                </c:pt>
                <c:pt idx="9249">
                  <c:v>9649</c:v>
                </c:pt>
                <c:pt idx="9250">
                  <c:v>9650</c:v>
                </c:pt>
                <c:pt idx="9251">
                  <c:v>9651</c:v>
                </c:pt>
                <c:pt idx="9252">
                  <c:v>9652</c:v>
                </c:pt>
                <c:pt idx="9253">
                  <c:v>9653</c:v>
                </c:pt>
                <c:pt idx="9254">
                  <c:v>9654</c:v>
                </c:pt>
                <c:pt idx="9255">
                  <c:v>9655</c:v>
                </c:pt>
                <c:pt idx="9256">
                  <c:v>9656</c:v>
                </c:pt>
                <c:pt idx="9257">
                  <c:v>9657</c:v>
                </c:pt>
                <c:pt idx="9258">
                  <c:v>9658</c:v>
                </c:pt>
                <c:pt idx="9259">
                  <c:v>9659</c:v>
                </c:pt>
                <c:pt idx="9260">
                  <c:v>9660</c:v>
                </c:pt>
                <c:pt idx="9261">
                  <c:v>9661</c:v>
                </c:pt>
                <c:pt idx="9262">
                  <c:v>9662</c:v>
                </c:pt>
                <c:pt idx="9263">
                  <c:v>9663</c:v>
                </c:pt>
                <c:pt idx="9264">
                  <c:v>9664</c:v>
                </c:pt>
                <c:pt idx="9265">
                  <c:v>9665</c:v>
                </c:pt>
                <c:pt idx="9266">
                  <c:v>9666</c:v>
                </c:pt>
                <c:pt idx="9267">
                  <c:v>9667</c:v>
                </c:pt>
                <c:pt idx="9268">
                  <c:v>9668</c:v>
                </c:pt>
                <c:pt idx="9269">
                  <c:v>9669</c:v>
                </c:pt>
                <c:pt idx="9270">
                  <c:v>9670</c:v>
                </c:pt>
                <c:pt idx="9271">
                  <c:v>9671</c:v>
                </c:pt>
                <c:pt idx="9272">
                  <c:v>9672</c:v>
                </c:pt>
                <c:pt idx="9273">
                  <c:v>9673</c:v>
                </c:pt>
                <c:pt idx="9274">
                  <c:v>9674</c:v>
                </c:pt>
                <c:pt idx="9275">
                  <c:v>9675</c:v>
                </c:pt>
                <c:pt idx="9276">
                  <c:v>9676</c:v>
                </c:pt>
                <c:pt idx="9277">
                  <c:v>9677</c:v>
                </c:pt>
                <c:pt idx="9278">
                  <c:v>9678</c:v>
                </c:pt>
                <c:pt idx="9279">
                  <c:v>9679</c:v>
                </c:pt>
                <c:pt idx="9280">
                  <c:v>9680</c:v>
                </c:pt>
                <c:pt idx="9281">
                  <c:v>9681</c:v>
                </c:pt>
                <c:pt idx="9282">
                  <c:v>9682</c:v>
                </c:pt>
                <c:pt idx="9283">
                  <c:v>9683</c:v>
                </c:pt>
                <c:pt idx="9284">
                  <c:v>9684</c:v>
                </c:pt>
                <c:pt idx="9285">
                  <c:v>9685</c:v>
                </c:pt>
                <c:pt idx="9286">
                  <c:v>9686</c:v>
                </c:pt>
                <c:pt idx="9287">
                  <c:v>9687</c:v>
                </c:pt>
                <c:pt idx="9288">
                  <c:v>9688</c:v>
                </c:pt>
                <c:pt idx="9289">
                  <c:v>9689</c:v>
                </c:pt>
                <c:pt idx="9290">
                  <c:v>9690</c:v>
                </c:pt>
                <c:pt idx="9291">
                  <c:v>9691</c:v>
                </c:pt>
                <c:pt idx="9292">
                  <c:v>9692</c:v>
                </c:pt>
                <c:pt idx="9293">
                  <c:v>9693</c:v>
                </c:pt>
                <c:pt idx="9294">
                  <c:v>9694</c:v>
                </c:pt>
                <c:pt idx="9295">
                  <c:v>9695</c:v>
                </c:pt>
                <c:pt idx="9296">
                  <c:v>9696</c:v>
                </c:pt>
                <c:pt idx="9297">
                  <c:v>9697</c:v>
                </c:pt>
                <c:pt idx="9298">
                  <c:v>9698</c:v>
                </c:pt>
                <c:pt idx="9299">
                  <c:v>9699</c:v>
                </c:pt>
                <c:pt idx="9300">
                  <c:v>9700</c:v>
                </c:pt>
                <c:pt idx="9301">
                  <c:v>9701</c:v>
                </c:pt>
                <c:pt idx="9302">
                  <c:v>9702</c:v>
                </c:pt>
                <c:pt idx="9303">
                  <c:v>9703</c:v>
                </c:pt>
                <c:pt idx="9304">
                  <c:v>9704</c:v>
                </c:pt>
                <c:pt idx="9305">
                  <c:v>9705</c:v>
                </c:pt>
                <c:pt idx="9306">
                  <c:v>9706</c:v>
                </c:pt>
                <c:pt idx="9307">
                  <c:v>9707</c:v>
                </c:pt>
                <c:pt idx="9308">
                  <c:v>9708</c:v>
                </c:pt>
                <c:pt idx="9309">
                  <c:v>9709</c:v>
                </c:pt>
                <c:pt idx="9310">
                  <c:v>9710</c:v>
                </c:pt>
                <c:pt idx="9311">
                  <c:v>9711</c:v>
                </c:pt>
                <c:pt idx="9312">
                  <c:v>9712</c:v>
                </c:pt>
                <c:pt idx="9313">
                  <c:v>9713</c:v>
                </c:pt>
                <c:pt idx="9314">
                  <c:v>9714</c:v>
                </c:pt>
                <c:pt idx="9315">
                  <c:v>9715</c:v>
                </c:pt>
                <c:pt idx="9316">
                  <c:v>9716</c:v>
                </c:pt>
                <c:pt idx="9317">
                  <c:v>9717</c:v>
                </c:pt>
                <c:pt idx="9318">
                  <c:v>9718</c:v>
                </c:pt>
                <c:pt idx="9319">
                  <c:v>9719</c:v>
                </c:pt>
                <c:pt idx="9320">
                  <c:v>9720</c:v>
                </c:pt>
                <c:pt idx="9321">
                  <c:v>9721</c:v>
                </c:pt>
                <c:pt idx="9322">
                  <c:v>9722</c:v>
                </c:pt>
                <c:pt idx="9323">
                  <c:v>9723</c:v>
                </c:pt>
                <c:pt idx="9324">
                  <c:v>9724</c:v>
                </c:pt>
                <c:pt idx="9325">
                  <c:v>9725</c:v>
                </c:pt>
                <c:pt idx="9326">
                  <c:v>9726</c:v>
                </c:pt>
                <c:pt idx="9327">
                  <c:v>9727</c:v>
                </c:pt>
                <c:pt idx="9328">
                  <c:v>9728</c:v>
                </c:pt>
                <c:pt idx="9329">
                  <c:v>9729</c:v>
                </c:pt>
                <c:pt idx="9330">
                  <c:v>9730</c:v>
                </c:pt>
                <c:pt idx="9331">
                  <c:v>9731</c:v>
                </c:pt>
                <c:pt idx="9332">
                  <c:v>9732</c:v>
                </c:pt>
                <c:pt idx="9333">
                  <c:v>9733</c:v>
                </c:pt>
                <c:pt idx="9334">
                  <c:v>9734</c:v>
                </c:pt>
                <c:pt idx="9335">
                  <c:v>9735</c:v>
                </c:pt>
                <c:pt idx="9336">
                  <c:v>9736</c:v>
                </c:pt>
                <c:pt idx="9337">
                  <c:v>9737</c:v>
                </c:pt>
                <c:pt idx="9338">
                  <c:v>9738</c:v>
                </c:pt>
                <c:pt idx="9339">
                  <c:v>9739</c:v>
                </c:pt>
                <c:pt idx="9340">
                  <c:v>9740</c:v>
                </c:pt>
                <c:pt idx="9341">
                  <c:v>9741</c:v>
                </c:pt>
                <c:pt idx="9342">
                  <c:v>9742</c:v>
                </c:pt>
                <c:pt idx="9343">
                  <c:v>9743</c:v>
                </c:pt>
                <c:pt idx="9344">
                  <c:v>9744</c:v>
                </c:pt>
                <c:pt idx="9345">
                  <c:v>9745</c:v>
                </c:pt>
                <c:pt idx="9346">
                  <c:v>9746</c:v>
                </c:pt>
                <c:pt idx="9347">
                  <c:v>9747</c:v>
                </c:pt>
                <c:pt idx="9348">
                  <c:v>9748</c:v>
                </c:pt>
                <c:pt idx="9349">
                  <c:v>9749</c:v>
                </c:pt>
                <c:pt idx="9350">
                  <c:v>9750</c:v>
                </c:pt>
                <c:pt idx="9351">
                  <c:v>9751</c:v>
                </c:pt>
                <c:pt idx="9352">
                  <c:v>9752</c:v>
                </c:pt>
                <c:pt idx="9353">
                  <c:v>9753</c:v>
                </c:pt>
                <c:pt idx="9354">
                  <c:v>9754</c:v>
                </c:pt>
                <c:pt idx="9355">
                  <c:v>9755</c:v>
                </c:pt>
                <c:pt idx="9356">
                  <c:v>9756</c:v>
                </c:pt>
                <c:pt idx="9357">
                  <c:v>9757</c:v>
                </c:pt>
                <c:pt idx="9358">
                  <c:v>9758</c:v>
                </c:pt>
                <c:pt idx="9359">
                  <c:v>9759</c:v>
                </c:pt>
                <c:pt idx="9360">
                  <c:v>9760</c:v>
                </c:pt>
                <c:pt idx="9361">
                  <c:v>9761</c:v>
                </c:pt>
                <c:pt idx="9362">
                  <c:v>9762</c:v>
                </c:pt>
                <c:pt idx="9363">
                  <c:v>9763</c:v>
                </c:pt>
                <c:pt idx="9364">
                  <c:v>9764</c:v>
                </c:pt>
                <c:pt idx="9365">
                  <c:v>9765</c:v>
                </c:pt>
                <c:pt idx="9366">
                  <c:v>9766</c:v>
                </c:pt>
                <c:pt idx="9367">
                  <c:v>9767</c:v>
                </c:pt>
                <c:pt idx="9368">
                  <c:v>9768</c:v>
                </c:pt>
                <c:pt idx="9369">
                  <c:v>9769</c:v>
                </c:pt>
                <c:pt idx="9370">
                  <c:v>9770</c:v>
                </c:pt>
                <c:pt idx="9371">
                  <c:v>9771</c:v>
                </c:pt>
                <c:pt idx="9372">
                  <c:v>9772</c:v>
                </c:pt>
                <c:pt idx="9373">
                  <c:v>9773</c:v>
                </c:pt>
                <c:pt idx="9374">
                  <c:v>9774</c:v>
                </c:pt>
                <c:pt idx="9375">
                  <c:v>9775</c:v>
                </c:pt>
                <c:pt idx="9376">
                  <c:v>9776</c:v>
                </c:pt>
                <c:pt idx="9377">
                  <c:v>9777</c:v>
                </c:pt>
                <c:pt idx="9378">
                  <c:v>9778</c:v>
                </c:pt>
                <c:pt idx="9379">
                  <c:v>9779</c:v>
                </c:pt>
                <c:pt idx="9380">
                  <c:v>9780</c:v>
                </c:pt>
                <c:pt idx="9381">
                  <c:v>9781</c:v>
                </c:pt>
                <c:pt idx="9382">
                  <c:v>9782</c:v>
                </c:pt>
                <c:pt idx="9383">
                  <c:v>9783</c:v>
                </c:pt>
                <c:pt idx="9384">
                  <c:v>9784</c:v>
                </c:pt>
                <c:pt idx="9385">
                  <c:v>9785</c:v>
                </c:pt>
                <c:pt idx="9386">
                  <c:v>9786</c:v>
                </c:pt>
                <c:pt idx="9387">
                  <c:v>9787</c:v>
                </c:pt>
                <c:pt idx="9388">
                  <c:v>9788</c:v>
                </c:pt>
                <c:pt idx="9389">
                  <c:v>9789</c:v>
                </c:pt>
                <c:pt idx="9390">
                  <c:v>9790</c:v>
                </c:pt>
                <c:pt idx="9391">
                  <c:v>9791</c:v>
                </c:pt>
                <c:pt idx="9392">
                  <c:v>9792</c:v>
                </c:pt>
                <c:pt idx="9393">
                  <c:v>9793</c:v>
                </c:pt>
                <c:pt idx="9394">
                  <c:v>9794</c:v>
                </c:pt>
                <c:pt idx="9395">
                  <c:v>9795</c:v>
                </c:pt>
                <c:pt idx="9396">
                  <c:v>9796</c:v>
                </c:pt>
                <c:pt idx="9397">
                  <c:v>9797</c:v>
                </c:pt>
                <c:pt idx="9398">
                  <c:v>9798</c:v>
                </c:pt>
                <c:pt idx="9399">
                  <c:v>9799</c:v>
                </c:pt>
                <c:pt idx="9400">
                  <c:v>9800</c:v>
                </c:pt>
                <c:pt idx="9401">
                  <c:v>9801</c:v>
                </c:pt>
                <c:pt idx="9402">
                  <c:v>9802</c:v>
                </c:pt>
                <c:pt idx="9403">
                  <c:v>9803</c:v>
                </c:pt>
                <c:pt idx="9404">
                  <c:v>9804</c:v>
                </c:pt>
                <c:pt idx="9405">
                  <c:v>9805</c:v>
                </c:pt>
                <c:pt idx="9406">
                  <c:v>9806</c:v>
                </c:pt>
                <c:pt idx="9407">
                  <c:v>9807</c:v>
                </c:pt>
                <c:pt idx="9408">
                  <c:v>9808</c:v>
                </c:pt>
                <c:pt idx="9409">
                  <c:v>9809</c:v>
                </c:pt>
                <c:pt idx="9410">
                  <c:v>9810</c:v>
                </c:pt>
                <c:pt idx="9411">
                  <c:v>9811</c:v>
                </c:pt>
                <c:pt idx="9412">
                  <c:v>9812</c:v>
                </c:pt>
                <c:pt idx="9413">
                  <c:v>9813</c:v>
                </c:pt>
                <c:pt idx="9414">
                  <c:v>9814</c:v>
                </c:pt>
                <c:pt idx="9415">
                  <c:v>9815</c:v>
                </c:pt>
                <c:pt idx="9416">
                  <c:v>9816</c:v>
                </c:pt>
                <c:pt idx="9417">
                  <c:v>9817</c:v>
                </c:pt>
                <c:pt idx="9418">
                  <c:v>9818</c:v>
                </c:pt>
                <c:pt idx="9419">
                  <c:v>9819</c:v>
                </c:pt>
                <c:pt idx="9420">
                  <c:v>9820</c:v>
                </c:pt>
                <c:pt idx="9421">
                  <c:v>9821</c:v>
                </c:pt>
                <c:pt idx="9422">
                  <c:v>9822</c:v>
                </c:pt>
                <c:pt idx="9423">
                  <c:v>9823</c:v>
                </c:pt>
                <c:pt idx="9424">
                  <c:v>9824</c:v>
                </c:pt>
                <c:pt idx="9425">
                  <c:v>9825</c:v>
                </c:pt>
                <c:pt idx="9426">
                  <c:v>9826</c:v>
                </c:pt>
                <c:pt idx="9427">
                  <c:v>9827</c:v>
                </c:pt>
                <c:pt idx="9428">
                  <c:v>9828</c:v>
                </c:pt>
                <c:pt idx="9429">
                  <c:v>9829</c:v>
                </c:pt>
                <c:pt idx="9430">
                  <c:v>9830</c:v>
                </c:pt>
                <c:pt idx="9431">
                  <c:v>9831</c:v>
                </c:pt>
                <c:pt idx="9432">
                  <c:v>9832</c:v>
                </c:pt>
                <c:pt idx="9433">
                  <c:v>9833</c:v>
                </c:pt>
                <c:pt idx="9434">
                  <c:v>9834</c:v>
                </c:pt>
                <c:pt idx="9435">
                  <c:v>9835</c:v>
                </c:pt>
                <c:pt idx="9436">
                  <c:v>9836</c:v>
                </c:pt>
                <c:pt idx="9437">
                  <c:v>9837</c:v>
                </c:pt>
                <c:pt idx="9438">
                  <c:v>9838</c:v>
                </c:pt>
                <c:pt idx="9439">
                  <c:v>9839</c:v>
                </c:pt>
                <c:pt idx="9440">
                  <c:v>9840</c:v>
                </c:pt>
                <c:pt idx="9441">
                  <c:v>9841</c:v>
                </c:pt>
                <c:pt idx="9442">
                  <c:v>9842</c:v>
                </c:pt>
                <c:pt idx="9443">
                  <c:v>9843</c:v>
                </c:pt>
                <c:pt idx="9444">
                  <c:v>9844</c:v>
                </c:pt>
                <c:pt idx="9445">
                  <c:v>9845</c:v>
                </c:pt>
                <c:pt idx="9446">
                  <c:v>9846</c:v>
                </c:pt>
                <c:pt idx="9447">
                  <c:v>9847</c:v>
                </c:pt>
                <c:pt idx="9448">
                  <c:v>9848</c:v>
                </c:pt>
                <c:pt idx="9449">
                  <c:v>9849</c:v>
                </c:pt>
                <c:pt idx="9450">
                  <c:v>9850</c:v>
                </c:pt>
                <c:pt idx="9451">
                  <c:v>9851</c:v>
                </c:pt>
                <c:pt idx="9452">
                  <c:v>9852</c:v>
                </c:pt>
                <c:pt idx="9453">
                  <c:v>9853</c:v>
                </c:pt>
                <c:pt idx="9454">
                  <c:v>9854</c:v>
                </c:pt>
                <c:pt idx="9455">
                  <c:v>9855</c:v>
                </c:pt>
                <c:pt idx="9456">
                  <c:v>9856</c:v>
                </c:pt>
                <c:pt idx="9457">
                  <c:v>9857</c:v>
                </c:pt>
                <c:pt idx="9458">
                  <c:v>9858</c:v>
                </c:pt>
                <c:pt idx="9459">
                  <c:v>9859</c:v>
                </c:pt>
                <c:pt idx="9460">
                  <c:v>9860</c:v>
                </c:pt>
                <c:pt idx="9461">
                  <c:v>9861</c:v>
                </c:pt>
                <c:pt idx="9462">
                  <c:v>9862</c:v>
                </c:pt>
                <c:pt idx="9463">
                  <c:v>9863</c:v>
                </c:pt>
                <c:pt idx="9464">
                  <c:v>9864</c:v>
                </c:pt>
                <c:pt idx="9465">
                  <c:v>9865</c:v>
                </c:pt>
                <c:pt idx="9466">
                  <c:v>9866</c:v>
                </c:pt>
                <c:pt idx="9467">
                  <c:v>9867</c:v>
                </c:pt>
                <c:pt idx="9468">
                  <c:v>9868</c:v>
                </c:pt>
                <c:pt idx="9469">
                  <c:v>9869</c:v>
                </c:pt>
                <c:pt idx="9470">
                  <c:v>9870</c:v>
                </c:pt>
                <c:pt idx="9471">
                  <c:v>9871</c:v>
                </c:pt>
                <c:pt idx="9472">
                  <c:v>9872</c:v>
                </c:pt>
                <c:pt idx="9473">
                  <c:v>9873</c:v>
                </c:pt>
                <c:pt idx="9474">
                  <c:v>9874</c:v>
                </c:pt>
                <c:pt idx="9475">
                  <c:v>9875</c:v>
                </c:pt>
                <c:pt idx="9476">
                  <c:v>9876</c:v>
                </c:pt>
                <c:pt idx="9477">
                  <c:v>9877</c:v>
                </c:pt>
                <c:pt idx="9478">
                  <c:v>9878</c:v>
                </c:pt>
                <c:pt idx="9479">
                  <c:v>9879</c:v>
                </c:pt>
                <c:pt idx="9480">
                  <c:v>9880</c:v>
                </c:pt>
                <c:pt idx="9481">
                  <c:v>9881</c:v>
                </c:pt>
                <c:pt idx="9482">
                  <c:v>9882</c:v>
                </c:pt>
                <c:pt idx="9483">
                  <c:v>9883</c:v>
                </c:pt>
                <c:pt idx="9484">
                  <c:v>9884</c:v>
                </c:pt>
                <c:pt idx="9485">
                  <c:v>9885</c:v>
                </c:pt>
                <c:pt idx="9486">
                  <c:v>9886</c:v>
                </c:pt>
                <c:pt idx="9487">
                  <c:v>9887</c:v>
                </c:pt>
                <c:pt idx="9488">
                  <c:v>9888</c:v>
                </c:pt>
                <c:pt idx="9489">
                  <c:v>9889</c:v>
                </c:pt>
                <c:pt idx="9490">
                  <c:v>9890</c:v>
                </c:pt>
                <c:pt idx="9491">
                  <c:v>9891</c:v>
                </c:pt>
                <c:pt idx="9492">
                  <c:v>9892</c:v>
                </c:pt>
                <c:pt idx="9493">
                  <c:v>9893</c:v>
                </c:pt>
                <c:pt idx="9494">
                  <c:v>9894</c:v>
                </c:pt>
                <c:pt idx="9495">
                  <c:v>9895</c:v>
                </c:pt>
                <c:pt idx="9496">
                  <c:v>9896</c:v>
                </c:pt>
                <c:pt idx="9497">
                  <c:v>9897</c:v>
                </c:pt>
                <c:pt idx="9498">
                  <c:v>9898</c:v>
                </c:pt>
                <c:pt idx="9499">
                  <c:v>9899</c:v>
                </c:pt>
                <c:pt idx="9500">
                  <c:v>9900</c:v>
                </c:pt>
                <c:pt idx="9501">
                  <c:v>9901</c:v>
                </c:pt>
                <c:pt idx="9502">
                  <c:v>9902</c:v>
                </c:pt>
                <c:pt idx="9503">
                  <c:v>9903</c:v>
                </c:pt>
                <c:pt idx="9504">
                  <c:v>9904</c:v>
                </c:pt>
                <c:pt idx="9505">
                  <c:v>9905</c:v>
                </c:pt>
                <c:pt idx="9506">
                  <c:v>9906</c:v>
                </c:pt>
                <c:pt idx="9507">
                  <c:v>9907</c:v>
                </c:pt>
                <c:pt idx="9508">
                  <c:v>9908</c:v>
                </c:pt>
                <c:pt idx="9509">
                  <c:v>9909</c:v>
                </c:pt>
                <c:pt idx="9510">
                  <c:v>9910</c:v>
                </c:pt>
                <c:pt idx="9511">
                  <c:v>9911</c:v>
                </c:pt>
                <c:pt idx="9512">
                  <c:v>9912</c:v>
                </c:pt>
                <c:pt idx="9513">
                  <c:v>9913</c:v>
                </c:pt>
                <c:pt idx="9514">
                  <c:v>9914</c:v>
                </c:pt>
                <c:pt idx="9515">
                  <c:v>9915</c:v>
                </c:pt>
                <c:pt idx="9516">
                  <c:v>9916</c:v>
                </c:pt>
                <c:pt idx="9517">
                  <c:v>9917</c:v>
                </c:pt>
                <c:pt idx="9518">
                  <c:v>9918</c:v>
                </c:pt>
                <c:pt idx="9519">
                  <c:v>9919</c:v>
                </c:pt>
                <c:pt idx="9520">
                  <c:v>9920</c:v>
                </c:pt>
                <c:pt idx="9521">
                  <c:v>9921</c:v>
                </c:pt>
                <c:pt idx="9522">
                  <c:v>9922</c:v>
                </c:pt>
                <c:pt idx="9523">
                  <c:v>9923</c:v>
                </c:pt>
                <c:pt idx="9524">
                  <c:v>9924</c:v>
                </c:pt>
                <c:pt idx="9525">
                  <c:v>9925</c:v>
                </c:pt>
                <c:pt idx="9526">
                  <c:v>9926</c:v>
                </c:pt>
                <c:pt idx="9527">
                  <c:v>9927</c:v>
                </c:pt>
                <c:pt idx="9528">
                  <c:v>9928</c:v>
                </c:pt>
                <c:pt idx="9529">
                  <c:v>9929</c:v>
                </c:pt>
                <c:pt idx="9530">
                  <c:v>9930</c:v>
                </c:pt>
                <c:pt idx="9531">
                  <c:v>9931</c:v>
                </c:pt>
                <c:pt idx="9532">
                  <c:v>9932</c:v>
                </c:pt>
                <c:pt idx="9533">
                  <c:v>9933</c:v>
                </c:pt>
                <c:pt idx="9534">
                  <c:v>9934</c:v>
                </c:pt>
                <c:pt idx="9535">
                  <c:v>9935</c:v>
                </c:pt>
                <c:pt idx="9536">
                  <c:v>9936</c:v>
                </c:pt>
                <c:pt idx="9537">
                  <c:v>9937</c:v>
                </c:pt>
                <c:pt idx="9538">
                  <c:v>9938</c:v>
                </c:pt>
                <c:pt idx="9539">
                  <c:v>9939</c:v>
                </c:pt>
                <c:pt idx="9540">
                  <c:v>9940</c:v>
                </c:pt>
                <c:pt idx="9541">
                  <c:v>9941</c:v>
                </c:pt>
                <c:pt idx="9542">
                  <c:v>9942</c:v>
                </c:pt>
                <c:pt idx="9543">
                  <c:v>9943</c:v>
                </c:pt>
                <c:pt idx="9544">
                  <c:v>9944</c:v>
                </c:pt>
                <c:pt idx="9545">
                  <c:v>9945</c:v>
                </c:pt>
                <c:pt idx="9546">
                  <c:v>9946</c:v>
                </c:pt>
                <c:pt idx="9547">
                  <c:v>9947</c:v>
                </c:pt>
                <c:pt idx="9548">
                  <c:v>9948</c:v>
                </c:pt>
                <c:pt idx="9549">
                  <c:v>9949</c:v>
                </c:pt>
                <c:pt idx="9550">
                  <c:v>9950</c:v>
                </c:pt>
                <c:pt idx="9551">
                  <c:v>9951</c:v>
                </c:pt>
                <c:pt idx="9552">
                  <c:v>9952</c:v>
                </c:pt>
                <c:pt idx="9553">
                  <c:v>9953</c:v>
                </c:pt>
                <c:pt idx="9554">
                  <c:v>9954</c:v>
                </c:pt>
                <c:pt idx="9555">
                  <c:v>9955</c:v>
                </c:pt>
                <c:pt idx="9556">
                  <c:v>9956</c:v>
                </c:pt>
                <c:pt idx="9557">
                  <c:v>9957</c:v>
                </c:pt>
                <c:pt idx="9558">
                  <c:v>9958</c:v>
                </c:pt>
                <c:pt idx="9559">
                  <c:v>9959</c:v>
                </c:pt>
                <c:pt idx="9560">
                  <c:v>9960</c:v>
                </c:pt>
                <c:pt idx="9561">
                  <c:v>9961</c:v>
                </c:pt>
                <c:pt idx="9562">
                  <c:v>9962</c:v>
                </c:pt>
                <c:pt idx="9563">
                  <c:v>9963</c:v>
                </c:pt>
                <c:pt idx="9564">
                  <c:v>9964</c:v>
                </c:pt>
                <c:pt idx="9565">
                  <c:v>9965</c:v>
                </c:pt>
                <c:pt idx="9566">
                  <c:v>9966</c:v>
                </c:pt>
                <c:pt idx="9567">
                  <c:v>9967</c:v>
                </c:pt>
                <c:pt idx="9568">
                  <c:v>9968</c:v>
                </c:pt>
                <c:pt idx="9569">
                  <c:v>9969</c:v>
                </c:pt>
                <c:pt idx="9570">
                  <c:v>9970</c:v>
                </c:pt>
                <c:pt idx="9571">
                  <c:v>9971</c:v>
                </c:pt>
                <c:pt idx="9572">
                  <c:v>9972</c:v>
                </c:pt>
                <c:pt idx="9573">
                  <c:v>9973</c:v>
                </c:pt>
                <c:pt idx="9574">
                  <c:v>9974</c:v>
                </c:pt>
                <c:pt idx="9575">
                  <c:v>9975</c:v>
                </c:pt>
                <c:pt idx="9576">
                  <c:v>9976</c:v>
                </c:pt>
                <c:pt idx="9577">
                  <c:v>9977</c:v>
                </c:pt>
                <c:pt idx="9578">
                  <c:v>9978</c:v>
                </c:pt>
                <c:pt idx="9579">
                  <c:v>9979</c:v>
                </c:pt>
                <c:pt idx="9580">
                  <c:v>9980</c:v>
                </c:pt>
                <c:pt idx="9581">
                  <c:v>9981</c:v>
                </c:pt>
                <c:pt idx="9582">
                  <c:v>9982</c:v>
                </c:pt>
                <c:pt idx="9583">
                  <c:v>9983</c:v>
                </c:pt>
                <c:pt idx="9584">
                  <c:v>9984</c:v>
                </c:pt>
                <c:pt idx="9585">
                  <c:v>9985</c:v>
                </c:pt>
                <c:pt idx="9586">
                  <c:v>9986</c:v>
                </c:pt>
                <c:pt idx="9587">
                  <c:v>9987</c:v>
                </c:pt>
                <c:pt idx="9588">
                  <c:v>9988</c:v>
                </c:pt>
                <c:pt idx="9589">
                  <c:v>9989</c:v>
                </c:pt>
                <c:pt idx="9590">
                  <c:v>9990</c:v>
                </c:pt>
                <c:pt idx="9591">
                  <c:v>9991</c:v>
                </c:pt>
                <c:pt idx="9592">
                  <c:v>9992</c:v>
                </c:pt>
                <c:pt idx="9593">
                  <c:v>9993</c:v>
                </c:pt>
                <c:pt idx="9594">
                  <c:v>9994</c:v>
                </c:pt>
                <c:pt idx="9595">
                  <c:v>9995</c:v>
                </c:pt>
                <c:pt idx="9596">
                  <c:v>9996</c:v>
                </c:pt>
                <c:pt idx="9597">
                  <c:v>9997</c:v>
                </c:pt>
                <c:pt idx="9598">
                  <c:v>9998</c:v>
                </c:pt>
                <c:pt idx="9599">
                  <c:v>9999</c:v>
                </c:pt>
                <c:pt idx="9600">
                  <c:v>10000</c:v>
                </c:pt>
                <c:pt idx="9601">
                  <c:v>10001</c:v>
                </c:pt>
                <c:pt idx="9602">
                  <c:v>10002</c:v>
                </c:pt>
                <c:pt idx="9603">
                  <c:v>10003</c:v>
                </c:pt>
                <c:pt idx="9604">
                  <c:v>10004</c:v>
                </c:pt>
                <c:pt idx="9605">
                  <c:v>10005</c:v>
                </c:pt>
                <c:pt idx="9606">
                  <c:v>10006</c:v>
                </c:pt>
                <c:pt idx="9607">
                  <c:v>10007</c:v>
                </c:pt>
                <c:pt idx="9608">
                  <c:v>10008</c:v>
                </c:pt>
                <c:pt idx="9609">
                  <c:v>10009</c:v>
                </c:pt>
                <c:pt idx="9610">
                  <c:v>10010</c:v>
                </c:pt>
                <c:pt idx="9611">
                  <c:v>10011</c:v>
                </c:pt>
                <c:pt idx="9612">
                  <c:v>10012</c:v>
                </c:pt>
                <c:pt idx="9613">
                  <c:v>10013</c:v>
                </c:pt>
                <c:pt idx="9614">
                  <c:v>10014</c:v>
                </c:pt>
                <c:pt idx="9615">
                  <c:v>10015</c:v>
                </c:pt>
                <c:pt idx="9616">
                  <c:v>10016</c:v>
                </c:pt>
                <c:pt idx="9617">
                  <c:v>10017</c:v>
                </c:pt>
                <c:pt idx="9618">
                  <c:v>10018</c:v>
                </c:pt>
                <c:pt idx="9619">
                  <c:v>10019</c:v>
                </c:pt>
                <c:pt idx="9620">
                  <c:v>10020</c:v>
                </c:pt>
                <c:pt idx="9621">
                  <c:v>10021</c:v>
                </c:pt>
                <c:pt idx="9622">
                  <c:v>10022</c:v>
                </c:pt>
                <c:pt idx="9623">
                  <c:v>10023</c:v>
                </c:pt>
                <c:pt idx="9624">
                  <c:v>10024</c:v>
                </c:pt>
                <c:pt idx="9625">
                  <c:v>10025</c:v>
                </c:pt>
                <c:pt idx="9626">
                  <c:v>10026</c:v>
                </c:pt>
                <c:pt idx="9627">
                  <c:v>10027</c:v>
                </c:pt>
                <c:pt idx="9628">
                  <c:v>10028</c:v>
                </c:pt>
                <c:pt idx="9629">
                  <c:v>10029</c:v>
                </c:pt>
                <c:pt idx="9630">
                  <c:v>10030</c:v>
                </c:pt>
                <c:pt idx="9631">
                  <c:v>10031</c:v>
                </c:pt>
                <c:pt idx="9632">
                  <c:v>10032</c:v>
                </c:pt>
                <c:pt idx="9633">
                  <c:v>10033</c:v>
                </c:pt>
                <c:pt idx="9634">
                  <c:v>10034</c:v>
                </c:pt>
                <c:pt idx="9635">
                  <c:v>10035</c:v>
                </c:pt>
                <c:pt idx="9636">
                  <c:v>10036</c:v>
                </c:pt>
                <c:pt idx="9637">
                  <c:v>10037</c:v>
                </c:pt>
                <c:pt idx="9638">
                  <c:v>10038</c:v>
                </c:pt>
                <c:pt idx="9639">
                  <c:v>10039</c:v>
                </c:pt>
                <c:pt idx="9640">
                  <c:v>10040</c:v>
                </c:pt>
                <c:pt idx="9641">
                  <c:v>10041</c:v>
                </c:pt>
                <c:pt idx="9642">
                  <c:v>10042</c:v>
                </c:pt>
                <c:pt idx="9643">
                  <c:v>10043</c:v>
                </c:pt>
                <c:pt idx="9644">
                  <c:v>10044</c:v>
                </c:pt>
                <c:pt idx="9645">
                  <c:v>10045</c:v>
                </c:pt>
                <c:pt idx="9646">
                  <c:v>10046</c:v>
                </c:pt>
                <c:pt idx="9647">
                  <c:v>10047</c:v>
                </c:pt>
                <c:pt idx="9648">
                  <c:v>10048</c:v>
                </c:pt>
                <c:pt idx="9649">
                  <c:v>10049</c:v>
                </c:pt>
                <c:pt idx="9650">
                  <c:v>10050</c:v>
                </c:pt>
                <c:pt idx="9651">
                  <c:v>10051</c:v>
                </c:pt>
                <c:pt idx="9652">
                  <c:v>10052</c:v>
                </c:pt>
                <c:pt idx="9653">
                  <c:v>10053</c:v>
                </c:pt>
                <c:pt idx="9654">
                  <c:v>10054</c:v>
                </c:pt>
                <c:pt idx="9655">
                  <c:v>10055</c:v>
                </c:pt>
                <c:pt idx="9656">
                  <c:v>10056</c:v>
                </c:pt>
                <c:pt idx="9657">
                  <c:v>10057</c:v>
                </c:pt>
                <c:pt idx="9658">
                  <c:v>10058</c:v>
                </c:pt>
                <c:pt idx="9659">
                  <c:v>10059</c:v>
                </c:pt>
                <c:pt idx="9660">
                  <c:v>10060</c:v>
                </c:pt>
                <c:pt idx="9661">
                  <c:v>10061</c:v>
                </c:pt>
                <c:pt idx="9662">
                  <c:v>10062</c:v>
                </c:pt>
                <c:pt idx="9663">
                  <c:v>10063</c:v>
                </c:pt>
                <c:pt idx="9664">
                  <c:v>10064</c:v>
                </c:pt>
                <c:pt idx="9665">
                  <c:v>10065</c:v>
                </c:pt>
                <c:pt idx="9666">
                  <c:v>10066</c:v>
                </c:pt>
                <c:pt idx="9667">
                  <c:v>10067</c:v>
                </c:pt>
                <c:pt idx="9668">
                  <c:v>10068</c:v>
                </c:pt>
                <c:pt idx="9669">
                  <c:v>10069</c:v>
                </c:pt>
                <c:pt idx="9670">
                  <c:v>10070</c:v>
                </c:pt>
                <c:pt idx="9671">
                  <c:v>10071</c:v>
                </c:pt>
                <c:pt idx="9672">
                  <c:v>10072</c:v>
                </c:pt>
                <c:pt idx="9673">
                  <c:v>10073</c:v>
                </c:pt>
                <c:pt idx="9674">
                  <c:v>10074</c:v>
                </c:pt>
                <c:pt idx="9675">
                  <c:v>10075</c:v>
                </c:pt>
                <c:pt idx="9676">
                  <c:v>10076</c:v>
                </c:pt>
                <c:pt idx="9677">
                  <c:v>10077</c:v>
                </c:pt>
                <c:pt idx="9678">
                  <c:v>10078</c:v>
                </c:pt>
                <c:pt idx="9679">
                  <c:v>10079</c:v>
                </c:pt>
                <c:pt idx="9680">
                  <c:v>10080</c:v>
                </c:pt>
                <c:pt idx="9681">
                  <c:v>10081</c:v>
                </c:pt>
                <c:pt idx="9682">
                  <c:v>10082</c:v>
                </c:pt>
                <c:pt idx="9683">
                  <c:v>10083</c:v>
                </c:pt>
                <c:pt idx="9684">
                  <c:v>10084</c:v>
                </c:pt>
                <c:pt idx="9685">
                  <c:v>10085</c:v>
                </c:pt>
                <c:pt idx="9686">
                  <c:v>10086</c:v>
                </c:pt>
                <c:pt idx="9687">
                  <c:v>10087</c:v>
                </c:pt>
                <c:pt idx="9688">
                  <c:v>10088</c:v>
                </c:pt>
                <c:pt idx="9689">
                  <c:v>10089</c:v>
                </c:pt>
                <c:pt idx="9690">
                  <c:v>10090</c:v>
                </c:pt>
                <c:pt idx="9691">
                  <c:v>10091</c:v>
                </c:pt>
                <c:pt idx="9692">
                  <c:v>10092</c:v>
                </c:pt>
                <c:pt idx="9693">
                  <c:v>10093</c:v>
                </c:pt>
                <c:pt idx="9694">
                  <c:v>10094</c:v>
                </c:pt>
                <c:pt idx="9695">
                  <c:v>10095</c:v>
                </c:pt>
                <c:pt idx="9696">
                  <c:v>10096</c:v>
                </c:pt>
                <c:pt idx="9697">
                  <c:v>10097</c:v>
                </c:pt>
                <c:pt idx="9698">
                  <c:v>10098</c:v>
                </c:pt>
                <c:pt idx="9699">
                  <c:v>10099</c:v>
                </c:pt>
                <c:pt idx="9700">
                  <c:v>10100</c:v>
                </c:pt>
                <c:pt idx="9701">
                  <c:v>10101</c:v>
                </c:pt>
                <c:pt idx="9702">
                  <c:v>10102</c:v>
                </c:pt>
                <c:pt idx="9703">
                  <c:v>10103</c:v>
                </c:pt>
                <c:pt idx="9704">
                  <c:v>10104</c:v>
                </c:pt>
                <c:pt idx="9705">
                  <c:v>10105</c:v>
                </c:pt>
                <c:pt idx="9706">
                  <c:v>10106</c:v>
                </c:pt>
                <c:pt idx="9707">
                  <c:v>10107</c:v>
                </c:pt>
                <c:pt idx="9708">
                  <c:v>10108</c:v>
                </c:pt>
                <c:pt idx="9709">
                  <c:v>10109</c:v>
                </c:pt>
                <c:pt idx="9710">
                  <c:v>10110</c:v>
                </c:pt>
                <c:pt idx="9711">
                  <c:v>10111</c:v>
                </c:pt>
                <c:pt idx="9712">
                  <c:v>10112</c:v>
                </c:pt>
                <c:pt idx="9713">
                  <c:v>10113</c:v>
                </c:pt>
                <c:pt idx="9714">
                  <c:v>10114</c:v>
                </c:pt>
                <c:pt idx="9715">
                  <c:v>10115</c:v>
                </c:pt>
                <c:pt idx="9716">
                  <c:v>10116</c:v>
                </c:pt>
                <c:pt idx="9717">
                  <c:v>10117</c:v>
                </c:pt>
                <c:pt idx="9718">
                  <c:v>10118</c:v>
                </c:pt>
                <c:pt idx="9719">
                  <c:v>10119</c:v>
                </c:pt>
                <c:pt idx="9720">
                  <c:v>10120</c:v>
                </c:pt>
                <c:pt idx="9721">
                  <c:v>10121</c:v>
                </c:pt>
                <c:pt idx="9722">
                  <c:v>10122</c:v>
                </c:pt>
                <c:pt idx="9723">
                  <c:v>10123</c:v>
                </c:pt>
                <c:pt idx="9724">
                  <c:v>10124</c:v>
                </c:pt>
                <c:pt idx="9725">
                  <c:v>10125</c:v>
                </c:pt>
                <c:pt idx="9726">
                  <c:v>10126</c:v>
                </c:pt>
                <c:pt idx="9727">
                  <c:v>10127</c:v>
                </c:pt>
                <c:pt idx="9728">
                  <c:v>10128</c:v>
                </c:pt>
                <c:pt idx="9729">
                  <c:v>10129</c:v>
                </c:pt>
                <c:pt idx="9730">
                  <c:v>10130</c:v>
                </c:pt>
                <c:pt idx="9731">
                  <c:v>10131</c:v>
                </c:pt>
                <c:pt idx="9732">
                  <c:v>10132</c:v>
                </c:pt>
                <c:pt idx="9733">
                  <c:v>10133</c:v>
                </c:pt>
                <c:pt idx="9734">
                  <c:v>10134</c:v>
                </c:pt>
                <c:pt idx="9735">
                  <c:v>10135</c:v>
                </c:pt>
                <c:pt idx="9736">
                  <c:v>10136</c:v>
                </c:pt>
                <c:pt idx="9737">
                  <c:v>10137</c:v>
                </c:pt>
                <c:pt idx="9738">
                  <c:v>10138</c:v>
                </c:pt>
                <c:pt idx="9739">
                  <c:v>10139</c:v>
                </c:pt>
                <c:pt idx="9740">
                  <c:v>10140</c:v>
                </c:pt>
                <c:pt idx="9741">
                  <c:v>10141</c:v>
                </c:pt>
                <c:pt idx="9742">
                  <c:v>10142</c:v>
                </c:pt>
                <c:pt idx="9743">
                  <c:v>10143</c:v>
                </c:pt>
                <c:pt idx="9744">
                  <c:v>10144</c:v>
                </c:pt>
                <c:pt idx="9745">
                  <c:v>10145</c:v>
                </c:pt>
                <c:pt idx="9746">
                  <c:v>10146</c:v>
                </c:pt>
                <c:pt idx="9747">
                  <c:v>10147</c:v>
                </c:pt>
                <c:pt idx="9748">
                  <c:v>10148</c:v>
                </c:pt>
                <c:pt idx="9749">
                  <c:v>10149</c:v>
                </c:pt>
                <c:pt idx="9750">
                  <c:v>10150</c:v>
                </c:pt>
                <c:pt idx="9751">
                  <c:v>10151</c:v>
                </c:pt>
                <c:pt idx="9752">
                  <c:v>10152</c:v>
                </c:pt>
                <c:pt idx="9753">
                  <c:v>10153</c:v>
                </c:pt>
                <c:pt idx="9754">
                  <c:v>10154</c:v>
                </c:pt>
                <c:pt idx="9755">
                  <c:v>10155</c:v>
                </c:pt>
                <c:pt idx="9756">
                  <c:v>10156</c:v>
                </c:pt>
                <c:pt idx="9757">
                  <c:v>10157</c:v>
                </c:pt>
                <c:pt idx="9758">
                  <c:v>10158</c:v>
                </c:pt>
                <c:pt idx="9759">
                  <c:v>10159</c:v>
                </c:pt>
                <c:pt idx="9760">
                  <c:v>10160</c:v>
                </c:pt>
                <c:pt idx="9761">
                  <c:v>10161</c:v>
                </c:pt>
                <c:pt idx="9762">
                  <c:v>10162</c:v>
                </c:pt>
                <c:pt idx="9763">
                  <c:v>10163</c:v>
                </c:pt>
                <c:pt idx="9764">
                  <c:v>10164</c:v>
                </c:pt>
                <c:pt idx="9765">
                  <c:v>10165</c:v>
                </c:pt>
                <c:pt idx="9766">
                  <c:v>10166</c:v>
                </c:pt>
                <c:pt idx="9767">
                  <c:v>10167</c:v>
                </c:pt>
                <c:pt idx="9768">
                  <c:v>10168</c:v>
                </c:pt>
                <c:pt idx="9769">
                  <c:v>10169</c:v>
                </c:pt>
                <c:pt idx="9770">
                  <c:v>10170</c:v>
                </c:pt>
                <c:pt idx="9771">
                  <c:v>10171</c:v>
                </c:pt>
                <c:pt idx="9772">
                  <c:v>10172</c:v>
                </c:pt>
                <c:pt idx="9773">
                  <c:v>10173</c:v>
                </c:pt>
                <c:pt idx="9774">
                  <c:v>10174</c:v>
                </c:pt>
                <c:pt idx="9775">
                  <c:v>10175</c:v>
                </c:pt>
                <c:pt idx="9776">
                  <c:v>10176</c:v>
                </c:pt>
                <c:pt idx="9777">
                  <c:v>10177</c:v>
                </c:pt>
                <c:pt idx="9778">
                  <c:v>10178</c:v>
                </c:pt>
                <c:pt idx="9779">
                  <c:v>10179</c:v>
                </c:pt>
                <c:pt idx="9780">
                  <c:v>10180</c:v>
                </c:pt>
                <c:pt idx="9781">
                  <c:v>10181</c:v>
                </c:pt>
                <c:pt idx="9782">
                  <c:v>10182</c:v>
                </c:pt>
                <c:pt idx="9783">
                  <c:v>10183</c:v>
                </c:pt>
                <c:pt idx="9784">
                  <c:v>10184</c:v>
                </c:pt>
                <c:pt idx="9785">
                  <c:v>10185</c:v>
                </c:pt>
                <c:pt idx="9786">
                  <c:v>10186</c:v>
                </c:pt>
                <c:pt idx="9787">
                  <c:v>10187</c:v>
                </c:pt>
                <c:pt idx="9788">
                  <c:v>10188</c:v>
                </c:pt>
                <c:pt idx="9789">
                  <c:v>10189</c:v>
                </c:pt>
                <c:pt idx="9790">
                  <c:v>10190</c:v>
                </c:pt>
                <c:pt idx="9791">
                  <c:v>10191</c:v>
                </c:pt>
                <c:pt idx="9792">
                  <c:v>10192</c:v>
                </c:pt>
                <c:pt idx="9793">
                  <c:v>10193</c:v>
                </c:pt>
                <c:pt idx="9794">
                  <c:v>10194</c:v>
                </c:pt>
                <c:pt idx="9795">
                  <c:v>10195</c:v>
                </c:pt>
                <c:pt idx="9796">
                  <c:v>10196</c:v>
                </c:pt>
                <c:pt idx="9797">
                  <c:v>10197</c:v>
                </c:pt>
                <c:pt idx="9798">
                  <c:v>10198</c:v>
                </c:pt>
                <c:pt idx="9799">
                  <c:v>10199</c:v>
                </c:pt>
                <c:pt idx="9800">
                  <c:v>10200</c:v>
                </c:pt>
                <c:pt idx="9801">
                  <c:v>10201</c:v>
                </c:pt>
                <c:pt idx="9802">
                  <c:v>10202</c:v>
                </c:pt>
                <c:pt idx="9803">
                  <c:v>10203</c:v>
                </c:pt>
                <c:pt idx="9804">
                  <c:v>10204</c:v>
                </c:pt>
                <c:pt idx="9805">
                  <c:v>10205</c:v>
                </c:pt>
                <c:pt idx="9806">
                  <c:v>10206</c:v>
                </c:pt>
                <c:pt idx="9807">
                  <c:v>10207</c:v>
                </c:pt>
                <c:pt idx="9808">
                  <c:v>10208</c:v>
                </c:pt>
                <c:pt idx="9809">
                  <c:v>10209</c:v>
                </c:pt>
                <c:pt idx="9810">
                  <c:v>10210</c:v>
                </c:pt>
                <c:pt idx="9811">
                  <c:v>10211</c:v>
                </c:pt>
                <c:pt idx="9812">
                  <c:v>10212</c:v>
                </c:pt>
                <c:pt idx="9813">
                  <c:v>10213</c:v>
                </c:pt>
                <c:pt idx="9814">
                  <c:v>10214</c:v>
                </c:pt>
                <c:pt idx="9815">
                  <c:v>10215</c:v>
                </c:pt>
                <c:pt idx="9816">
                  <c:v>10216</c:v>
                </c:pt>
                <c:pt idx="9817">
                  <c:v>10217</c:v>
                </c:pt>
                <c:pt idx="9818">
                  <c:v>10218</c:v>
                </c:pt>
                <c:pt idx="9819">
                  <c:v>10219</c:v>
                </c:pt>
                <c:pt idx="9820">
                  <c:v>10220</c:v>
                </c:pt>
                <c:pt idx="9821">
                  <c:v>10221</c:v>
                </c:pt>
                <c:pt idx="9822">
                  <c:v>10222</c:v>
                </c:pt>
                <c:pt idx="9823">
                  <c:v>10223</c:v>
                </c:pt>
                <c:pt idx="9824">
                  <c:v>10224</c:v>
                </c:pt>
                <c:pt idx="9825">
                  <c:v>10225</c:v>
                </c:pt>
                <c:pt idx="9826">
                  <c:v>10226</c:v>
                </c:pt>
                <c:pt idx="9827">
                  <c:v>10227</c:v>
                </c:pt>
                <c:pt idx="9828">
                  <c:v>10228</c:v>
                </c:pt>
                <c:pt idx="9829">
                  <c:v>10229</c:v>
                </c:pt>
                <c:pt idx="9830">
                  <c:v>10230</c:v>
                </c:pt>
                <c:pt idx="9831">
                  <c:v>10231</c:v>
                </c:pt>
                <c:pt idx="9832">
                  <c:v>10232</c:v>
                </c:pt>
                <c:pt idx="9833">
                  <c:v>10233</c:v>
                </c:pt>
                <c:pt idx="9834">
                  <c:v>10234</c:v>
                </c:pt>
                <c:pt idx="9835">
                  <c:v>10235</c:v>
                </c:pt>
                <c:pt idx="9836">
                  <c:v>10236</c:v>
                </c:pt>
                <c:pt idx="9837">
                  <c:v>10237</c:v>
                </c:pt>
                <c:pt idx="9838">
                  <c:v>10238</c:v>
                </c:pt>
                <c:pt idx="9839">
                  <c:v>10239</c:v>
                </c:pt>
                <c:pt idx="9840">
                  <c:v>10240</c:v>
                </c:pt>
                <c:pt idx="9841">
                  <c:v>10241</c:v>
                </c:pt>
                <c:pt idx="9842">
                  <c:v>10242</c:v>
                </c:pt>
                <c:pt idx="9843">
                  <c:v>10243</c:v>
                </c:pt>
                <c:pt idx="9844">
                  <c:v>10244</c:v>
                </c:pt>
                <c:pt idx="9845">
                  <c:v>10245</c:v>
                </c:pt>
                <c:pt idx="9846">
                  <c:v>10246</c:v>
                </c:pt>
                <c:pt idx="9847">
                  <c:v>10247</c:v>
                </c:pt>
                <c:pt idx="9848">
                  <c:v>10248</c:v>
                </c:pt>
                <c:pt idx="9849">
                  <c:v>10249</c:v>
                </c:pt>
                <c:pt idx="9850">
                  <c:v>10250</c:v>
                </c:pt>
                <c:pt idx="9851">
                  <c:v>10251</c:v>
                </c:pt>
                <c:pt idx="9852">
                  <c:v>10252</c:v>
                </c:pt>
                <c:pt idx="9853">
                  <c:v>10253</c:v>
                </c:pt>
                <c:pt idx="9854">
                  <c:v>10254</c:v>
                </c:pt>
                <c:pt idx="9855">
                  <c:v>10255</c:v>
                </c:pt>
                <c:pt idx="9856">
                  <c:v>10256</c:v>
                </c:pt>
                <c:pt idx="9857">
                  <c:v>10257</c:v>
                </c:pt>
                <c:pt idx="9858">
                  <c:v>10258</c:v>
                </c:pt>
                <c:pt idx="9859">
                  <c:v>10259</c:v>
                </c:pt>
                <c:pt idx="9860">
                  <c:v>10260</c:v>
                </c:pt>
                <c:pt idx="9861">
                  <c:v>10261</c:v>
                </c:pt>
                <c:pt idx="9862">
                  <c:v>10262</c:v>
                </c:pt>
                <c:pt idx="9863">
                  <c:v>10263</c:v>
                </c:pt>
                <c:pt idx="9864">
                  <c:v>10264</c:v>
                </c:pt>
                <c:pt idx="9865">
                  <c:v>10265</c:v>
                </c:pt>
                <c:pt idx="9866">
                  <c:v>10266</c:v>
                </c:pt>
                <c:pt idx="9867">
                  <c:v>10267</c:v>
                </c:pt>
                <c:pt idx="9868">
                  <c:v>10268</c:v>
                </c:pt>
                <c:pt idx="9869">
                  <c:v>10269</c:v>
                </c:pt>
                <c:pt idx="9870">
                  <c:v>10270</c:v>
                </c:pt>
                <c:pt idx="9871">
                  <c:v>10271</c:v>
                </c:pt>
                <c:pt idx="9872">
                  <c:v>10272</c:v>
                </c:pt>
                <c:pt idx="9873">
                  <c:v>10273</c:v>
                </c:pt>
                <c:pt idx="9874">
                  <c:v>10274</c:v>
                </c:pt>
                <c:pt idx="9875">
                  <c:v>10275</c:v>
                </c:pt>
                <c:pt idx="9876">
                  <c:v>10276</c:v>
                </c:pt>
                <c:pt idx="9877">
                  <c:v>10277</c:v>
                </c:pt>
                <c:pt idx="9878">
                  <c:v>10278</c:v>
                </c:pt>
                <c:pt idx="9879">
                  <c:v>10279</c:v>
                </c:pt>
                <c:pt idx="9880">
                  <c:v>10280</c:v>
                </c:pt>
                <c:pt idx="9881">
                  <c:v>10281</c:v>
                </c:pt>
                <c:pt idx="9882">
                  <c:v>10282</c:v>
                </c:pt>
                <c:pt idx="9883">
                  <c:v>10283</c:v>
                </c:pt>
                <c:pt idx="9884">
                  <c:v>10284</c:v>
                </c:pt>
                <c:pt idx="9885">
                  <c:v>10285</c:v>
                </c:pt>
                <c:pt idx="9886">
                  <c:v>10286</c:v>
                </c:pt>
                <c:pt idx="9887">
                  <c:v>10287</c:v>
                </c:pt>
                <c:pt idx="9888">
                  <c:v>10288</c:v>
                </c:pt>
                <c:pt idx="9889">
                  <c:v>10289</c:v>
                </c:pt>
                <c:pt idx="9890">
                  <c:v>10290</c:v>
                </c:pt>
                <c:pt idx="9891">
                  <c:v>10291</c:v>
                </c:pt>
                <c:pt idx="9892">
                  <c:v>10292</c:v>
                </c:pt>
                <c:pt idx="9893">
                  <c:v>10293</c:v>
                </c:pt>
                <c:pt idx="9894">
                  <c:v>10294</c:v>
                </c:pt>
                <c:pt idx="9895">
                  <c:v>10295</c:v>
                </c:pt>
                <c:pt idx="9896">
                  <c:v>10296</c:v>
                </c:pt>
                <c:pt idx="9897">
                  <c:v>10297</c:v>
                </c:pt>
                <c:pt idx="9898">
                  <c:v>10298</c:v>
                </c:pt>
                <c:pt idx="9899">
                  <c:v>10299</c:v>
                </c:pt>
                <c:pt idx="9900">
                  <c:v>10300</c:v>
                </c:pt>
                <c:pt idx="9901">
                  <c:v>10301</c:v>
                </c:pt>
                <c:pt idx="9902">
                  <c:v>10302</c:v>
                </c:pt>
                <c:pt idx="9903">
                  <c:v>10303</c:v>
                </c:pt>
                <c:pt idx="9904">
                  <c:v>10304</c:v>
                </c:pt>
                <c:pt idx="9905">
                  <c:v>10305</c:v>
                </c:pt>
                <c:pt idx="9906">
                  <c:v>10306</c:v>
                </c:pt>
                <c:pt idx="9907">
                  <c:v>10307</c:v>
                </c:pt>
                <c:pt idx="9908">
                  <c:v>10308</c:v>
                </c:pt>
                <c:pt idx="9909">
                  <c:v>10309</c:v>
                </c:pt>
                <c:pt idx="9910">
                  <c:v>10310</c:v>
                </c:pt>
                <c:pt idx="9911">
                  <c:v>10311</c:v>
                </c:pt>
                <c:pt idx="9912">
                  <c:v>10312</c:v>
                </c:pt>
                <c:pt idx="9913">
                  <c:v>10313</c:v>
                </c:pt>
                <c:pt idx="9914">
                  <c:v>10314</c:v>
                </c:pt>
                <c:pt idx="9915">
                  <c:v>10315</c:v>
                </c:pt>
                <c:pt idx="9916">
                  <c:v>10316</c:v>
                </c:pt>
                <c:pt idx="9917">
                  <c:v>10317</c:v>
                </c:pt>
                <c:pt idx="9918">
                  <c:v>10318</c:v>
                </c:pt>
                <c:pt idx="9919">
                  <c:v>10319</c:v>
                </c:pt>
                <c:pt idx="9920">
                  <c:v>10320</c:v>
                </c:pt>
                <c:pt idx="9921">
                  <c:v>10321</c:v>
                </c:pt>
                <c:pt idx="9922">
                  <c:v>10322</c:v>
                </c:pt>
                <c:pt idx="9923">
                  <c:v>10323</c:v>
                </c:pt>
                <c:pt idx="9924">
                  <c:v>10324</c:v>
                </c:pt>
                <c:pt idx="9925">
                  <c:v>10325</c:v>
                </c:pt>
                <c:pt idx="9926">
                  <c:v>10326</c:v>
                </c:pt>
                <c:pt idx="9927">
                  <c:v>10327</c:v>
                </c:pt>
                <c:pt idx="9928">
                  <c:v>10328</c:v>
                </c:pt>
                <c:pt idx="9929">
                  <c:v>10329</c:v>
                </c:pt>
                <c:pt idx="9930">
                  <c:v>10330</c:v>
                </c:pt>
                <c:pt idx="9931">
                  <c:v>10331</c:v>
                </c:pt>
                <c:pt idx="9932">
                  <c:v>10332</c:v>
                </c:pt>
                <c:pt idx="9933">
                  <c:v>10333</c:v>
                </c:pt>
                <c:pt idx="9934">
                  <c:v>10334</c:v>
                </c:pt>
                <c:pt idx="9935">
                  <c:v>10335</c:v>
                </c:pt>
                <c:pt idx="9936">
                  <c:v>10336</c:v>
                </c:pt>
                <c:pt idx="9937">
                  <c:v>10337</c:v>
                </c:pt>
                <c:pt idx="9938">
                  <c:v>10338</c:v>
                </c:pt>
                <c:pt idx="9939">
                  <c:v>10339</c:v>
                </c:pt>
                <c:pt idx="9940">
                  <c:v>10340</c:v>
                </c:pt>
                <c:pt idx="9941">
                  <c:v>10341</c:v>
                </c:pt>
                <c:pt idx="9942">
                  <c:v>10342</c:v>
                </c:pt>
                <c:pt idx="9943">
                  <c:v>10343</c:v>
                </c:pt>
                <c:pt idx="9944">
                  <c:v>10344</c:v>
                </c:pt>
                <c:pt idx="9945">
                  <c:v>10345</c:v>
                </c:pt>
                <c:pt idx="9946">
                  <c:v>10346</c:v>
                </c:pt>
                <c:pt idx="9947">
                  <c:v>10347</c:v>
                </c:pt>
                <c:pt idx="9948">
                  <c:v>10348</c:v>
                </c:pt>
                <c:pt idx="9949">
                  <c:v>10349</c:v>
                </c:pt>
                <c:pt idx="9950">
                  <c:v>10350</c:v>
                </c:pt>
                <c:pt idx="9951">
                  <c:v>10351</c:v>
                </c:pt>
                <c:pt idx="9952">
                  <c:v>10352</c:v>
                </c:pt>
                <c:pt idx="9953">
                  <c:v>10353</c:v>
                </c:pt>
                <c:pt idx="9954">
                  <c:v>10354</c:v>
                </c:pt>
                <c:pt idx="9955">
                  <c:v>10355</c:v>
                </c:pt>
                <c:pt idx="9956">
                  <c:v>10356</c:v>
                </c:pt>
                <c:pt idx="9957">
                  <c:v>10357</c:v>
                </c:pt>
                <c:pt idx="9958">
                  <c:v>10358</c:v>
                </c:pt>
                <c:pt idx="9959">
                  <c:v>10359</c:v>
                </c:pt>
                <c:pt idx="9960">
                  <c:v>10360</c:v>
                </c:pt>
                <c:pt idx="9961">
                  <c:v>10361</c:v>
                </c:pt>
                <c:pt idx="9962">
                  <c:v>10362</c:v>
                </c:pt>
                <c:pt idx="9963">
                  <c:v>10363</c:v>
                </c:pt>
                <c:pt idx="9964">
                  <c:v>10364</c:v>
                </c:pt>
                <c:pt idx="9965">
                  <c:v>10365</c:v>
                </c:pt>
                <c:pt idx="9966">
                  <c:v>10366</c:v>
                </c:pt>
                <c:pt idx="9967">
                  <c:v>10367</c:v>
                </c:pt>
                <c:pt idx="9968">
                  <c:v>10368</c:v>
                </c:pt>
              </c:numCache>
            </c:numRef>
          </c:xVal>
          <c:yVal>
            <c:numRef>
              <c:f>'MIR-NIR'!$D$32:$D$10000</c:f>
              <c:numCache>
                <c:formatCode>General</c:formatCode>
                <c:ptCount val="9969"/>
                <c:pt idx="0">
                  <c:v>7.6999999999999996E-4</c:v>
                </c:pt>
                <c:pt idx="1">
                  <c:v>8.5000000000000006E-4</c:v>
                </c:pt>
                <c:pt idx="2">
                  <c:v>8.4000000000000003E-4</c:v>
                </c:pt>
                <c:pt idx="3">
                  <c:v>7.5000000000000002E-4</c:v>
                </c:pt>
                <c:pt idx="4">
                  <c:v>6.0999999999999997E-4</c:v>
                </c:pt>
                <c:pt idx="5">
                  <c:v>4.4999999999999999E-4</c:v>
                </c:pt>
                <c:pt idx="6">
                  <c:v>3.3E-4</c:v>
                </c:pt>
                <c:pt idx="7">
                  <c:v>2.3000000000000001E-4</c:v>
                </c:pt>
                <c:pt idx="8">
                  <c:v>1.6000000000000001E-4</c:v>
                </c:pt>
                <c:pt idx="9">
                  <c:v>1E-4</c:v>
                </c:pt>
                <c:pt idx="10">
                  <c:v>4.0000000000000003E-5</c:v>
                </c:pt>
                <c:pt idx="11">
                  <c:v>0</c:v>
                </c:pt>
                <c:pt idx="12">
                  <c:v>-3.0000000000000001E-5</c:v>
                </c:pt>
                <c:pt idx="13">
                  <c:v>-5.0000000000000002E-5</c:v>
                </c:pt>
                <c:pt idx="14">
                  <c:v>-4.0000000000000003E-5</c:v>
                </c:pt>
                <c:pt idx="15">
                  <c:v>-3.0000000000000001E-5</c:v>
                </c:pt>
                <c:pt idx="16">
                  <c:v>0</c:v>
                </c:pt>
                <c:pt idx="17">
                  <c:v>3.0000000000000001E-5</c:v>
                </c:pt>
                <c:pt idx="18">
                  <c:v>6.0000000000000002E-5</c:v>
                </c:pt>
                <c:pt idx="19">
                  <c:v>8.9999999999999992E-5</c:v>
                </c:pt>
                <c:pt idx="20">
                  <c:v>1.2E-4</c:v>
                </c:pt>
                <c:pt idx="21">
                  <c:v>1.4000000000000001E-4</c:v>
                </c:pt>
                <c:pt idx="22">
                  <c:v>1.6000000000000001E-4</c:v>
                </c:pt>
                <c:pt idx="23">
                  <c:v>1.7000000000000001E-4</c:v>
                </c:pt>
                <c:pt idx="24">
                  <c:v>1.7000000000000001E-4</c:v>
                </c:pt>
                <c:pt idx="25">
                  <c:v>1.7000000000000001E-4</c:v>
                </c:pt>
                <c:pt idx="26">
                  <c:v>1.6000000000000001E-4</c:v>
                </c:pt>
                <c:pt idx="27">
                  <c:v>1.4000000000000001E-4</c:v>
                </c:pt>
                <c:pt idx="28">
                  <c:v>1.2E-4</c:v>
                </c:pt>
                <c:pt idx="29">
                  <c:v>1.0999999999999999E-4</c:v>
                </c:pt>
                <c:pt idx="30">
                  <c:v>8.9999999999999992E-5</c:v>
                </c:pt>
                <c:pt idx="31">
                  <c:v>8.0000000000000007E-5</c:v>
                </c:pt>
                <c:pt idx="32">
                  <c:v>7.0000000000000007E-5</c:v>
                </c:pt>
                <c:pt idx="33">
                  <c:v>6.0000000000000002E-5</c:v>
                </c:pt>
                <c:pt idx="34">
                  <c:v>6.0000000000000002E-5</c:v>
                </c:pt>
                <c:pt idx="35">
                  <c:v>6.0000000000000002E-5</c:v>
                </c:pt>
                <c:pt idx="36">
                  <c:v>7.0000000000000007E-5</c:v>
                </c:pt>
                <c:pt idx="37">
                  <c:v>8.0000000000000007E-5</c:v>
                </c:pt>
                <c:pt idx="38">
                  <c:v>8.9999999999999992E-5</c:v>
                </c:pt>
                <c:pt idx="39">
                  <c:v>1.0999999999999999E-4</c:v>
                </c:pt>
                <c:pt idx="40">
                  <c:v>1.2E-4</c:v>
                </c:pt>
                <c:pt idx="41">
                  <c:v>1.2999999999999999E-4</c:v>
                </c:pt>
                <c:pt idx="42">
                  <c:v>1.4000000000000001E-4</c:v>
                </c:pt>
                <c:pt idx="43">
                  <c:v>1.4999999999999999E-4</c:v>
                </c:pt>
                <c:pt idx="44">
                  <c:v>1.4999999999999999E-4</c:v>
                </c:pt>
                <c:pt idx="45">
                  <c:v>1.4999999999999999E-4</c:v>
                </c:pt>
                <c:pt idx="46">
                  <c:v>1.4999999999999999E-4</c:v>
                </c:pt>
                <c:pt idx="47">
                  <c:v>1.4999999999999999E-4</c:v>
                </c:pt>
                <c:pt idx="48">
                  <c:v>1.4000000000000001E-4</c:v>
                </c:pt>
                <c:pt idx="49">
                  <c:v>1.2999999999999999E-4</c:v>
                </c:pt>
                <c:pt idx="50">
                  <c:v>1.2E-4</c:v>
                </c:pt>
                <c:pt idx="51">
                  <c:v>1.0999999999999999E-4</c:v>
                </c:pt>
                <c:pt idx="52">
                  <c:v>1E-4</c:v>
                </c:pt>
                <c:pt idx="53">
                  <c:v>8.9999999999999992E-5</c:v>
                </c:pt>
                <c:pt idx="54">
                  <c:v>7.0000000000000007E-5</c:v>
                </c:pt>
                <c:pt idx="55">
                  <c:v>6.0000000000000002E-5</c:v>
                </c:pt>
                <c:pt idx="56">
                  <c:v>5.0000000000000002E-5</c:v>
                </c:pt>
                <c:pt idx="57">
                  <c:v>4.0000000000000003E-5</c:v>
                </c:pt>
                <c:pt idx="58">
                  <c:v>3.0000000000000001E-5</c:v>
                </c:pt>
                <c:pt idx="59">
                  <c:v>2.0000000000000002E-5</c:v>
                </c:pt>
                <c:pt idx="60">
                  <c:v>2.0000000000000002E-5</c:v>
                </c:pt>
                <c:pt idx="61">
                  <c:v>1.0000000000000001E-5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-1.0000000000000001E-5</c:v>
                </c:pt>
                <c:pt idx="66">
                  <c:v>-1.0000000000000001E-5</c:v>
                </c:pt>
                <c:pt idx="67">
                  <c:v>-1.0000000000000001E-5</c:v>
                </c:pt>
                <c:pt idx="68">
                  <c:v>0</c:v>
                </c:pt>
                <c:pt idx="69">
                  <c:v>0</c:v>
                </c:pt>
                <c:pt idx="70">
                  <c:v>1.0000000000000001E-5</c:v>
                </c:pt>
                <c:pt idx="71">
                  <c:v>2.0000000000000002E-5</c:v>
                </c:pt>
                <c:pt idx="72">
                  <c:v>2.0000000000000002E-5</c:v>
                </c:pt>
                <c:pt idx="73">
                  <c:v>3.0000000000000001E-5</c:v>
                </c:pt>
                <c:pt idx="74">
                  <c:v>4.0000000000000003E-5</c:v>
                </c:pt>
                <c:pt idx="75">
                  <c:v>5.0000000000000002E-5</c:v>
                </c:pt>
                <c:pt idx="76">
                  <c:v>6.0000000000000002E-5</c:v>
                </c:pt>
                <c:pt idx="77">
                  <c:v>6.0000000000000002E-5</c:v>
                </c:pt>
                <c:pt idx="78">
                  <c:v>7.0000000000000007E-5</c:v>
                </c:pt>
                <c:pt idx="79">
                  <c:v>7.0000000000000007E-5</c:v>
                </c:pt>
                <c:pt idx="80">
                  <c:v>7.0000000000000007E-5</c:v>
                </c:pt>
                <c:pt idx="81">
                  <c:v>7.0000000000000007E-5</c:v>
                </c:pt>
                <c:pt idx="82">
                  <c:v>7.0000000000000007E-5</c:v>
                </c:pt>
                <c:pt idx="83">
                  <c:v>7.0000000000000007E-5</c:v>
                </c:pt>
                <c:pt idx="84">
                  <c:v>6.0000000000000002E-5</c:v>
                </c:pt>
                <c:pt idx="85">
                  <c:v>5.0000000000000002E-5</c:v>
                </c:pt>
                <c:pt idx="86">
                  <c:v>5.0000000000000002E-5</c:v>
                </c:pt>
                <c:pt idx="87">
                  <c:v>3.0000000000000001E-5</c:v>
                </c:pt>
                <c:pt idx="88">
                  <c:v>2.0000000000000002E-5</c:v>
                </c:pt>
                <c:pt idx="89">
                  <c:v>1.0000000000000001E-5</c:v>
                </c:pt>
                <c:pt idx="90">
                  <c:v>0</c:v>
                </c:pt>
                <c:pt idx="91">
                  <c:v>-1.0000000000000001E-5</c:v>
                </c:pt>
                <c:pt idx="92">
                  <c:v>-2.0000000000000002E-5</c:v>
                </c:pt>
                <c:pt idx="93">
                  <c:v>-3.0000000000000001E-5</c:v>
                </c:pt>
                <c:pt idx="94">
                  <c:v>-4.0000000000000003E-5</c:v>
                </c:pt>
                <c:pt idx="95">
                  <c:v>-4.0000000000000003E-5</c:v>
                </c:pt>
                <c:pt idx="96">
                  <c:v>-5.0000000000000002E-5</c:v>
                </c:pt>
                <c:pt idx="97">
                  <c:v>-5.0000000000000002E-5</c:v>
                </c:pt>
                <c:pt idx="98">
                  <c:v>-5.0000000000000002E-5</c:v>
                </c:pt>
                <c:pt idx="99">
                  <c:v>-5.0000000000000002E-5</c:v>
                </c:pt>
                <c:pt idx="100">
                  <c:v>-5.0000000000000002E-5</c:v>
                </c:pt>
                <c:pt idx="101">
                  <c:v>-4.0000000000000003E-5</c:v>
                </c:pt>
                <c:pt idx="102">
                  <c:v>-4.0000000000000003E-5</c:v>
                </c:pt>
                <c:pt idx="103">
                  <c:v>-3.0000000000000001E-5</c:v>
                </c:pt>
                <c:pt idx="104">
                  <c:v>-2.0000000000000002E-5</c:v>
                </c:pt>
                <c:pt idx="105">
                  <c:v>-1.0000000000000001E-5</c:v>
                </c:pt>
                <c:pt idx="106">
                  <c:v>0</c:v>
                </c:pt>
                <c:pt idx="107">
                  <c:v>1.0000000000000001E-5</c:v>
                </c:pt>
                <c:pt idx="108">
                  <c:v>2.0000000000000002E-5</c:v>
                </c:pt>
                <c:pt idx="109">
                  <c:v>3.0000000000000001E-5</c:v>
                </c:pt>
                <c:pt idx="110">
                  <c:v>3.0000000000000001E-5</c:v>
                </c:pt>
                <c:pt idx="111">
                  <c:v>4.0000000000000003E-5</c:v>
                </c:pt>
                <c:pt idx="112">
                  <c:v>4.0000000000000003E-5</c:v>
                </c:pt>
                <c:pt idx="113">
                  <c:v>4.0000000000000003E-5</c:v>
                </c:pt>
                <c:pt idx="114">
                  <c:v>3.0000000000000001E-5</c:v>
                </c:pt>
                <c:pt idx="115">
                  <c:v>3.0000000000000001E-5</c:v>
                </c:pt>
                <c:pt idx="116">
                  <c:v>2.0000000000000002E-5</c:v>
                </c:pt>
                <c:pt idx="117">
                  <c:v>1.0000000000000001E-5</c:v>
                </c:pt>
                <c:pt idx="118">
                  <c:v>1.0000000000000001E-5</c:v>
                </c:pt>
                <c:pt idx="119">
                  <c:v>0</c:v>
                </c:pt>
                <c:pt idx="120">
                  <c:v>-1.0000000000000001E-5</c:v>
                </c:pt>
                <c:pt idx="121">
                  <c:v>-2.0000000000000002E-5</c:v>
                </c:pt>
                <c:pt idx="122">
                  <c:v>-2.0000000000000002E-5</c:v>
                </c:pt>
                <c:pt idx="123">
                  <c:v>-3.0000000000000001E-5</c:v>
                </c:pt>
                <c:pt idx="124">
                  <c:v>-3.0000000000000001E-5</c:v>
                </c:pt>
                <c:pt idx="125">
                  <c:v>-3.0000000000000001E-5</c:v>
                </c:pt>
                <c:pt idx="126">
                  <c:v>-3.0000000000000001E-5</c:v>
                </c:pt>
                <c:pt idx="127">
                  <c:v>-2.0000000000000002E-5</c:v>
                </c:pt>
                <c:pt idx="128">
                  <c:v>-2.0000000000000002E-5</c:v>
                </c:pt>
                <c:pt idx="129">
                  <c:v>-1.0000000000000001E-5</c:v>
                </c:pt>
                <c:pt idx="130">
                  <c:v>0</c:v>
                </c:pt>
                <c:pt idx="131">
                  <c:v>0</c:v>
                </c:pt>
                <c:pt idx="132">
                  <c:v>1.0000000000000001E-5</c:v>
                </c:pt>
                <c:pt idx="133">
                  <c:v>2.0000000000000002E-5</c:v>
                </c:pt>
                <c:pt idx="134">
                  <c:v>3.0000000000000001E-5</c:v>
                </c:pt>
                <c:pt idx="135">
                  <c:v>3.0000000000000001E-5</c:v>
                </c:pt>
                <c:pt idx="136">
                  <c:v>4.0000000000000003E-5</c:v>
                </c:pt>
                <c:pt idx="137">
                  <c:v>4.0000000000000003E-5</c:v>
                </c:pt>
                <c:pt idx="138">
                  <c:v>4.0000000000000003E-5</c:v>
                </c:pt>
                <c:pt idx="139">
                  <c:v>4.0000000000000003E-5</c:v>
                </c:pt>
                <c:pt idx="140">
                  <c:v>4.0000000000000003E-5</c:v>
                </c:pt>
                <c:pt idx="141">
                  <c:v>4.0000000000000003E-5</c:v>
                </c:pt>
                <c:pt idx="142">
                  <c:v>3.0000000000000001E-5</c:v>
                </c:pt>
                <c:pt idx="143">
                  <c:v>3.0000000000000001E-5</c:v>
                </c:pt>
                <c:pt idx="144">
                  <c:v>2.0000000000000002E-5</c:v>
                </c:pt>
                <c:pt idx="145">
                  <c:v>2.0000000000000002E-5</c:v>
                </c:pt>
                <c:pt idx="146">
                  <c:v>1.0000000000000001E-5</c:v>
                </c:pt>
                <c:pt idx="147">
                  <c:v>1.0000000000000001E-5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1.0000000000000001E-5</c:v>
                </c:pt>
                <c:pt idx="154">
                  <c:v>1.0000000000000001E-5</c:v>
                </c:pt>
                <c:pt idx="155">
                  <c:v>1.0000000000000001E-5</c:v>
                </c:pt>
                <c:pt idx="156">
                  <c:v>2.0000000000000002E-5</c:v>
                </c:pt>
                <c:pt idx="157">
                  <c:v>2.0000000000000002E-5</c:v>
                </c:pt>
                <c:pt idx="158">
                  <c:v>3.0000000000000001E-5</c:v>
                </c:pt>
                <c:pt idx="159">
                  <c:v>3.0000000000000001E-5</c:v>
                </c:pt>
                <c:pt idx="160">
                  <c:v>3.0000000000000001E-5</c:v>
                </c:pt>
                <c:pt idx="161">
                  <c:v>3.0000000000000001E-5</c:v>
                </c:pt>
                <c:pt idx="162">
                  <c:v>4.0000000000000003E-5</c:v>
                </c:pt>
                <c:pt idx="163">
                  <c:v>4.0000000000000003E-5</c:v>
                </c:pt>
                <c:pt idx="164">
                  <c:v>4.0000000000000003E-5</c:v>
                </c:pt>
                <c:pt idx="165">
                  <c:v>4.0000000000000003E-5</c:v>
                </c:pt>
                <c:pt idx="166">
                  <c:v>4.0000000000000003E-5</c:v>
                </c:pt>
                <c:pt idx="167">
                  <c:v>4.0000000000000003E-5</c:v>
                </c:pt>
                <c:pt idx="168">
                  <c:v>4.0000000000000003E-5</c:v>
                </c:pt>
                <c:pt idx="169">
                  <c:v>4.0000000000000003E-5</c:v>
                </c:pt>
                <c:pt idx="170">
                  <c:v>4.0000000000000003E-5</c:v>
                </c:pt>
                <c:pt idx="171">
                  <c:v>4.0000000000000003E-5</c:v>
                </c:pt>
                <c:pt idx="172">
                  <c:v>4.0000000000000003E-5</c:v>
                </c:pt>
                <c:pt idx="173">
                  <c:v>4.0000000000000003E-5</c:v>
                </c:pt>
                <c:pt idx="174">
                  <c:v>4.0000000000000003E-5</c:v>
                </c:pt>
                <c:pt idx="175">
                  <c:v>4.0000000000000003E-5</c:v>
                </c:pt>
                <c:pt idx="176">
                  <c:v>4.0000000000000003E-5</c:v>
                </c:pt>
                <c:pt idx="177">
                  <c:v>4.0000000000000003E-5</c:v>
                </c:pt>
                <c:pt idx="178">
                  <c:v>5.0000000000000002E-5</c:v>
                </c:pt>
                <c:pt idx="179">
                  <c:v>5.0000000000000002E-5</c:v>
                </c:pt>
                <c:pt idx="180">
                  <c:v>5.0000000000000002E-5</c:v>
                </c:pt>
                <c:pt idx="181">
                  <c:v>6.0000000000000002E-5</c:v>
                </c:pt>
                <c:pt idx="182">
                  <c:v>6.0000000000000002E-5</c:v>
                </c:pt>
                <c:pt idx="183">
                  <c:v>6.0000000000000002E-5</c:v>
                </c:pt>
                <c:pt idx="184">
                  <c:v>7.0000000000000007E-5</c:v>
                </c:pt>
                <c:pt idx="185">
                  <c:v>7.0000000000000007E-5</c:v>
                </c:pt>
                <c:pt idx="186">
                  <c:v>8.0000000000000007E-5</c:v>
                </c:pt>
                <c:pt idx="187">
                  <c:v>8.0000000000000007E-5</c:v>
                </c:pt>
                <c:pt idx="188">
                  <c:v>8.0000000000000007E-5</c:v>
                </c:pt>
                <c:pt idx="189">
                  <c:v>8.0000000000000007E-5</c:v>
                </c:pt>
                <c:pt idx="190">
                  <c:v>8.9999999999999992E-5</c:v>
                </c:pt>
                <c:pt idx="191">
                  <c:v>8.9999999999999992E-5</c:v>
                </c:pt>
                <c:pt idx="192">
                  <c:v>8.9999999999999992E-5</c:v>
                </c:pt>
                <c:pt idx="193">
                  <c:v>8.9999999999999992E-5</c:v>
                </c:pt>
                <c:pt idx="194">
                  <c:v>8.9999999999999992E-5</c:v>
                </c:pt>
                <c:pt idx="195">
                  <c:v>8.9999999999999992E-5</c:v>
                </c:pt>
                <c:pt idx="196">
                  <c:v>8.9999999999999992E-5</c:v>
                </c:pt>
                <c:pt idx="197">
                  <c:v>1E-4</c:v>
                </c:pt>
                <c:pt idx="198">
                  <c:v>1E-4</c:v>
                </c:pt>
                <c:pt idx="199">
                  <c:v>1E-4</c:v>
                </c:pt>
                <c:pt idx="200">
                  <c:v>1E-4</c:v>
                </c:pt>
                <c:pt idx="201">
                  <c:v>1E-4</c:v>
                </c:pt>
                <c:pt idx="202">
                  <c:v>1E-4</c:v>
                </c:pt>
                <c:pt idx="203">
                  <c:v>1E-4</c:v>
                </c:pt>
                <c:pt idx="204">
                  <c:v>1.0999999999999999E-4</c:v>
                </c:pt>
                <c:pt idx="205">
                  <c:v>1.0999999999999999E-4</c:v>
                </c:pt>
                <c:pt idx="206">
                  <c:v>1.0999999999999999E-4</c:v>
                </c:pt>
                <c:pt idx="207">
                  <c:v>1.2E-4</c:v>
                </c:pt>
                <c:pt idx="208">
                  <c:v>1.2E-4</c:v>
                </c:pt>
                <c:pt idx="209">
                  <c:v>1.2E-4</c:v>
                </c:pt>
                <c:pt idx="210">
                  <c:v>1.2999999999999999E-4</c:v>
                </c:pt>
                <c:pt idx="211">
                  <c:v>1.2999999999999999E-4</c:v>
                </c:pt>
                <c:pt idx="212">
                  <c:v>1.4000000000000001E-4</c:v>
                </c:pt>
                <c:pt idx="213">
                  <c:v>1.4000000000000001E-4</c:v>
                </c:pt>
                <c:pt idx="214">
                  <c:v>1.4000000000000001E-4</c:v>
                </c:pt>
                <c:pt idx="215">
                  <c:v>1.4000000000000001E-4</c:v>
                </c:pt>
                <c:pt idx="216">
                  <c:v>1.4999999999999999E-4</c:v>
                </c:pt>
                <c:pt idx="217">
                  <c:v>1.4999999999999999E-4</c:v>
                </c:pt>
                <c:pt idx="218">
                  <c:v>1.4999999999999999E-4</c:v>
                </c:pt>
                <c:pt idx="219">
                  <c:v>1.4999999999999999E-4</c:v>
                </c:pt>
                <c:pt idx="220">
                  <c:v>1.4999999999999999E-4</c:v>
                </c:pt>
                <c:pt idx="221">
                  <c:v>1.4999999999999999E-4</c:v>
                </c:pt>
                <c:pt idx="222">
                  <c:v>1.4999999999999999E-4</c:v>
                </c:pt>
                <c:pt idx="223">
                  <c:v>1.4999999999999999E-4</c:v>
                </c:pt>
                <c:pt idx="224">
                  <c:v>1.4999999999999999E-4</c:v>
                </c:pt>
                <c:pt idx="225">
                  <c:v>1.4999999999999999E-4</c:v>
                </c:pt>
                <c:pt idx="226">
                  <c:v>1.4000000000000001E-4</c:v>
                </c:pt>
                <c:pt idx="227">
                  <c:v>1.4000000000000001E-4</c:v>
                </c:pt>
                <c:pt idx="228">
                  <c:v>1.4000000000000001E-4</c:v>
                </c:pt>
                <c:pt idx="229">
                  <c:v>1.2999999999999999E-4</c:v>
                </c:pt>
                <c:pt idx="230">
                  <c:v>1.2999999999999999E-4</c:v>
                </c:pt>
                <c:pt idx="231">
                  <c:v>1.2999999999999999E-4</c:v>
                </c:pt>
                <c:pt idx="232">
                  <c:v>1.2999999999999999E-4</c:v>
                </c:pt>
                <c:pt idx="233">
                  <c:v>1.2999999999999999E-4</c:v>
                </c:pt>
                <c:pt idx="234">
                  <c:v>1.2999999999999999E-4</c:v>
                </c:pt>
                <c:pt idx="235">
                  <c:v>1.2999999999999999E-4</c:v>
                </c:pt>
                <c:pt idx="236">
                  <c:v>1.2999999999999999E-4</c:v>
                </c:pt>
                <c:pt idx="237">
                  <c:v>1.2999999999999999E-4</c:v>
                </c:pt>
                <c:pt idx="238">
                  <c:v>1.2999999999999999E-4</c:v>
                </c:pt>
                <c:pt idx="239">
                  <c:v>1.2999999999999999E-4</c:v>
                </c:pt>
                <c:pt idx="240">
                  <c:v>1.4000000000000001E-4</c:v>
                </c:pt>
                <c:pt idx="241">
                  <c:v>1.4000000000000001E-4</c:v>
                </c:pt>
                <c:pt idx="242">
                  <c:v>1.4000000000000001E-4</c:v>
                </c:pt>
                <c:pt idx="243">
                  <c:v>1.4000000000000001E-4</c:v>
                </c:pt>
                <c:pt idx="244">
                  <c:v>1.4000000000000001E-4</c:v>
                </c:pt>
                <c:pt idx="245">
                  <c:v>1.4000000000000001E-4</c:v>
                </c:pt>
                <c:pt idx="246">
                  <c:v>1.4000000000000001E-4</c:v>
                </c:pt>
                <c:pt idx="247">
                  <c:v>1.4000000000000001E-4</c:v>
                </c:pt>
                <c:pt idx="248">
                  <c:v>1.4000000000000001E-4</c:v>
                </c:pt>
                <c:pt idx="249">
                  <c:v>1.4000000000000001E-4</c:v>
                </c:pt>
                <c:pt idx="250">
                  <c:v>1.4000000000000001E-4</c:v>
                </c:pt>
                <c:pt idx="251">
                  <c:v>1.4000000000000001E-4</c:v>
                </c:pt>
                <c:pt idx="252">
                  <c:v>1.4000000000000001E-4</c:v>
                </c:pt>
                <c:pt idx="253">
                  <c:v>1.4000000000000001E-4</c:v>
                </c:pt>
                <c:pt idx="254">
                  <c:v>1.4000000000000001E-4</c:v>
                </c:pt>
                <c:pt idx="255">
                  <c:v>1.4000000000000001E-4</c:v>
                </c:pt>
                <c:pt idx="256">
                  <c:v>1.4000000000000001E-4</c:v>
                </c:pt>
                <c:pt idx="257">
                  <c:v>1.4000000000000001E-4</c:v>
                </c:pt>
                <c:pt idx="258">
                  <c:v>1.4000000000000001E-4</c:v>
                </c:pt>
                <c:pt idx="259">
                  <c:v>1.4000000000000001E-4</c:v>
                </c:pt>
                <c:pt idx="260">
                  <c:v>1.4000000000000001E-4</c:v>
                </c:pt>
                <c:pt idx="261">
                  <c:v>1.4000000000000001E-4</c:v>
                </c:pt>
                <c:pt idx="262">
                  <c:v>1.4000000000000001E-4</c:v>
                </c:pt>
                <c:pt idx="263">
                  <c:v>1.4000000000000001E-4</c:v>
                </c:pt>
                <c:pt idx="264">
                  <c:v>1.4000000000000001E-4</c:v>
                </c:pt>
                <c:pt idx="265">
                  <c:v>1.4000000000000001E-4</c:v>
                </c:pt>
                <c:pt idx="266">
                  <c:v>1.4000000000000001E-4</c:v>
                </c:pt>
                <c:pt idx="267">
                  <c:v>1.4000000000000001E-4</c:v>
                </c:pt>
                <c:pt idx="268">
                  <c:v>1.4000000000000001E-4</c:v>
                </c:pt>
                <c:pt idx="269">
                  <c:v>1.4000000000000001E-4</c:v>
                </c:pt>
                <c:pt idx="270">
                  <c:v>1.4000000000000001E-4</c:v>
                </c:pt>
                <c:pt idx="271">
                  <c:v>1.4000000000000001E-4</c:v>
                </c:pt>
                <c:pt idx="272">
                  <c:v>1.4000000000000001E-4</c:v>
                </c:pt>
                <c:pt idx="273">
                  <c:v>1.4000000000000001E-4</c:v>
                </c:pt>
                <c:pt idx="274">
                  <c:v>1.4000000000000001E-4</c:v>
                </c:pt>
                <c:pt idx="275">
                  <c:v>1.4000000000000001E-4</c:v>
                </c:pt>
                <c:pt idx="276">
                  <c:v>1.4000000000000001E-4</c:v>
                </c:pt>
                <c:pt idx="277">
                  <c:v>1.4000000000000001E-4</c:v>
                </c:pt>
                <c:pt idx="278">
                  <c:v>1.4999999999999999E-4</c:v>
                </c:pt>
                <c:pt idx="279">
                  <c:v>1.4999999999999999E-4</c:v>
                </c:pt>
                <c:pt idx="280">
                  <c:v>1.4999999999999999E-4</c:v>
                </c:pt>
                <c:pt idx="281">
                  <c:v>1.4999999999999999E-4</c:v>
                </c:pt>
                <c:pt idx="282">
                  <c:v>1.4999999999999999E-4</c:v>
                </c:pt>
                <c:pt idx="283">
                  <c:v>1.4999999999999999E-4</c:v>
                </c:pt>
                <c:pt idx="284">
                  <c:v>1.4999999999999999E-4</c:v>
                </c:pt>
                <c:pt idx="285">
                  <c:v>1.4999999999999999E-4</c:v>
                </c:pt>
                <c:pt idx="286">
                  <c:v>1.4999999999999999E-4</c:v>
                </c:pt>
                <c:pt idx="287">
                  <c:v>1.4999999999999999E-4</c:v>
                </c:pt>
                <c:pt idx="288">
                  <c:v>1.4999999999999999E-4</c:v>
                </c:pt>
                <c:pt idx="289">
                  <c:v>1.4999999999999999E-4</c:v>
                </c:pt>
                <c:pt idx="290">
                  <c:v>1.4999999999999999E-4</c:v>
                </c:pt>
                <c:pt idx="291">
                  <c:v>1.4999999999999999E-4</c:v>
                </c:pt>
                <c:pt idx="292">
                  <c:v>1.4000000000000001E-4</c:v>
                </c:pt>
                <c:pt idx="293">
                  <c:v>1.4000000000000001E-4</c:v>
                </c:pt>
                <c:pt idx="294">
                  <c:v>1.4000000000000001E-4</c:v>
                </c:pt>
                <c:pt idx="295">
                  <c:v>1.4000000000000001E-4</c:v>
                </c:pt>
                <c:pt idx="296">
                  <c:v>1.2999999999999999E-4</c:v>
                </c:pt>
                <c:pt idx="297">
                  <c:v>1.2999999999999999E-4</c:v>
                </c:pt>
                <c:pt idx="298">
                  <c:v>1.2999999999999999E-4</c:v>
                </c:pt>
                <c:pt idx="299">
                  <c:v>1.2999999999999999E-4</c:v>
                </c:pt>
                <c:pt idx="300">
                  <c:v>1.2E-4</c:v>
                </c:pt>
                <c:pt idx="301">
                  <c:v>1.2E-4</c:v>
                </c:pt>
                <c:pt idx="302">
                  <c:v>1.2E-4</c:v>
                </c:pt>
                <c:pt idx="303">
                  <c:v>1.2E-4</c:v>
                </c:pt>
                <c:pt idx="304">
                  <c:v>1.2E-4</c:v>
                </c:pt>
                <c:pt idx="305">
                  <c:v>1.2E-4</c:v>
                </c:pt>
                <c:pt idx="306">
                  <c:v>1.2E-4</c:v>
                </c:pt>
                <c:pt idx="307">
                  <c:v>1.2E-4</c:v>
                </c:pt>
                <c:pt idx="308">
                  <c:v>1.2E-4</c:v>
                </c:pt>
                <c:pt idx="309">
                  <c:v>1.2E-4</c:v>
                </c:pt>
                <c:pt idx="310">
                  <c:v>1.0999999999999999E-4</c:v>
                </c:pt>
                <c:pt idx="311">
                  <c:v>1.0999999999999999E-4</c:v>
                </c:pt>
                <c:pt idx="312">
                  <c:v>1E-4</c:v>
                </c:pt>
                <c:pt idx="313">
                  <c:v>1E-4</c:v>
                </c:pt>
                <c:pt idx="314">
                  <c:v>8.9999999999999992E-5</c:v>
                </c:pt>
                <c:pt idx="315">
                  <c:v>8.9999999999999992E-5</c:v>
                </c:pt>
                <c:pt idx="316">
                  <c:v>8.0000000000000007E-5</c:v>
                </c:pt>
                <c:pt idx="317">
                  <c:v>7.0000000000000007E-5</c:v>
                </c:pt>
                <c:pt idx="318">
                  <c:v>6.0000000000000002E-5</c:v>
                </c:pt>
                <c:pt idx="319">
                  <c:v>6.0000000000000002E-5</c:v>
                </c:pt>
                <c:pt idx="320">
                  <c:v>5.0000000000000002E-5</c:v>
                </c:pt>
                <c:pt idx="321">
                  <c:v>5.0000000000000002E-5</c:v>
                </c:pt>
                <c:pt idx="322">
                  <c:v>4.0000000000000003E-5</c:v>
                </c:pt>
                <c:pt idx="323">
                  <c:v>4.0000000000000003E-5</c:v>
                </c:pt>
                <c:pt idx="324">
                  <c:v>3.0000000000000001E-5</c:v>
                </c:pt>
                <c:pt idx="325">
                  <c:v>3.0000000000000001E-5</c:v>
                </c:pt>
                <c:pt idx="326">
                  <c:v>3.0000000000000001E-5</c:v>
                </c:pt>
                <c:pt idx="327">
                  <c:v>3.0000000000000001E-5</c:v>
                </c:pt>
                <c:pt idx="328">
                  <c:v>3.0000000000000001E-5</c:v>
                </c:pt>
                <c:pt idx="329">
                  <c:v>3.0000000000000001E-5</c:v>
                </c:pt>
                <c:pt idx="330">
                  <c:v>2.0000000000000002E-5</c:v>
                </c:pt>
                <c:pt idx="331">
                  <c:v>2.0000000000000002E-5</c:v>
                </c:pt>
                <c:pt idx="332">
                  <c:v>2.0000000000000002E-5</c:v>
                </c:pt>
                <c:pt idx="333">
                  <c:v>2.0000000000000002E-5</c:v>
                </c:pt>
                <c:pt idx="334">
                  <c:v>2.0000000000000002E-5</c:v>
                </c:pt>
                <c:pt idx="335">
                  <c:v>2.0000000000000002E-5</c:v>
                </c:pt>
                <c:pt idx="336">
                  <c:v>2.0000000000000002E-5</c:v>
                </c:pt>
                <c:pt idx="337">
                  <c:v>2.0000000000000002E-5</c:v>
                </c:pt>
                <c:pt idx="338">
                  <c:v>2.0000000000000002E-5</c:v>
                </c:pt>
                <c:pt idx="339">
                  <c:v>2.0000000000000002E-5</c:v>
                </c:pt>
                <c:pt idx="340">
                  <c:v>2.0000000000000002E-5</c:v>
                </c:pt>
                <c:pt idx="341">
                  <c:v>2.0000000000000002E-5</c:v>
                </c:pt>
                <c:pt idx="342">
                  <c:v>2.0000000000000002E-5</c:v>
                </c:pt>
                <c:pt idx="343">
                  <c:v>2.0000000000000002E-5</c:v>
                </c:pt>
                <c:pt idx="344">
                  <c:v>3.0000000000000001E-5</c:v>
                </c:pt>
                <c:pt idx="345">
                  <c:v>3.0000000000000001E-5</c:v>
                </c:pt>
                <c:pt idx="346">
                  <c:v>3.0000000000000001E-5</c:v>
                </c:pt>
                <c:pt idx="347">
                  <c:v>4.0000000000000003E-5</c:v>
                </c:pt>
                <c:pt idx="348">
                  <c:v>4.0000000000000003E-5</c:v>
                </c:pt>
                <c:pt idx="349">
                  <c:v>4.0000000000000003E-5</c:v>
                </c:pt>
                <c:pt idx="350">
                  <c:v>5.0000000000000002E-5</c:v>
                </c:pt>
                <c:pt idx="351">
                  <c:v>5.0000000000000002E-5</c:v>
                </c:pt>
                <c:pt idx="352">
                  <c:v>5.0000000000000002E-5</c:v>
                </c:pt>
                <c:pt idx="353">
                  <c:v>5.0000000000000002E-5</c:v>
                </c:pt>
                <c:pt idx="354">
                  <c:v>5.0000000000000002E-5</c:v>
                </c:pt>
                <c:pt idx="355">
                  <c:v>5.0000000000000002E-5</c:v>
                </c:pt>
                <c:pt idx="356">
                  <c:v>5.0000000000000002E-5</c:v>
                </c:pt>
                <c:pt idx="357">
                  <c:v>5.0000000000000002E-5</c:v>
                </c:pt>
                <c:pt idx="358">
                  <c:v>5.0000000000000002E-5</c:v>
                </c:pt>
                <c:pt idx="359">
                  <c:v>5.0000000000000002E-5</c:v>
                </c:pt>
                <c:pt idx="360">
                  <c:v>5.0000000000000002E-5</c:v>
                </c:pt>
                <c:pt idx="361">
                  <c:v>5.0000000000000002E-5</c:v>
                </c:pt>
                <c:pt idx="362">
                  <c:v>5.0000000000000002E-5</c:v>
                </c:pt>
                <c:pt idx="363">
                  <c:v>5.0000000000000002E-5</c:v>
                </c:pt>
                <c:pt idx="364">
                  <c:v>5.0000000000000002E-5</c:v>
                </c:pt>
                <c:pt idx="365">
                  <c:v>6.0000000000000002E-5</c:v>
                </c:pt>
                <c:pt idx="366">
                  <c:v>6.0000000000000002E-5</c:v>
                </c:pt>
                <c:pt idx="367">
                  <c:v>6.0000000000000002E-5</c:v>
                </c:pt>
                <c:pt idx="368">
                  <c:v>6.0000000000000002E-5</c:v>
                </c:pt>
                <c:pt idx="369">
                  <c:v>6.0000000000000002E-5</c:v>
                </c:pt>
                <c:pt idx="370">
                  <c:v>6.0000000000000002E-5</c:v>
                </c:pt>
                <c:pt idx="371">
                  <c:v>6.0000000000000002E-5</c:v>
                </c:pt>
                <c:pt idx="372">
                  <c:v>6.0000000000000002E-5</c:v>
                </c:pt>
                <c:pt idx="373">
                  <c:v>6.0000000000000002E-5</c:v>
                </c:pt>
                <c:pt idx="374">
                  <c:v>6.0000000000000002E-5</c:v>
                </c:pt>
                <c:pt idx="375">
                  <c:v>5.0000000000000002E-5</c:v>
                </c:pt>
                <c:pt idx="376">
                  <c:v>5.0000000000000002E-5</c:v>
                </c:pt>
                <c:pt idx="377">
                  <c:v>5.0000000000000002E-5</c:v>
                </c:pt>
                <c:pt idx="378">
                  <c:v>5.0000000000000002E-5</c:v>
                </c:pt>
                <c:pt idx="379">
                  <c:v>5.0000000000000002E-5</c:v>
                </c:pt>
                <c:pt idx="380">
                  <c:v>4.0000000000000003E-5</c:v>
                </c:pt>
                <c:pt idx="381">
                  <c:v>4.0000000000000003E-5</c:v>
                </c:pt>
                <c:pt idx="382">
                  <c:v>4.0000000000000003E-5</c:v>
                </c:pt>
                <c:pt idx="383">
                  <c:v>4.0000000000000003E-5</c:v>
                </c:pt>
                <c:pt idx="384">
                  <c:v>4.0000000000000003E-5</c:v>
                </c:pt>
                <c:pt idx="385">
                  <c:v>4.0000000000000003E-5</c:v>
                </c:pt>
                <c:pt idx="386">
                  <c:v>4.0000000000000003E-5</c:v>
                </c:pt>
                <c:pt idx="387">
                  <c:v>4.0000000000000003E-5</c:v>
                </c:pt>
                <c:pt idx="388">
                  <c:v>4.0000000000000003E-5</c:v>
                </c:pt>
                <c:pt idx="389">
                  <c:v>4.0000000000000003E-5</c:v>
                </c:pt>
                <c:pt idx="390">
                  <c:v>4.0000000000000003E-5</c:v>
                </c:pt>
                <c:pt idx="391">
                  <c:v>3.0000000000000001E-5</c:v>
                </c:pt>
                <c:pt idx="392">
                  <c:v>3.0000000000000001E-5</c:v>
                </c:pt>
                <c:pt idx="393">
                  <c:v>3.0000000000000001E-5</c:v>
                </c:pt>
                <c:pt idx="394">
                  <c:v>3.0000000000000001E-5</c:v>
                </c:pt>
                <c:pt idx="395">
                  <c:v>3.0000000000000001E-5</c:v>
                </c:pt>
                <c:pt idx="396">
                  <c:v>3.0000000000000001E-5</c:v>
                </c:pt>
                <c:pt idx="397">
                  <c:v>3.0000000000000001E-5</c:v>
                </c:pt>
                <c:pt idx="398">
                  <c:v>2.0000000000000002E-5</c:v>
                </c:pt>
                <c:pt idx="399">
                  <c:v>2.0000000000000002E-5</c:v>
                </c:pt>
                <c:pt idx="400">
                  <c:v>2.0000000000000002E-5</c:v>
                </c:pt>
                <c:pt idx="401">
                  <c:v>2.0000000000000002E-5</c:v>
                </c:pt>
                <c:pt idx="402">
                  <c:v>1.0000000000000001E-5</c:v>
                </c:pt>
                <c:pt idx="403">
                  <c:v>1.0000000000000001E-5</c:v>
                </c:pt>
                <c:pt idx="404">
                  <c:v>1.0000000000000001E-5</c:v>
                </c:pt>
                <c:pt idx="405">
                  <c:v>1.0000000000000001E-5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-1.0000000000000001E-5</c:v>
                </c:pt>
                <c:pt idx="411">
                  <c:v>-1.0000000000000001E-5</c:v>
                </c:pt>
                <c:pt idx="412">
                  <c:v>-1.0000000000000001E-5</c:v>
                </c:pt>
                <c:pt idx="413">
                  <c:v>-1.0000000000000001E-5</c:v>
                </c:pt>
                <c:pt idx="414">
                  <c:v>-1.0000000000000001E-5</c:v>
                </c:pt>
                <c:pt idx="415">
                  <c:v>-2.0000000000000002E-5</c:v>
                </c:pt>
                <c:pt idx="416">
                  <c:v>-2.0000000000000002E-5</c:v>
                </c:pt>
                <c:pt idx="417">
                  <c:v>-2.0000000000000002E-5</c:v>
                </c:pt>
                <c:pt idx="418">
                  <c:v>-2.0000000000000002E-5</c:v>
                </c:pt>
                <c:pt idx="419">
                  <c:v>-2.0000000000000002E-5</c:v>
                </c:pt>
                <c:pt idx="420">
                  <c:v>-3.0000000000000001E-5</c:v>
                </c:pt>
                <c:pt idx="421">
                  <c:v>-3.0000000000000001E-5</c:v>
                </c:pt>
                <c:pt idx="422">
                  <c:v>-3.0000000000000001E-5</c:v>
                </c:pt>
                <c:pt idx="423">
                  <c:v>-3.0000000000000001E-5</c:v>
                </c:pt>
                <c:pt idx="424">
                  <c:v>-3.0000000000000001E-5</c:v>
                </c:pt>
                <c:pt idx="425">
                  <c:v>-3.0000000000000001E-5</c:v>
                </c:pt>
                <c:pt idx="426">
                  <c:v>-3.0000000000000001E-5</c:v>
                </c:pt>
                <c:pt idx="427">
                  <c:v>-3.0000000000000001E-5</c:v>
                </c:pt>
                <c:pt idx="428">
                  <c:v>-2.0000000000000002E-5</c:v>
                </c:pt>
                <c:pt idx="429">
                  <c:v>-2.0000000000000002E-5</c:v>
                </c:pt>
                <c:pt idx="430">
                  <c:v>-2.0000000000000002E-5</c:v>
                </c:pt>
                <c:pt idx="431">
                  <c:v>-2.0000000000000002E-5</c:v>
                </c:pt>
                <c:pt idx="432">
                  <c:v>-1.0000000000000001E-5</c:v>
                </c:pt>
                <c:pt idx="433">
                  <c:v>-1.0000000000000001E-5</c:v>
                </c:pt>
                <c:pt idx="434">
                  <c:v>-1.0000000000000001E-5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1.0000000000000001E-5</c:v>
                </c:pt>
                <c:pt idx="439">
                  <c:v>1.0000000000000001E-5</c:v>
                </c:pt>
                <c:pt idx="440">
                  <c:v>1.0000000000000001E-5</c:v>
                </c:pt>
                <c:pt idx="441">
                  <c:v>1.0000000000000001E-5</c:v>
                </c:pt>
                <c:pt idx="442">
                  <c:v>2.0000000000000002E-5</c:v>
                </c:pt>
                <c:pt idx="443">
                  <c:v>2.0000000000000002E-5</c:v>
                </c:pt>
                <c:pt idx="444">
                  <c:v>2.0000000000000002E-5</c:v>
                </c:pt>
                <c:pt idx="445">
                  <c:v>2.0000000000000002E-5</c:v>
                </c:pt>
                <c:pt idx="446">
                  <c:v>2.0000000000000002E-5</c:v>
                </c:pt>
                <c:pt idx="447">
                  <c:v>2.0000000000000002E-5</c:v>
                </c:pt>
                <c:pt idx="448">
                  <c:v>2.0000000000000002E-5</c:v>
                </c:pt>
                <c:pt idx="449">
                  <c:v>2.0000000000000002E-5</c:v>
                </c:pt>
                <c:pt idx="450">
                  <c:v>2.0000000000000002E-5</c:v>
                </c:pt>
                <c:pt idx="451">
                  <c:v>2.0000000000000002E-5</c:v>
                </c:pt>
                <c:pt idx="452">
                  <c:v>2.0000000000000002E-5</c:v>
                </c:pt>
                <c:pt idx="453">
                  <c:v>2.0000000000000002E-5</c:v>
                </c:pt>
                <c:pt idx="454">
                  <c:v>1.0000000000000001E-5</c:v>
                </c:pt>
                <c:pt idx="455">
                  <c:v>1.0000000000000001E-5</c:v>
                </c:pt>
                <c:pt idx="456">
                  <c:v>1.0000000000000001E-5</c:v>
                </c:pt>
                <c:pt idx="457">
                  <c:v>1.0000000000000001E-5</c:v>
                </c:pt>
                <c:pt idx="458">
                  <c:v>1.0000000000000001E-5</c:v>
                </c:pt>
                <c:pt idx="459">
                  <c:v>1.0000000000000001E-5</c:v>
                </c:pt>
                <c:pt idx="460">
                  <c:v>1.0000000000000001E-5</c:v>
                </c:pt>
                <c:pt idx="461">
                  <c:v>1.0000000000000001E-5</c:v>
                </c:pt>
                <c:pt idx="462">
                  <c:v>1.0000000000000001E-5</c:v>
                </c:pt>
                <c:pt idx="463">
                  <c:v>1.0000000000000001E-5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-1.0000000000000001E-5</c:v>
                </c:pt>
                <c:pt idx="469">
                  <c:v>-1.0000000000000001E-5</c:v>
                </c:pt>
                <c:pt idx="470">
                  <c:v>-1.0000000000000001E-5</c:v>
                </c:pt>
                <c:pt idx="471">
                  <c:v>-1.0000000000000001E-5</c:v>
                </c:pt>
                <c:pt idx="472">
                  <c:v>-1.0000000000000001E-5</c:v>
                </c:pt>
                <c:pt idx="473">
                  <c:v>-1.0000000000000001E-5</c:v>
                </c:pt>
                <c:pt idx="474">
                  <c:v>-1.0000000000000001E-5</c:v>
                </c:pt>
                <c:pt idx="475">
                  <c:v>-1.0000000000000001E-5</c:v>
                </c:pt>
                <c:pt idx="476">
                  <c:v>-1.0000000000000001E-5</c:v>
                </c:pt>
                <c:pt idx="477">
                  <c:v>-1.0000000000000001E-5</c:v>
                </c:pt>
                <c:pt idx="478">
                  <c:v>-1.0000000000000001E-5</c:v>
                </c:pt>
                <c:pt idx="479">
                  <c:v>-1.0000000000000001E-5</c:v>
                </c:pt>
                <c:pt idx="480">
                  <c:v>-1.0000000000000001E-5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1.0000000000000001E-5</c:v>
                </c:pt>
                <c:pt idx="487">
                  <c:v>1.0000000000000001E-5</c:v>
                </c:pt>
                <c:pt idx="488">
                  <c:v>1.0000000000000001E-5</c:v>
                </c:pt>
                <c:pt idx="489">
                  <c:v>1.0000000000000001E-5</c:v>
                </c:pt>
                <c:pt idx="490">
                  <c:v>1.0000000000000001E-5</c:v>
                </c:pt>
                <c:pt idx="491">
                  <c:v>1.0000000000000001E-5</c:v>
                </c:pt>
                <c:pt idx="492">
                  <c:v>1.0000000000000001E-5</c:v>
                </c:pt>
                <c:pt idx="493">
                  <c:v>1.0000000000000001E-5</c:v>
                </c:pt>
                <c:pt idx="494">
                  <c:v>1.0000000000000001E-5</c:v>
                </c:pt>
                <c:pt idx="495">
                  <c:v>1.0000000000000001E-5</c:v>
                </c:pt>
                <c:pt idx="496">
                  <c:v>1.0000000000000001E-5</c:v>
                </c:pt>
                <c:pt idx="497">
                  <c:v>1.0000000000000001E-5</c:v>
                </c:pt>
                <c:pt idx="498">
                  <c:v>1.0000000000000001E-5</c:v>
                </c:pt>
                <c:pt idx="499">
                  <c:v>1.0000000000000001E-5</c:v>
                </c:pt>
                <c:pt idx="500">
                  <c:v>1.0000000000000001E-5</c:v>
                </c:pt>
                <c:pt idx="501">
                  <c:v>2.0000000000000002E-5</c:v>
                </c:pt>
                <c:pt idx="502">
                  <c:v>2.0000000000000002E-5</c:v>
                </c:pt>
                <c:pt idx="503">
                  <c:v>2.0000000000000002E-5</c:v>
                </c:pt>
                <c:pt idx="504">
                  <c:v>2.0000000000000002E-5</c:v>
                </c:pt>
                <c:pt idx="505">
                  <c:v>2.0000000000000002E-5</c:v>
                </c:pt>
                <c:pt idx="506">
                  <c:v>2.0000000000000002E-5</c:v>
                </c:pt>
                <c:pt idx="507">
                  <c:v>2.0000000000000002E-5</c:v>
                </c:pt>
                <c:pt idx="508">
                  <c:v>2.0000000000000002E-5</c:v>
                </c:pt>
                <c:pt idx="509">
                  <c:v>1.0000000000000001E-5</c:v>
                </c:pt>
                <c:pt idx="510">
                  <c:v>1.0000000000000001E-5</c:v>
                </c:pt>
                <c:pt idx="511">
                  <c:v>1.0000000000000001E-5</c:v>
                </c:pt>
                <c:pt idx="512">
                  <c:v>1.0000000000000001E-5</c:v>
                </c:pt>
                <c:pt idx="513">
                  <c:v>1.0000000000000001E-5</c:v>
                </c:pt>
                <c:pt idx="514">
                  <c:v>1.0000000000000001E-5</c:v>
                </c:pt>
                <c:pt idx="515">
                  <c:v>1.0000000000000001E-5</c:v>
                </c:pt>
                <c:pt idx="516">
                  <c:v>1.0000000000000001E-5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1.0000000000000001E-5</c:v>
                </c:pt>
                <c:pt idx="525">
                  <c:v>1.0000000000000001E-5</c:v>
                </c:pt>
                <c:pt idx="526">
                  <c:v>1.0000000000000001E-5</c:v>
                </c:pt>
                <c:pt idx="527">
                  <c:v>1.0000000000000001E-5</c:v>
                </c:pt>
                <c:pt idx="528">
                  <c:v>1.0000000000000001E-5</c:v>
                </c:pt>
                <c:pt idx="529">
                  <c:v>1.0000000000000001E-5</c:v>
                </c:pt>
                <c:pt idx="530">
                  <c:v>1.0000000000000001E-5</c:v>
                </c:pt>
                <c:pt idx="531">
                  <c:v>1.0000000000000001E-5</c:v>
                </c:pt>
                <c:pt idx="532">
                  <c:v>1.0000000000000001E-5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-1.0000000000000001E-5</c:v>
                </c:pt>
                <c:pt idx="540">
                  <c:v>-1.0000000000000001E-5</c:v>
                </c:pt>
                <c:pt idx="541">
                  <c:v>-1.0000000000000001E-5</c:v>
                </c:pt>
                <c:pt idx="542">
                  <c:v>-1.0000000000000001E-5</c:v>
                </c:pt>
                <c:pt idx="543">
                  <c:v>-1.0000000000000001E-5</c:v>
                </c:pt>
                <c:pt idx="544">
                  <c:v>-1.0000000000000001E-5</c:v>
                </c:pt>
                <c:pt idx="545">
                  <c:v>-1.0000000000000001E-5</c:v>
                </c:pt>
                <c:pt idx="546">
                  <c:v>-1.0000000000000001E-5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1.0000000000000001E-5</c:v>
                </c:pt>
                <c:pt idx="555">
                  <c:v>1.0000000000000001E-5</c:v>
                </c:pt>
                <c:pt idx="556">
                  <c:v>1.0000000000000001E-5</c:v>
                </c:pt>
                <c:pt idx="557">
                  <c:v>1.0000000000000001E-5</c:v>
                </c:pt>
                <c:pt idx="558">
                  <c:v>1.0000000000000001E-5</c:v>
                </c:pt>
                <c:pt idx="559">
                  <c:v>1.0000000000000001E-5</c:v>
                </c:pt>
                <c:pt idx="560">
                  <c:v>1.0000000000000001E-5</c:v>
                </c:pt>
                <c:pt idx="561">
                  <c:v>1.0000000000000001E-5</c:v>
                </c:pt>
                <c:pt idx="562">
                  <c:v>1.0000000000000001E-5</c:v>
                </c:pt>
                <c:pt idx="563">
                  <c:v>1.0000000000000001E-5</c:v>
                </c:pt>
                <c:pt idx="564">
                  <c:v>1.0000000000000001E-5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-1.0000000000000001E-5</c:v>
                </c:pt>
                <c:pt idx="574">
                  <c:v>-1.0000000000000001E-5</c:v>
                </c:pt>
                <c:pt idx="575">
                  <c:v>-1.0000000000000001E-5</c:v>
                </c:pt>
                <c:pt idx="576">
                  <c:v>-1.0000000000000001E-5</c:v>
                </c:pt>
                <c:pt idx="577">
                  <c:v>-1.0000000000000001E-5</c:v>
                </c:pt>
                <c:pt idx="578">
                  <c:v>-1.0000000000000001E-5</c:v>
                </c:pt>
                <c:pt idx="579">
                  <c:v>-1.0000000000000001E-5</c:v>
                </c:pt>
                <c:pt idx="580">
                  <c:v>-1.0000000000000001E-5</c:v>
                </c:pt>
                <c:pt idx="581">
                  <c:v>-1.0000000000000001E-5</c:v>
                </c:pt>
                <c:pt idx="582">
                  <c:v>-1.0000000000000001E-5</c:v>
                </c:pt>
                <c:pt idx="583">
                  <c:v>-1.0000000000000001E-5</c:v>
                </c:pt>
                <c:pt idx="584">
                  <c:v>-1.0000000000000001E-5</c:v>
                </c:pt>
                <c:pt idx="585">
                  <c:v>-1.0000000000000001E-5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1.0000000000000001E-5</c:v>
                </c:pt>
                <c:pt idx="591">
                  <c:v>1.0000000000000001E-5</c:v>
                </c:pt>
                <c:pt idx="592">
                  <c:v>1.0000000000000001E-5</c:v>
                </c:pt>
                <c:pt idx="593">
                  <c:v>1.0000000000000001E-5</c:v>
                </c:pt>
                <c:pt idx="594">
                  <c:v>1.0000000000000001E-5</c:v>
                </c:pt>
                <c:pt idx="595">
                  <c:v>1.0000000000000001E-5</c:v>
                </c:pt>
                <c:pt idx="596">
                  <c:v>1.0000000000000001E-5</c:v>
                </c:pt>
                <c:pt idx="597">
                  <c:v>1.0000000000000001E-5</c:v>
                </c:pt>
                <c:pt idx="598">
                  <c:v>1.0000000000000001E-5</c:v>
                </c:pt>
                <c:pt idx="599">
                  <c:v>1.0000000000000001E-5</c:v>
                </c:pt>
                <c:pt idx="600">
                  <c:v>1.0000000000000001E-5</c:v>
                </c:pt>
                <c:pt idx="601">
                  <c:v>1.0000000000000001E-5</c:v>
                </c:pt>
                <c:pt idx="602">
                  <c:v>1.0000000000000001E-5</c:v>
                </c:pt>
                <c:pt idx="603">
                  <c:v>1.0000000000000001E-5</c:v>
                </c:pt>
                <c:pt idx="604">
                  <c:v>1.0000000000000001E-5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1.0000000000000001E-5</c:v>
                </c:pt>
                <c:pt idx="633">
                  <c:v>1.0000000000000001E-5</c:v>
                </c:pt>
                <c:pt idx="634">
                  <c:v>1.0000000000000001E-5</c:v>
                </c:pt>
                <c:pt idx="635">
                  <c:v>1.0000000000000001E-5</c:v>
                </c:pt>
                <c:pt idx="636">
                  <c:v>1.0000000000000001E-5</c:v>
                </c:pt>
                <c:pt idx="637">
                  <c:v>1.0000000000000001E-5</c:v>
                </c:pt>
                <c:pt idx="638">
                  <c:v>1.0000000000000001E-5</c:v>
                </c:pt>
                <c:pt idx="639">
                  <c:v>1.0000000000000001E-5</c:v>
                </c:pt>
                <c:pt idx="640">
                  <c:v>1.0000000000000001E-5</c:v>
                </c:pt>
                <c:pt idx="641">
                  <c:v>1.0000000000000001E-5</c:v>
                </c:pt>
                <c:pt idx="642">
                  <c:v>1.0000000000000001E-5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1.0000000000000001E-5</c:v>
                </c:pt>
                <c:pt idx="654">
                  <c:v>1.0000000000000001E-5</c:v>
                </c:pt>
                <c:pt idx="655">
                  <c:v>1.0000000000000001E-5</c:v>
                </c:pt>
                <c:pt idx="656">
                  <c:v>1.0000000000000001E-5</c:v>
                </c:pt>
                <c:pt idx="657">
                  <c:v>1.0000000000000001E-5</c:v>
                </c:pt>
                <c:pt idx="658">
                  <c:v>1.0000000000000001E-5</c:v>
                </c:pt>
                <c:pt idx="659">
                  <c:v>1.0000000000000001E-5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-1.0000000000000001E-5</c:v>
                </c:pt>
                <c:pt idx="691">
                  <c:v>-1.0000000000000001E-5</c:v>
                </c:pt>
                <c:pt idx="692">
                  <c:v>-1.0000000000000001E-5</c:v>
                </c:pt>
                <c:pt idx="693">
                  <c:v>-1.0000000000000001E-5</c:v>
                </c:pt>
                <c:pt idx="694">
                  <c:v>-1.0000000000000001E-5</c:v>
                </c:pt>
                <c:pt idx="695">
                  <c:v>-2.0000000000000002E-5</c:v>
                </c:pt>
                <c:pt idx="696">
                  <c:v>-2.0000000000000002E-5</c:v>
                </c:pt>
                <c:pt idx="697">
                  <c:v>-2.0000000000000002E-5</c:v>
                </c:pt>
                <c:pt idx="698">
                  <c:v>-2.0000000000000002E-5</c:v>
                </c:pt>
                <c:pt idx="699">
                  <c:v>-2.0000000000000002E-5</c:v>
                </c:pt>
                <c:pt idx="700">
                  <c:v>-1.0000000000000001E-5</c:v>
                </c:pt>
                <c:pt idx="701">
                  <c:v>-1.0000000000000001E-5</c:v>
                </c:pt>
                <c:pt idx="702">
                  <c:v>-1.0000000000000001E-5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1.0000000000000001E-5</c:v>
                </c:pt>
                <c:pt idx="707">
                  <c:v>1.0000000000000001E-5</c:v>
                </c:pt>
                <c:pt idx="708">
                  <c:v>1.0000000000000001E-5</c:v>
                </c:pt>
                <c:pt idx="709">
                  <c:v>1.0000000000000001E-5</c:v>
                </c:pt>
                <c:pt idx="710">
                  <c:v>1.0000000000000001E-5</c:v>
                </c:pt>
                <c:pt idx="711">
                  <c:v>1.0000000000000001E-5</c:v>
                </c:pt>
                <c:pt idx="712">
                  <c:v>1.0000000000000001E-5</c:v>
                </c:pt>
                <c:pt idx="713">
                  <c:v>1.0000000000000001E-5</c:v>
                </c:pt>
                <c:pt idx="714">
                  <c:v>1.0000000000000001E-5</c:v>
                </c:pt>
                <c:pt idx="715">
                  <c:v>1.0000000000000001E-5</c:v>
                </c:pt>
                <c:pt idx="716">
                  <c:v>1.0000000000000001E-5</c:v>
                </c:pt>
                <c:pt idx="717">
                  <c:v>1.0000000000000001E-5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1.0000000000000001E-5</c:v>
                </c:pt>
                <c:pt idx="728">
                  <c:v>1.0000000000000001E-5</c:v>
                </c:pt>
                <c:pt idx="729">
                  <c:v>1.0000000000000001E-5</c:v>
                </c:pt>
                <c:pt idx="730">
                  <c:v>1.0000000000000001E-5</c:v>
                </c:pt>
                <c:pt idx="731">
                  <c:v>1.0000000000000001E-5</c:v>
                </c:pt>
                <c:pt idx="732">
                  <c:v>1.0000000000000001E-5</c:v>
                </c:pt>
                <c:pt idx="733">
                  <c:v>1.0000000000000001E-5</c:v>
                </c:pt>
                <c:pt idx="734">
                  <c:v>1.0000000000000001E-5</c:v>
                </c:pt>
                <c:pt idx="735">
                  <c:v>1.0000000000000001E-5</c:v>
                </c:pt>
                <c:pt idx="736">
                  <c:v>1.0000000000000001E-5</c:v>
                </c:pt>
                <c:pt idx="737">
                  <c:v>1.0000000000000001E-5</c:v>
                </c:pt>
                <c:pt idx="738">
                  <c:v>1.0000000000000001E-5</c:v>
                </c:pt>
                <c:pt idx="739">
                  <c:v>1.0000000000000001E-5</c:v>
                </c:pt>
                <c:pt idx="740">
                  <c:v>1.0000000000000001E-5</c:v>
                </c:pt>
                <c:pt idx="741">
                  <c:v>1.0000000000000001E-5</c:v>
                </c:pt>
                <c:pt idx="742">
                  <c:v>1.0000000000000001E-5</c:v>
                </c:pt>
                <c:pt idx="743">
                  <c:v>1.0000000000000001E-5</c:v>
                </c:pt>
                <c:pt idx="744">
                  <c:v>1.0000000000000001E-5</c:v>
                </c:pt>
                <c:pt idx="745">
                  <c:v>1.0000000000000001E-5</c:v>
                </c:pt>
                <c:pt idx="746">
                  <c:v>1.0000000000000001E-5</c:v>
                </c:pt>
                <c:pt idx="747">
                  <c:v>1.0000000000000001E-5</c:v>
                </c:pt>
                <c:pt idx="748">
                  <c:v>1.0000000000000001E-5</c:v>
                </c:pt>
                <c:pt idx="749">
                  <c:v>2.0000000000000002E-5</c:v>
                </c:pt>
                <c:pt idx="750">
                  <c:v>2.0000000000000002E-5</c:v>
                </c:pt>
                <c:pt idx="751">
                  <c:v>2.0000000000000002E-5</c:v>
                </c:pt>
                <c:pt idx="752">
                  <c:v>2.0000000000000002E-5</c:v>
                </c:pt>
                <c:pt idx="753">
                  <c:v>2.0000000000000002E-5</c:v>
                </c:pt>
                <c:pt idx="754">
                  <c:v>2.0000000000000002E-5</c:v>
                </c:pt>
                <c:pt idx="755">
                  <c:v>2.0000000000000002E-5</c:v>
                </c:pt>
                <c:pt idx="756">
                  <c:v>1.0000000000000001E-5</c:v>
                </c:pt>
                <c:pt idx="757">
                  <c:v>1.0000000000000001E-5</c:v>
                </c:pt>
                <c:pt idx="758">
                  <c:v>1.0000000000000001E-5</c:v>
                </c:pt>
                <c:pt idx="759">
                  <c:v>1.0000000000000001E-5</c:v>
                </c:pt>
                <c:pt idx="760">
                  <c:v>1.0000000000000001E-5</c:v>
                </c:pt>
                <c:pt idx="761">
                  <c:v>1.0000000000000001E-5</c:v>
                </c:pt>
                <c:pt idx="762">
                  <c:v>1.0000000000000001E-5</c:v>
                </c:pt>
                <c:pt idx="763">
                  <c:v>1.0000000000000001E-5</c:v>
                </c:pt>
                <c:pt idx="764">
                  <c:v>1.0000000000000001E-5</c:v>
                </c:pt>
                <c:pt idx="765">
                  <c:v>1.0000000000000001E-5</c:v>
                </c:pt>
                <c:pt idx="766">
                  <c:v>1.0000000000000001E-5</c:v>
                </c:pt>
                <c:pt idx="767">
                  <c:v>1.0000000000000001E-5</c:v>
                </c:pt>
                <c:pt idx="768">
                  <c:v>1.0000000000000001E-5</c:v>
                </c:pt>
                <c:pt idx="769">
                  <c:v>1.0000000000000001E-5</c:v>
                </c:pt>
                <c:pt idx="770">
                  <c:v>1.0000000000000001E-5</c:v>
                </c:pt>
                <c:pt idx="771">
                  <c:v>1.0000000000000001E-5</c:v>
                </c:pt>
                <c:pt idx="772">
                  <c:v>1.0000000000000001E-5</c:v>
                </c:pt>
                <c:pt idx="773">
                  <c:v>1.0000000000000001E-5</c:v>
                </c:pt>
                <c:pt idx="774">
                  <c:v>1.0000000000000001E-5</c:v>
                </c:pt>
                <c:pt idx="775">
                  <c:v>1.0000000000000001E-5</c:v>
                </c:pt>
                <c:pt idx="776">
                  <c:v>1.0000000000000001E-5</c:v>
                </c:pt>
                <c:pt idx="777">
                  <c:v>1.0000000000000001E-5</c:v>
                </c:pt>
                <c:pt idx="778">
                  <c:v>1.0000000000000001E-5</c:v>
                </c:pt>
                <c:pt idx="779">
                  <c:v>2.0000000000000002E-5</c:v>
                </c:pt>
                <c:pt idx="780">
                  <c:v>2.0000000000000002E-5</c:v>
                </c:pt>
                <c:pt idx="781">
                  <c:v>2.0000000000000002E-5</c:v>
                </c:pt>
                <c:pt idx="782">
                  <c:v>2.0000000000000002E-5</c:v>
                </c:pt>
                <c:pt idx="783">
                  <c:v>2.0000000000000002E-5</c:v>
                </c:pt>
                <c:pt idx="784">
                  <c:v>2.0000000000000002E-5</c:v>
                </c:pt>
                <c:pt idx="785">
                  <c:v>2.0000000000000002E-5</c:v>
                </c:pt>
                <c:pt idx="786">
                  <c:v>2.0000000000000002E-5</c:v>
                </c:pt>
                <c:pt idx="787">
                  <c:v>2.0000000000000002E-5</c:v>
                </c:pt>
                <c:pt idx="788">
                  <c:v>1.0000000000000001E-5</c:v>
                </c:pt>
                <c:pt idx="789">
                  <c:v>1.0000000000000001E-5</c:v>
                </c:pt>
                <c:pt idx="790">
                  <c:v>1.0000000000000001E-5</c:v>
                </c:pt>
                <c:pt idx="791">
                  <c:v>1.0000000000000001E-5</c:v>
                </c:pt>
                <c:pt idx="792">
                  <c:v>1.0000000000000001E-5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1.0000000000000001E-5</c:v>
                </c:pt>
                <c:pt idx="800">
                  <c:v>1.0000000000000001E-5</c:v>
                </c:pt>
                <c:pt idx="801">
                  <c:v>1.0000000000000001E-5</c:v>
                </c:pt>
                <c:pt idx="802">
                  <c:v>1.0000000000000001E-5</c:v>
                </c:pt>
                <c:pt idx="803">
                  <c:v>1.0000000000000001E-5</c:v>
                </c:pt>
                <c:pt idx="804">
                  <c:v>1.0000000000000001E-5</c:v>
                </c:pt>
                <c:pt idx="805">
                  <c:v>1.0000000000000001E-5</c:v>
                </c:pt>
                <c:pt idx="806">
                  <c:v>2.0000000000000002E-5</c:v>
                </c:pt>
                <c:pt idx="807">
                  <c:v>2.0000000000000002E-5</c:v>
                </c:pt>
                <c:pt idx="808">
                  <c:v>1.0000000000000001E-5</c:v>
                </c:pt>
                <c:pt idx="809">
                  <c:v>1.0000000000000001E-5</c:v>
                </c:pt>
                <c:pt idx="810">
                  <c:v>1.0000000000000001E-5</c:v>
                </c:pt>
                <c:pt idx="811">
                  <c:v>1.0000000000000001E-5</c:v>
                </c:pt>
                <c:pt idx="812">
                  <c:v>1.0000000000000001E-5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1.0000000000000001E-5</c:v>
                </c:pt>
                <c:pt idx="829">
                  <c:v>1.0000000000000001E-5</c:v>
                </c:pt>
                <c:pt idx="830">
                  <c:v>1.0000000000000001E-5</c:v>
                </c:pt>
                <c:pt idx="831">
                  <c:v>1.0000000000000001E-5</c:v>
                </c:pt>
                <c:pt idx="832">
                  <c:v>1.0000000000000001E-5</c:v>
                </c:pt>
                <c:pt idx="833">
                  <c:v>1.0000000000000001E-5</c:v>
                </c:pt>
                <c:pt idx="834">
                  <c:v>1.0000000000000001E-5</c:v>
                </c:pt>
                <c:pt idx="835">
                  <c:v>1.0000000000000001E-5</c:v>
                </c:pt>
                <c:pt idx="836">
                  <c:v>1.0000000000000001E-5</c:v>
                </c:pt>
                <c:pt idx="837">
                  <c:v>1.0000000000000001E-5</c:v>
                </c:pt>
                <c:pt idx="838">
                  <c:v>1.0000000000000001E-5</c:v>
                </c:pt>
                <c:pt idx="839">
                  <c:v>1.0000000000000001E-5</c:v>
                </c:pt>
                <c:pt idx="840">
                  <c:v>1.0000000000000001E-5</c:v>
                </c:pt>
                <c:pt idx="841">
                  <c:v>2.0000000000000002E-5</c:v>
                </c:pt>
                <c:pt idx="842">
                  <c:v>2.0000000000000002E-5</c:v>
                </c:pt>
                <c:pt idx="843">
                  <c:v>2.0000000000000002E-5</c:v>
                </c:pt>
                <c:pt idx="844">
                  <c:v>2.0000000000000002E-5</c:v>
                </c:pt>
                <c:pt idx="845">
                  <c:v>2.0000000000000002E-5</c:v>
                </c:pt>
                <c:pt idx="846">
                  <c:v>2.0000000000000002E-5</c:v>
                </c:pt>
                <c:pt idx="847">
                  <c:v>2.0000000000000002E-5</c:v>
                </c:pt>
                <c:pt idx="848">
                  <c:v>1.0000000000000001E-5</c:v>
                </c:pt>
                <c:pt idx="849">
                  <c:v>1.0000000000000001E-5</c:v>
                </c:pt>
                <c:pt idx="850">
                  <c:v>1.0000000000000001E-5</c:v>
                </c:pt>
                <c:pt idx="851">
                  <c:v>1.0000000000000001E-5</c:v>
                </c:pt>
                <c:pt idx="852">
                  <c:v>1.0000000000000001E-5</c:v>
                </c:pt>
                <c:pt idx="853">
                  <c:v>1.0000000000000001E-5</c:v>
                </c:pt>
                <c:pt idx="854">
                  <c:v>1.0000000000000001E-5</c:v>
                </c:pt>
                <c:pt idx="855">
                  <c:v>1.0000000000000001E-5</c:v>
                </c:pt>
                <c:pt idx="856">
                  <c:v>1.0000000000000001E-5</c:v>
                </c:pt>
                <c:pt idx="857">
                  <c:v>1.0000000000000001E-5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1.0000000000000001E-5</c:v>
                </c:pt>
                <c:pt idx="863">
                  <c:v>1.0000000000000001E-5</c:v>
                </c:pt>
                <c:pt idx="864">
                  <c:v>1.0000000000000001E-5</c:v>
                </c:pt>
                <c:pt idx="865">
                  <c:v>1.0000000000000001E-5</c:v>
                </c:pt>
                <c:pt idx="866">
                  <c:v>1.0000000000000001E-5</c:v>
                </c:pt>
                <c:pt idx="867">
                  <c:v>1.0000000000000001E-5</c:v>
                </c:pt>
                <c:pt idx="868">
                  <c:v>1.0000000000000001E-5</c:v>
                </c:pt>
                <c:pt idx="869">
                  <c:v>1.0000000000000001E-5</c:v>
                </c:pt>
                <c:pt idx="870">
                  <c:v>1.0000000000000001E-5</c:v>
                </c:pt>
                <c:pt idx="871">
                  <c:v>1.0000000000000001E-5</c:v>
                </c:pt>
                <c:pt idx="872">
                  <c:v>1.0000000000000001E-5</c:v>
                </c:pt>
                <c:pt idx="873">
                  <c:v>1.0000000000000001E-5</c:v>
                </c:pt>
                <c:pt idx="874">
                  <c:v>1.0000000000000001E-5</c:v>
                </c:pt>
                <c:pt idx="875">
                  <c:v>1.0000000000000001E-5</c:v>
                </c:pt>
                <c:pt idx="876">
                  <c:v>1.0000000000000001E-5</c:v>
                </c:pt>
                <c:pt idx="877">
                  <c:v>1.0000000000000001E-5</c:v>
                </c:pt>
                <c:pt idx="878">
                  <c:v>1.0000000000000001E-5</c:v>
                </c:pt>
                <c:pt idx="879">
                  <c:v>1.0000000000000001E-5</c:v>
                </c:pt>
                <c:pt idx="880">
                  <c:v>1.0000000000000001E-5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1.0000000000000001E-5</c:v>
                </c:pt>
                <c:pt idx="891">
                  <c:v>1.0000000000000001E-5</c:v>
                </c:pt>
                <c:pt idx="892">
                  <c:v>1.0000000000000001E-5</c:v>
                </c:pt>
                <c:pt idx="893">
                  <c:v>1.0000000000000001E-5</c:v>
                </c:pt>
                <c:pt idx="894">
                  <c:v>1.0000000000000001E-5</c:v>
                </c:pt>
                <c:pt idx="895">
                  <c:v>1.0000000000000001E-5</c:v>
                </c:pt>
                <c:pt idx="896">
                  <c:v>1.0000000000000001E-5</c:v>
                </c:pt>
                <c:pt idx="897">
                  <c:v>1.0000000000000001E-5</c:v>
                </c:pt>
                <c:pt idx="898">
                  <c:v>1.0000000000000001E-5</c:v>
                </c:pt>
                <c:pt idx="899">
                  <c:v>1.0000000000000001E-5</c:v>
                </c:pt>
                <c:pt idx="900">
                  <c:v>1.0000000000000001E-5</c:v>
                </c:pt>
                <c:pt idx="901">
                  <c:v>1.0000000000000001E-5</c:v>
                </c:pt>
                <c:pt idx="902">
                  <c:v>1.0000000000000001E-5</c:v>
                </c:pt>
                <c:pt idx="903">
                  <c:v>1.0000000000000001E-5</c:v>
                </c:pt>
                <c:pt idx="904">
                  <c:v>1.0000000000000001E-5</c:v>
                </c:pt>
                <c:pt idx="905">
                  <c:v>1.0000000000000001E-5</c:v>
                </c:pt>
                <c:pt idx="906">
                  <c:v>1.0000000000000001E-5</c:v>
                </c:pt>
                <c:pt idx="907">
                  <c:v>1.0000000000000001E-5</c:v>
                </c:pt>
                <c:pt idx="908">
                  <c:v>1.0000000000000001E-5</c:v>
                </c:pt>
                <c:pt idx="909">
                  <c:v>1.0000000000000001E-5</c:v>
                </c:pt>
                <c:pt idx="910">
                  <c:v>1.0000000000000001E-5</c:v>
                </c:pt>
                <c:pt idx="911">
                  <c:v>1.0000000000000001E-5</c:v>
                </c:pt>
                <c:pt idx="912">
                  <c:v>1.0000000000000001E-5</c:v>
                </c:pt>
                <c:pt idx="913">
                  <c:v>1.0000000000000001E-5</c:v>
                </c:pt>
                <c:pt idx="914">
                  <c:v>1.0000000000000001E-5</c:v>
                </c:pt>
                <c:pt idx="915">
                  <c:v>1.0000000000000001E-5</c:v>
                </c:pt>
                <c:pt idx="916">
                  <c:v>1.0000000000000001E-5</c:v>
                </c:pt>
                <c:pt idx="917">
                  <c:v>1.0000000000000001E-5</c:v>
                </c:pt>
                <c:pt idx="918">
                  <c:v>1.0000000000000001E-5</c:v>
                </c:pt>
                <c:pt idx="919">
                  <c:v>1.0000000000000001E-5</c:v>
                </c:pt>
                <c:pt idx="920">
                  <c:v>1.0000000000000001E-5</c:v>
                </c:pt>
                <c:pt idx="921">
                  <c:v>1.0000000000000001E-5</c:v>
                </c:pt>
                <c:pt idx="922">
                  <c:v>1.0000000000000001E-5</c:v>
                </c:pt>
                <c:pt idx="923">
                  <c:v>1.0000000000000001E-5</c:v>
                </c:pt>
                <c:pt idx="924">
                  <c:v>1.0000000000000001E-5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-1.0000000000000001E-5</c:v>
                </c:pt>
                <c:pt idx="990">
                  <c:v>-1.0000000000000001E-5</c:v>
                </c:pt>
                <c:pt idx="991">
                  <c:v>-1.0000000000000001E-5</c:v>
                </c:pt>
                <c:pt idx="992">
                  <c:v>-1.0000000000000001E-5</c:v>
                </c:pt>
                <c:pt idx="993">
                  <c:v>-1.0000000000000001E-5</c:v>
                </c:pt>
                <c:pt idx="994">
                  <c:v>-1.0000000000000001E-5</c:v>
                </c:pt>
                <c:pt idx="995">
                  <c:v>-1.0000000000000001E-5</c:v>
                </c:pt>
                <c:pt idx="996">
                  <c:v>-1.0000000000000001E-5</c:v>
                </c:pt>
                <c:pt idx="997">
                  <c:v>-1.0000000000000001E-5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1.0000000000000001E-5</c:v>
                </c:pt>
                <c:pt idx="1009">
                  <c:v>1.0000000000000001E-5</c:v>
                </c:pt>
                <c:pt idx="1010">
                  <c:v>1.0000000000000001E-5</c:v>
                </c:pt>
                <c:pt idx="1011">
                  <c:v>1.0000000000000001E-5</c:v>
                </c:pt>
                <c:pt idx="1012">
                  <c:v>1.0000000000000001E-5</c:v>
                </c:pt>
                <c:pt idx="1013">
                  <c:v>1.0000000000000001E-5</c:v>
                </c:pt>
                <c:pt idx="1014">
                  <c:v>1.0000000000000001E-5</c:v>
                </c:pt>
                <c:pt idx="1015">
                  <c:v>1.0000000000000001E-5</c:v>
                </c:pt>
                <c:pt idx="1016">
                  <c:v>1.0000000000000001E-5</c:v>
                </c:pt>
                <c:pt idx="1017">
                  <c:v>1.0000000000000001E-5</c:v>
                </c:pt>
                <c:pt idx="1018">
                  <c:v>1.0000000000000001E-5</c:v>
                </c:pt>
                <c:pt idx="1019">
                  <c:v>1.0000000000000001E-5</c:v>
                </c:pt>
                <c:pt idx="1020">
                  <c:v>1.0000000000000001E-5</c:v>
                </c:pt>
                <c:pt idx="1021">
                  <c:v>1.0000000000000001E-5</c:v>
                </c:pt>
                <c:pt idx="1022">
                  <c:v>1.0000000000000001E-5</c:v>
                </c:pt>
                <c:pt idx="1023">
                  <c:v>1.0000000000000001E-5</c:v>
                </c:pt>
                <c:pt idx="1024">
                  <c:v>1.0000000000000001E-5</c:v>
                </c:pt>
                <c:pt idx="1025">
                  <c:v>1.0000000000000001E-5</c:v>
                </c:pt>
                <c:pt idx="1026">
                  <c:v>1.0000000000000001E-5</c:v>
                </c:pt>
                <c:pt idx="1027">
                  <c:v>1.0000000000000001E-5</c:v>
                </c:pt>
                <c:pt idx="1028">
                  <c:v>1.0000000000000001E-5</c:v>
                </c:pt>
                <c:pt idx="1029">
                  <c:v>1.0000000000000001E-5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1.0000000000000001E-5</c:v>
                </c:pt>
                <c:pt idx="1042">
                  <c:v>1.0000000000000001E-5</c:v>
                </c:pt>
                <c:pt idx="1043">
                  <c:v>1.0000000000000001E-5</c:v>
                </c:pt>
                <c:pt idx="1044">
                  <c:v>1.0000000000000001E-5</c:v>
                </c:pt>
                <c:pt idx="1045">
                  <c:v>1.0000000000000001E-5</c:v>
                </c:pt>
                <c:pt idx="1046">
                  <c:v>1.0000000000000001E-5</c:v>
                </c:pt>
                <c:pt idx="1047">
                  <c:v>1.0000000000000001E-5</c:v>
                </c:pt>
                <c:pt idx="1048">
                  <c:v>1.0000000000000001E-5</c:v>
                </c:pt>
                <c:pt idx="1049">
                  <c:v>1.0000000000000001E-5</c:v>
                </c:pt>
                <c:pt idx="1050">
                  <c:v>1.0000000000000001E-5</c:v>
                </c:pt>
                <c:pt idx="1051">
                  <c:v>1.0000000000000001E-5</c:v>
                </c:pt>
                <c:pt idx="1052">
                  <c:v>1.0000000000000001E-5</c:v>
                </c:pt>
                <c:pt idx="1053">
                  <c:v>1.0000000000000001E-5</c:v>
                </c:pt>
                <c:pt idx="1054">
                  <c:v>1.0000000000000001E-5</c:v>
                </c:pt>
                <c:pt idx="1055">
                  <c:v>1.0000000000000001E-5</c:v>
                </c:pt>
                <c:pt idx="1056">
                  <c:v>1.0000000000000001E-5</c:v>
                </c:pt>
                <c:pt idx="1057">
                  <c:v>1.0000000000000001E-5</c:v>
                </c:pt>
                <c:pt idx="1058">
                  <c:v>1.0000000000000001E-5</c:v>
                </c:pt>
                <c:pt idx="1059">
                  <c:v>2.0000000000000002E-5</c:v>
                </c:pt>
                <c:pt idx="1060">
                  <c:v>2.0000000000000002E-5</c:v>
                </c:pt>
                <c:pt idx="1061">
                  <c:v>2.0000000000000002E-5</c:v>
                </c:pt>
                <c:pt idx="1062">
                  <c:v>2.0000000000000002E-5</c:v>
                </c:pt>
                <c:pt idx="1063">
                  <c:v>2.0000000000000002E-5</c:v>
                </c:pt>
                <c:pt idx="1064">
                  <c:v>2.0000000000000002E-5</c:v>
                </c:pt>
                <c:pt idx="1065">
                  <c:v>1.0000000000000001E-5</c:v>
                </c:pt>
                <c:pt idx="1066">
                  <c:v>1.0000000000000001E-5</c:v>
                </c:pt>
                <c:pt idx="1067">
                  <c:v>1.0000000000000001E-5</c:v>
                </c:pt>
                <c:pt idx="1068">
                  <c:v>1.0000000000000001E-5</c:v>
                </c:pt>
                <c:pt idx="1069">
                  <c:v>1.0000000000000001E-5</c:v>
                </c:pt>
                <c:pt idx="1070">
                  <c:v>1.0000000000000001E-5</c:v>
                </c:pt>
                <c:pt idx="1071">
                  <c:v>1.0000000000000001E-5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1.0000000000000001E-5</c:v>
                </c:pt>
                <c:pt idx="1102">
                  <c:v>1.0000000000000001E-5</c:v>
                </c:pt>
                <c:pt idx="1103">
                  <c:v>1.0000000000000001E-5</c:v>
                </c:pt>
                <c:pt idx="1104">
                  <c:v>1.0000000000000001E-5</c:v>
                </c:pt>
                <c:pt idx="1105">
                  <c:v>1.0000000000000001E-5</c:v>
                </c:pt>
                <c:pt idx="1106">
                  <c:v>2.0000000000000002E-5</c:v>
                </c:pt>
                <c:pt idx="1107">
                  <c:v>2.0000000000000002E-5</c:v>
                </c:pt>
                <c:pt idx="1108">
                  <c:v>2.0000000000000002E-5</c:v>
                </c:pt>
                <c:pt idx="1109">
                  <c:v>2.0000000000000002E-5</c:v>
                </c:pt>
                <c:pt idx="1110">
                  <c:v>2.0000000000000002E-5</c:v>
                </c:pt>
                <c:pt idx="1111">
                  <c:v>2.0000000000000002E-5</c:v>
                </c:pt>
                <c:pt idx="1112">
                  <c:v>2.0000000000000002E-5</c:v>
                </c:pt>
                <c:pt idx="1113">
                  <c:v>2.0000000000000002E-5</c:v>
                </c:pt>
                <c:pt idx="1114">
                  <c:v>1.0000000000000001E-5</c:v>
                </c:pt>
                <c:pt idx="1115">
                  <c:v>1.0000000000000001E-5</c:v>
                </c:pt>
                <c:pt idx="1116">
                  <c:v>1.0000000000000001E-5</c:v>
                </c:pt>
                <c:pt idx="1117">
                  <c:v>1.0000000000000001E-5</c:v>
                </c:pt>
                <c:pt idx="1118">
                  <c:v>1.0000000000000001E-5</c:v>
                </c:pt>
                <c:pt idx="1119">
                  <c:v>1.0000000000000001E-5</c:v>
                </c:pt>
                <c:pt idx="1120">
                  <c:v>1.0000000000000001E-5</c:v>
                </c:pt>
                <c:pt idx="1121">
                  <c:v>1.0000000000000001E-5</c:v>
                </c:pt>
                <c:pt idx="1122">
                  <c:v>1.0000000000000001E-5</c:v>
                </c:pt>
                <c:pt idx="1123">
                  <c:v>1.0000000000000001E-5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1.0000000000000001E-5</c:v>
                </c:pt>
                <c:pt idx="1138">
                  <c:v>1.0000000000000001E-5</c:v>
                </c:pt>
                <c:pt idx="1139">
                  <c:v>1.0000000000000001E-5</c:v>
                </c:pt>
                <c:pt idx="1140">
                  <c:v>1.0000000000000001E-5</c:v>
                </c:pt>
                <c:pt idx="1141">
                  <c:v>1.0000000000000001E-5</c:v>
                </c:pt>
                <c:pt idx="1142">
                  <c:v>1.0000000000000001E-5</c:v>
                </c:pt>
                <c:pt idx="1143">
                  <c:v>2.0000000000000002E-5</c:v>
                </c:pt>
                <c:pt idx="1144">
                  <c:v>2.0000000000000002E-5</c:v>
                </c:pt>
                <c:pt idx="1145">
                  <c:v>2.0000000000000002E-5</c:v>
                </c:pt>
                <c:pt idx="1146">
                  <c:v>2.0000000000000002E-5</c:v>
                </c:pt>
                <c:pt idx="1147">
                  <c:v>2.0000000000000002E-5</c:v>
                </c:pt>
                <c:pt idx="1148">
                  <c:v>2.0000000000000002E-5</c:v>
                </c:pt>
                <c:pt idx="1149">
                  <c:v>2.0000000000000002E-5</c:v>
                </c:pt>
                <c:pt idx="1150">
                  <c:v>2.0000000000000002E-5</c:v>
                </c:pt>
                <c:pt idx="1151">
                  <c:v>2.0000000000000002E-5</c:v>
                </c:pt>
                <c:pt idx="1152">
                  <c:v>2.0000000000000002E-5</c:v>
                </c:pt>
                <c:pt idx="1153">
                  <c:v>1.0000000000000001E-5</c:v>
                </c:pt>
                <c:pt idx="1154">
                  <c:v>1.0000000000000001E-5</c:v>
                </c:pt>
                <c:pt idx="1155">
                  <c:v>1.0000000000000001E-5</c:v>
                </c:pt>
                <c:pt idx="1156">
                  <c:v>1.0000000000000001E-5</c:v>
                </c:pt>
                <c:pt idx="1157">
                  <c:v>1.0000000000000001E-5</c:v>
                </c:pt>
                <c:pt idx="1158">
                  <c:v>1.0000000000000001E-5</c:v>
                </c:pt>
                <c:pt idx="1159">
                  <c:v>1.0000000000000001E-5</c:v>
                </c:pt>
                <c:pt idx="1160">
                  <c:v>1.0000000000000001E-5</c:v>
                </c:pt>
                <c:pt idx="1161">
                  <c:v>1.0000000000000001E-5</c:v>
                </c:pt>
                <c:pt idx="1162">
                  <c:v>1.0000000000000001E-5</c:v>
                </c:pt>
                <c:pt idx="1163">
                  <c:v>1.0000000000000001E-5</c:v>
                </c:pt>
                <c:pt idx="1164">
                  <c:v>1.0000000000000001E-5</c:v>
                </c:pt>
                <c:pt idx="1165">
                  <c:v>1.0000000000000001E-5</c:v>
                </c:pt>
                <c:pt idx="1166">
                  <c:v>1.0000000000000001E-5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1.0000000000000001E-5</c:v>
                </c:pt>
                <c:pt idx="1176">
                  <c:v>1.0000000000000001E-5</c:v>
                </c:pt>
                <c:pt idx="1177">
                  <c:v>1.0000000000000001E-5</c:v>
                </c:pt>
                <c:pt idx="1178">
                  <c:v>1.0000000000000001E-5</c:v>
                </c:pt>
                <c:pt idx="1179">
                  <c:v>1.0000000000000001E-5</c:v>
                </c:pt>
                <c:pt idx="1180">
                  <c:v>1.0000000000000001E-5</c:v>
                </c:pt>
                <c:pt idx="1181">
                  <c:v>1.0000000000000001E-5</c:v>
                </c:pt>
                <c:pt idx="1182">
                  <c:v>1.0000000000000001E-5</c:v>
                </c:pt>
                <c:pt idx="1183">
                  <c:v>1.0000000000000001E-5</c:v>
                </c:pt>
                <c:pt idx="1184">
                  <c:v>1.0000000000000001E-5</c:v>
                </c:pt>
                <c:pt idx="1185">
                  <c:v>1.0000000000000001E-5</c:v>
                </c:pt>
                <c:pt idx="1186">
                  <c:v>1.0000000000000001E-5</c:v>
                </c:pt>
                <c:pt idx="1187">
                  <c:v>1.0000000000000001E-5</c:v>
                </c:pt>
                <c:pt idx="1188">
                  <c:v>1.0000000000000001E-5</c:v>
                </c:pt>
                <c:pt idx="1189">
                  <c:v>1.0000000000000001E-5</c:v>
                </c:pt>
                <c:pt idx="1190">
                  <c:v>1.0000000000000001E-5</c:v>
                </c:pt>
                <c:pt idx="1191">
                  <c:v>1.0000000000000001E-5</c:v>
                </c:pt>
                <c:pt idx="1192">
                  <c:v>1.0000000000000001E-5</c:v>
                </c:pt>
                <c:pt idx="1193">
                  <c:v>1.0000000000000001E-5</c:v>
                </c:pt>
                <c:pt idx="1194">
                  <c:v>1.0000000000000001E-5</c:v>
                </c:pt>
                <c:pt idx="1195">
                  <c:v>1.0000000000000001E-5</c:v>
                </c:pt>
                <c:pt idx="1196">
                  <c:v>1.0000000000000001E-5</c:v>
                </c:pt>
                <c:pt idx="1197">
                  <c:v>1.0000000000000001E-5</c:v>
                </c:pt>
                <c:pt idx="1198">
                  <c:v>1.0000000000000001E-5</c:v>
                </c:pt>
                <c:pt idx="1199">
                  <c:v>1.0000000000000001E-5</c:v>
                </c:pt>
                <c:pt idx="1200">
                  <c:v>1.0000000000000001E-5</c:v>
                </c:pt>
                <c:pt idx="1201">
                  <c:v>1.0000000000000001E-5</c:v>
                </c:pt>
                <c:pt idx="1202">
                  <c:v>1.0000000000000001E-5</c:v>
                </c:pt>
                <c:pt idx="1203">
                  <c:v>1.0000000000000001E-5</c:v>
                </c:pt>
                <c:pt idx="1204">
                  <c:v>1.0000000000000001E-5</c:v>
                </c:pt>
                <c:pt idx="1205">
                  <c:v>1.0000000000000001E-5</c:v>
                </c:pt>
                <c:pt idx="1206">
                  <c:v>1.0000000000000001E-5</c:v>
                </c:pt>
                <c:pt idx="1207">
                  <c:v>1.0000000000000001E-5</c:v>
                </c:pt>
                <c:pt idx="1208">
                  <c:v>1.0000000000000001E-5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-1.0000000000000001E-5</c:v>
                </c:pt>
                <c:pt idx="1235">
                  <c:v>-1.0000000000000001E-5</c:v>
                </c:pt>
                <c:pt idx="1236">
                  <c:v>-1.0000000000000001E-5</c:v>
                </c:pt>
                <c:pt idx="1237">
                  <c:v>-1.0000000000000001E-5</c:v>
                </c:pt>
                <c:pt idx="1238">
                  <c:v>-1.0000000000000001E-5</c:v>
                </c:pt>
                <c:pt idx="1239">
                  <c:v>-1.0000000000000001E-5</c:v>
                </c:pt>
                <c:pt idx="1240">
                  <c:v>-1.0000000000000001E-5</c:v>
                </c:pt>
                <c:pt idx="1241">
                  <c:v>-1.0000000000000001E-5</c:v>
                </c:pt>
                <c:pt idx="1242">
                  <c:v>-1.0000000000000001E-5</c:v>
                </c:pt>
                <c:pt idx="1243">
                  <c:v>-1.0000000000000001E-5</c:v>
                </c:pt>
                <c:pt idx="1244">
                  <c:v>-1.0000000000000001E-5</c:v>
                </c:pt>
                <c:pt idx="1245">
                  <c:v>-1.0000000000000001E-5</c:v>
                </c:pt>
                <c:pt idx="1246">
                  <c:v>-1.0000000000000001E-5</c:v>
                </c:pt>
                <c:pt idx="1247">
                  <c:v>-1.0000000000000001E-5</c:v>
                </c:pt>
                <c:pt idx="1248">
                  <c:v>-1.0000000000000001E-5</c:v>
                </c:pt>
                <c:pt idx="1249">
                  <c:v>-1.0000000000000001E-5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1.0000000000000001E-5</c:v>
                </c:pt>
                <c:pt idx="1257">
                  <c:v>1.0000000000000001E-5</c:v>
                </c:pt>
                <c:pt idx="1258">
                  <c:v>1.0000000000000001E-5</c:v>
                </c:pt>
                <c:pt idx="1259">
                  <c:v>1.0000000000000001E-5</c:v>
                </c:pt>
                <c:pt idx="1260">
                  <c:v>1.0000000000000001E-5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1.0000000000000001E-5</c:v>
                </c:pt>
                <c:pt idx="1277">
                  <c:v>1.0000000000000001E-5</c:v>
                </c:pt>
                <c:pt idx="1278">
                  <c:v>1.0000000000000001E-5</c:v>
                </c:pt>
                <c:pt idx="1279">
                  <c:v>1.0000000000000001E-5</c:v>
                </c:pt>
                <c:pt idx="1280">
                  <c:v>1.0000000000000001E-5</c:v>
                </c:pt>
                <c:pt idx="1281">
                  <c:v>1.0000000000000001E-5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1.0000000000000001E-5</c:v>
                </c:pt>
                <c:pt idx="1294">
                  <c:v>1.0000000000000001E-5</c:v>
                </c:pt>
                <c:pt idx="1295">
                  <c:v>1.0000000000000001E-5</c:v>
                </c:pt>
                <c:pt idx="1296">
                  <c:v>1.0000000000000001E-5</c:v>
                </c:pt>
                <c:pt idx="1297">
                  <c:v>1.0000000000000001E-5</c:v>
                </c:pt>
                <c:pt idx="1298">
                  <c:v>1.0000000000000001E-5</c:v>
                </c:pt>
                <c:pt idx="1299">
                  <c:v>1.0000000000000001E-5</c:v>
                </c:pt>
                <c:pt idx="1300">
                  <c:v>2.0000000000000002E-5</c:v>
                </c:pt>
                <c:pt idx="1301">
                  <c:v>2.0000000000000002E-5</c:v>
                </c:pt>
                <c:pt idx="1302">
                  <c:v>2.0000000000000002E-5</c:v>
                </c:pt>
                <c:pt idx="1303">
                  <c:v>2.0000000000000002E-5</c:v>
                </c:pt>
                <c:pt idx="1304">
                  <c:v>2.0000000000000002E-5</c:v>
                </c:pt>
                <c:pt idx="1305">
                  <c:v>2.0000000000000002E-5</c:v>
                </c:pt>
                <c:pt idx="1306">
                  <c:v>2.0000000000000002E-5</c:v>
                </c:pt>
                <c:pt idx="1307">
                  <c:v>2.0000000000000002E-5</c:v>
                </c:pt>
                <c:pt idx="1308">
                  <c:v>1.0000000000000001E-5</c:v>
                </c:pt>
                <c:pt idx="1309">
                  <c:v>1.0000000000000001E-5</c:v>
                </c:pt>
                <c:pt idx="1310">
                  <c:v>1.0000000000000001E-5</c:v>
                </c:pt>
                <c:pt idx="1311">
                  <c:v>1.0000000000000001E-5</c:v>
                </c:pt>
                <c:pt idx="1312">
                  <c:v>1.0000000000000001E-5</c:v>
                </c:pt>
                <c:pt idx="1313">
                  <c:v>1.0000000000000001E-5</c:v>
                </c:pt>
                <c:pt idx="1314">
                  <c:v>1.0000000000000001E-5</c:v>
                </c:pt>
                <c:pt idx="1315">
                  <c:v>1.0000000000000001E-5</c:v>
                </c:pt>
                <c:pt idx="1316">
                  <c:v>1.0000000000000001E-5</c:v>
                </c:pt>
                <c:pt idx="1317">
                  <c:v>1.0000000000000001E-5</c:v>
                </c:pt>
                <c:pt idx="1318">
                  <c:v>1.0000000000000001E-5</c:v>
                </c:pt>
                <c:pt idx="1319">
                  <c:v>1.0000000000000001E-5</c:v>
                </c:pt>
                <c:pt idx="1320">
                  <c:v>1.0000000000000001E-5</c:v>
                </c:pt>
                <c:pt idx="1321">
                  <c:v>1.0000000000000001E-5</c:v>
                </c:pt>
                <c:pt idx="1322">
                  <c:v>1.0000000000000001E-5</c:v>
                </c:pt>
                <c:pt idx="1323">
                  <c:v>1.0000000000000001E-5</c:v>
                </c:pt>
                <c:pt idx="1324">
                  <c:v>1.0000000000000001E-5</c:v>
                </c:pt>
                <c:pt idx="1325">
                  <c:v>1.0000000000000001E-5</c:v>
                </c:pt>
                <c:pt idx="1326">
                  <c:v>2.0000000000000002E-5</c:v>
                </c:pt>
                <c:pt idx="1327">
                  <c:v>2.0000000000000002E-5</c:v>
                </c:pt>
                <c:pt idx="1328">
                  <c:v>2.0000000000000002E-5</c:v>
                </c:pt>
                <c:pt idx="1329">
                  <c:v>2.0000000000000002E-5</c:v>
                </c:pt>
                <c:pt idx="1330">
                  <c:v>2.0000000000000002E-5</c:v>
                </c:pt>
                <c:pt idx="1331">
                  <c:v>2.0000000000000002E-5</c:v>
                </c:pt>
                <c:pt idx="1332">
                  <c:v>2.0000000000000002E-5</c:v>
                </c:pt>
                <c:pt idx="1333">
                  <c:v>2.0000000000000002E-5</c:v>
                </c:pt>
                <c:pt idx="1334">
                  <c:v>2.0000000000000002E-5</c:v>
                </c:pt>
                <c:pt idx="1335">
                  <c:v>2.0000000000000002E-5</c:v>
                </c:pt>
                <c:pt idx="1336">
                  <c:v>2.0000000000000002E-5</c:v>
                </c:pt>
                <c:pt idx="1337">
                  <c:v>2.0000000000000002E-5</c:v>
                </c:pt>
                <c:pt idx="1338">
                  <c:v>2.0000000000000002E-5</c:v>
                </c:pt>
                <c:pt idx="1339">
                  <c:v>2.0000000000000002E-5</c:v>
                </c:pt>
                <c:pt idx="1340">
                  <c:v>2.0000000000000002E-5</c:v>
                </c:pt>
                <c:pt idx="1341">
                  <c:v>2.0000000000000002E-5</c:v>
                </c:pt>
                <c:pt idx="1342">
                  <c:v>2.0000000000000002E-5</c:v>
                </c:pt>
                <c:pt idx="1343">
                  <c:v>3.0000000000000001E-5</c:v>
                </c:pt>
                <c:pt idx="1344">
                  <c:v>3.0000000000000001E-5</c:v>
                </c:pt>
                <c:pt idx="1345">
                  <c:v>3.0000000000000001E-5</c:v>
                </c:pt>
                <c:pt idx="1346">
                  <c:v>3.0000000000000001E-5</c:v>
                </c:pt>
                <c:pt idx="1347">
                  <c:v>3.0000000000000001E-5</c:v>
                </c:pt>
                <c:pt idx="1348">
                  <c:v>3.0000000000000001E-5</c:v>
                </c:pt>
                <c:pt idx="1349">
                  <c:v>3.0000000000000001E-5</c:v>
                </c:pt>
                <c:pt idx="1350">
                  <c:v>3.0000000000000001E-5</c:v>
                </c:pt>
                <c:pt idx="1351">
                  <c:v>3.0000000000000001E-5</c:v>
                </c:pt>
                <c:pt idx="1352">
                  <c:v>3.0000000000000001E-5</c:v>
                </c:pt>
                <c:pt idx="1353">
                  <c:v>3.0000000000000001E-5</c:v>
                </c:pt>
                <c:pt idx="1354">
                  <c:v>3.0000000000000001E-5</c:v>
                </c:pt>
                <c:pt idx="1355">
                  <c:v>3.0000000000000001E-5</c:v>
                </c:pt>
                <c:pt idx="1356">
                  <c:v>4.0000000000000003E-5</c:v>
                </c:pt>
                <c:pt idx="1357">
                  <c:v>4.0000000000000003E-5</c:v>
                </c:pt>
                <c:pt idx="1358">
                  <c:v>4.0000000000000003E-5</c:v>
                </c:pt>
                <c:pt idx="1359">
                  <c:v>4.0000000000000003E-5</c:v>
                </c:pt>
                <c:pt idx="1360">
                  <c:v>4.0000000000000003E-5</c:v>
                </c:pt>
                <c:pt idx="1361">
                  <c:v>4.0000000000000003E-5</c:v>
                </c:pt>
                <c:pt idx="1362">
                  <c:v>4.0000000000000003E-5</c:v>
                </c:pt>
                <c:pt idx="1363">
                  <c:v>4.0000000000000003E-5</c:v>
                </c:pt>
                <c:pt idx="1364">
                  <c:v>5.0000000000000002E-5</c:v>
                </c:pt>
                <c:pt idx="1365">
                  <c:v>5.0000000000000002E-5</c:v>
                </c:pt>
                <c:pt idx="1366">
                  <c:v>5.0000000000000002E-5</c:v>
                </c:pt>
                <c:pt idx="1367">
                  <c:v>5.0000000000000002E-5</c:v>
                </c:pt>
                <c:pt idx="1368">
                  <c:v>5.0000000000000002E-5</c:v>
                </c:pt>
                <c:pt idx="1369">
                  <c:v>5.0000000000000002E-5</c:v>
                </c:pt>
                <c:pt idx="1370">
                  <c:v>6.0000000000000002E-5</c:v>
                </c:pt>
                <c:pt idx="1371">
                  <c:v>6.0000000000000002E-5</c:v>
                </c:pt>
                <c:pt idx="1372">
                  <c:v>6.0000000000000002E-5</c:v>
                </c:pt>
                <c:pt idx="1373">
                  <c:v>6.0000000000000002E-5</c:v>
                </c:pt>
                <c:pt idx="1374">
                  <c:v>6.0000000000000002E-5</c:v>
                </c:pt>
                <c:pt idx="1375">
                  <c:v>7.0000000000000007E-5</c:v>
                </c:pt>
                <c:pt idx="1376">
                  <c:v>7.0000000000000007E-5</c:v>
                </c:pt>
                <c:pt idx="1377">
                  <c:v>7.0000000000000007E-5</c:v>
                </c:pt>
                <c:pt idx="1378">
                  <c:v>7.0000000000000007E-5</c:v>
                </c:pt>
                <c:pt idx="1379">
                  <c:v>7.0000000000000007E-5</c:v>
                </c:pt>
                <c:pt idx="1380">
                  <c:v>7.0000000000000007E-5</c:v>
                </c:pt>
                <c:pt idx="1381">
                  <c:v>7.0000000000000007E-5</c:v>
                </c:pt>
                <c:pt idx="1382">
                  <c:v>7.0000000000000007E-5</c:v>
                </c:pt>
                <c:pt idx="1383">
                  <c:v>7.0000000000000007E-5</c:v>
                </c:pt>
                <c:pt idx="1384">
                  <c:v>7.0000000000000007E-5</c:v>
                </c:pt>
                <c:pt idx="1385">
                  <c:v>7.0000000000000007E-5</c:v>
                </c:pt>
                <c:pt idx="1386">
                  <c:v>7.0000000000000007E-5</c:v>
                </c:pt>
                <c:pt idx="1387">
                  <c:v>7.0000000000000007E-5</c:v>
                </c:pt>
                <c:pt idx="1388">
                  <c:v>7.0000000000000007E-5</c:v>
                </c:pt>
                <c:pt idx="1389">
                  <c:v>7.0000000000000007E-5</c:v>
                </c:pt>
                <c:pt idx="1390">
                  <c:v>7.0000000000000007E-5</c:v>
                </c:pt>
                <c:pt idx="1391">
                  <c:v>7.0000000000000007E-5</c:v>
                </c:pt>
                <c:pt idx="1392">
                  <c:v>7.0000000000000007E-5</c:v>
                </c:pt>
                <c:pt idx="1393">
                  <c:v>8.0000000000000007E-5</c:v>
                </c:pt>
                <c:pt idx="1394">
                  <c:v>8.0000000000000007E-5</c:v>
                </c:pt>
                <c:pt idx="1395">
                  <c:v>8.0000000000000007E-5</c:v>
                </c:pt>
                <c:pt idx="1396">
                  <c:v>8.0000000000000007E-5</c:v>
                </c:pt>
                <c:pt idx="1397">
                  <c:v>8.0000000000000007E-5</c:v>
                </c:pt>
                <c:pt idx="1398">
                  <c:v>8.0000000000000007E-5</c:v>
                </c:pt>
                <c:pt idx="1399">
                  <c:v>8.9999999999999992E-5</c:v>
                </c:pt>
                <c:pt idx="1400">
                  <c:v>8.9999999999999992E-5</c:v>
                </c:pt>
                <c:pt idx="1401">
                  <c:v>8.9999999999999992E-5</c:v>
                </c:pt>
                <c:pt idx="1402">
                  <c:v>8.9999999999999992E-5</c:v>
                </c:pt>
                <c:pt idx="1403">
                  <c:v>8.9999999999999992E-5</c:v>
                </c:pt>
                <c:pt idx="1404">
                  <c:v>8.9999999999999992E-5</c:v>
                </c:pt>
                <c:pt idx="1405">
                  <c:v>8.9999999999999992E-5</c:v>
                </c:pt>
                <c:pt idx="1406">
                  <c:v>8.9999999999999992E-5</c:v>
                </c:pt>
                <c:pt idx="1407">
                  <c:v>8.9999999999999992E-5</c:v>
                </c:pt>
                <c:pt idx="1408">
                  <c:v>8.9999999999999992E-5</c:v>
                </c:pt>
                <c:pt idx="1409">
                  <c:v>8.9999999999999992E-5</c:v>
                </c:pt>
                <c:pt idx="1410">
                  <c:v>8.9999999999999992E-5</c:v>
                </c:pt>
                <c:pt idx="1411">
                  <c:v>8.9999999999999992E-5</c:v>
                </c:pt>
                <c:pt idx="1412">
                  <c:v>8.9999999999999992E-5</c:v>
                </c:pt>
                <c:pt idx="1413">
                  <c:v>8.9999999999999992E-5</c:v>
                </c:pt>
                <c:pt idx="1414">
                  <c:v>8.9999999999999992E-5</c:v>
                </c:pt>
                <c:pt idx="1415">
                  <c:v>8.9999999999999992E-5</c:v>
                </c:pt>
                <c:pt idx="1416">
                  <c:v>8.9999999999999992E-5</c:v>
                </c:pt>
                <c:pt idx="1417">
                  <c:v>8.9999999999999992E-5</c:v>
                </c:pt>
                <c:pt idx="1418">
                  <c:v>8.0000000000000007E-5</c:v>
                </c:pt>
                <c:pt idx="1419">
                  <c:v>8.0000000000000007E-5</c:v>
                </c:pt>
                <c:pt idx="1420">
                  <c:v>8.0000000000000007E-5</c:v>
                </c:pt>
                <c:pt idx="1421">
                  <c:v>8.0000000000000007E-5</c:v>
                </c:pt>
                <c:pt idx="1422">
                  <c:v>8.0000000000000007E-5</c:v>
                </c:pt>
                <c:pt idx="1423">
                  <c:v>8.0000000000000007E-5</c:v>
                </c:pt>
                <c:pt idx="1424">
                  <c:v>7.0000000000000007E-5</c:v>
                </c:pt>
                <c:pt idx="1425">
                  <c:v>7.0000000000000007E-5</c:v>
                </c:pt>
                <c:pt idx="1426">
                  <c:v>7.0000000000000007E-5</c:v>
                </c:pt>
                <c:pt idx="1427">
                  <c:v>7.0000000000000007E-5</c:v>
                </c:pt>
                <c:pt idx="1428">
                  <c:v>6.0000000000000002E-5</c:v>
                </c:pt>
                <c:pt idx="1429">
                  <c:v>6.0000000000000002E-5</c:v>
                </c:pt>
                <c:pt idx="1430">
                  <c:v>6.0000000000000002E-5</c:v>
                </c:pt>
                <c:pt idx="1431">
                  <c:v>6.0000000000000002E-5</c:v>
                </c:pt>
                <c:pt idx="1432">
                  <c:v>6.0000000000000002E-5</c:v>
                </c:pt>
                <c:pt idx="1433">
                  <c:v>6.0000000000000002E-5</c:v>
                </c:pt>
                <c:pt idx="1434">
                  <c:v>6.0000000000000002E-5</c:v>
                </c:pt>
                <c:pt idx="1435">
                  <c:v>6.0000000000000002E-5</c:v>
                </c:pt>
                <c:pt idx="1436">
                  <c:v>6.0000000000000002E-5</c:v>
                </c:pt>
                <c:pt idx="1437">
                  <c:v>6.0000000000000002E-5</c:v>
                </c:pt>
                <c:pt idx="1438">
                  <c:v>6.0000000000000002E-5</c:v>
                </c:pt>
                <c:pt idx="1439">
                  <c:v>7.0000000000000007E-5</c:v>
                </c:pt>
                <c:pt idx="1440">
                  <c:v>7.0000000000000007E-5</c:v>
                </c:pt>
                <c:pt idx="1441">
                  <c:v>7.0000000000000007E-5</c:v>
                </c:pt>
                <c:pt idx="1442">
                  <c:v>8.0000000000000007E-5</c:v>
                </c:pt>
                <c:pt idx="1443">
                  <c:v>8.0000000000000007E-5</c:v>
                </c:pt>
                <c:pt idx="1444">
                  <c:v>8.0000000000000007E-5</c:v>
                </c:pt>
                <c:pt idx="1445">
                  <c:v>8.0000000000000007E-5</c:v>
                </c:pt>
                <c:pt idx="1446">
                  <c:v>8.0000000000000007E-5</c:v>
                </c:pt>
                <c:pt idx="1447">
                  <c:v>8.9999999999999992E-5</c:v>
                </c:pt>
                <c:pt idx="1448">
                  <c:v>8.9999999999999992E-5</c:v>
                </c:pt>
                <c:pt idx="1449">
                  <c:v>8.9999999999999992E-5</c:v>
                </c:pt>
                <c:pt idx="1450">
                  <c:v>8.9999999999999992E-5</c:v>
                </c:pt>
                <c:pt idx="1451">
                  <c:v>8.9999999999999992E-5</c:v>
                </c:pt>
                <c:pt idx="1452">
                  <c:v>8.9999999999999992E-5</c:v>
                </c:pt>
                <c:pt idx="1453">
                  <c:v>8.9999999999999992E-5</c:v>
                </c:pt>
                <c:pt idx="1454">
                  <c:v>8.9999999999999992E-5</c:v>
                </c:pt>
                <c:pt idx="1455">
                  <c:v>8.9999999999999992E-5</c:v>
                </c:pt>
                <c:pt idx="1456">
                  <c:v>8.9999999999999992E-5</c:v>
                </c:pt>
                <c:pt idx="1457">
                  <c:v>8.9999999999999992E-5</c:v>
                </c:pt>
                <c:pt idx="1458">
                  <c:v>8.9999999999999992E-5</c:v>
                </c:pt>
                <c:pt idx="1459">
                  <c:v>8.9999999999999992E-5</c:v>
                </c:pt>
                <c:pt idx="1460">
                  <c:v>8.9999999999999992E-5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1E-4</c:v>
                </c:pt>
                <c:pt idx="1465">
                  <c:v>1E-4</c:v>
                </c:pt>
                <c:pt idx="1466">
                  <c:v>1E-4</c:v>
                </c:pt>
                <c:pt idx="1467">
                  <c:v>1.0999999999999999E-4</c:v>
                </c:pt>
                <c:pt idx="1468">
                  <c:v>1.0999999999999999E-4</c:v>
                </c:pt>
                <c:pt idx="1469">
                  <c:v>1.0999999999999999E-4</c:v>
                </c:pt>
                <c:pt idx="1470">
                  <c:v>1.0999999999999999E-4</c:v>
                </c:pt>
                <c:pt idx="1471">
                  <c:v>1.0999999999999999E-4</c:v>
                </c:pt>
                <c:pt idx="1472">
                  <c:v>1.0999999999999999E-4</c:v>
                </c:pt>
                <c:pt idx="1473">
                  <c:v>1.0999999999999999E-4</c:v>
                </c:pt>
                <c:pt idx="1474">
                  <c:v>1.0999999999999999E-4</c:v>
                </c:pt>
                <c:pt idx="1475">
                  <c:v>1.0999999999999999E-4</c:v>
                </c:pt>
                <c:pt idx="1476">
                  <c:v>1.0999999999999999E-4</c:v>
                </c:pt>
                <c:pt idx="1477">
                  <c:v>1.0999999999999999E-4</c:v>
                </c:pt>
                <c:pt idx="1478">
                  <c:v>1.0999999999999999E-4</c:v>
                </c:pt>
                <c:pt idx="1479">
                  <c:v>1.0999999999999999E-4</c:v>
                </c:pt>
                <c:pt idx="1480">
                  <c:v>1.0999999999999999E-4</c:v>
                </c:pt>
                <c:pt idx="1481">
                  <c:v>1.0999999999999999E-4</c:v>
                </c:pt>
                <c:pt idx="1482">
                  <c:v>1.0999999999999999E-4</c:v>
                </c:pt>
                <c:pt idx="1483">
                  <c:v>1E-4</c:v>
                </c:pt>
                <c:pt idx="1484">
                  <c:v>1E-4</c:v>
                </c:pt>
                <c:pt idx="1485">
                  <c:v>1E-4</c:v>
                </c:pt>
                <c:pt idx="1486">
                  <c:v>8.9999999999999992E-5</c:v>
                </c:pt>
                <c:pt idx="1487">
                  <c:v>8.9999999999999992E-5</c:v>
                </c:pt>
                <c:pt idx="1488">
                  <c:v>8.9999999999999992E-5</c:v>
                </c:pt>
                <c:pt idx="1489">
                  <c:v>8.0000000000000007E-5</c:v>
                </c:pt>
                <c:pt idx="1490">
                  <c:v>8.0000000000000007E-5</c:v>
                </c:pt>
                <c:pt idx="1491">
                  <c:v>8.0000000000000007E-5</c:v>
                </c:pt>
                <c:pt idx="1492">
                  <c:v>8.0000000000000007E-5</c:v>
                </c:pt>
                <c:pt idx="1493">
                  <c:v>7.0000000000000007E-5</c:v>
                </c:pt>
                <c:pt idx="1494">
                  <c:v>7.0000000000000007E-5</c:v>
                </c:pt>
                <c:pt idx="1495">
                  <c:v>8.0000000000000007E-5</c:v>
                </c:pt>
                <c:pt idx="1496">
                  <c:v>8.0000000000000007E-5</c:v>
                </c:pt>
                <c:pt idx="1497">
                  <c:v>8.0000000000000007E-5</c:v>
                </c:pt>
                <c:pt idx="1498">
                  <c:v>8.0000000000000007E-5</c:v>
                </c:pt>
                <c:pt idx="1499">
                  <c:v>8.0000000000000007E-5</c:v>
                </c:pt>
                <c:pt idx="1500">
                  <c:v>8.0000000000000007E-5</c:v>
                </c:pt>
                <c:pt idx="1501">
                  <c:v>8.9999999999999992E-5</c:v>
                </c:pt>
                <c:pt idx="1502">
                  <c:v>8.9999999999999992E-5</c:v>
                </c:pt>
                <c:pt idx="1503">
                  <c:v>8.9999999999999992E-5</c:v>
                </c:pt>
                <c:pt idx="1504">
                  <c:v>8.9999999999999992E-5</c:v>
                </c:pt>
                <c:pt idx="1505">
                  <c:v>8.9999999999999992E-5</c:v>
                </c:pt>
                <c:pt idx="1506">
                  <c:v>1E-4</c:v>
                </c:pt>
                <c:pt idx="1507">
                  <c:v>1E-4</c:v>
                </c:pt>
                <c:pt idx="1508">
                  <c:v>1E-4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1.0999999999999999E-4</c:v>
                </c:pt>
                <c:pt idx="1517">
                  <c:v>1.0999999999999999E-4</c:v>
                </c:pt>
                <c:pt idx="1518">
                  <c:v>1.0999999999999999E-4</c:v>
                </c:pt>
                <c:pt idx="1519">
                  <c:v>1.0999999999999999E-4</c:v>
                </c:pt>
                <c:pt idx="1520">
                  <c:v>1.2E-4</c:v>
                </c:pt>
                <c:pt idx="1521">
                  <c:v>1.2E-4</c:v>
                </c:pt>
                <c:pt idx="1522">
                  <c:v>1.2E-4</c:v>
                </c:pt>
                <c:pt idx="1523">
                  <c:v>1.2999999999999999E-4</c:v>
                </c:pt>
                <c:pt idx="1524">
                  <c:v>1.2999999999999999E-4</c:v>
                </c:pt>
                <c:pt idx="1525">
                  <c:v>1.2999999999999999E-4</c:v>
                </c:pt>
                <c:pt idx="1526">
                  <c:v>1.4000000000000001E-4</c:v>
                </c:pt>
                <c:pt idx="1527">
                  <c:v>1.4000000000000001E-4</c:v>
                </c:pt>
                <c:pt idx="1528">
                  <c:v>1.4000000000000001E-4</c:v>
                </c:pt>
                <c:pt idx="1529">
                  <c:v>1.4999999999999999E-4</c:v>
                </c:pt>
                <c:pt idx="1530">
                  <c:v>1.4999999999999999E-4</c:v>
                </c:pt>
                <c:pt idx="1531">
                  <c:v>1.4999999999999999E-4</c:v>
                </c:pt>
                <c:pt idx="1532">
                  <c:v>1.6000000000000001E-4</c:v>
                </c:pt>
                <c:pt idx="1533">
                  <c:v>1.6000000000000001E-4</c:v>
                </c:pt>
                <c:pt idx="1534">
                  <c:v>1.7000000000000001E-4</c:v>
                </c:pt>
                <c:pt idx="1535">
                  <c:v>1.7000000000000001E-4</c:v>
                </c:pt>
                <c:pt idx="1536">
                  <c:v>1.7000000000000001E-4</c:v>
                </c:pt>
                <c:pt idx="1537">
                  <c:v>1.7999999999999998E-4</c:v>
                </c:pt>
                <c:pt idx="1538">
                  <c:v>1.7999999999999998E-4</c:v>
                </c:pt>
                <c:pt idx="1539">
                  <c:v>1.7999999999999998E-4</c:v>
                </c:pt>
                <c:pt idx="1540">
                  <c:v>1.8999999999999998E-4</c:v>
                </c:pt>
                <c:pt idx="1541">
                  <c:v>1.8999999999999998E-4</c:v>
                </c:pt>
                <c:pt idx="1542">
                  <c:v>1.8999999999999998E-4</c:v>
                </c:pt>
                <c:pt idx="1543">
                  <c:v>1.8999999999999998E-4</c:v>
                </c:pt>
                <c:pt idx="1544">
                  <c:v>1.8999999999999998E-4</c:v>
                </c:pt>
                <c:pt idx="1545">
                  <c:v>1.8999999999999998E-4</c:v>
                </c:pt>
                <c:pt idx="1546">
                  <c:v>1.8999999999999998E-4</c:v>
                </c:pt>
                <c:pt idx="1547">
                  <c:v>2.0000000000000001E-4</c:v>
                </c:pt>
                <c:pt idx="1548">
                  <c:v>2.0000000000000001E-4</c:v>
                </c:pt>
                <c:pt idx="1549">
                  <c:v>2.0000000000000001E-4</c:v>
                </c:pt>
                <c:pt idx="1550">
                  <c:v>1.8999999999999998E-4</c:v>
                </c:pt>
                <c:pt idx="1551">
                  <c:v>1.8999999999999998E-4</c:v>
                </c:pt>
                <c:pt idx="1552">
                  <c:v>1.8999999999999998E-4</c:v>
                </c:pt>
                <c:pt idx="1553">
                  <c:v>1.8999999999999998E-4</c:v>
                </c:pt>
                <c:pt idx="1554">
                  <c:v>1.8999999999999998E-4</c:v>
                </c:pt>
                <c:pt idx="1555">
                  <c:v>1.8999999999999998E-4</c:v>
                </c:pt>
                <c:pt idx="1556">
                  <c:v>1.8999999999999998E-4</c:v>
                </c:pt>
                <c:pt idx="1557">
                  <c:v>1.8999999999999998E-4</c:v>
                </c:pt>
                <c:pt idx="1558">
                  <c:v>1.8999999999999998E-4</c:v>
                </c:pt>
                <c:pt idx="1559">
                  <c:v>2.0000000000000001E-4</c:v>
                </c:pt>
                <c:pt idx="1560">
                  <c:v>2.0000000000000001E-4</c:v>
                </c:pt>
                <c:pt idx="1561">
                  <c:v>2.0000000000000001E-4</c:v>
                </c:pt>
                <c:pt idx="1562">
                  <c:v>2.0000000000000001E-4</c:v>
                </c:pt>
                <c:pt idx="1563">
                  <c:v>2.0000000000000001E-4</c:v>
                </c:pt>
                <c:pt idx="1564">
                  <c:v>2.1000000000000001E-4</c:v>
                </c:pt>
                <c:pt idx="1565">
                  <c:v>2.1000000000000001E-4</c:v>
                </c:pt>
                <c:pt idx="1566">
                  <c:v>2.1000000000000001E-4</c:v>
                </c:pt>
                <c:pt idx="1567">
                  <c:v>2.1999999999999998E-4</c:v>
                </c:pt>
                <c:pt idx="1568">
                  <c:v>2.1999999999999998E-4</c:v>
                </c:pt>
                <c:pt idx="1569">
                  <c:v>2.1999999999999998E-4</c:v>
                </c:pt>
                <c:pt idx="1570">
                  <c:v>2.3000000000000001E-4</c:v>
                </c:pt>
                <c:pt idx="1571">
                  <c:v>2.3000000000000001E-4</c:v>
                </c:pt>
                <c:pt idx="1572">
                  <c:v>2.3000000000000001E-4</c:v>
                </c:pt>
                <c:pt idx="1573">
                  <c:v>2.3000000000000001E-4</c:v>
                </c:pt>
                <c:pt idx="1574">
                  <c:v>2.4000000000000001E-4</c:v>
                </c:pt>
                <c:pt idx="1575">
                  <c:v>2.4000000000000001E-4</c:v>
                </c:pt>
                <c:pt idx="1576">
                  <c:v>2.4000000000000001E-4</c:v>
                </c:pt>
                <c:pt idx="1577">
                  <c:v>2.4000000000000001E-4</c:v>
                </c:pt>
                <c:pt idx="1578">
                  <c:v>2.4000000000000001E-4</c:v>
                </c:pt>
                <c:pt idx="1579">
                  <c:v>2.4000000000000001E-4</c:v>
                </c:pt>
                <c:pt idx="1580">
                  <c:v>2.3000000000000001E-4</c:v>
                </c:pt>
                <c:pt idx="1581">
                  <c:v>2.3000000000000001E-4</c:v>
                </c:pt>
                <c:pt idx="1582">
                  <c:v>2.3000000000000001E-4</c:v>
                </c:pt>
                <c:pt idx="1583">
                  <c:v>2.3000000000000001E-4</c:v>
                </c:pt>
                <c:pt idx="1584">
                  <c:v>2.1999999999999998E-4</c:v>
                </c:pt>
                <c:pt idx="1585">
                  <c:v>2.1999999999999998E-4</c:v>
                </c:pt>
                <c:pt idx="1586">
                  <c:v>2.1999999999999998E-4</c:v>
                </c:pt>
                <c:pt idx="1587">
                  <c:v>2.1999999999999998E-4</c:v>
                </c:pt>
                <c:pt idx="1588">
                  <c:v>2.1000000000000001E-4</c:v>
                </c:pt>
                <c:pt idx="1589">
                  <c:v>2.1000000000000001E-4</c:v>
                </c:pt>
                <c:pt idx="1590">
                  <c:v>2.1000000000000001E-4</c:v>
                </c:pt>
                <c:pt idx="1591">
                  <c:v>2.1000000000000001E-4</c:v>
                </c:pt>
                <c:pt idx="1592">
                  <c:v>2.1000000000000001E-4</c:v>
                </c:pt>
                <c:pt idx="1593">
                  <c:v>2.1000000000000001E-4</c:v>
                </c:pt>
                <c:pt idx="1594">
                  <c:v>2.1000000000000001E-4</c:v>
                </c:pt>
                <c:pt idx="1595">
                  <c:v>2.1000000000000001E-4</c:v>
                </c:pt>
                <c:pt idx="1596">
                  <c:v>2.1000000000000001E-4</c:v>
                </c:pt>
                <c:pt idx="1597">
                  <c:v>2.1000000000000001E-4</c:v>
                </c:pt>
                <c:pt idx="1598">
                  <c:v>2.1000000000000001E-4</c:v>
                </c:pt>
                <c:pt idx="1599">
                  <c:v>2.1000000000000001E-4</c:v>
                </c:pt>
                <c:pt idx="1600">
                  <c:v>2.1000000000000001E-4</c:v>
                </c:pt>
                <c:pt idx="1601">
                  <c:v>2.1000000000000001E-4</c:v>
                </c:pt>
                <c:pt idx="1602">
                  <c:v>2.1999999999999998E-4</c:v>
                </c:pt>
                <c:pt idx="1603">
                  <c:v>2.1999999999999998E-4</c:v>
                </c:pt>
                <c:pt idx="1604">
                  <c:v>2.1999999999999998E-4</c:v>
                </c:pt>
                <c:pt idx="1605">
                  <c:v>2.1999999999999998E-4</c:v>
                </c:pt>
                <c:pt idx="1606">
                  <c:v>2.1999999999999998E-4</c:v>
                </c:pt>
                <c:pt idx="1607">
                  <c:v>2.1999999999999998E-4</c:v>
                </c:pt>
                <c:pt idx="1608">
                  <c:v>2.1999999999999998E-4</c:v>
                </c:pt>
                <c:pt idx="1609">
                  <c:v>2.1999999999999998E-4</c:v>
                </c:pt>
                <c:pt idx="1610">
                  <c:v>2.1999999999999998E-4</c:v>
                </c:pt>
                <c:pt idx="1611">
                  <c:v>2.1999999999999998E-4</c:v>
                </c:pt>
                <c:pt idx="1612">
                  <c:v>2.1999999999999998E-4</c:v>
                </c:pt>
                <c:pt idx="1613">
                  <c:v>2.1999999999999998E-4</c:v>
                </c:pt>
                <c:pt idx="1614">
                  <c:v>2.1999999999999998E-4</c:v>
                </c:pt>
                <c:pt idx="1615">
                  <c:v>2.1999999999999998E-4</c:v>
                </c:pt>
                <c:pt idx="1616">
                  <c:v>2.1999999999999998E-4</c:v>
                </c:pt>
                <c:pt idx="1617">
                  <c:v>2.1999999999999998E-4</c:v>
                </c:pt>
                <c:pt idx="1618">
                  <c:v>2.1000000000000001E-4</c:v>
                </c:pt>
                <c:pt idx="1619">
                  <c:v>2.1000000000000001E-4</c:v>
                </c:pt>
                <c:pt idx="1620">
                  <c:v>2.1000000000000001E-4</c:v>
                </c:pt>
                <c:pt idx="1621">
                  <c:v>2.0000000000000001E-4</c:v>
                </c:pt>
                <c:pt idx="1622">
                  <c:v>2.0000000000000001E-4</c:v>
                </c:pt>
                <c:pt idx="1623">
                  <c:v>2.0000000000000001E-4</c:v>
                </c:pt>
                <c:pt idx="1624">
                  <c:v>1.8999999999999998E-4</c:v>
                </c:pt>
                <c:pt idx="1625">
                  <c:v>1.8999999999999998E-4</c:v>
                </c:pt>
                <c:pt idx="1626">
                  <c:v>1.8999999999999998E-4</c:v>
                </c:pt>
                <c:pt idx="1627">
                  <c:v>1.8999999999999998E-4</c:v>
                </c:pt>
                <c:pt idx="1628">
                  <c:v>1.8999999999999998E-4</c:v>
                </c:pt>
                <c:pt idx="1629">
                  <c:v>1.8999999999999998E-4</c:v>
                </c:pt>
                <c:pt idx="1630">
                  <c:v>1.8999999999999998E-4</c:v>
                </c:pt>
                <c:pt idx="1631">
                  <c:v>1.8999999999999998E-4</c:v>
                </c:pt>
                <c:pt idx="1632">
                  <c:v>1.8999999999999998E-4</c:v>
                </c:pt>
                <c:pt idx="1633">
                  <c:v>1.8999999999999998E-4</c:v>
                </c:pt>
                <c:pt idx="1634">
                  <c:v>1.8999999999999998E-4</c:v>
                </c:pt>
                <c:pt idx="1635">
                  <c:v>1.8999999999999998E-4</c:v>
                </c:pt>
                <c:pt idx="1636">
                  <c:v>1.8999999999999998E-4</c:v>
                </c:pt>
                <c:pt idx="1637">
                  <c:v>1.8999999999999998E-4</c:v>
                </c:pt>
                <c:pt idx="1638">
                  <c:v>1.8999999999999998E-4</c:v>
                </c:pt>
                <c:pt idx="1639">
                  <c:v>1.8999999999999998E-4</c:v>
                </c:pt>
                <c:pt idx="1640">
                  <c:v>2.0000000000000001E-4</c:v>
                </c:pt>
                <c:pt idx="1641">
                  <c:v>2.0000000000000001E-4</c:v>
                </c:pt>
                <c:pt idx="1642">
                  <c:v>2.0000000000000001E-4</c:v>
                </c:pt>
                <c:pt idx="1643">
                  <c:v>2.0000000000000001E-4</c:v>
                </c:pt>
                <c:pt idx="1644">
                  <c:v>2.0000000000000001E-4</c:v>
                </c:pt>
                <c:pt idx="1645">
                  <c:v>2.0000000000000001E-4</c:v>
                </c:pt>
                <c:pt idx="1646">
                  <c:v>2.0000000000000001E-4</c:v>
                </c:pt>
                <c:pt idx="1647">
                  <c:v>2.0000000000000001E-4</c:v>
                </c:pt>
                <c:pt idx="1648">
                  <c:v>2.0000000000000001E-4</c:v>
                </c:pt>
                <c:pt idx="1649">
                  <c:v>2.0000000000000001E-4</c:v>
                </c:pt>
                <c:pt idx="1650">
                  <c:v>2.1000000000000001E-4</c:v>
                </c:pt>
                <c:pt idx="1651">
                  <c:v>2.1000000000000001E-4</c:v>
                </c:pt>
                <c:pt idx="1652">
                  <c:v>2.1000000000000001E-4</c:v>
                </c:pt>
                <c:pt idx="1653">
                  <c:v>2.1000000000000001E-4</c:v>
                </c:pt>
                <c:pt idx="1654">
                  <c:v>2.1000000000000001E-4</c:v>
                </c:pt>
                <c:pt idx="1655">
                  <c:v>2.1000000000000001E-4</c:v>
                </c:pt>
                <c:pt idx="1656">
                  <c:v>2.1000000000000001E-4</c:v>
                </c:pt>
                <c:pt idx="1657">
                  <c:v>2.1999999999999998E-4</c:v>
                </c:pt>
                <c:pt idx="1658">
                  <c:v>2.1999999999999998E-4</c:v>
                </c:pt>
                <c:pt idx="1659">
                  <c:v>2.1999999999999998E-4</c:v>
                </c:pt>
                <c:pt idx="1660">
                  <c:v>2.1999999999999998E-4</c:v>
                </c:pt>
                <c:pt idx="1661">
                  <c:v>2.1999999999999998E-4</c:v>
                </c:pt>
                <c:pt idx="1662">
                  <c:v>2.1999999999999998E-4</c:v>
                </c:pt>
                <c:pt idx="1663">
                  <c:v>2.1999999999999998E-4</c:v>
                </c:pt>
                <c:pt idx="1664">
                  <c:v>2.1999999999999998E-4</c:v>
                </c:pt>
                <c:pt idx="1665">
                  <c:v>2.3000000000000001E-4</c:v>
                </c:pt>
                <c:pt idx="1666">
                  <c:v>2.3000000000000001E-4</c:v>
                </c:pt>
                <c:pt idx="1667">
                  <c:v>2.3000000000000001E-4</c:v>
                </c:pt>
                <c:pt idx="1668">
                  <c:v>2.1999999999999998E-4</c:v>
                </c:pt>
                <c:pt idx="1669">
                  <c:v>2.1999999999999998E-4</c:v>
                </c:pt>
                <c:pt idx="1670">
                  <c:v>2.1999999999999998E-4</c:v>
                </c:pt>
                <c:pt idx="1671">
                  <c:v>2.1999999999999998E-4</c:v>
                </c:pt>
                <c:pt idx="1672">
                  <c:v>2.1999999999999998E-4</c:v>
                </c:pt>
                <c:pt idx="1673">
                  <c:v>2.1000000000000001E-4</c:v>
                </c:pt>
                <c:pt idx="1674">
                  <c:v>2.1000000000000001E-4</c:v>
                </c:pt>
                <c:pt idx="1675">
                  <c:v>2.0000000000000001E-4</c:v>
                </c:pt>
                <c:pt idx="1676">
                  <c:v>2.0000000000000001E-4</c:v>
                </c:pt>
                <c:pt idx="1677">
                  <c:v>1.8999999999999998E-4</c:v>
                </c:pt>
                <c:pt idx="1678">
                  <c:v>1.7999999999999998E-4</c:v>
                </c:pt>
                <c:pt idx="1679">
                  <c:v>1.7000000000000001E-4</c:v>
                </c:pt>
                <c:pt idx="1680">
                  <c:v>1.7000000000000001E-4</c:v>
                </c:pt>
                <c:pt idx="1681">
                  <c:v>1.6000000000000001E-4</c:v>
                </c:pt>
                <c:pt idx="1682">
                  <c:v>1.4999999999999999E-4</c:v>
                </c:pt>
                <c:pt idx="1683">
                  <c:v>1.4000000000000001E-4</c:v>
                </c:pt>
                <c:pt idx="1684">
                  <c:v>1.4000000000000001E-4</c:v>
                </c:pt>
                <c:pt idx="1685">
                  <c:v>1.2999999999999999E-4</c:v>
                </c:pt>
                <c:pt idx="1686">
                  <c:v>1.2E-4</c:v>
                </c:pt>
                <c:pt idx="1687">
                  <c:v>1.2E-4</c:v>
                </c:pt>
                <c:pt idx="1688">
                  <c:v>1.0999999999999999E-4</c:v>
                </c:pt>
                <c:pt idx="1689">
                  <c:v>1.0999999999999999E-4</c:v>
                </c:pt>
                <c:pt idx="1690">
                  <c:v>1E-4</c:v>
                </c:pt>
                <c:pt idx="1691">
                  <c:v>1E-4</c:v>
                </c:pt>
                <c:pt idx="1692">
                  <c:v>1E-4</c:v>
                </c:pt>
                <c:pt idx="1693">
                  <c:v>1E-4</c:v>
                </c:pt>
                <c:pt idx="1694">
                  <c:v>1E-4</c:v>
                </c:pt>
                <c:pt idx="1695">
                  <c:v>1E-4</c:v>
                </c:pt>
                <c:pt idx="1696">
                  <c:v>1E-4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8.9999999999999992E-5</c:v>
                </c:pt>
                <c:pt idx="1708">
                  <c:v>8.9999999999999992E-5</c:v>
                </c:pt>
                <c:pt idx="1709">
                  <c:v>8.9999999999999992E-5</c:v>
                </c:pt>
                <c:pt idx="1710">
                  <c:v>8.9999999999999992E-5</c:v>
                </c:pt>
                <c:pt idx="1711">
                  <c:v>8.9999999999999992E-5</c:v>
                </c:pt>
                <c:pt idx="1712">
                  <c:v>8.9999999999999992E-5</c:v>
                </c:pt>
                <c:pt idx="1713">
                  <c:v>8.0000000000000007E-5</c:v>
                </c:pt>
                <c:pt idx="1714">
                  <c:v>8.0000000000000007E-5</c:v>
                </c:pt>
                <c:pt idx="1715">
                  <c:v>8.0000000000000007E-5</c:v>
                </c:pt>
                <c:pt idx="1716">
                  <c:v>7.0000000000000007E-5</c:v>
                </c:pt>
                <c:pt idx="1717">
                  <c:v>7.0000000000000007E-5</c:v>
                </c:pt>
                <c:pt idx="1718">
                  <c:v>7.0000000000000007E-5</c:v>
                </c:pt>
                <c:pt idx="1719">
                  <c:v>6.0000000000000002E-5</c:v>
                </c:pt>
                <c:pt idx="1720">
                  <c:v>6.0000000000000002E-5</c:v>
                </c:pt>
                <c:pt idx="1721">
                  <c:v>6.0000000000000002E-5</c:v>
                </c:pt>
                <c:pt idx="1722">
                  <c:v>5.0000000000000002E-5</c:v>
                </c:pt>
                <c:pt idx="1723">
                  <c:v>5.0000000000000002E-5</c:v>
                </c:pt>
                <c:pt idx="1724">
                  <c:v>5.0000000000000002E-5</c:v>
                </c:pt>
                <c:pt idx="1725">
                  <c:v>4.0000000000000003E-5</c:v>
                </c:pt>
                <c:pt idx="1726">
                  <c:v>4.0000000000000003E-5</c:v>
                </c:pt>
                <c:pt idx="1727">
                  <c:v>4.0000000000000003E-5</c:v>
                </c:pt>
                <c:pt idx="1728">
                  <c:v>3.0000000000000001E-5</c:v>
                </c:pt>
                <c:pt idx="1729">
                  <c:v>3.0000000000000001E-5</c:v>
                </c:pt>
                <c:pt idx="1730">
                  <c:v>3.0000000000000001E-5</c:v>
                </c:pt>
                <c:pt idx="1731">
                  <c:v>3.0000000000000001E-5</c:v>
                </c:pt>
                <c:pt idx="1732">
                  <c:v>3.0000000000000001E-5</c:v>
                </c:pt>
                <c:pt idx="1733">
                  <c:v>2.0000000000000002E-5</c:v>
                </c:pt>
                <c:pt idx="1734">
                  <c:v>2.0000000000000002E-5</c:v>
                </c:pt>
                <c:pt idx="1735">
                  <c:v>2.0000000000000002E-5</c:v>
                </c:pt>
                <c:pt idx="1736">
                  <c:v>2.0000000000000002E-5</c:v>
                </c:pt>
                <c:pt idx="1737">
                  <c:v>2.0000000000000002E-5</c:v>
                </c:pt>
                <c:pt idx="1738">
                  <c:v>2.0000000000000002E-5</c:v>
                </c:pt>
                <c:pt idx="1739">
                  <c:v>2.0000000000000002E-5</c:v>
                </c:pt>
                <c:pt idx="1740">
                  <c:v>3.0000000000000001E-5</c:v>
                </c:pt>
                <c:pt idx="1741">
                  <c:v>3.0000000000000001E-5</c:v>
                </c:pt>
                <c:pt idx="1742">
                  <c:v>3.0000000000000001E-5</c:v>
                </c:pt>
                <c:pt idx="1743">
                  <c:v>3.0000000000000001E-5</c:v>
                </c:pt>
                <c:pt idx="1744">
                  <c:v>3.0000000000000001E-5</c:v>
                </c:pt>
                <c:pt idx="1745">
                  <c:v>3.0000000000000001E-5</c:v>
                </c:pt>
                <c:pt idx="1746">
                  <c:v>3.0000000000000001E-5</c:v>
                </c:pt>
                <c:pt idx="1747">
                  <c:v>3.0000000000000001E-5</c:v>
                </c:pt>
                <c:pt idx="1748">
                  <c:v>3.0000000000000001E-5</c:v>
                </c:pt>
                <c:pt idx="1749">
                  <c:v>3.0000000000000001E-5</c:v>
                </c:pt>
                <c:pt idx="1750">
                  <c:v>3.0000000000000001E-5</c:v>
                </c:pt>
                <c:pt idx="1751">
                  <c:v>3.0000000000000001E-5</c:v>
                </c:pt>
                <c:pt idx="1752">
                  <c:v>3.0000000000000001E-5</c:v>
                </c:pt>
                <c:pt idx="1753">
                  <c:v>3.0000000000000001E-5</c:v>
                </c:pt>
                <c:pt idx="1754">
                  <c:v>3.0000000000000001E-5</c:v>
                </c:pt>
                <c:pt idx="1755">
                  <c:v>3.0000000000000001E-5</c:v>
                </c:pt>
                <c:pt idx="1756">
                  <c:v>2.0000000000000002E-5</c:v>
                </c:pt>
                <c:pt idx="1757">
                  <c:v>2.0000000000000002E-5</c:v>
                </c:pt>
                <c:pt idx="1758">
                  <c:v>2.0000000000000002E-5</c:v>
                </c:pt>
                <c:pt idx="1759">
                  <c:v>2.0000000000000002E-5</c:v>
                </c:pt>
                <c:pt idx="1760">
                  <c:v>2.0000000000000002E-5</c:v>
                </c:pt>
                <c:pt idx="1761">
                  <c:v>2.0000000000000002E-5</c:v>
                </c:pt>
                <c:pt idx="1762">
                  <c:v>2.0000000000000002E-5</c:v>
                </c:pt>
                <c:pt idx="1763">
                  <c:v>2.0000000000000002E-5</c:v>
                </c:pt>
                <c:pt idx="1764">
                  <c:v>2.0000000000000002E-5</c:v>
                </c:pt>
                <c:pt idx="1765">
                  <c:v>2.0000000000000002E-5</c:v>
                </c:pt>
                <c:pt idx="1766">
                  <c:v>2.0000000000000002E-5</c:v>
                </c:pt>
                <c:pt idx="1767">
                  <c:v>2.0000000000000002E-5</c:v>
                </c:pt>
                <c:pt idx="1768">
                  <c:v>2.0000000000000002E-5</c:v>
                </c:pt>
                <c:pt idx="1769">
                  <c:v>1.0000000000000001E-5</c:v>
                </c:pt>
                <c:pt idx="1770">
                  <c:v>1.0000000000000001E-5</c:v>
                </c:pt>
                <c:pt idx="1771">
                  <c:v>1.0000000000000001E-5</c:v>
                </c:pt>
                <c:pt idx="1772">
                  <c:v>1.0000000000000001E-5</c:v>
                </c:pt>
                <c:pt idx="1773">
                  <c:v>1.0000000000000001E-5</c:v>
                </c:pt>
                <c:pt idx="1774">
                  <c:v>1.0000000000000001E-5</c:v>
                </c:pt>
                <c:pt idx="1775">
                  <c:v>1.0000000000000001E-5</c:v>
                </c:pt>
                <c:pt idx="1776">
                  <c:v>1.0000000000000001E-5</c:v>
                </c:pt>
                <c:pt idx="1777">
                  <c:v>1.0000000000000001E-5</c:v>
                </c:pt>
                <c:pt idx="1778">
                  <c:v>1.0000000000000001E-5</c:v>
                </c:pt>
                <c:pt idx="1779">
                  <c:v>1.0000000000000001E-5</c:v>
                </c:pt>
                <c:pt idx="1780">
                  <c:v>1.0000000000000001E-5</c:v>
                </c:pt>
                <c:pt idx="1781">
                  <c:v>1.0000000000000001E-5</c:v>
                </c:pt>
                <c:pt idx="1782">
                  <c:v>1.0000000000000001E-5</c:v>
                </c:pt>
                <c:pt idx="1783">
                  <c:v>1.0000000000000001E-5</c:v>
                </c:pt>
                <c:pt idx="1784">
                  <c:v>1.0000000000000001E-5</c:v>
                </c:pt>
                <c:pt idx="1785">
                  <c:v>1.0000000000000001E-5</c:v>
                </c:pt>
                <c:pt idx="1786">
                  <c:v>1.0000000000000001E-5</c:v>
                </c:pt>
                <c:pt idx="1787">
                  <c:v>1.0000000000000001E-5</c:v>
                </c:pt>
                <c:pt idx="1788">
                  <c:v>1.0000000000000001E-5</c:v>
                </c:pt>
                <c:pt idx="1789">
                  <c:v>1.0000000000000001E-5</c:v>
                </c:pt>
                <c:pt idx="1790">
                  <c:v>2.0000000000000002E-5</c:v>
                </c:pt>
                <c:pt idx="1791">
                  <c:v>2.0000000000000002E-5</c:v>
                </c:pt>
                <c:pt idx="1792">
                  <c:v>2.0000000000000002E-5</c:v>
                </c:pt>
                <c:pt idx="1793">
                  <c:v>2.0000000000000002E-5</c:v>
                </c:pt>
                <c:pt idx="1794">
                  <c:v>2.0000000000000002E-5</c:v>
                </c:pt>
                <c:pt idx="1795">
                  <c:v>2.0000000000000002E-5</c:v>
                </c:pt>
                <c:pt idx="1796">
                  <c:v>2.0000000000000002E-5</c:v>
                </c:pt>
                <c:pt idx="1797">
                  <c:v>2.0000000000000002E-5</c:v>
                </c:pt>
                <c:pt idx="1798">
                  <c:v>2.0000000000000002E-5</c:v>
                </c:pt>
                <c:pt idx="1799">
                  <c:v>2.0000000000000002E-5</c:v>
                </c:pt>
                <c:pt idx="1800">
                  <c:v>2.0000000000000002E-5</c:v>
                </c:pt>
                <c:pt idx="1801">
                  <c:v>2.0000000000000002E-5</c:v>
                </c:pt>
                <c:pt idx="1802">
                  <c:v>2.0000000000000002E-5</c:v>
                </c:pt>
                <c:pt idx="1803">
                  <c:v>2.0000000000000002E-5</c:v>
                </c:pt>
                <c:pt idx="1804">
                  <c:v>2.0000000000000002E-5</c:v>
                </c:pt>
                <c:pt idx="1805">
                  <c:v>2.0000000000000002E-5</c:v>
                </c:pt>
                <c:pt idx="1806">
                  <c:v>2.0000000000000002E-5</c:v>
                </c:pt>
                <c:pt idx="1807">
                  <c:v>3.0000000000000001E-5</c:v>
                </c:pt>
                <c:pt idx="1808">
                  <c:v>3.0000000000000001E-5</c:v>
                </c:pt>
                <c:pt idx="1809">
                  <c:v>3.0000000000000001E-5</c:v>
                </c:pt>
                <c:pt idx="1810">
                  <c:v>3.0000000000000001E-5</c:v>
                </c:pt>
                <c:pt idx="1811">
                  <c:v>3.0000000000000001E-5</c:v>
                </c:pt>
                <c:pt idx="1812">
                  <c:v>3.0000000000000001E-5</c:v>
                </c:pt>
                <c:pt idx="1813">
                  <c:v>2.0000000000000002E-5</c:v>
                </c:pt>
                <c:pt idx="1814">
                  <c:v>2.0000000000000002E-5</c:v>
                </c:pt>
                <c:pt idx="1815">
                  <c:v>2.0000000000000002E-5</c:v>
                </c:pt>
                <c:pt idx="1816">
                  <c:v>2.0000000000000002E-5</c:v>
                </c:pt>
                <c:pt idx="1817">
                  <c:v>2.0000000000000002E-5</c:v>
                </c:pt>
                <c:pt idx="1818">
                  <c:v>2.0000000000000002E-5</c:v>
                </c:pt>
                <c:pt idx="1819">
                  <c:v>2.0000000000000002E-5</c:v>
                </c:pt>
                <c:pt idx="1820">
                  <c:v>2.0000000000000002E-5</c:v>
                </c:pt>
                <c:pt idx="1821">
                  <c:v>2.0000000000000002E-5</c:v>
                </c:pt>
                <c:pt idx="1822">
                  <c:v>2.0000000000000002E-5</c:v>
                </c:pt>
                <c:pt idx="1823">
                  <c:v>2.0000000000000002E-5</c:v>
                </c:pt>
                <c:pt idx="1824">
                  <c:v>2.0000000000000002E-5</c:v>
                </c:pt>
                <c:pt idx="1825">
                  <c:v>2.0000000000000002E-5</c:v>
                </c:pt>
                <c:pt idx="1826">
                  <c:v>2.0000000000000002E-5</c:v>
                </c:pt>
                <c:pt idx="1827">
                  <c:v>2.0000000000000002E-5</c:v>
                </c:pt>
                <c:pt idx="1828">
                  <c:v>2.0000000000000002E-5</c:v>
                </c:pt>
                <c:pt idx="1829">
                  <c:v>2.0000000000000002E-5</c:v>
                </c:pt>
                <c:pt idx="1830">
                  <c:v>2.0000000000000002E-5</c:v>
                </c:pt>
                <c:pt idx="1831">
                  <c:v>2.0000000000000002E-5</c:v>
                </c:pt>
                <c:pt idx="1832">
                  <c:v>2.0000000000000002E-5</c:v>
                </c:pt>
                <c:pt idx="1833">
                  <c:v>2.0000000000000002E-5</c:v>
                </c:pt>
                <c:pt idx="1834">
                  <c:v>2.0000000000000002E-5</c:v>
                </c:pt>
                <c:pt idx="1835">
                  <c:v>2.0000000000000002E-5</c:v>
                </c:pt>
                <c:pt idx="1836">
                  <c:v>2.0000000000000002E-5</c:v>
                </c:pt>
                <c:pt idx="1837">
                  <c:v>2.0000000000000002E-5</c:v>
                </c:pt>
                <c:pt idx="1838">
                  <c:v>2.0000000000000002E-5</c:v>
                </c:pt>
                <c:pt idx="1839">
                  <c:v>2.0000000000000002E-5</c:v>
                </c:pt>
                <c:pt idx="1840">
                  <c:v>2.0000000000000002E-5</c:v>
                </c:pt>
                <c:pt idx="1841">
                  <c:v>2.0000000000000002E-5</c:v>
                </c:pt>
                <c:pt idx="1842">
                  <c:v>2.0000000000000002E-5</c:v>
                </c:pt>
                <c:pt idx="1843">
                  <c:v>2.0000000000000002E-5</c:v>
                </c:pt>
                <c:pt idx="1844">
                  <c:v>2.0000000000000002E-5</c:v>
                </c:pt>
                <c:pt idx="1845">
                  <c:v>2.0000000000000002E-5</c:v>
                </c:pt>
                <c:pt idx="1846">
                  <c:v>2.0000000000000002E-5</c:v>
                </c:pt>
                <c:pt idx="1847">
                  <c:v>1.0000000000000001E-5</c:v>
                </c:pt>
                <c:pt idx="1848">
                  <c:v>1.0000000000000001E-5</c:v>
                </c:pt>
                <c:pt idx="1849">
                  <c:v>1.0000000000000001E-5</c:v>
                </c:pt>
                <c:pt idx="1850">
                  <c:v>1.0000000000000001E-5</c:v>
                </c:pt>
                <c:pt idx="1851">
                  <c:v>1.0000000000000001E-5</c:v>
                </c:pt>
                <c:pt idx="1852">
                  <c:v>1.0000000000000001E-5</c:v>
                </c:pt>
                <c:pt idx="1853">
                  <c:v>1.0000000000000001E-5</c:v>
                </c:pt>
                <c:pt idx="1854">
                  <c:v>1.0000000000000001E-5</c:v>
                </c:pt>
                <c:pt idx="1855">
                  <c:v>1.0000000000000001E-5</c:v>
                </c:pt>
                <c:pt idx="1856">
                  <c:v>1.0000000000000001E-5</c:v>
                </c:pt>
                <c:pt idx="1857">
                  <c:v>1.0000000000000001E-5</c:v>
                </c:pt>
                <c:pt idx="1858">
                  <c:v>1.0000000000000001E-5</c:v>
                </c:pt>
                <c:pt idx="1859">
                  <c:v>1.0000000000000001E-5</c:v>
                </c:pt>
                <c:pt idx="1860">
                  <c:v>1.0000000000000001E-5</c:v>
                </c:pt>
                <c:pt idx="1861">
                  <c:v>1.0000000000000001E-5</c:v>
                </c:pt>
                <c:pt idx="1862">
                  <c:v>1.0000000000000001E-5</c:v>
                </c:pt>
                <c:pt idx="1863">
                  <c:v>1.0000000000000001E-5</c:v>
                </c:pt>
                <c:pt idx="1864">
                  <c:v>1.0000000000000001E-5</c:v>
                </c:pt>
                <c:pt idx="1865">
                  <c:v>1.0000000000000001E-5</c:v>
                </c:pt>
                <c:pt idx="1866">
                  <c:v>1.0000000000000001E-5</c:v>
                </c:pt>
                <c:pt idx="1867">
                  <c:v>1.0000000000000001E-5</c:v>
                </c:pt>
                <c:pt idx="1868">
                  <c:v>1.0000000000000001E-5</c:v>
                </c:pt>
                <c:pt idx="1869">
                  <c:v>1.0000000000000001E-5</c:v>
                </c:pt>
                <c:pt idx="1870">
                  <c:v>2.0000000000000002E-5</c:v>
                </c:pt>
                <c:pt idx="1871">
                  <c:v>2.0000000000000002E-5</c:v>
                </c:pt>
                <c:pt idx="1872">
                  <c:v>2.0000000000000002E-5</c:v>
                </c:pt>
                <c:pt idx="1873">
                  <c:v>2.0000000000000002E-5</c:v>
                </c:pt>
                <c:pt idx="1874">
                  <c:v>2.0000000000000002E-5</c:v>
                </c:pt>
                <c:pt idx="1875">
                  <c:v>2.0000000000000002E-5</c:v>
                </c:pt>
                <c:pt idx="1876">
                  <c:v>2.0000000000000002E-5</c:v>
                </c:pt>
                <c:pt idx="1877">
                  <c:v>2.0000000000000002E-5</c:v>
                </c:pt>
                <c:pt idx="1878">
                  <c:v>2.0000000000000002E-5</c:v>
                </c:pt>
                <c:pt idx="1879">
                  <c:v>2.0000000000000002E-5</c:v>
                </c:pt>
                <c:pt idx="1880">
                  <c:v>2.0000000000000002E-5</c:v>
                </c:pt>
                <c:pt idx="1881">
                  <c:v>2.0000000000000002E-5</c:v>
                </c:pt>
                <c:pt idx="1882">
                  <c:v>2.0000000000000002E-5</c:v>
                </c:pt>
                <c:pt idx="1883">
                  <c:v>2.0000000000000002E-5</c:v>
                </c:pt>
                <c:pt idx="1884">
                  <c:v>2.0000000000000002E-5</c:v>
                </c:pt>
                <c:pt idx="1885">
                  <c:v>2.0000000000000002E-5</c:v>
                </c:pt>
                <c:pt idx="1886">
                  <c:v>2.0000000000000002E-5</c:v>
                </c:pt>
                <c:pt idx="1887">
                  <c:v>2.0000000000000002E-5</c:v>
                </c:pt>
                <c:pt idx="1888">
                  <c:v>2.0000000000000002E-5</c:v>
                </c:pt>
                <c:pt idx="1889">
                  <c:v>3.0000000000000001E-5</c:v>
                </c:pt>
                <c:pt idx="1890">
                  <c:v>3.0000000000000001E-5</c:v>
                </c:pt>
                <c:pt idx="1891">
                  <c:v>3.0000000000000001E-5</c:v>
                </c:pt>
                <c:pt idx="1892">
                  <c:v>3.0000000000000001E-5</c:v>
                </c:pt>
                <c:pt idx="1893">
                  <c:v>3.0000000000000001E-5</c:v>
                </c:pt>
                <c:pt idx="1894">
                  <c:v>3.0000000000000001E-5</c:v>
                </c:pt>
                <c:pt idx="1895">
                  <c:v>3.0000000000000001E-5</c:v>
                </c:pt>
                <c:pt idx="1896">
                  <c:v>3.0000000000000001E-5</c:v>
                </c:pt>
                <c:pt idx="1897">
                  <c:v>3.0000000000000001E-5</c:v>
                </c:pt>
                <c:pt idx="1898">
                  <c:v>3.0000000000000001E-5</c:v>
                </c:pt>
                <c:pt idx="1899">
                  <c:v>3.0000000000000001E-5</c:v>
                </c:pt>
                <c:pt idx="1900">
                  <c:v>3.0000000000000001E-5</c:v>
                </c:pt>
                <c:pt idx="1901">
                  <c:v>3.0000000000000001E-5</c:v>
                </c:pt>
                <c:pt idx="1902">
                  <c:v>3.0000000000000001E-5</c:v>
                </c:pt>
                <c:pt idx="1903">
                  <c:v>3.0000000000000001E-5</c:v>
                </c:pt>
                <c:pt idx="1904">
                  <c:v>3.0000000000000001E-5</c:v>
                </c:pt>
                <c:pt idx="1905">
                  <c:v>3.0000000000000001E-5</c:v>
                </c:pt>
                <c:pt idx="1906">
                  <c:v>3.0000000000000001E-5</c:v>
                </c:pt>
                <c:pt idx="1907">
                  <c:v>3.0000000000000001E-5</c:v>
                </c:pt>
                <c:pt idx="1908">
                  <c:v>3.0000000000000001E-5</c:v>
                </c:pt>
                <c:pt idx="1909">
                  <c:v>3.0000000000000001E-5</c:v>
                </c:pt>
                <c:pt idx="1910">
                  <c:v>3.0000000000000001E-5</c:v>
                </c:pt>
                <c:pt idx="1911">
                  <c:v>3.0000000000000001E-5</c:v>
                </c:pt>
                <c:pt idx="1912">
                  <c:v>3.0000000000000001E-5</c:v>
                </c:pt>
                <c:pt idx="1913">
                  <c:v>3.0000000000000001E-5</c:v>
                </c:pt>
                <c:pt idx="1914">
                  <c:v>3.0000000000000001E-5</c:v>
                </c:pt>
                <c:pt idx="1915">
                  <c:v>3.0000000000000001E-5</c:v>
                </c:pt>
                <c:pt idx="1916">
                  <c:v>3.0000000000000001E-5</c:v>
                </c:pt>
                <c:pt idx="1917">
                  <c:v>3.0000000000000001E-5</c:v>
                </c:pt>
                <c:pt idx="1918">
                  <c:v>3.0000000000000001E-5</c:v>
                </c:pt>
                <c:pt idx="1919">
                  <c:v>3.0000000000000001E-5</c:v>
                </c:pt>
                <c:pt idx="1920">
                  <c:v>3.0000000000000001E-5</c:v>
                </c:pt>
                <c:pt idx="1921">
                  <c:v>3.0000000000000001E-5</c:v>
                </c:pt>
                <c:pt idx="1922">
                  <c:v>3.0000000000000001E-5</c:v>
                </c:pt>
                <c:pt idx="1923">
                  <c:v>3.0000000000000001E-5</c:v>
                </c:pt>
                <c:pt idx="1924">
                  <c:v>3.0000000000000001E-5</c:v>
                </c:pt>
                <c:pt idx="1925">
                  <c:v>3.0000000000000001E-5</c:v>
                </c:pt>
                <c:pt idx="1926">
                  <c:v>2.0000000000000002E-5</c:v>
                </c:pt>
                <c:pt idx="1927">
                  <c:v>2.0000000000000002E-5</c:v>
                </c:pt>
                <c:pt idx="1928">
                  <c:v>2.0000000000000002E-5</c:v>
                </c:pt>
                <c:pt idx="1929">
                  <c:v>2.0000000000000002E-5</c:v>
                </c:pt>
                <c:pt idx="1930">
                  <c:v>2.0000000000000002E-5</c:v>
                </c:pt>
                <c:pt idx="1931">
                  <c:v>2.0000000000000002E-5</c:v>
                </c:pt>
                <c:pt idx="1932">
                  <c:v>1.0000000000000001E-5</c:v>
                </c:pt>
                <c:pt idx="1933">
                  <c:v>1.0000000000000001E-5</c:v>
                </c:pt>
                <c:pt idx="1934">
                  <c:v>1.0000000000000001E-5</c:v>
                </c:pt>
                <c:pt idx="1935">
                  <c:v>1.0000000000000001E-5</c:v>
                </c:pt>
                <c:pt idx="1936">
                  <c:v>1.0000000000000001E-5</c:v>
                </c:pt>
                <c:pt idx="1937">
                  <c:v>1.0000000000000001E-5</c:v>
                </c:pt>
                <c:pt idx="1938">
                  <c:v>1.0000000000000001E-5</c:v>
                </c:pt>
                <c:pt idx="1939">
                  <c:v>1.0000000000000001E-5</c:v>
                </c:pt>
                <c:pt idx="1940">
                  <c:v>1.0000000000000001E-5</c:v>
                </c:pt>
                <c:pt idx="1941">
                  <c:v>1.0000000000000001E-5</c:v>
                </c:pt>
                <c:pt idx="1942">
                  <c:v>1.0000000000000001E-5</c:v>
                </c:pt>
                <c:pt idx="1943">
                  <c:v>1.0000000000000001E-5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1.0000000000000001E-5</c:v>
                </c:pt>
                <c:pt idx="1954">
                  <c:v>1.0000000000000001E-5</c:v>
                </c:pt>
                <c:pt idx="1955">
                  <c:v>1.0000000000000001E-5</c:v>
                </c:pt>
                <c:pt idx="1956">
                  <c:v>1.0000000000000001E-5</c:v>
                </c:pt>
                <c:pt idx="1957">
                  <c:v>1.0000000000000001E-5</c:v>
                </c:pt>
                <c:pt idx="1958">
                  <c:v>1.0000000000000001E-5</c:v>
                </c:pt>
                <c:pt idx="1959">
                  <c:v>1.0000000000000001E-5</c:v>
                </c:pt>
                <c:pt idx="1960">
                  <c:v>1.0000000000000001E-5</c:v>
                </c:pt>
                <c:pt idx="1961">
                  <c:v>1.0000000000000001E-5</c:v>
                </c:pt>
                <c:pt idx="1962">
                  <c:v>1.0000000000000001E-5</c:v>
                </c:pt>
                <c:pt idx="1963">
                  <c:v>1.0000000000000001E-5</c:v>
                </c:pt>
                <c:pt idx="1964">
                  <c:v>1.0000000000000001E-5</c:v>
                </c:pt>
                <c:pt idx="1965">
                  <c:v>1.0000000000000001E-5</c:v>
                </c:pt>
                <c:pt idx="1966">
                  <c:v>1.0000000000000001E-5</c:v>
                </c:pt>
                <c:pt idx="1967">
                  <c:v>1.0000000000000001E-5</c:v>
                </c:pt>
                <c:pt idx="1968">
                  <c:v>1.0000000000000001E-5</c:v>
                </c:pt>
                <c:pt idx="1969">
                  <c:v>1.0000000000000001E-5</c:v>
                </c:pt>
                <c:pt idx="1970">
                  <c:v>1.0000000000000001E-5</c:v>
                </c:pt>
                <c:pt idx="1971">
                  <c:v>2.0000000000000002E-5</c:v>
                </c:pt>
                <c:pt idx="1972">
                  <c:v>2.0000000000000002E-5</c:v>
                </c:pt>
                <c:pt idx="1973">
                  <c:v>1.0000000000000001E-5</c:v>
                </c:pt>
                <c:pt idx="1974">
                  <c:v>1.0000000000000001E-5</c:v>
                </c:pt>
                <c:pt idx="1975">
                  <c:v>1.0000000000000001E-5</c:v>
                </c:pt>
                <c:pt idx="1976">
                  <c:v>1.0000000000000001E-5</c:v>
                </c:pt>
                <c:pt idx="1977">
                  <c:v>1.0000000000000001E-5</c:v>
                </c:pt>
                <c:pt idx="1978">
                  <c:v>1.0000000000000001E-5</c:v>
                </c:pt>
                <c:pt idx="1979">
                  <c:v>1.0000000000000001E-5</c:v>
                </c:pt>
                <c:pt idx="1980">
                  <c:v>1.0000000000000001E-5</c:v>
                </c:pt>
                <c:pt idx="1981">
                  <c:v>1.0000000000000001E-5</c:v>
                </c:pt>
                <c:pt idx="1982">
                  <c:v>1.0000000000000001E-5</c:v>
                </c:pt>
                <c:pt idx="1983">
                  <c:v>1.0000000000000001E-5</c:v>
                </c:pt>
                <c:pt idx="1984">
                  <c:v>1.0000000000000001E-5</c:v>
                </c:pt>
                <c:pt idx="1985">
                  <c:v>1.0000000000000001E-5</c:v>
                </c:pt>
                <c:pt idx="1986">
                  <c:v>1.0000000000000001E-5</c:v>
                </c:pt>
                <c:pt idx="1987">
                  <c:v>1.0000000000000001E-5</c:v>
                </c:pt>
                <c:pt idx="1988">
                  <c:v>1.0000000000000001E-5</c:v>
                </c:pt>
                <c:pt idx="1989">
                  <c:v>1.0000000000000001E-5</c:v>
                </c:pt>
                <c:pt idx="1990">
                  <c:v>1.0000000000000001E-5</c:v>
                </c:pt>
                <c:pt idx="1991">
                  <c:v>1.0000000000000001E-5</c:v>
                </c:pt>
                <c:pt idx="1992">
                  <c:v>1.0000000000000001E-5</c:v>
                </c:pt>
                <c:pt idx="1993">
                  <c:v>1.0000000000000001E-5</c:v>
                </c:pt>
                <c:pt idx="1994">
                  <c:v>1.0000000000000001E-5</c:v>
                </c:pt>
                <c:pt idx="1995">
                  <c:v>1.0000000000000001E-5</c:v>
                </c:pt>
                <c:pt idx="1996">
                  <c:v>1.0000000000000001E-5</c:v>
                </c:pt>
                <c:pt idx="1997">
                  <c:v>1.0000000000000001E-5</c:v>
                </c:pt>
                <c:pt idx="1998">
                  <c:v>1.0000000000000001E-5</c:v>
                </c:pt>
                <c:pt idx="1999">
                  <c:v>1.0000000000000001E-5</c:v>
                </c:pt>
                <c:pt idx="2000">
                  <c:v>1.0000000000000001E-5</c:v>
                </c:pt>
                <c:pt idx="2001">
                  <c:v>1.0000000000000001E-5</c:v>
                </c:pt>
                <c:pt idx="2002">
                  <c:v>1.0000000000000001E-5</c:v>
                </c:pt>
                <c:pt idx="2003">
                  <c:v>1.0000000000000001E-5</c:v>
                </c:pt>
                <c:pt idx="2004">
                  <c:v>1.0000000000000001E-5</c:v>
                </c:pt>
                <c:pt idx="2005">
                  <c:v>1.0000000000000001E-5</c:v>
                </c:pt>
                <c:pt idx="2006">
                  <c:v>1.0000000000000001E-5</c:v>
                </c:pt>
                <c:pt idx="2007">
                  <c:v>1.0000000000000001E-5</c:v>
                </c:pt>
                <c:pt idx="2008">
                  <c:v>1.0000000000000001E-5</c:v>
                </c:pt>
                <c:pt idx="2009">
                  <c:v>1.0000000000000001E-5</c:v>
                </c:pt>
                <c:pt idx="2010">
                  <c:v>1.0000000000000001E-5</c:v>
                </c:pt>
                <c:pt idx="2011">
                  <c:v>1.0000000000000001E-5</c:v>
                </c:pt>
                <c:pt idx="2012">
                  <c:v>1.0000000000000001E-5</c:v>
                </c:pt>
                <c:pt idx="2013">
                  <c:v>1.0000000000000001E-5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1.0000000000000001E-5</c:v>
                </c:pt>
                <c:pt idx="2031">
                  <c:v>1.0000000000000001E-5</c:v>
                </c:pt>
                <c:pt idx="2032">
                  <c:v>1.0000000000000001E-5</c:v>
                </c:pt>
                <c:pt idx="2033">
                  <c:v>1.0000000000000001E-5</c:v>
                </c:pt>
                <c:pt idx="2034">
                  <c:v>1.0000000000000001E-5</c:v>
                </c:pt>
                <c:pt idx="2035">
                  <c:v>1.0000000000000001E-5</c:v>
                </c:pt>
                <c:pt idx="2036">
                  <c:v>1.0000000000000001E-5</c:v>
                </c:pt>
                <c:pt idx="2037">
                  <c:v>1.0000000000000001E-5</c:v>
                </c:pt>
                <c:pt idx="2038">
                  <c:v>1.0000000000000001E-5</c:v>
                </c:pt>
                <c:pt idx="2039">
                  <c:v>1.0000000000000001E-5</c:v>
                </c:pt>
                <c:pt idx="2040">
                  <c:v>1.0000000000000001E-5</c:v>
                </c:pt>
                <c:pt idx="2041">
                  <c:v>1.0000000000000001E-5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1.0000000000000001E-5</c:v>
                </c:pt>
                <c:pt idx="2084">
                  <c:v>1.0000000000000001E-5</c:v>
                </c:pt>
                <c:pt idx="2085">
                  <c:v>1.0000000000000001E-5</c:v>
                </c:pt>
                <c:pt idx="2086">
                  <c:v>1.0000000000000001E-5</c:v>
                </c:pt>
                <c:pt idx="2087">
                  <c:v>1.0000000000000001E-5</c:v>
                </c:pt>
                <c:pt idx="2088">
                  <c:v>1.0000000000000001E-5</c:v>
                </c:pt>
                <c:pt idx="2089">
                  <c:v>1.0000000000000001E-5</c:v>
                </c:pt>
                <c:pt idx="2090">
                  <c:v>1.0000000000000001E-5</c:v>
                </c:pt>
                <c:pt idx="2091">
                  <c:v>1.0000000000000001E-5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-1.0000000000000001E-5</c:v>
                </c:pt>
                <c:pt idx="2100">
                  <c:v>-1.0000000000000001E-5</c:v>
                </c:pt>
                <c:pt idx="2101">
                  <c:v>-1.0000000000000001E-5</c:v>
                </c:pt>
                <c:pt idx="2102">
                  <c:v>-1.0000000000000001E-5</c:v>
                </c:pt>
                <c:pt idx="2103">
                  <c:v>-1.0000000000000001E-5</c:v>
                </c:pt>
                <c:pt idx="2104">
                  <c:v>-1.0000000000000001E-5</c:v>
                </c:pt>
                <c:pt idx="2105">
                  <c:v>-1.0000000000000001E-5</c:v>
                </c:pt>
                <c:pt idx="2106">
                  <c:v>-1.0000000000000001E-5</c:v>
                </c:pt>
                <c:pt idx="2107">
                  <c:v>-1.0000000000000001E-5</c:v>
                </c:pt>
                <c:pt idx="2108">
                  <c:v>-1.0000000000000001E-5</c:v>
                </c:pt>
                <c:pt idx="2109">
                  <c:v>-1.0000000000000001E-5</c:v>
                </c:pt>
                <c:pt idx="2110">
                  <c:v>-1.0000000000000001E-5</c:v>
                </c:pt>
                <c:pt idx="2111">
                  <c:v>-1.0000000000000001E-5</c:v>
                </c:pt>
                <c:pt idx="2112">
                  <c:v>-1.0000000000000001E-5</c:v>
                </c:pt>
                <c:pt idx="2113">
                  <c:v>-1.0000000000000001E-5</c:v>
                </c:pt>
                <c:pt idx="2114">
                  <c:v>-1.0000000000000001E-5</c:v>
                </c:pt>
                <c:pt idx="2115">
                  <c:v>-1.0000000000000001E-5</c:v>
                </c:pt>
                <c:pt idx="2116">
                  <c:v>-1.0000000000000001E-5</c:v>
                </c:pt>
                <c:pt idx="2117">
                  <c:v>-1.0000000000000001E-5</c:v>
                </c:pt>
                <c:pt idx="2118">
                  <c:v>-1.0000000000000001E-5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1.0000000000000001E-5</c:v>
                </c:pt>
                <c:pt idx="2130">
                  <c:v>1.0000000000000001E-5</c:v>
                </c:pt>
                <c:pt idx="2131">
                  <c:v>1.0000000000000001E-5</c:v>
                </c:pt>
                <c:pt idx="2132">
                  <c:v>1.0000000000000001E-5</c:v>
                </c:pt>
                <c:pt idx="2133">
                  <c:v>1.0000000000000001E-5</c:v>
                </c:pt>
                <c:pt idx="2134">
                  <c:v>1.0000000000000001E-5</c:v>
                </c:pt>
                <c:pt idx="2135">
                  <c:v>1.0000000000000001E-5</c:v>
                </c:pt>
                <c:pt idx="2136">
                  <c:v>1.0000000000000001E-5</c:v>
                </c:pt>
                <c:pt idx="2137">
                  <c:v>1.0000000000000001E-5</c:v>
                </c:pt>
                <c:pt idx="2138">
                  <c:v>1.0000000000000001E-5</c:v>
                </c:pt>
                <c:pt idx="2139">
                  <c:v>1.0000000000000001E-5</c:v>
                </c:pt>
                <c:pt idx="2140">
                  <c:v>1.0000000000000001E-5</c:v>
                </c:pt>
                <c:pt idx="2141">
                  <c:v>1.0000000000000001E-5</c:v>
                </c:pt>
                <c:pt idx="2142">
                  <c:v>1.0000000000000001E-5</c:v>
                </c:pt>
                <c:pt idx="2143">
                  <c:v>1.0000000000000001E-5</c:v>
                </c:pt>
                <c:pt idx="2144">
                  <c:v>1.0000000000000001E-5</c:v>
                </c:pt>
                <c:pt idx="2145">
                  <c:v>1.0000000000000001E-5</c:v>
                </c:pt>
                <c:pt idx="2146">
                  <c:v>1.0000000000000001E-5</c:v>
                </c:pt>
                <c:pt idx="2147">
                  <c:v>1.0000000000000001E-5</c:v>
                </c:pt>
                <c:pt idx="2148">
                  <c:v>1.0000000000000001E-5</c:v>
                </c:pt>
                <c:pt idx="2149">
                  <c:v>1.0000000000000001E-5</c:v>
                </c:pt>
                <c:pt idx="2150">
                  <c:v>1.0000000000000001E-5</c:v>
                </c:pt>
                <c:pt idx="2151">
                  <c:v>1.0000000000000001E-5</c:v>
                </c:pt>
                <c:pt idx="2152">
                  <c:v>1.0000000000000001E-5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1.0000000000000001E-5</c:v>
                </c:pt>
                <c:pt idx="2184">
                  <c:v>1.0000000000000001E-5</c:v>
                </c:pt>
                <c:pt idx="2185">
                  <c:v>1.0000000000000001E-5</c:v>
                </c:pt>
                <c:pt idx="2186">
                  <c:v>1.0000000000000001E-5</c:v>
                </c:pt>
                <c:pt idx="2187">
                  <c:v>1.0000000000000001E-5</c:v>
                </c:pt>
                <c:pt idx="2188">
                  <c:v>1.0000000000000001E-5</c:v>
                </c:pt>
                <c:pt idx="2189">
                  <c:v>1.0000000000000001E-5</c:v>
                </c:pt>
                <c:pt idx="2190">
                  <c:v>1.0000000000000001E-5</c:v>
                </c:pt>
                <c:pt idx="2191">
                  <c:v>1.0000000000000001E-5</c:v>
                </c:pt>
                <c:pt idx="2192">
                  <c:v>1.0000000000000001E-5</c:v>
                </c:pt>
                <c:pt idx="2193">
                  <c:v>1.0000000000000001E-5</c:v>
                </c:pt>
                <c:pt idx="2194">
                  <c:v>1.0000000000000001E-5</c:v>
                </c:pt>
                <c:pt idx="2195">
                  <c:v>1.0000000000000001E-5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1.0000000000000001E-5</c:v>
                </c:pt>
                <c:pt idx="2229">
                  <c:v>1.0000000000000001E-5</c:v>
                </c:pt>
                <c:pt idx="2230">
                  <c:v>1.0000000000000001E-5</c:v>
                </c:pt>
                <c:pt idx="2231">
                  <c:v>1.0000000000000001E-5</c:v>
                </c:pt>
                <c:pt idx="2232">
                  <c:v>1.0000000000000001E-5</c:v>
                </c:pt>
                <c:pt idx="2233">
                  <c:v>1.0000000000000001E-5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1.0000000000000001E-5</c:v>
                </c:pt>
                <c:pt idx="2239">
                  <c:v>1.0000000000000001E-5</c:v>
                </c:pt>
                <c:pt idx="2240">
                  <c:v>1.0000000000000001E-5</c:v>
                </c:pt>
                <c:pt idx="2241">
                  <c:v>1.0000000000000001E-5</c:v>
                </c:pt>
                <c:pt idx="2242">
                  <c:v>1.0000000000000001E-5</c:v>
                </c:pt>
                <c:pt idx="2243">
                  <c:v>1.0000000000000001E-5</c:v>
                </c:pt>
                <c:pt idx="2244">
                  <c:v>1.0000000000000001E-5</c:v>
                </c:pt>
                <c:pt idx="2245">
                  <c:v>1.0000000000000001E-5</c:v>
                </c:pt>
                <c:pt idx="2246">
                  <c:v>1.0000000000000001E-5</c:v>
                </c:pt>
                <c:pt idx="2247">
                  <c:v>1.0000000000000001E-5</c:v>
                </c:pt>
                <c:pt idx="2248">
                  <c:v>1.0000000000000001E-5</c:v>
                </c:pt>
                <c:pt idx="2249">
                  <c:v>1.0000000000000001E-5</c:v>
                </c:pt>
                <c:pt idx="2250">
                  <c:v>1.0000000000000001E-5</c:v>
                </c:pt>
                <c:pt idx="2251">
                  <c:v>1.0000000000000001E-5</c:v>
                </c:pt>
                <c:pt idx="2252">
                  <c:v>1.0000000000000001E-5</c:v>
                </c:pt>
                <c:pt idx="2253">
                  <c:v>1.0000000000000001E-5</c:v>
                </c:pt>
                <c:pt idx="2254">
                  <c:v>1.0000000000000001E-5</c:v>
                </c:pt>
                <c:pt idx="2255">
                  <c:v>1.0000000000000001E-5</c:v>
                </c:pt>
                <c:pt idx="2256">
                  <c:v>1.0000000000000001E-5</c:v>
                </c:pt>
                <c:pt idx="2257">
                  <c:v>1.0000000000000001E-5</c:v>
                </c:pt>
                <c:pt idx="2258">
                  <c:v>1.0000000000000001E-5</c:v>
                </c:pt>
                <c:pt idx="2259">
                  <c:v>1.0000000000000001E-5</c:v>
                </c:pt>
                <c:pt idx="2260">
                  <c:v>1.0000000000000001E-5</c:v>
                </c:pt>
                <c:pt idx="2261">
                  <c:v>1.0000000000000001E-5</c:v>
                </c:pt>
                <c:pt idx="2262">
                  <c:v>1.0000000000000001E-5</c:v>
                </c:pt>
                <c:pt idx="2263">
                  <c:v>1.0000000000000001E-5</c:v>
                </c:pt>
                <c:pt idx="2264">
                  <c:v>1.0000000000000001E-5</c:v>
                </c:pt>
                <c:pt idx="2265">
                  <c:v>1.0000000000000001E-5</c:v>
                </c:pt>
                <c:pt idx="2266">
                  <c:v>1.0000000000000001E-5</c:v>
                </c:pt>
                <c:pt idx="2267">
                  <c:v>1.0000000000000001E-5</c:v>
                </c:pt>
                <c:pt idx="2268">
                  <c:v>1.0000000000000001E-5</c:v>
                </c:pt>
                <c:pt idx="2269">
                  <c:v>1.0000000000000001E-5</c:v>
                </c:pt>
                <c:pt idx="2270">
                  <c:v>1.0000000000000001E-5</c:v>
                </c:pt>
                <c:pt idx="2271">
                  <c:v>1.0000000000000001E-5</c:v>
                </c:pt>
                <c:pt idx="2272">
                  <c:v>1.0000000000000001E-5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1.0000000000000001E-5</c:v>
                </c:pt>
                <c:pt idx="2290">
                  <c:v>1.0000000000000001E-5</c:v>
                </c:pt>
                <c:pt idx="2291">
                  <c:v>1.0000000000000001E-5</c:v>
                </c:pt>
                <c:pt idx="2292">
                  <c:v>1.0000000000000001E-5</c:v>
                </c:pt>
                <c:pt idx="2293">
                  <c:v>1.0000000000000001E-5</c:v>
                </c:pt>
                <c:pt idx="2294">
                  <c:v>1.0000000000000001E-5</c:v>
                </c:pt>
                <c:pt idx="2295">
                  <c:v>1.0000000000000001E-5</c:v>
                </c:pt>
                <c:pt idx="2296">
                  <c:v>1.0000000000000001E-5</c:v>
                </c:pt>
                <c:pt idx="2297">
                  <c:v>1.0000000000000001E-5</c:v>
                </c:pt>
                <c:pt idx="2298">
                  <c:v>1.0000000000000001E-5</c:v>
                </c:pt>
                <c:pt idx="2299">
                  <c:v>1.0000000000000001E-5</c:v>
                </c:pt>
                <c:pt idx="2300">
                  <c:v>1.0000000000000001E-5</c:v>
                </c:pt>
                <c:pt idx="2301">
                  <c:v>1.0000000000000001E-5</c:v>
                </c:pt>
                <c:pt idx="2302">
                  <c:v>1.0000000000000001E-5</c:v>
                </c:pt>
                <c:pt idx="2303">
                  <c:v>1.0000000000000001E-5</c:v>
                </c:pt>
                <c:pt idx="2304">
                  <c:v>1.0000000000000001E-5</c:v>
                </c:pt>
                <c:pt idx="2305">
                  <c:v>1.0000000000000001E-5</c:v>
                </c:pt>
                <c:pt idx="2306">
                  <c:v>1.0000000000000001E-5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1.0000000000000001E-5</c:v>
                </c:pt>
                <c:pt idx="2316">
                  <c:v>1.0000000000000001E-5</c:v>
                </c:pt>
                <c:pt idx="2317">
                  <c:v>1.0000000000000001E-5</c:v>
                </c:pt>
                <c:pt idx="2318">
                  <c:v>1.0000000000000001E-5</c:v>
                </c:pt>
                <c:pt idx="2319">
                  <c:v>1.0000000000000001E-5</c:v>
                </c:pt>
                <c:pt idx="2320">
                  <c:v>1.0000000000000001E-5</c:v>
                </c:pt>
                <c:pt idx="2321">
                  <c:v>1.0000000000000001E-5</c:v>
                </c:pt>
                <c:pt idx="2322">
                  <c:v>1.0000000000000001E-5</c:v>
                </c:pt>
                <c:pt idx="2323">
                  <c:v>1.0000000000000001E-5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-1.0000000000000001E-5</c:v>
                </c:pt>
                <c:pt idx="2331">
                  <c:v>-1.0000000000000001E-5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1.0000000000000001E-5</c:v>
                </c:pt>
                <c:pt idx="2337">
                  <c:v>1.0000000000000001E-5</c:v>
                </c:pt>
                <c:pt idx="2338">
                  <c:v>1.0000000000000001E-5</c:v>
                </c:pt>
                <c:pt idx="2339">
                  <c:v>2.0000000000000002E-5</c:v>
                </c:pt>
                <c:pt idx="2340">
                  <c:v>2.0000000000000002E-5</c:v>
                </c:pt>
                <c:pt idx="2341">
                  <c:v>2.0000000000000002E-5</c:v>
                </c:pt>
                <c:pt idx="2342">
                  <c:v>3.0000000000000001E-5</c:v>
                </c:pt>
                <c:pt idx="2343">
                  <c:v>3.0000000000000001E-5</c:v>
                </c:pt>
                <c:pt idx="2344">
                  <c:v>3.0000000000000001E-5</c:v>
                </c:pt>
                <c:pt idx="2345">
                  <c:v>3.0000000000000001E-5</c:v>
                </c:pt>
                <c:pt idx="2346">
                  <c:v>3.0000000000000001E-5</c:v>
                </c:pt>
                <c:pt idx="2347">
                  <c:v>3.0000000000000001E-5</c:v>
                </c:pt>
                <c:pt idx="2348">
                  <c:v>3.0000000000000001E-5</c:v>
                </c:pt>
                <c:pt idx="2349">
                  <c:v>3.0000000000000001E-5</c:v>
                </c:pt>
                <c:pt idx="2350">
                  <c:v>3.0000000000000001E-5</c:v>
                </c:pt>
                <c:pt idx="2351">
                  <c:v>3.0000000000000001E-5</c:v>
                </c:pt>
                <c:pt idx="2352">
                  <c:v>2.0000000000000002E-5</c:v>
                </c:pt>
                <c:pt idx="2353">
                  <c:v>2.0000000000000002E-5</c:v>
                </c:pt>
                <c:pt idx="2354">
                  <c:v>2.0000000000000002E-5</c:v>
                </c:pt>
                <c:pt idx="2355">
                  <c:v>2.0000000000000002E-5</c:v>
                </c:pt>
                <c:pt idx="2356">
                  <c:v>2.0000000000000002E-5</c:v>
                </c:pt>
                <c:pt idx="2357">
                  <c:v>2.0000000000000002E-5</c:v>
                </c:pt>
                <c:pt idx="2358">
                  <c:v>2.0000000000000002E-5</c:v>
                </c:pt>
                <c:pt idx="2359">
                  <c:v>2.0000000000000002E-5</c:v>
                </c:pt>
                <c:pt idx="2360">
                  <c:v>2.0000000000000002E-5</c:v>
                </c:pt>
                <c:pt idx="2361">
                  <c:v>2.0000000000000002E-5</c:v>
                </c:pt>
                <c:pt idx="2362">
                  <c:v>2.0000000000000002E-5</c:v>
                </c:pt>
                <c:pt idx="2363">
                  <c:v>2.0000000000000002E-5</c:v>
                </c:pt>
                <c:pt idx="2364">
                  <c:v>2.0000000000000002E-5</c:v>
                </c:pt>
                <c:pt idx="2365">
                  <c:v>2.0000000000000002E-5</c:v>
                </c:pt>
                <c:pt idx="2366">
                  <c:v>2.0000000000000002E-5</c:v>
                </c:pt>
                <c:pt idx="2367">
                  <c:v>2.0000000000000002E-5</c:v>
                </c:pt>
                <c:pt idx="2368">
                  <c:v>2.0000000000000002E-5</c:v>
                </c:pt>
                <c:pt idx="2369">
                  <c:v>2.0000000000000002E-5</c:v>
                </c:pt>
                <c:pt idx="2370">
                  <c:v>2.0000000000000002E-5</c:v>
                </c:pt>
                <c:pt idx="2371">
                  <c:v>2.0000000000000002E-5</c:v>
                </c:pt>
                <c:pt idx="2372">
                  <c:v>2.0000000000000002E-5</c:v>
                </c:pt>
                <c:pt idx="2373">
                  <c:v>2.0000000000000002E-5</c:v>
                </c:pt>
                <c:pt idx="2374">
                  <c:v>2.0000000000000002E-5</c:v>
                </c:pt>
                <c:pt idx="2375">
                  <c:v>2.0000000000000002E-5</c:v>
                </c:pt>
                <c:pt idx="2376">
                  <c:v>2.0000000000000002E-5</c:v>
                </c:pt>
                <c:pt idx="2377">
                  <c:v>2.0000000000000002E-5</c:v>
                </c:pt>
                <c:pt idx="2378">
                  <c:v>2.0000000000000002E-5</c:v>
                </c:pt>
                <c:pt idx="2379">
                  <c:v>2.0000000000000002E-5</c:v>
                </c:pt>
                <c:pt idx="2380">
                  <c:v>2.0000000000000002E-5</c:v>
                </c:pt>
                <c:pt idx="2381">
                  <c:v>2.0000000000000002E-5</c:v>
                </c:pt>
                <c:pt idx="2382">
                  <c:v>2.0000000000000002E-5</c:v>
                </c:pt>
                <c:pt idx="2383">
                  <c:v>2.0000000000000002E-5</c:v>
                </c:pt>
                <c:pt idx="2384">
                  <c:v>1.0000000000000001E-5</c:v>
                </c:pt>
                <c:pt idx="2385">
                  <c:v>1.0000000000000001E-5</c:v>
                </c:pt>
                <c:pt idx="2386">
                  <c:v>1.0000000000000001E-5</c:v>
                </c:pt>
                <c:pt idx="2387">
                  <c:v>1.0000000000000001E-5</c:v>
                </c:pt>
                <c:pt idx="2388">
                  <c:v>1.0000000000000001E-5</c:v>
                </c:pt>
                <c:pt idx="2389">
                  <c:v>1.0000000000000001E-5</c:v>
                </c:pt>
                <c:pt idx="2390">
                  <c:v>1.0000000000000001E-5</c:v>
                </c:pt>
                <c:pt idx="2391">
                  <c:v>1.0000000000000001E-5</c:v>
                </c:pt>
                <c:pt idx="2392">
                  <c:v>1.0000000000000001E-5</c:v>
                </c:pt>
                <c:pt idx="2393">
                  <c:v>1.0000000000000001E-5</c:v>
                </c:pt>
                <c:pt idx="2394">
                  <c:v>1.0000000000000001E-5</c:v>
                </c:pt>
                <c:pt idx="2395">
                  <c:v>1.0000000000000001E-5</c:v>
                </c:pt>
                <c:pt idx="2396">
                  <c:v>1.0000000000000001E-5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1.0000000000000001E-5</c:v>
                </c:pt>
                <c:pt idx="2415">
                  <c:v>1.0000000000000001E-5</c:v>
                </c:pt>
                <c:pt idx="2416">
                  <c:v>1.0000000000000001E-5</c:v>
                </c:pt>
                <c:pt idx="2417">
                  <c:v>1.0000000000000001E-5</c:v>
                </c:pt>
                <c:pt idx="2418">
                  <c:v>1.0000000000000001E-5</c:v>
                </c:pt>
                <c:pt idx="2419">
                  <c:v>1.0000000000000001E-5</c:v>
                </c:pt>
                <c:pt idx="2420">
                  <c:v>1.0000000000000001E-5</c:v>
                </c:pt>
                <c:pt idx="2421">
                  <c:v>1.0000000000000001E-5</c:v>
                </c:pt>
                <c:pt idx="2422">
                  <c:v>1.0000000000000001E-5</c:v>
                </c:pt>
                <c:pt idx="2423">
                  <c:v>1.0000000000000001E-5</c:v>
                </c:pt>
                <c:pt idx="2424">
                  <c:v>1.0000000000000001E-5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-1.0000000000000001E-5</c:v>
                </c:pt>
                <c:pt idx="2435">
                  <c:v>-1.0000000000000001E-5</c:v>
                </c:pt>
                <c:pt idx="2436">
                  <c:v>-1.0000000000000001E-5</c:v>
                </c:pt>
                <c:pt idx="2437">
                  <c:v>-1.0000000000000001E-5</c:v>
                </c:pt>
                <c:pt idx="2438">
                  <c:v>-1.0000000000000001E-5</c:v>
                </c:pt>
                <c:pt idx="2439">
                  <c:v>-1.0000000000000001E-5</c:v>
                </c:pt>
                <c:pt idx="2440">
                  <c:v>-1.0000000000000001E-5</c:v>
                </c:pt>
                <c:pt idx="2441">
                  <c:v>-1.0000000000000001E-5</c:v>
                </c:pt>
                <c:pt idx="2442">
                  <c:v>-1.0000000000000001E-5</c:v>
                </c:pt>
                <c:pt idx="2443">
                  <c:v>-1.0000000000000001E-5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1.0000000000000001E-5</c:v>
                </c:pt>
                <c:pt idx="2452">
                  <c:v>1.0000000000000001E-5</c:v>
                </c:pt>
                <c:pt idx="2453">
                  <c:v>1.0000000000000001E-5</c:v>
                </c:pt>
                <c:pt idx="2454">
                  <c:v>1.0000000000000001E-5</c:v>
                </c:pt>
                <c:pt idx="2455">
                  <c:v>1.0000000000000001E-5</c:v>
                </c:pt>
                <c:pt idx="2456">
                  <c:v>1.0000000000000001E-5</c:v>
                </c:pt>
                <c:pt idx="2457">
                  <c:v>1.0000000000000001E-5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1.0000000000000001E-5</c:v>
                </c:pt>
                <c:pt idx="2470">
                  <c:v>1.0000000000000001E-5</c:v>
                </c:pt>
                <c:pt idx="2471">
                  <c:v>1.0000000000000001E-5</c:v>
                </c:pt>
                <c:pt idx="2472">
                  <c:v>1.0000000000000001E-5</c:v>
                </c:pt>
                <c:pt idx="2473">
                  <c:v>1.0000000000000001E-5</c:v>
                </c:pt>
                <c:pt idx="2474">
                  <c:v>1.0000000000000001E-5</c:v>
                </c:pt>
                <c:pt idx="2475">
                  <c:v>2.0000000000000002E-5</c:v>
                </c:pt>
                <c:pt idx="2476">
                  <c:v>2.0000000000000002E-5</c:v>
                </c:pt>
                <c:pt idx="2477">
                  <c:v>2.0000000000000002E-5</c:v>
                </c:pt>
                <c:pt idx="2478">
                  <c:v>1.0000000000000001E-5</c:v>
                </c:pt>
                <c:pt idx="2479">
                  <c:v>1.0000000000000001E-5</c:v>
                </c:pt>
                <c:pt idx="2480">
                  <c:v>1.0000000000000001E-5</c:v>
                </c:pt>
                <c:pt idx="2481">
                  <c:v>1.0000000000000001E-5</c:v>
                </c:pt>
                <c:pt idx="2482">
                  <c:v>1.0000000000000001E-5</c:v>
                </c:pt>
                <c:pt idx="2483">
                  <c:v>1.0000000000000001E-5</c:v>
                </c:pt>
                <c:pt idx="2484">
                  <c:v>1.0000000000000001E-5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1.0000000000000001E-5</c:v>
                </c:pt>
                <c:pt idx="2502">
                  <c:v>1.0000000000000001E-5</c:v>
                </c:pt>
                <c:pt idx="2503">
                  <c:v>1.0000000000000001E-5</c:v>
                </c:pt>
                <c:pt idx="2504">
                  <c:v>1.0000000000000001E-5</c:v>
                </c:pt>
                <c:pt idx="2505">
                  <c:v>1.0000000000000001E-5</c:v>
                </c:pt>
                <c:pt idx="2506">
                  <c:v>1.0000000000000001E-5</c:v>
                </c:pt>
                <c:pt idx="2507">
                  <c:v>1.0000000000000001E-5</c:v>
                </c:pt>
                <c:pt idx="2508">
                  <c:v>1.0000000000000001E-5</c:v>
                </c:pt>
                <c:pt idx="2509">
                  <c:v>1.0000000000000001E-5</c:v>
                </c:pt>
                <c:pt idx="2510">
                  <c:v>1.0000000000000001E-5</c:v>
                </c:pt>
                <c:pt idx="2511">
                  <c:v>1.0000000000000001E-5</c:v>
                </c:pt>
                <c:pt idx="2512">
                  <c:v>1.0000000000000001E-5</c:v>
                </c:pt>
                <c:pt idx="2513">
                  <c:v>1.0000000000000001E-5</c:v>
                </c:pt>
                <c:pt idx="2514">
                  <c:v>1.0000000000000001E-5</c:v>
                </c:pt>
                <c:pt idx="2515">
                  <c:v>1.0000000000000001E-5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-1.0000000000000001E-5</c:v>
                </c:pt>
                <c:pt idx="2525">
                  <c:v>-1.0000000000000001E-5</c:v>
                </c:pt>
                <c:pt idx="2526">
                  <c:v>-1.0000000000000001E-5</c:v>
                </c:pt>
                <c:pt idx="2527">
                  <c:v>-1.0000000000000001E-5</c:v>
                </c:pt>
                <c:pt idx="2528">
                  <c:v>-1.0000000000000001E-5</c:v>
                </c:pt>
                <c:pt idx="2529">
                  <c:v>-1.0000000000000001E-5</c:v>
                </c:pt>
                <c:pt idx="2530">
                  <c:v>-1.0000000000000001E-5</c:v>
                </c:pt>
                <c:pt idx="2531">
                  <c:v>-1.0000000000000001E-5</c:v>
                </c:pt>
                <c:pt idx="2532">
                  <c:v>-1.0000000000000001E-5</c:v>
                </c:pt>
                <c:pt idx="2533">
                  <c:v>-1.0000000000000001E-5</c:v>
                </c:pt>
                <c:pt idx="2534">
                  <c:v>-1.0000000000000001E-5</c:v>
                </c:pt>
                <c:pt idx="2535">
                  <c:v>-1.0000000000000001E-5</c:v>
                </c:pt>
                <c:pt idx="2536">
                  <c:v>-1.0000000000000001E-5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1.0000000000000001E-5</c:v>
                </c:pt>
                <c:pt idx="2544">
                  <c:v>1.0000000000000001E-5</c:v>
                </c:pt>
                <c:pt idx="2545">
                  <c:v>1.0000000000000001E-5</c:v>
                </c:pt>
                <c:pt idx="2546">
                  <c:v>1.0000000000000001E-5</c:v>
                </c:pt>
                <c:pt idx="2547">
                  <c:v>1.0000000000000001E-5</c:v>
                </c:pt>
                <c:pt idx="2548">
                  <c:v>1.0000000000000001E-5</c:v>
                </c:pt>
                <c:pt idx="2549">
                  <c:v>1.0000000000000001E-5</c:v>
                </c:pt>
                <c:pt idx="2550">
                  <c:v>1.0000000000000001E-5</c:v>
                </c:pt>
                <c:pt idx="2551">
                  <c:v>1.0000000000000001E-5</c:v>
                </c:pt>
                <c:pt idx="2552">
                  <c:v>1.0000000000000001E-5</c:v>
                </c:pt>
                <c:pt idx="2553">
                  <c:v>1.0000000000000001E-5</c:v>
                </c:pt>
                <c:pt idx="2554">
                  <c:v>1.0000000000000001E-5</c:v>
                </c:pt>
                <c:pt idx="2555">
                  <c:v>1.0000000000000001E-5</c:v>
                </c:pt>
                <c:pt idx="2556">
                  <c:v>1.0000000000000001E-5</c:v>
                </c:pt>
                <c:pt idx="2557">
                  <c:v>1.0000000000000001E-5</c:v>
                </c:pt>
                <c:pt idx="2558">
                  <c:v>1.0000000000000001E-5</c:v>
                </c:pt>
                <c:pt idx="2559">
                  <c:v>1.0000000000000001E-5</c:v>
                </c:pt>
                <c:pt idx="2560">
                  <c:v>1.0000000000000001E-5</c:v>
                </c:pt>
                <c:pt idx="2561">
                  <c:v>1.0000000000000001E-5</c:v>
                </c:pt>
                <c:pt idx="2562">
                  <c:v>1.0000000000000001E-5</c:v>
                </c:pt>
                <c:pt idx="2563">
                  <c:v>1.0000000000000001E-5</c:v>
                </c:pt>
                <c:pt idx="2564">
                  <c:v>1.0000000000000001E-5</c:v>
                </c:pt>
                <c:pt idx="2565">
                  <c:v>1.0000000000000001E-5</c:v>
                </c:pt>
                <c:pt idx="2566">
                  <c:v>1.0000000000000001E-5</c:v>
                </c:pt>
                <c:pt idx="2567">
                  <c:v>1.0000000000000001E-5</c:v>
                </c:pt>
                <c:pt idx="2568">
                  <c:v>1.0000000000000001E-5</c:v>
                </c:pt>
                <c:pt idx="2569">
                  <c:v>1.0000000000000001E-5</c:v>
                </c:pt>
                <c:pt idx="2570">
                  <c:v>1.0000000000000001E-5</c:v>
                </c:pt>
                <c:pt idx="2571">
                  <c:v>1.0000000000000001E-5</c:v>
                </c:pt>
                <c:pt idx="2572">
                  <c:v>1.0000000000000001E-5</c:v>
                </c:pt>
                <c:pt idx="2573">
                  <c:v>1.0000000000000001E-5</c:v>
                </c:pt>
                <c:pt idx="2574">
                  <c:v>1.0000000000000001E-5</c:v>
                </c:pt>
                <c:pt idx="2575">
                  <c:v>1.0000000000000001E-5</c:v>
                </c:pt>
                <c:pt idx="2576">
                  <c:v>1.0000000000000001E-5</c:v>
                </c:pt>
                <c:pt idx="2577">
                  <c:v>1.0000000000000001E-5</c:v>
                </c:pt>
                <c:pt idx="2578">
                  <c:v>1.0000000000000001E-5</c:v>
                </c:pt>
                <c:pt idx="2579">
                  <c:v>1.0000000000000001E-5</c:v>
                </c:pt>
                <c:pt idx="2580">
                  <c:v>1.0000000000000001E-5</c:v>
                </c:pt>
                <c:pt idx="2581">
                  <c:v>1.0000000000000001E-5</c:v>
                </c:pt>
                <c:pt idx="2582">
                  <c:v>1.0000000000000001E-5</c:v>
                </c:pt>
                <c:pt idx="2583">
                  <c:v>1.0000000000000001E-5</c:v>
                </c:pt>
                <c:pt idx="2584">
                  <c:v>1.0000000000000001E-5</c:v>
                </c:pt>
                <c:pt idx="2585">
                  <c:v>1.0000000000000001E-5</c:v>
                </c:pt>
                <c:pt idx="2586">
                  <c:v>1.0000000000000001E-5</c:v>
                </c:pt>
                <c:pt idx="2587">
                  <c:v>1.0000000000000001E-5</c:v>
                </c:pt>
                <c:pt idx="2588">
                  <c:v>1.0000000000000001E-5</c:v>
                </c:pt>
                <c:pt idx="2589">
                  <c:v>1.0000000000000001E-5</c:v>
                </c:pt>
                <c:pt idx="2590">
                  <c:v>1.0000000000000001E-5</c:v>
                </c:pt>
                <c:pt idx="2591">
                  <c:v>1.0000000000000001E-5</c:v>
                </c:pt>
                <c:pt idx="2592">
                  <c:v>1.0000000000000001E-5</c:v>
                </c:pt>
                <c:pt idx="2593">
                  <c:v>1.0000000000000001E-5</c:v>
                </c:pt>
                <c:pt idx="2594">
                  <c:v>1.0000000000000001E-5</c:v>
                </c:pt>
                <c:pt idx="2595">
                  <c:v>1.0000000000000001E-5</c:v>
                </c:pt>
                <c:pt idx="2596">
                  <c:v>1.0000000000000001E-5</c:v>
                </c:pt>
                <c:pt idx="2597">
                  <c:v>1.0000000000000001E-5</c:v>
                </c:pt>
                <c:pt idx="2598">
                  <c:v>1.0000000000000001E-5</c:v>
                </c:pt>
                <c:pt idx="2599">
                  <c:v>1.0000000000000001E-5</c:v>
                </c:pt>
                <c:pt idx="2600">
                  <c:v>1.0000000000000001E-5</c:v>
                </c:pt>
                <c:pt idx="2601">
                  <c:v>1.0000000000000001E-5</c:v>
                </c:pt>
                <c:pt idx="2602">
                  <c:v>2.0000000000000002E-5</c:v>
                </c:pt>
                <c:pt idx="2603">
                  <c:v>2.0000000000000002E-5</c:v>
                </c:pt>
                <c:pt idx="2604">
                  <c:v>2.0000000000000002E-5</c:v>
                </c:pt>
                <c:pt idx="2605">
                  <c:v>2.0000000000000002E-5</c:v>
                </c:pt>
                <c:pt idx="2606">
                  <c:v>2.0000000000000002E-5</c:v>
                </c:pt>
                <c:pt idx="2607">
                  <c:v>2.0000000000000002E-5</c:v>
                </c:pt>
                <c:pt idx="2608">
                  <c:v>2.0000000000000002E-5</c:v>
                </c:pt>
                <c:pt idx="2609">
                  <c:v>2.0000000000000002E-5</c:v>
                </c:pt>
                <c:pt idx="2610">
                  <c:v>2.0000000000000002E-5</c:v>
                </c:pt>
                <c:pt idx="2611">
                  <c:v>2.0000000000000002E-5</c:v>
                </c:pt>
                <c:pt idx="2612">
                  <c:v>2.0000000000000002E-5</c:v>
                </c:pt>
                <c:pt idx="2613">
                  <c:v>2.0000000000000002E-5</c:v>
                </c:pt>
                <c:pt idx="2614">
                  <c:v>1.0000000000000001E-5</c:v>
                </c:pt>
                <c:pt idx="2615">
                  <c:v>1.0000000000000001E-5</c:v>
                </c:pt>
                <c:pt idx="2616">
                  <c:v>1.0000000000000001E-5</c:v>
                </c:pt>
                <c:pt idx="2617">
                  <c:v>1.0000000000000001E-5</c:v>
                </c:pt>
                <c:pt idx="2618">
                  <c:v>1.0000000000000001E-5</c:v>
                </c:pt>
                <c:pt idx="2619">
                  <c:v>1.0000000000000001E-5</c:v>
                </c:pt>
                <c:pt idx="2620">
                  <c:v>1.0000000000000001E-5</c:v>
                </c:pt>
                <c:pt idx="2621">
                  <c:v>1.0000000000000001E-5</c:v>
                </c:pt>
                <c:pt idx="2622">
                  <c:v>1.0000000000000001E-5</c:v>
                </c:pt>
                <c:pt idx="2623">
                  <c:v>0</c:v>
                </c:pt>
                <c:pt idx="2624">
                  <c:v>1.0000000000000001E-5</c:v>
                </c:pt>
                <c:pt idx="2625">
                  <c:v>1.0000000000000001E-5</c:v>
                </c:pt>
                <c:pt idx="2626">
                  <c:v>1.0000000000000001E-5</c:v>
                </c:pt>
                <c:pt idx="2627">
                  <c:v>1.0000000000000001E-5</c:v>
                </c:pt>
                <c:pt idx="2628">
                  <c:v>1.0000000000000001E-5</c:v>
                </c:pt>
                <c:pt idx="2629">
                  <c:v>1.0000000000000001E-5</c:v>
                </c:pt>
                <c:pt idx="2630">
                  <c:v>1.0000000000000001E-5</c:v>
                </c:pt>
                <c:pt idx="2631">
                  <c:v>1.0000000000000001E-5</c:v>
                </c:pt>
                <c:pt idx="2632">
                  <c:v>1.0000000000000001E-5</c:v>
                </c:pt>
                <c:pt idx="2633">
                  <c:v>1.0000000000000001E-5</c:v>
                </c:pt>
                <c:pt idx="2634">
                  <c:v>1.0000000000000001E-5</c:v>
                </c:pt>
                <c:pt idx="2635">
                  <c:v>1.0000000000000001E-5</c:v>
                </c:pt>
                <c:pt idx="2636">
                  <c:v>1.0000000000000001E-5</c:v>
                </c:pt>
                <c:pt idx="2637">
                  <c:v>1.0000000000000001E-5</c:v>
                </c:pt>
                <c:pt idx="2638">
                  <c:v>1.0000000000000001E-5</c:v>
                </c:pt>
                <c:pt idx="2639">
                  <c:v>1.0000000000000001E-5</c:v>
                </c:pt>
                <c:pt idx="2640">
                  <c:v>1.0000000000000001E-5</c:v>
                </c:pt>
                <c:pt idx="2641">
                  <c:v>1.0000000000000001E-5</c:v>
                </c:pt>
                <c:pt idx="2642">
                  <c:v>1.0000000000000001E-5</c:v>
                </c:pt>
                <c:pt idx="2643">
                  <c:v>2.0000000000000002E-5</c:v>
                </c:pt>
                <c:pt idx="2644">
                  <c:v>2.0000000000000002E-5</c:v>
                </c:pt>
                <c:pt idx="2645">
                  <c:v>2.0000000000000002E-5</c:v>
                </c:pt>
                <c:pt idx="2646">
                  <c:v>2.0000000000000002E-5</c:v>
                </c:pt>
                <c:pt idx="2647">
                  <c:v>2.0000000000000002E-5</c:v>
                </c:pt>
                <c:pt idx="2648">
                  <c:v>2.0000000000000002E-5</c:v>
                </c:pt>
                <c:pt idx="2649">
                  <c:v>2.0000000000000002E-5</c:v>
                </c:pt>
                <c:pt idx="2650">
                  <c:v>1.0000000000000001E-5</c:v>
                </c:pt>
                <c:pt idx="2651">
                  <c:v>1.0000000000000001E-5</c:v>
                </c:pt>
                <c:pt idx="2652">
                  <c:v>1.0000000000000001E-5</c:v>
                </c:pt>
                <c:pt idx="2653">
                  <c:v>1.0000000000000001E-5</c:v>
                </c:pt>
                <c:pt idx="2654">
                  <c:v>1.0000000000000001E-5</c:v>
                </c:pt>
                <c:pt idx="2655">
                  <c:v>1.0000000000000001E-5</c:v>
                </c:pt>
                <c:pt idx="2656">
                  <c:v>1.0000000000000001E-5</c:v>
                </c:pt>
                <c:pt idx="2657">
                  <c:v>1.0000000000000001E-5</c:v>
                </c:pt>
                <c:pt idx="2658">
                  <c:v>1.0000000000000001E-5</c:v>
                </c:pt>
                <c:pt idx="2659">
                  <c:v>2.0000000000000002E-5</c:v>
                </c:pt>
                <c:pt idx="2660">
                  <c:v>2.0000000000000002E-5</c:v>
                </c:pt>
                <c:pt idx="2661">
                  <c:v>2.0000000000000002E-5</c:v>
                </c:pt>
                <c:pt idx="2662">
                  <c:v>2.0000000000000002E-5</c:v>
                </c:pt>
                <c:pt idx="2663">
                  <c:v>2.0000000000000002E-5</c:v>
                </c:pt>
                <c:pt idx="2664">
                  <c:v>2.0000000000000002E-5</c:v>
                </c:pt>
                <c:pt idx="2665">
                  <c:v>2.0000000000000002E-5</c:v>
                </c:pt>
                <c:pt idx="2666">
                  <c:v>2.0000000000000002E-5</c:v>
                </c:pt>
                <c:pt idx="2667">
                  <c:v>2.0000000000000002E-5</c:v>
                </c:pt>
                <c:pt idx="2668">
                  <c:v>2.0000000000000002E-5</c:v>
                </c:pt>
                <c:pt idx="2669">
                  <c:v>2.0000000000000002E-5</c:v>
                </c:pt>
                <c:pt idx="2670">
                  <c:v>2.0000000000000002E-5</c:v>
                </c:pt>
                <c:pt idx="2671">
                  <c:v>1.0000000000000001E-5</c:v>
                </c:pt>
                <c:pt idx="2672">
                  <c:v>1.0000000000000001E-5</c:v>
                </c:pt>
                <c:pt idx="2673">
                  <c:v>1.0000000000000001E-5</c:v>
                </c:pt>
                <c:pt idx="2674">
                  <c:v>1.0000000000000001E-5</c:v>
                </c:pt>
                <c:pt idx="2675">
                  <c:v>1.0000000000000001E-5</c:v>
                </c:pt>
                <c:pt idx="2676">
                  <c:v>1.0000000000000001E-5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1.0000000000000001E-5</c:v>
                </c:pt>
                <c:pt idx="2685">
                  <c:v>1.0000000000000001E-5</c:v>
                </c:pt>
                <c:pt idx="2686">
                  <c:v>1.0000000000000001E-5</c:v>
                </c:pt>
                <c:pt idx="2687">
                  <c:v>1.0000000000000001E-5</c:v>
                </c:pt>
                <c:pt idx="2688">
                  <c:v>1.0000000000000001E-5</c:v>
                </c:pt>
                <c:pt idx="2689">
                  <c:v>1.0000000000000001E-5</c:v>
                </c:pt>
                <c:pt idx="2690">
                  <c:v>1.0000000000000001E-5</c:v>
                </c:pt>
                <c:pt idx="2691">
                  <c:v>1.0000000000000001E-5</c:v>
                </c:pt>
                <c:pt idx="2692">
                  <c:v>1.0000000000000001E-5</c:v>
                </c:pt>
                <c:pt idx="2693">
                  <c:v>1.0000000000000001E-5</c:v>
                </c:pt>
                <c:pt idx="2694">
                  <c:v>1.0000000000000001E-5</c:v>
                </c:pt>
                <c:pt idx="2695">
                  <c:v>1.0000000000000001E-5</c:v>
                </c:pt>
                <c:pt idx="2696">
                  <c:v>1.0000000000000001E-5</c:v>
                </c:pt>
                <c:pt idx="2697">
                  <c:v>1.0000000000000001E-5</c:v>
                </c:pt>
                <c:pt idx="2698">
                  <c:v>1.0000000000000001E-5</c:v>
                </c:pt>
                <c:pt idx="2699">
                  <c:v>1.0000000000000001E-5</c:v>
                </c:pt>
                <c:pt idx="2700">
                  <c:v>1.0000000000000001E-5</c:v>
                </c:pt>
                <c:pt idx="2701">
                  <c:v>1.0000000000000001E-5</c:v>
                </c:pt>
                <c:pt idx="2702">
                  <c:v>1.0000000000000001E-5</c:v>
                </c:pt>
                <c:pt idx="2703">
                  <c:v>1.0000000000000001E-5</c:v>
                </c:pt>
                <c:pt idx="2704">
                  <c:v>1.0000000000000001E-5</c:v>
                </c:pt>
                <c:pt idx="2705">
                  <c:v>1.0000000000000001E-5</c:v>
                </c:pt>
                <c:pt idx="2706">
                  <c:v>1.0000000000000001E-5</c:v>
                </c:pt>
                <c:pt idx="2707">
                  <c:v>1.0000000000000001E-5</c:v>
                </c:pt>
                <c:pt idx="2708">
                  <c:v>1.0000000000000001E-5</c:v>
                </c:pt>
                <c:pt idx="2709">
                  <c:v>1.0000000000000001E-5</c:v>
                </c:pt>
                <c:pt idx="2710">
                  <c:v>1.0000000000000001E-5</c:v>
                </c:pt>
                <c:pt idx="2711">
                  <c:v>1.0000000000000001E-5</c:v>
                </c:pt>
                <c:pt idx="2712">
                  <c:v>1.0000000000000001E-5</c:v>
                </c:pt>
                <c:pt idx="2713">
                  <c:v>1.0000000000000001E-5</c:v>
                </c:pt>
                <c:pt idx="2714">
                  <c:v>1.0000000000000001E-5</c:v>
                </c:pt>
                <c:pt idx="2715">
                  <c:v>1.0000000000000001E-5</c:v>
                </c:pt>
                <c:pt idx="2716">
                  <c:v>1.0000000000000001E-5</c:v>
                </c:pt>
                <c:pt idx="2717">
                  <c:v>1.0000000000000001E-5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-1.0000000000000001E-5</c:v>
                </c:pt>
                <c:pt idx="2728">
                  <c:v>-1.0000000000000001E-5</c:v>
                </c:pt>
                <c:pt idx="2729">
                  <c:v>-1.0000000000000001E-5</c:v>
                </c:pt>
                <c:pt idx="2730">
                  <c:v>-1.0000000000000001E-5</c:v>
                </c:pt>
                <c:pt idx="2731">
                  <c:v>-1.0000000000000001E-5</c:v>
                </c:pt>
                <c:pt idx="2732">
                  <c:v>-1.0000000000000001E-5</c:v>
                </c:pt>
                <c:pt idx="2733">
                  <c:v>-1.0000000000000001E-5</c:v>
                </c:pt>
                <c:pt idx="2734">
                  <c:v>-1.0000000000000001E-5</c:v>
                </c:pt>
                <c:pt idx="2735">
                  <c:v>-1.0000000000000001E-5</c:v>
                </c:pt>
                <c:pt idx="2736">
                  <c:v>-1.0000000000000001E-5</c:v>
                </c:pt>
                <c:pt idx="2737">
                  <c:v>-1.0000000000000001E-5</c:v>
                </c:pt>
                <c:pt idx="2738">
                  <c:v>-1.0000000000000001E-5</c:v>
                </c:pt>
                <c:pt idx="2739">
                  <c:v>-1.0000000000000001E-5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1.0000000000000001E-5</c:v>
                </c:pt>
                <c:pt idx="2750">
                  <c:v>1.0000000000000001E-5</c:v>
                </c:pt>
                <c:pt idx="2751">
                  <c:v>1.0000000000000001E-5</c:v>
                </c:pt>
                <c:pt idx="2752">
                  <c:v>1.0000000000000001E-5</c:v>
                </c:pt>
                <c:pt idx="2753">
                  <c:v>1.0000000000000001E-5</c:v>
                </c:pt>
                <c:pt idx="2754">
                  <c:v>1.0000000000000001E-5</c:v>
                </c:pt>
                <c:pt idx="2755">
                  <c:v>1.0000000000000001E-5</c:v>
                </c:pt>
                <c:pt idx="2756">
                  <c:v>1.0000000000000001E-5</c:v>
                </c:pt>
                <c:pt idx="2757">
                  <c:v>1.0000000000000001E-5</c:v>
                </c:pt>
                <c:pt idx="2758">
                  <c:v>1.0000000000000001E-5</c:v>
                </c:pt>
                <c:pt idx="2759">
                  <c:v>1.0000000000000001E-5</c:v>
                </c:pt>
                <c:pt idx="2760">
                  <c:v>1.0000000000000001E-5</c:v>
                </c:pt>
                <c:pt idx="2761">
                  <c:v>1.0000000000000001E-5</c:v>
                </c:pt>
                <c:pt idx="2762">
                  <c:v>1.0000000000000001E-5</c:v>
                </c:pt>
                <c:pt idx="2763">
                  <c:v>1.0000000000000001E-5</c:v>
                </c:pt>
                <c:pt idx="2764">
                  <c:v>1.0000000000000001E-5</c:v>
                </c:pt>
                <c:pt idx="2765">
                  <c:v>1.0000000000000001E-5</c:v>
                </c:pt>
                <c:pt idx="2766">
                  <c:v>1.0000000000000001E-5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1.0000000000000001E-5</c:v>
                </c:pt>
                <c:pt idx="2777">
                  <c:v>1.0000000000000001E-5</c:v>
                </c:pt>
                <c:pt idx="2778">
                  <c:v>1.0000000000000001E-5</c:v>
                </c:pt>
                <c:pt idx="2779">
                  <c:v>1.0000000000000001E-5</c:v>
                </c:pt>
                <c:pt idx="2780">
                  <c:v>2.0000000000000002E-5</c:v>
                </c:pt>
                <c:pt idx="2781">
                  <c:v>2.0000000000000002E-5</c:v>
                </c:pt>
                <c:pt idx="2782">
                  <c:v>2.0000000000000002E-5</c:v>
                </c:pt>
                <c:pt idx="2783">
                  <c:v>2.0000000000000002E-5</c:v>
                </c:pt>
                <c:pt idx="2784">
                  <c:v>2.0000000000000002E-5</c:v>
                </c:pt>
                <c:pt idx="2785">
                  <c:v>2.0000000000000002E-5</c:v>
                </c:pt>
                <c:pt idx="2786">
                  <c:v>2.0000000000000002E-5</c:v>
                </c:pt>
                <c:pt idx="2787">
                  <c:v>2.0000000000000002E-5</c:v>
                </c:pt>
                <c:pt idx="2788">
                  <c:v>2.0000000000000002E-5</c:v>
                </c:pt>
                <c:pt idx="2789">
                  <c:v>2.0000000000000002E-5</c:v>
                </c:pt>
                <c:pt idx="2790">
                  <c:v>2.0000000000000002E-5</c:v>
                </c:pt>
                <c:pt idx="2791">
                  <c:v>2.0000000000000002E-5</c:v>
                </c:pt>
                <c:pt idx="2792">
                  <c:v>1.0000000000000001E-5</c:v>
                </c:pt>
                <c:pt idx="2793">
                  <c:v>1.0000000000000001E-5</c:v>
                </c:pt>
                <c:pt idx="2794">
                  <c:v>1.0000000000000001E-5</c:v>
                </c:pt>
                <c:pt idx="2795">
                  <c:v>1.0000000000000001E-5</c:v>
                </c:pt>
                <c:pt idx="2796">
                  <c:v>1.0000000000000001E-5</c:v>
                </c:pt>
                <c:pt idx="2797">
                  <c:v>1.0000000000000001E-5</c:v>
                </c:pt>
                <c:pt idx="2798">
                  <c:v>1.0000000000000001E-5</c:v>
                </c:pt>
                <c:pt idx="2799">
                  <c:v>1.0000000000000001E-5</c:v>
                </c:pt>
                <c:pt idx="2800">
                  <c:v>1.0000000000000001E-5</c:v>
                </c:pt>
                <c:pt idx="2801">
                  <c:v>1.0000000000000001E-5</c:v>
                </c:pt>
                <c:pt idx="2802">
                  <c:v>1.0000000000000001E-5</c:v>
                </c:pt>
                <c:pt idx="2803">
                  <c:v>2.0000000000000002E-5</c:v>
                </c:pt>
                <c:pt idx="2804">
                  <c:v>2.0000000000000002E-5</c:v>
                </c:pt>
                <c:pt idx="2805">
                  <c:v>2.0000000000000002E-5</c:v>
                </c:pt>
                <c:pt idx="2806">
                  <c:v>2.0000000000000002E-5</c:v>
                </c:pt>
                <c:pt idx="2807">
                  <c:v>2.0000000000000002E-5</c:v>
                </c:pt>
                <c:pt idx="2808">
                  <c:v>2.0000000000000002E-5</c:v>
                </c:pt>
                <c:pt idx="2809">
                  <c:v>2.0000000000000002E-5</c:v>
                </c:pt>
                <c:pt idx="2810">
                  <c:v>2.0000000000000002E-5</c:v>
                </c:pt>
                <c:pt idx="2811">
                  <c:v>2.0000000000000002E-5</c:v>
                </c:pt>
                <c:pt idx="2812">
                  <c:v>2.0000000000000002E-5</c:v>
                </c:pt>
                <c:pt idx="2813">
                  <c:v>2.0000000000000002E-5</c:v>
                </c:pt>
                <c:pt idx="2814">
                  <c:v>2.0000000000000002E-5</c:v>
                </c:pt>
                <c:pt idx="2815">
                  <c:v>2.0000000000000002E-5</c:v>
                </c:pt>
                <c:pt idx="2816">
                  <c:v>2.0000000000000002E-5</c:v>
                </c:pt>
                <c:pt idx="2817">
                  <c:v>2.0000000000000002E-5</c:v>
                </c:pt>
                <c:pt idx="2818">
                  <c:v>2.0000000000000002E-5</c:v>
                </c:pt>
                <c:pt idx="2819">
                  <c:v>2.0000000000000002E-5</c:v>
                </c:pt>
                <c:pt idx="2820">
                  <c:v>2.0000000000000002E-5</c:v>
                </c:pt>
                <c:pt idx="2821">
                  <c:v>2.0000000000000002E-5</c:v>
                </c:pt>
                <c:pt idx="2822">
                  <c:v>2.0000000000000002E-5</c:v>
                </c:pt>
                <c:pt idx="2823">
                  <c:v>2.0000000000000002E-5</c:v>
                </c:pt>
                <c:pt idx="2824">
                  <c:v>2.0000000000000002E-5</c:v>
                </c:pt>
                <c:pt idx="2825">
                  <c:v>2.0000000000000002E-5</c:v>
                </c:pt>
                <c:pt idx="2826">
                  <c:v>2.0000000000000002E-5</c:v>
                </c:pt>
                <c:pt idx="2827">
                  <c:v>2.0000000000000002E-5</c:v>
                </c:pt>
                <c:pt idx="2828">
                  <c:v>2.0000000000000002E-5</c:v>
                </c:pt>
                <c:pt idx="2829">
                  <c:v>3.0000000000000001E-5</c:v>
                </c:pt>
                <c:pt idx="2830">
                  <c:v>3.0000000000000001E-5</c:v>
                </c:pt>
                <c:pt idx="2831">
                  <c:v>3.0000000000000001E-5</c:v>
                </c:pt>
                <c:pt idx="2832">
                  <c:v>4.0000000000000003E-5</c:v>
                </c:pt>
                <c:pt idx="2833">
                  <c:v>4.0000000000000003E-5</c:v>
                </c:pt>
                <c:pt idx="2834">
                  <c:v>5.0000000000000002E-5</c:v>
                </c:pt>
                <c:pt idx="2835">
                  <c:v>5.0000000000000002E-5</c:v>
                </c:pt>
                <c:pt idx="2836">
                  <c:v>5.0000000000000002E-5</c:v>
                </c:pt>
                <c:pt idx="2837">
                  <c:v>5.0000000000000002E-5</c:v>
                </c:pt>
                <c:pt idx="2838">
                  <c:v>6.0000000000000002E-5</c:v>
                </c:pt>
                <c:pt idx="2839">
                  <c:v>6.0000000000000002E-5</c:v>
                </c:pt>
                <c:pt idx="2840">
                  <c:v>5.0000000000000002E-5</c:v>
                </c:pt>
                <c:pt idx="2841">
                  <c:v>5.0000000000000002E-5</c:v>
                </c:pt>
                <c:pt idx="2842">
                  <c:v>5.0000000000000002E-5</c:v>
                </c:pt>
                <c:pt idx="2843">
                  <c:v>5.0000000000000002E-5</c:v>
                </c:pt>
                <c:pt idx="2844">
                  <c:v>4.0000000000000003E-5</c:v>
                </c:pt>
                <c:pt idx="2845">
                  <c:v>4.0000000000000003E-5</c:v>
                </c:pt>
                <c:pt idx="2846">
                  <c:v>3.0000000000000001E-5</c:v>
                </c:pt>
                <c:pt idx="2847">
                  <c:v>3.0000000000000001E-5</c:v>
                </c:pt>
                <c:pt idx="2848">
                  <c:v>3.0000000000000001E-5</c:v>
                </c:pt>
                <c:pt idx="2849">
                  <c:v>2.0000000000000002E-5</c:v>
                </c:pt>
                <c:pt idx="2850">
                  <c:v>2.0000000000000002E-5</c:v>
                </c:pt>
                <c:pt idx="2851">
                  <c:v>2.0000000000000002E-5</c:v>
                </c:pt>
                <c:pt idx="2852">
                  <c:v>1.0000000000000001E-5</c:v>
                </c:pt>
                <c:pt idx="2853">
                  <c:v>1.0000000000000001E-5</c:v>
                </c:pt>
                <c:pt idx="2854">
                  <c:v>1.0000000000000001E-5</c:v>
                </c:pt>
                <c:pt idx="2855">
                  <c:v>1.0000000000000001E-5</c:v>
                </c:pt>
                <c:pt idx="2856">
                  <c:v>1.0000000000000001E-5</c:v>
                </c:pt>
                <c:pt idx="2857">
                  <c:v>1.0000000000000001E-5</c:v>
                </c:pt>
                <c:pt idx="2858">
                  <c:v>1.0000000000000001E-5</c:v>
                </c:pt>
                <c:pt idx="2859">
                  <c:v>1.0000000000000001E-5</c:v>
                </c:pt>
                <c:pt idx="2860">
                  <c:v>1.0000000000000001E-5</c:v>
                </c:pt>
                <c:pt idx="2861">
                  <c:v>2.0000000000000002E-5</c:v>
                </c:pt>
                <c:pt idx="2862">
                  <c:v>2.0000000000000002E-5</c:v>
                </c:pt>
                <c:pt idx="2863">
                  <c:v>2.0000000000000002E-5</c:v>
                </c:pt>
                <c:pt idx="2864">
                  <c:v>2.0000000000000002E-5</c:v>
                </c:pt>
                <c:pt idx="2865">
                  <c:v>2.0000000000000002E-5</c:v>
                </c:pt>
                <c:pt idx="2866">
                  <c:v>2.0000000000000002E-5</c:v>
                </c:pt>
                <c:pt idx="2867">
                  <c:v>2.0000000000000002E-5</c:v>
                </c:pt>
                <c:pt idx="2868">
                  <c:v>2.0000000000000002E-5</c:v>
                </c:pt>
                <c:pt idx="2869">
                  <c:v>2.0000000000000002E-5</c:v>
                </c:pt>
                <c:pt idx="2870">
                  <c:v>2.0000000000000002E-5</c:v>
                </c:pt>
                <c:pt idx="2871">
                  <c:v>2.0000000000000002E-5</c:v>
                </c:pt>
                <c:pt idx="2872">
                  <c:v>2.0000000000000002E-5</c:v>
                </c:pt>
                <c:pt idx="2873">
                  <c:v>2.0000000000000002E-5</c:v>
                </c:pt>
                <c:pt idx="2874">
                  <c:v>2.0000000000000002E-5</c:v>
                </c:pt>
                <c:pt idx="2875">
                  <c:v>2.0000000000000002E-5</c:v>
                </c:pt>
                <c:pt idx="2876">
                  <c:v>2.0000000000000002E-5</c:v>
                </c:pt>
                <c:pt idx="2877">
                  <c:v>2.0000000000000002E-5</c:v>
                </c:pt>
                <c:pt idx="2878">
                  <c:v>2.0000000000000002E-5</c:v>
                </c:pt>
                <c:pt idx="2879">
                  <c:v>2.0000000000000002E-5</c:v>
                </c:pt>
                <c:pt idx="2880">
                  <c:v>2.0000000000000002E-5</c:v>
                </c:pt>
                <c:pt idx="2881">
                  <c:v>2.0000000000000002E-5</c:v>
                </c:pt>
                <c:pt idx="2882">
                  <c:v>2.0000000000000002E-5</c:v>
                </c:pt>
                <c:pt idx="2883">
                  <c:v>2.0000000000000002E-5</c:v>
                </c:pt>
                <c:pt idx="2884">
                  <c:v>2.0000000000000002E-5</c:v>
                </c:pt>
                <c:pt idx="2885">
                  <c:v>2.0000000000000002E-5</c:v>
                </c:pt>
                <c:pt idx="2886">
                  <c:v>2.0000000000000002E-5</c:v>
                </c:pt>
                <c:pt idx="2887">
                  <c:v>2.0000000000000002E-5</c:v>
                </c:pt>
                <c:pt idx="2888">
                  <c:v>1.0000000000000001E-5</c:v>
                </c:pt>
                <c:pt idx="2889">
                  <c:v>1.0000000000000001E-5</c:v>
                </c:pt>
                <c:pt idx="2890">
                  <c:v>1.0000000000000001E-5</c:v>
                </c:pt>
                <c:pt idx="2891">
                  <c:v>1.0000000000000001E-5</c:v>
                </c:pt>
                <c:pt idx="2892">
                  <c:v>1.0000000000000001E-5</c:v>
                </c:pt>
                <c:pt idx="2893">
                  <c:v>1.0000000000000001E-5</c:v>
                </c:pt>
                <c:pt idx="2894">
                  <c:v>1.0000000000000001E-5</c:v>
                </c:pt>
                <c:pt idx="2895">
                  <c:v>2.0000000000000002E-5</c:v>
                </c:pt>
                <c:pt idx="2896">
                  <c:v>2.0000000000000002E-5</c:v>
                </c:pt>
                <c:pt idx="2897">
                  <c:v>2.0000000000000002E-5</c:v>
                </c:pt>
                <c:pt idx="2898">
                  <c:v>2.0000000000000002E-5</c:v>
                </c:pt>
                <c:pt idx="2899">
                  <c:v>2.0000000000000002E-5</c:v>
                </c:pt>
                <c:pt idx="2900">
                  <c:v>2.0000000000000002E-5</c:v>
                </c:pt>
                <c:pt idx="2901">
                  <c:v>2.0000000000000002E-5</c:v>
                </c:pt>
                <c:pt idx="2902">
                  <c:v>3.0000000000000001E-5</c:v>
                </c:pt>
                <c:pt idx="2903">
                  <c:v>3.0000000000000001E-5</c:v>
                </c:pt>
                <c:pt idx="2904">
                  <c:v>3.0000000000000001E-5</c:v>
                </c:pt>
                <c:pt idx="2905">
                  <c:v>3.0000000000000001E-5</c:v>
                </c:pt>
                <c:pt idx="2906">
                  <c:v>3.0000000000000001E-5</c:v>
                </c:pt>
                <c:pt idx="2907">
                  <c:v>3.0000000000000001E-5</c:v>
                </c:pt>
                <c:pt idx="2908">
                  <c:v>3.0000000000000001E-5</c:v>
                </c:pt>
                <c:pt idx="2909">
                  <c:v>3.0000000000000001E-5</c:v>
                </c:pt>
                <c:pt idx="2910">
                  <c:v>3.0000000000000001E-5</c:v>
                </c:pt>
                <c:pt idx="2911">
                  <c:v>3.0000000000000001E-5</c:v>
                </c:pt>
                <c:pt idx="2912">
                  <c:v>3.0000000000000001E-5</c:v>
                </c:pt>
                <c:pt idx="2913">
                  <c:v>3.0000000000000001E-5</c:v>
                </c:pt>
                <c:pt idx="2914">
                  <c:v>4.0000000000000003E-5</c:v>
                </c:pt>
                <c:pt idx="2915">
                  <c:v>4.0000000000000003E-5</c:v>
                </c:pt>
                <c:pt idx="2916">
                  <c:v>4.0000000000000003E-5</c:v>
                </c:pt>
                <c:pt idx="2917">
                  <c:v>4.0000000000000003E-5</c:v>
                </c:pt>
                <c:pt idx="2918">
                  <c:v>4.0000000000000003E-5</c:v>
                </c:pt>
                <c:pt idx="2919">
                  <c:v>4.0000000000000003E-5</c:v>
                </c:pt>
                <c:pt idx="2920">
                  <c:v>4.0000000000000003E-5</c:v>
                </c:pt>
                <c:pt idx="2921">
                  <c:v>4.0000000000000003E-5</c:v>
                </c:pt>
                <c:pt idx="2922">
                  <c:v>5.0000000000000002E-5</c:v>
                </c:pt>
                <c:pt idx="2923">
                  <c:v>5.0000000000000002E-5</c:v>
                </c:pt>
                <c:pt idx="2924">
                  <c:v>5.0000000000000002E-5</c:v>
                </c:pt>
                <c:pt idx="2925">
                  <c:v>5.0000000000000002E-5</c:v>
                </c:pt>
                <c:pt idx="2926">
                  <c:v>5.0000000000000002E-5</c:v>
                </c:pt>
                <c:pt idx="2927">
                  <c:v>5.0000000000000002E-5</c:v>
                </c:pt>
                <c:pt idx="2928">
                  <c:v>4.0000000000000003E-5</c:v>
                </c:pt>
                <c:pt idx="2929">
                  <c:v>4.0000000000000003E-5</c:v>
                </c:pt>
                <c:pt idx="2930">
                  <c:v>4.0000000000000003E-5</c:v>
                </c:pt>
                <c:pt idx="2931">
                  <c:v>4.0000000000000003E-5</c:v>
                </c:pt>
                <c:pt idx="2932">
                  <c:v>4.0000000000000003E-5</c:v>
                </c:pt>
                <c:pt idx="2933">
                  <c:v>4.0000000000000003E-5</c:v>
                </c:pt>
                <c:pt idx="2934">
                  <c:v>3.0000000000000001E-5</c:v>
                </c:pt>
                <c:pt idx="2935">
                  <c:v>3.0000000000000001E-5</c:v>
                </c:pt>
                <c:pt idx="2936">
                  <c:v>3.0000000000000001E-5</c:v>
                </c:pt>
                <c:pt idx="2937">
                  <c:v>3.0000000000000001E-5</c:v>
                </c:pt>
                <c:pt idx="2938">
                  <c:v>3.0000000000000001E-5</c:v>
                </c:pt>
                <c:pt idx="2939">
                  <c:v>2.0000000000000002E-5</c:v>
                </c:pt>
                <c:pt idx="2940">
                  <c:v>2.0000000000000002E-5</c:v>
                </c:pt>
                <c:pt idx="2941">
                  <c:v>2.0000000000000002E-5</c:v>
                </c:pt>
                <c:pt idx="2942">
                  <c:v>2.0000000000000002E-5</c:v>
                </c:pt>
                <c:pt idx="2943">
                  <c:v>2.0000000000000002E-5</c:v>
                </c:pt>
                <c:pt idx="2944">
                  <c:v>2.0000000000000002E-5</c:v>
                </c:pt>
                <c:pt idx="2945">
                  <c:v>2.0000000000000002E-5</c:v>
                </c:pt>
                <c:pt idx="2946">
                  <c:v>2.0000000000000002E-5</c:v>
                </c:pt>
                <c:pt idx="2947">
                  <c:v>2.0000000000000002E-5</c:v>
                </c:pt>
                <c:pt idx="2948">
                  <c:v>2.0000000000000002E-5</c:v>
                </c:pt>
                <c:pt idx="2949">
                  <c:v>2.0000000000000002E-5</c:v>
                </c:pt>
                <c:pt idx="2950">
                  <c:v>2.0000000000000002E-5</c:v>
                </c:pt>
                <c:pt idx="2951">
                  <c:v>2.0000000000000002E-5</c:v>
                </c:pt>
                <c:pt idx="2952">
                  <c:v>2.0000000000000002E-5</c:v>
                </c:pt>
                <c:pt idx="2953">
                  <c:v>2.0000000000000002E-5</c:v>
                </c:pt>
                <c:pt idx="2954">
                  <c:v>2.0000000000000002E-5</c:v>
                </c:pt>
                <c:pt idx="2955">
                  <c:v>2.0000000000000002E-5</c:v>
                </c:pt>
                <c:pt idx="2956">
                  <c:v>2.0000000000000002E-5</c:v>
                </c:pt>
                <c:pt idx="2957">
                  <c:v>2.0000000000000002E-5</c:v>
                </c:pt>
                <c:pt idx="2958">
                  <c:v>2.0000000000000002E-5</c:v>
                </c:pt>
                <c:pt idx="2959">
                  <c:v>2.0000000000000002E-5</c:v>
                </c:pt>
                <c:pt idx="2960">
                  <c:v>1.0000000000000001E-5</c:v>
                </c:pt>
                <c:pt idx="2961">
                  <c:v>1.0000000000000001E-5</c:v>
                </c:pt>
                <c:pt idx="2962">
                  <c:v>1.0000000000000001E-5</c:v>
                </c:pt>
                <c:pt idx="2963">
                  <c:v>1.0000000000000001E-5</c:v>
                </c:pt>
                <c:pt idx="2964">
                  <c:v>1.0000000000000001E-5</c:v>
                </c:pt>
                <c:pt idx="2965">
                  <c:v>1.0000000000000001E-5</c:v>
                </c:pt>
                <c:pt idx="2966">
                  <c:v>1.0000000000000001E-5</c:v>
                </c:pt>
                <c:pt idx="2967">
                  <c:v>1.0000000000000001E-5</c:v>
                </c:pt>
                <c:pt idx="2968">
                  <c:v>1.0000000000000001E-5</c:v>
                </c:pt>
                <c:pt idx="2969">
                  <c:v>1.0000000000000001E-5</c:v>
                </c:pt>
                <c:pt idx="2970">
                  <c:v>1.0000000000000001E-5</c:v>
                </c:pt>
                <c:pt idx="2971">
                  <c:v>1.0000000000000001E-5</c:v>
                </c:pt>
                <c:pt idx="2972">
                  <c:v>2.0000000000000002E-5</c:v>
                </c:pt>
                <c:pt idx="2973">
                  <c:v>2.0000000000000002E-5</c:v>
                </c:pt>
                <c:pt idx="2974">
                  <c:v>2.0000000000000002E-5</c:v>
                </c:pt>
                <c:pt idx="2975">
                  <c:v>2.0000000000000002E-5</c:v>
                </c:pt>
                <c:pt idx="2976">
                  <c:v>3.0000000000000001E-5</c:v>
                </c:pt>
                <c:pt idx="2977">
                  <c:v>3.0000000000000001E-5</c:v>
                </c:pt>
                <c:pt idx="2978">
                  <c:v>3.0000000000000001E-5</c:v>
                </c:pt>
                <c:pt idx="2979">
                  <c:v>3.0000000000000001E-5</c:v>
                </c:pt>
                <c:pt idx="2980">
                  <c:v>3.0000000000000001E-5</c:v>
                </c:pt>
                <c:pt idx="2981">
                  <c:v>4.0000000000000003E-5</c:v>
                </c:pt>
                <c:pt idx="2982">
                  <c:v>4.0000000000000003E-5</c:v>
                </c:pt>
                <c:pt idx="2983">
                  <c:v>4.0000000000000003E-5</c:v>
                </c:pt>
                <c:pt idx="2984">
                  <c:v>4.0000000000000003E-5</c:v>
                </c:pt>
                <c:pt idx="2985">
                  <c:v>4.0000000000000003E-5</c:v>
                </c:pt>
                <c:pt idx="2986">
                  <c:v>4.0000000000000003E-5</c:v>
                </c:pt>
                <c:pt idx="2987">
                  <c:v>4.0000000000000003E-5</c:v>
                </c:pt>
                <c:pt idx="2988">
                  <c:v>4.0000000000000003E-5</c:v>
                </c:pt>
                <c:pt idx="2989">
                  <c:v>3.0000000000000001E-5</c:v>
                </c:pt>
                <c:pt idx="2990">
                  <c:v>3.0000000000000001E-5</c:v>
                </c:pt>
                <c:pt idx="2991">
                  <c:v>3.0000000000000001E-5</c:v>
                </c:pt>
                <c:pt idx="2992">
                  <c:v>3.0000000000000001E-5</c:v>
                </c:pt>
                <c:pt idx="2993">
                  <c:v>3.0000000000000001E-5</c:v>
                </c:pt>
                <c:pt idx="2994">
                  <c:v>3.0000000000000001E-5</c:v>
                </c:pt>
                <c:pt idx="2995">
                  <c:v>3.0000000000000001E-5</c:v>
                </c:pt>
                <c:pt idx="2996">
                  <c:v>3.0000000000000001E-5</c:v>
                </c:pt>
                <c:pt idx="2997">
                  <c:v>3.0000000000000001E-5</c:v>
                </c:pt>
                <c:pt idx="2998">
                  <c:v>3.0000000000000001E-5</c:v>
                </c:pt>
                <c:pt idx="2999">
                  <c:v>3.0000000000000001E-5</c:v>
                </c:pt>
                <c:pt idx="3000">
                  <c:v>3.0000000000000001E-5</c:v>
                </c:pt>
                <c:pt idx="3001">
                  <c:v>4.0000000000000003E-5</c:v>
                </c:pt>
                <c:pt idx="3002">
                  <c:v>4.0000000000000003E-5</c:v>
                </c:pt>
                <c:pt idx="3003">
                  <c:v>4.0000000000000003E-5</c:v>
                </c:pt>
                <c:pt idx="3004">
                  <c:v>4.0000000000000003E-5</c:v>
                </c:pt>
                <c:pt idx="3005">
                  <c:v>3.0000000000000001E-5</c:v>
                </c:pt>
                <c:pt idx="3006">
                  <c:v>3.0000000000000001E-5</c:v>
                </c:pt>
                <c:pt idx="3007">
                  <c:v>3.0000000000000001E-5</c:v>
                </c:pt>
                <c:pt idx="3008">
                  <c:v>3.0000000000000001E-5</c:v>
                </c:pt>
                <c:pt idx="3009">
                  <c:v>3.0000000000000001E-5</c:v>
                </c:pt>
                <c:pt idx="3010">
                  <c:v>3.0000000000000001E-5</c:v>
                </c:pt>
                <c:pt idx="3011">
                  <c:v>3.0000000000000001E-5</c:v>
                </c:pt>
                <c:pt idx="3012">
                  <c:v>2.0000000000000002E-5</c:v>
                </c:pt>
                <c:pt idx="3013">
                  <c:v>2.0000000000000002E-5</c:v>
                </c:pt>
                <c:pt idx="3014">
                  <c:v>2.0000000000000002E-5</c:v>
                </c:pt>
                <c:pt idx="3015">
                  <c:v>2.0000000000000002E-5</c:v>
                </c:pt>
                <c:pt idx="3016">
                  <c:v>2.0000000000000002E-5</c:v>
                </c:pt>
                <c:pt idx="3017">
                  <c:v>2.0000000000000002E-5</c:v>
                </c:pt>
                <c:pt idx="3018">
                  <c:v>2.0000000000000002E-5</c:v>
                </c:pt>
                <c:pt idx="3019">
                  <c:v>2.0000000000000002E-5</c:v>
                </c:pt>
                <c:pt idx="3020">
                  <c:v>2.0000000000000002E-5</c:v>
                </c:pt>
                <c:pt idx="3021">
                  <c:v>2.0000000000000002E-5</c:v>
                </c:pt>
                <c:pt idx="3022">
                  <c:v>3.0000000000000001E-5</c:v>
                </c:pt>
                <c:pt idx="3023">
                  <c:v>3.0000000000000001E-5</c:v>
                </c:pt>
                <c:pt idx="3024">
                  <c:v>3.0000000000000001E-5</c:v>
                </c:pt>
                <c:pt idx="3025">
                  <c:v>3.0000000000000001E-5</c:v>
                </c:pt>
                <c:pt idx="3026">
                  <c:v>3.0000000000000001E-5</c:v>
                </c:pt>
                <c:pt idx="3027">
                  <c:v>4.0000000000000003E-5</c:v>
                </c:pt>
                <c:pt idx="3028">
                  <c:v>4.0000000000000003E-5</c:v>
                </c:pt>
                <c:pt idx="3029">
                  <c:v>4.0000000000000003E-5</c:v>
                </c:pt>
                <c:pt idx="3030">
                  <c:v>4.0000000000000003E-5</c:v>
                </c:pt>
                <c:pt idx="3031">
                  <c:v>4.0000000000000003E-5</c:v>
                </c:pt>
                <c:pt idx="3032">
                  <c:v>4.0000000000000003E-5</c:v>
                </c:pt>
                <c:pt idx="3033">
                  <c:v>4.0000000000000003E-5</c:v>
                </c:pt>
                <c:pt idx="3034">
                  <c:v>5.0000000000000002E-5</c:v>
                </c:pt>
                <c:pt idx="3035">
                  <c:v>5.0000000000000002E-5</c:v>
                </c:pt>
                <c:pt idx="3036">
                  <c:v>5.0000000000000002E-5</c:v>
                </c:pt>
                <c:pt idx="3037">
                  <c:v>5.0000000000000002E-5</c:v>
                </c:pt>
                <c:pt idx="3038">
                  <c:v>5.0000000000000002E-5</c:v>
                </c:pt>
                <c:pt idx="3039">
                  <c:v>5.0000000000000002E-5</c:v>
                </c:pt>
                <c:pt idx="3040">
                  <c:v>5.0000000000000002E-5</c:v>
                </c:pt>
                <c:pt idx="3041">
                  <c:v>5.0000000000000002E-5</c:v>
                </c:pt>
                <c:pt idx="3042">
                  <c:v>5.0000000000000002E-5</c:v>
                </c:pt>
                <c:pt idx="3043">
                  <c:v>5.0000000000000002E-5</c:v>
                </c:pt>
                <c:pt idx="3044">
                  <c:v>5.0000000000000002E-5</c:v>
                </c:pt>
                <c:pt idx="3045">
                  <c:v>5.0000000000000002E-5</c:v>
                </c:pt>
                <c:pt idx="3046">
                  <c:v>5.0000000000000002E-5</c:v>
                </c:pt>
                <c:pt idx="3047">
                  <c:v>5.0000000000000002E-5</c:v>
                </c:pt>
                <c:pt idx="3048">
                  <c:v>6.0000000000000002E-5</c:v>
                </c:pt>
                <c:pt idx="3049">
                  <c:v>6.0000000000000002E-5</c:v>
                </c:pt>
                <c:pt idx="3050">
                  <c:v>6.0000000000000002E-5</c:v>
                </c:pt>
                <c:pt idx="3051">
                  <c:v>6.0000000000000002E-5</c:v>
                </c:pt>
                <c:pt idx="3052">
                  <c:v>7.0000000000000007E-5</c:v>
                </c:pt>
                <c:pt idx="3053">
                  <c:v>7.0000000000000007E-5</c:v>
                </c:pt>
                <c:pt idx="3054">
                  <c:v>7.0000000000000007E-5</c:v>
                </c:pt>
                <c:pt idx="3055">
                  <c:v>7.0000000000000007E-5</c:v>
                </c:pt>
                <c:pt idx="3056">
                  <c:v>7.0000000000000007E-5</c:v>
                </c:pt>
                <c:pt idx="3057">
                  <c:v>8.0000000000000007E-5</c:v>
                </c:pt>
                <c:pt idx="3058">
                  <c:v>8.0000000000000007E-5</c:v>
                </c:pt>
                <c:pt idx="3059">
                  <c:v>8.0000000000000007E-5</c:v>
                </c:pt>
                <c:pt idx="3060">
                  <c:v>8.0000000000000007E-5</c:v>
                </c:pt>
                <c:pt idx="3061">
                  <c:v>8.9999999999999992E-5</c:v>
                </c:pt>
                <c:pt idx="3062">
                  <c:v>8.9999999999999992E-5</c:v>
                </c:pt>
                <c:pt idx="3063">
                  <c:v>8.9999999999999992E-5</c:v>
                </c:pt>
                <c:pt idx="3064">
                  <c:v>8.9999999999999992E-5</c:v>
                </c:pt>
                <c:pt idx="3065">
                  <c:v>8.9999999999999992E-5</c:v>
                </c:pt>
                <c:pt idx="3066">
                  <c:v>1E-4</c:v>
                </c:pt>
                <c:pt idx="3067">
                  <c:v>1E-4</c:v>
                </c:pt>
                <c:pt idx="3068">
                  <c:v>1E-4</c:v>
                </c:pt>
                <c:pt idx="3069">
                  <c:v>1E-4</c:v>
                </c:pt>
                <c:pt idx="3070">
                  <c:v>1E-4</c:v>
                </c:pt>
                <c:pt idx="3071">
                  <c:v>1.0999999999999999E-4</c:v>
                </c:pt>
                <c:pt idx="3072">
                  <c:v>1.0999999999999999E-4</c:v>
                </c:pt>
                <c:pt idx="3073">
                  <c:v>1.0999999999999999E-4</c:v>
                </c:pt>
                <c:pt idx="3074">
                  <c:v>1.0999999999999999E-4</c:v>
                </c:pt>
                <c:pt idx="3075">
                  <c:v>1.0999999999999999E-4</c:v>
                </c:pt>
                <c:pt idx="3076">
                  <c:v>1.0999999999999999E-4</c:v>
                </c:pt>
                <c:pt idx="3077">
                  <c:v>1.2E-4</c:v>
                </c:pt>
                <c:pt idx="3078">
                  <c:v>1.2E-4</c:v>
                </c:pt>
                <c:pt idx="3079">
                  <c:v>1.2E-4</c:v>
                </c:pt>
                <c:pt idx="3080">
                  <c:v>1.2E-4</c:v>
                </c:pt>
                <c:pt idx="3081">
                  <c:v>1.2E-4</c:v>
                </c:pt>
                <c:pt idx="3082">
                  <c:v>1.2E-4</c:v>
                </c:pt>
                <c:pt idx="3083">
                  <c:v>1.2E-4</c:v>
                </c:pt>
                <c:pt idx="3084">
                  <c:v>1.2E-4</c:v>
                </c:pt>
                <c:pt idx="3085">
                  <c:v>1.2E-4</c:v>
                </c:pt>
                <c:pt idx="3086">
                  <c:v>1.2999999999999999E-4</c:v>
                </c:pt>
                <c:pt idx="3087">
                  <c:v>1.2999999999999999E-4</c:v>
                </c:pt>
                <c:pt idx="3088">
                  <c:v>1.2999999999999999E-4</c:v>
                </c:pt>
                <c:pt idx="3089">
                  <c:v>1.2999999999999999E-4</c:v>
                </c:pt>
                <c:pt idx="3090">
                  <c:v>1.4000000000000001E-4</c:v>
                </c:pt>
                <c:pt idx="3091">
                  <c:v>1.4000000000000001E-4</c:v>
                </c:pt>
                <c:pt idx="3092">
                  <c:v>1.4000000000000001E-4</c:v>
                </c:pt>
                <c:pt idx="3093">
                  <c:v>1.4999999999999999E-4</c:v>
                </c:pt>
                <c:pt idx="3094">
                  <c:v>1.4999999999999999E-4</c:v>
                </c:pt>
                <c:pt idx="3095">
                  <c:v>1.4999999999999999E-4</c:v>
                </c:pt>
                <c:pt idx="3096">
                  <c:v>1.6000000000000001E-4</c:v>
                </c:pt>
                <c:pt idx="3097">
                  <c:v>1.6000000000000001E-4</c:v>
                </c:pt>
                <c:pt idx="3098">
                  <c:v>1.7000000000000001E-4</c:v>
                </c:pt>
                <c:pt idx="3099">
                  <c:v>1.7000000000000001E-4</c:v>
                </c:pt>
                <c:pt idx="3100">
                  <c:v>1.7000000000000001E-4</c:v>
                </c:pt>
                <c:pt idx="3101">
                  <c:v>1.7000000000000001E-4</c:v>
                </c:pt>
                <c:pt idx="3102">
                  <c:v>1.7999999999999998E-4</c:v>
                </c:pt>
                <c:pt idx="3103">
                  <c:v>1.7999999999999998E-4</c:v>
                </c:pt>
                <c:pt idx="3104">
                  <c:v>1.7999999999999998E-4</c:v>
                </c:pt>
                <c:pt idx="3105">
                  <c:v>1.7999999999999998E-4</c:v>
                </c:pt>
                <c:pt idx="3106">
                  <c:v>1.7999999999999998E-4</c:v>
                </c:pt>
                <c:pt idx="3107">
                  <c:v>1.7999999999999998E-4</c:v>
                </c:pt>
                <c:pt idx="3108">
                  <c:v>1.7999999999999998E-4</c:v>
                </c:pt>
                <c:pt idx="3109">
                  <c:v>1.7999999999999998E-4</c:v>
                </c:pt>
                <c:pt idx="3110">
                  <c:v>1.7999999999999998E-4</c:v>
                </c:pt>
                <c:pt idx="3111">
                  <c:v>1.7999999999999998E-4</c:v>
                </c:pt>
                <c:pt idx="3112">
                  <c:v>1.7999999999999998E-4</c:v>
                </c:pt>
                <c:pt idx="3113">
                  <c:v>1.8999999999999998E-4</c:v>
                </c:pt>
                <c:pt idx="3114">
                  <c:v>1.8999999999999998E-4</c:v>
                </c:pt>
                <c:pt idx="3115">
                  <c:v>1.8999999999999998E-4</c:v>
                </c:pt>
                <c:pt idx="3116">
                  <c:v>1.8999999999999998E-4</c:v>
                </c:pt>
                <c:pt idx="3117">
                  <c:v>1.8999999999999998E-4</c:v>
                </c:pt>
                <c:pt idx="3118">
                  <c:v>2.0000000000000001E-4</c:v>
                </c:pt>
                <c:pt idx="3119">
                  <c:v>2.0000000000000001E-4</c:v>
                </c:pt>
                <c:pt idx="3120">
                  <c:v>2.0000000000000001E-4</c:v>
                </c:pt>
                <c:pt idx="3121">
                  <c:v>2.0000000000000001E-4</c:v>
                </c:pt>
                <c:pt idx="3122">
                  <c:v>2.0000000000000001E-4</c:v>
                </c:pt>
                <c:pt idx="3123">
                  <c:v>2.0000000000000001E-4</c:v>
                </c:pt>
                <c:pt idx="3124">
                  <c:v>2.0000000000000001E-4</c:v>
                </c:pt>
                <c:pt idx="3125">
                  <c:v>2.0000000000000001E-4</c:v>
                </c:pt>
                <c:pt idx="3126">
                  <c:v>2.0000000000000001E-4</c:v>
                </c:pt>
                <c:pt idx="3127">
                  <c:v>2.0000000000000001E-4</c:v>
                </c:pt>
                <c:pt idx="3128">
                  <c:v>2.0000000000000001E-4</c:v>
                </c:pt>
                <c:pt idx="3129">
                  <c:v>2.0000000000000001E-4</c:v>
                </c:pt>
                <c:pt idx="3130">
                  <c:v>2.0000000000000001E-4</c:v>
                </c:pt>
                <c:pt idx="3131">
                  <c:v>2.0000000000000001E-4</c:v>
                </c:pt>
                <c:pt idx="3132">
                  <c:v>2.0000000000000001E-4</c:v>
                </c:pt>
                <c:pt idx="3133">
                  <c:v>2.0000000000000001E-4</c:v>
                </c:pt>
                <c:pt idx="3134">
                  <c:v>2.1000000000000001E-4</c:v>
                </c:pt>
                <c:pt idx="3135">
                  <c:v>2.1000000000000001E-4</c:v>
                </c:pt>
                <c:pt idx="3136">
                  <c:v>2.1000000000000001E-4</c:v>
                </c:pt>
                <c:pt idx="3137">
                  <c:v>2.1000000000000001E-4</c:v>
                </c:pt>
                <c:pt idx="3138">
                  <c:v>2.1000000000000001E-4</c:v>
                </c:pt>
                <c:pt idx="3139">
                  <c:v>2.1000000000000001E-4</c:v>
                </c:pt>
                <c:pt idx="3140">
                  <c:v>2.1000000000000001E-4</c:v>
                </c:pt>
                <c:pt idx="3141">
                  <c:v>2.1000000000000001E-4</c:v>
                </c:pt>
                <c:pt idx="3142">
                  <c:v>2.1999999999999998E-4</c:v>
                </c:pt>
                <c:pt idx="3143">
                  <c:v>2.1999999999999998E-4</c:v>
                </c:pt>
                <c:pt idx="3144">
                  <c:v>2.1999999999999998E-4</c:v>
                </c:pt>
                <c:pt idx="3145">
                  <c:v>2.3000000000000001E-4</c:v>
                </c:pt>
                <c:pt idx="3146">
                  <c:v>2.3000000000000001E-4</c:v>
                </c:pt>
                <c:pt idx="3147">
                  <c:v>2.3000000000000001E-4</c:v>
                </c:pt>
                <c:pt idx="3148">
                  <c:v>2.4000000000000001E-4</c:v>
                </c:pt>
                <c:pt idx="3149">
                  <c:v>2.4000000000000001E-4</c:v>
                </c:pt>
                <c:pt idx="3150">
                  <c:v>2.5000000000000001E-4</c:v>
                </c:pt>
                <c:pt idx="3151">
                  <c:v>2.5000000000000001E-4</c:v>
                </c:pt>
                <c:pt idx="3152">
                  <c:v>2.5999999999999998E-4</c:v>
                </c:pt>
                <c:pt idx="3153">
                  <c:v>2.5999999999999998E-4</c:v>
                </c:pt>
                <c:pt idx="3154">
                  <c:v>2.7E-4</c:v>
                </c:pt>
                <c:pt idx="3155">
                  <c:v>2.7E-4</c:v>
                </c:pt>
                <c:pt idx="3156">
                  <c:v>2.7E-4</c:v>
                </c:pt>
                <c:pt idx="3157">
                  <c:v>2.7E-4</c:v>
                </c:pt>
                <c:pt idx="3158">
                  <c:v>2.8000000000000003E-4</c:v>
                </c:pt>
                <c:pt idx="3159">
                  <c:v>2.8000000000000003E-4</c:v>
                </c:pt>
                <c:pt idx="3160">
                  <c:v>2.8000000000000003E-4</c:v>
                </c:pt>
                <c:pt idx="3161">
                  <c:v>2.8000000000000003E-4</c:v>
                </c:pt>
                <c:pt idx="3162">
                  <c:v>2.8000000000000003E-4</c:v>
                </c:pt>
                <c:pt idx="3163">
                  <c:v>2.8000000000000003E-4</c:v>
                </c:pt>
                <c:pt idx="3164">
                  <c:v>2.8000000000000003E-4</c:v>
                </c:pt>
                <c:pt idx="3165">
                  <c:v>2.8000000000000003E-4</c:v>
                </c:pt>
                <c:pt idx="3166">
                  <c:v>2.8000000000000003E-4</c:v>
                </c:pt>
                <c:pt idx="3167">
                  <c:v>2.8000000000000003E-4</c:v>
                </c:pt>
                <c:pt idx="3168">
                  <c:v>2.8000000000000003E-4</c:v>
                </c:pt>
                <c:pt idx="3169">
                  <c:v>2.8000000000000003E-4</c:v>
                </c:pt>
                <c:pt idx="3170">
                  <c:v>2.8000000000000003E-4</c:v>
                </c:pt>
                <c:pt idx="3171">
                  <c:v>2.8000000000000003E-4</c:v>
                </c:pt>
                <c:pt idx="3172">
                  <c:v>2.8000000000000003E-4</c:v>
                </c:pt>
                <c:pt idx="3173">
                  <c:v>2.8000000000000003E-4</c:v>
                </c:pt>
                <c:pt idx="3174">
                  <c:v>2.8000000000000003E-4</c:v>
                </c:pt>
                <c:pt idx="3175">
                  <c:v>2.8000000000000003E-4</c:v>
                </c:pt>
                <c:pt idx="3176">
                  <c:v>2.8000000000000003E-4</c:v>
                </c:pt>
                <c:pt idx="3177">
                  <c:v>2.8000000000000003E-4</c:v>
                </c:pt>
                <c:pt idx="3178">
                  <c:v>2.8000000000000003E-4</c:v>
                </c:pt>
                <c:pt idx="3179">
                  <c:v>2.8000000000000003E-4</c:v>
                </c:pt>
                <c:pt idx="3180">
                  <c:v>2.8000000000000003E-4</c:v>
                </c:pt>
                <c:pt idx="3181">
                  <c:v>2.8000000000000003E-4</c:v>
                </c:pt>
                <c:pt idx="3182">
                  <c:v>2.8000000000000003E-4</c:v>
                </c:pt>
                <c:pt idx="3183">
                  <c:v>2.8000000000000003E-4</c:v>
                </c:pt>
                <c:pt idx="3184">
                  <c:v>2.8000000000000003E-4</c:v>
                </c:pt>
                <c:pt idx="3185">
                  <c:v>2.8000000000000003E-4</c:v>
                </c:pt>
                <c:pt idx="3186">
                  <c:v>2.8000000000000003E-4</c:v>
                </c:pt>
                <c:pt idx="3187">
                  <c:v>2.8000000000000003E-4</c:v>
                </c:pt>
                <c:pt idx="3188">
                  <c:v>2.8000000000000003E-4</c:v>
                </c:pt>
                <c:pt idx="3189">
                  <c:v>2.8000000000000003E-4</c:v>
                </c:pt>
                <c:pt idx="3190">
                  <c:v>2.8000000000000003E-4</c:v>
                </c:pt>
                <c:pt idx="3191">
                  <c:v>2.8000000000000003E-4</c:v>
                </c:pt>
                <c:pt idx="3192">
                  <c:v>2.8000000000000003E-4</c:v>
                </c:pt>
                <c:pt idx="3193">
                  <c:v>2.7E-4</c:v>
                </c:pt>
                <c:pt idx="3194">
                  <c:v>2.7E-4</c:v>
                </c:pt>
                <c:pt idx="3195">
                  <c:v>2.7E-4</c:v>
                </c:pt>
                <c:pt idx="3196">
                  <c:v>2.5999999999999998E-4</c:v>
                </c:pt>
                <c:pt idx="3197">
                  <c:v>2.5999999999999998E-4</c:v>
                </c:pt>
                <c:pt idx="3198">
                  <c:v>2.5999999999999998E-4</c:v>
                </c:pt>
                <c:pt idx="3199">
                  <c:v>2.5999999999999998E-4</c:v>
                </c:pt>
                <c:pt idx="3200">
                  <c:v>2.5000000000000001E-4</c:v>
                </c:pt>
                <c:pt idx="3201">
                  <c:v>2.5000000000000001E-4</c:v>
                </c:pt>
                <c:pt idx="3202">
                  <c:v>2.5000000000000001E-4</c:v>
                </c:pt>
                <c:pt idx="3203">
                  <c:v>2.5000000000000001E-4</c:v>
                </c:pt>
                <c:pt idx="3204">
                  <c:v>2.4000000000000001E-4</c:v>
                </c:pt>
                <c:pt idx="3205">
                  <c:v>2.4000000000000001E-4</c:v>
                </c:pt>
                <c:pt idx="3206">
                  <c:v>2.4000000000000001E-4</c:v>
                </c:pt>
                <c:pt idx="3207">
                  <c:v>2.4000000000000001E-4</c:v>
                </c:pt>
                <c:pt idx="3208">
                  <c:v>2.4000000000000001E-4</c:v>
                </c:pt>
                <c:pt idx="3209">
                  <c:v>2.4000000000000001E-4</c:v>
                </c:pt>
                <c:pt idx="3210">
                  <c:v>2.4000000000000001E-4</c:v>
                </c:pt>
                <c:pt idx="3211">
                  <c:v>2.3000000000000001E-4</c:v>
                </c:pt>
                <c:pt idx="3212">
                  <c:v>2.3000000000000001E-4</c:v>
                </c:pt>
                <c:pt idx="3213">
                  <c:v>2.3000000000000001E-4</c:v>
                </c:pt>
                <c:pt idx="3214">
                  <c:v>2.3000000000000001E-4</c:v>
                </c:pt>
                <c:pt idx="3215">
                  <c:v>2.1999999999999998E-4</c:v>
                </c:pt>
                <c:pt idx="3216">
                  <c:v>2.1999999999999998E-4</c:v>
                </c:pt>
                <c:pt idx="3217">
                  <c:v>2.1000000000000001E-4</c:v>
                </c:pt>
                <c:pt idx="3218">
                  <c:v>2.1000000000000001E-4</c:v>
                </c:pt>
                <c:pt idx="3219">
                  <c:v>2.0000000000000001E-4</c:v>
                </c:pt>
                <c:pt idx="3220">
                  <c:v>1.8999999999999998E-4</c:v>
                </c:pt>
                <c:pt idx="3221">
                  <c:v>1.7999999999999998E-4</c:v>
                </c:pt>
                <c:pt idx="3222">
                  <c:v>1.7999999999999998E-4</c:v>
                </c:pt>
                <c:pt idx="3223">
                  <c:v>1.7000000000000001E-4</c:v>
                </c:pt>
                <c:pt idx="3224">
                  <c:v>1.6000000000000001E-4</c:v>
                </c:pt>
                <c:pt idx="3225">
                  <c:v>1.6000000000000001E-4</c:v>
                </c:pt>
                <c:pt idx="3226">
                  <c:v>1.4999999999999999E-4</c:v>
                </c:pt>
                <c:pt idx="3227">
                  <c:v>1.4000000000000001E-4</c:v>
                </c:pt>
                <c:pt idx="3228">
                  <c:v>1.4000000000000001E-4</c:v>
                </c:pt>
                <c:pt idx="3229">
                  <c:v>1.2999999999999999E-4</c:v>
                </c:pt>
                <c:pt idx="3230">
                  <c:v>1.2999999999999999E-4</c:v>
                </c:pt>
                <c:pt idx="3231">
                  <c:v>1.2E-4</c:v>
                </c:pt>
                <c:pt idx="3232">
                  <c:v>1.2E-4</c:v>
                </c:pt>
                <c:pt idx="3233">
                  <c:v>1.2E-4</c:v>
                </c:pt>
                <c:pt idx="3234">
                  <c:v>1.0999999999999999E-4</c:v>
                </c:pt>
                <c:pt idx="3235">
                  <c:v>1.0999999999999999E-4</c:v>
                </c:pt>
                <c:pt idx="3236">
                  <c:v>1.0999999999999999E-4</c:v>
                </c:pt>
                <c:pt idx="3237">
                  <c:v>1.0999999999999999E-4</c:v>
                </c:pt>
                <c:pt idx="3238">
                  <c:v>1.0999999999999999E-4</c:v>
                </c:pt>
                <c:pt idx="3239">
                  <c:v>1E-4</c:v>
                </c:pt>
                <c:pt idx="3240">
                  <c:v>1E-4</c:v>
                </c:pt>
                <c:pt idx="3241">
                  <c:v>1E-4</c:v>
                </c:pt>
                <c:pt idx="3242">
                  <c:v>1E-4</c:v>
                </c:pt>
                <c:pt idx="3243">
                  <c:v>1E-4</c:v>
                </c:pt>
                <c:pt idx="3244">
                  <c:v>1E-4</c:v>
                </c:pt>
                <c:pt idx="3245">
                  <c:v>1E-4</c:v>
                </c:pt>
                <c:pt idx="3246">
                  <c:v>1E-4</c:v>
                </c:pt>
                <c:pt idx="3247">
                  <c:v>1E-4</c:v>
                </c:pt>
                <c:pt idx="3248">
                  <c:v>1E-4</c:v>
                </c:pt>
                <c:pt idx="3249">
                  <c:v>1E-4</c:v>
                </c:pt>
                <c:pt idx="3250">
                  <c:v>1E-4</c:v>
                </c:pt>
                <c:pt idx="3251">
                  <c:v>1E-4</c:v>
                </c:pt>
                <c:pt idx="3252">
                  <c:v>1E-4</c:v>
                </c:pt>
                <c:pt idx="3253">
                  <c:v>1.0999999999999999E-4</c:v>
                </c:pt>
                <c:pt idx="3254">
                  <c:v>1.0999999999999999E-4</c:v>
                </c:pt>
                <c:pt idx="3255">
                  <c:v>1.0999999999999999E-4</c:v>
                </c:pt>
                <c:pt idx="3256">
                  <c:v>1.2E-4</c:v>
                </c:pt>
                <c:pt idx="3257">
                  <c:v>1.2E-4</c:v>
                </c:pt>
                <c:pt idx="3258">
                  <c:v>1.2E-4</c:v>
                </c:pt>
                <c:pt idx="3259">
                  <c:v>1.2E-4</c:v>
                </c:pt>
                <c:pt idx="3260">
                  <c:v>1.2E-4</c:v>
                </c:pt>
                <c:pt idx="3261">
                  <c:v>1.2E-4</c:v>
                </c:pt>
                <c:pt idx="3262">
                  <c:v>1.2E-4</c:v>
                </c:pt>
                <c:pt idx="3263">
                  <c:v>1.2E-4</c:v>
                </c:pt>
                <c:pt idx="3264">
                  <c:v>1.0999999999999999E-4</c:v>
                </c:pt>
                <c:pt idx="3265">
                  <c:v>1.0999999999999999E-4</c:v>
                </c:pt>
                <c:pt idx="3266">
                  <c:v>1E-4</c:v>
                </c:pt>
                <c:pt idx="3267">
                  <c:v>1E-4</c:v>
                </c:pt>
                <c:pt idx="3268">
                  <c:v>8.9999999999999992E-5</c:v>
                </c:pt>
                <c:pt idx="3269">
                  <c:v>8.0000000000000007E-5</c:v>
                </c:pt>
                <c:pt idx="3270">
                  <c:v>8.0000000000000007E-5</c:v>
                </c:pt>
                <c:pt idx="3271">
                  <c:v>7.0000000000000007E-5</c:v>
                </c:pt>
                <c:pt idx="3272">
                  <c:v>7.0000000000000007E-5</c:v>
                </c:pt>
                <c:pt idx="3273">
                  <c:v>6.0000000000000002E-5</c:v>
                </c:pt>
                <c:pt idx="3274">
                  <c:v>6.0000000000000002E-5</c:v>
                </c:pt>
                <c:pt idx="3275">
                  <c:v>6.0000000000000002E-5</c:v>
                </c:pt>
                <c:pt idx="3276">
                  <c:v>5.0000000000000002E-5</c:v>
                </c:pt>
                <c:pt idx="3277">
                  <c:v>5.0000000000000002E-5</c:v>
                </c:pt>
                <c:pt idx="3278">
                  <c:v>5.0000000000000002E-5</c:v>
                </c:pt>
                <c:pt idx="3279">
                  <c:v>5.0000000000000002E-5</c:v>
                </c:pt>
                <c:pt idx="3280">
                  <c:v>5.0000000000000002E-5</c:v>
                </c:pt>
                <c:pt idx="3281">
                  <c:v>5.0000000000000002E-5</c:v>
                </c:pt>
                <c:pt idx="3282">
                  <c:v>5.0000000000000002E-5</c:v>
                </c:pt>
                <c:pt idx="3283">
                  <c:v>5.0000000000000002E-5</c:v>
                </c:pt>
                <c:pt idx="3284">
                  <c:v>5.0000000000000002E-5</c:v>
                </c:pt>
                <c:pt idx="3285">
                  <c:v>5.0000000000000002E-5</c:v>
                </c:pt>
                <c:pt idx="3286">
                  <c:v>5.0000000000000002E-5</c:v>
                </c:pt>
                <c:pt idx="3287">
                  <c:v>4.0000000000000003E-5</c:v>
                </c:pt>
                <c:pt idx="3288">
                  <c:v>4.0000000000000003E-5</c:v>
                </c:pt>
                <c:pt idx="3289">
                  <c:v>4.0000000000000003E-5</c:v>
                </c:pt>
                <c:pt idx="3290">
                  <c:v>4.0000000000000003E-5</c:v>
                </c:pt>
                <c:pt idx="3291">
                  <c:v>4.0000000000000003E-5</c:v>
                </c:pt>
                <c:pt idx="3292">
                  <c:v>4.0000000000000003E-5</c:v>
                </c:pt>
                <c:pt idx="3293">
                  <c:v>3.0000000000000001E-5</c:v>
                </c:pt>
                <c:pt idx="3294">
                  <c:v>3.0000000000000001E-5</c:v>
                </c:pt>
                <c:pt idx="3295">
                  <c:v>3.0000000000000001E-5</c:v>
                </c:pt>
                <c:pt idx="3296">
                  <c:v>3.0000000000000001E-5</c:v>
                </c:pt>
                <c:pt idx="3297">
                  <c:v>3.0000000000000001E-5</c:v>
                </c:pt>
                <c:pt idx="3298">
                  <c:v>3.0000000000000001E-5</c:v>
                </c:pt>
                <c:pt idx="3299">
                  <c:v>3.0000000000000001E-5</c:v>
                </c:pt>
                <c:pt idx="3300">
                  <c:v>3.0000000000000001E-5</c:v>
                </c:pt>
                <c:pt idx="3301">
                  <c:v>3.0000000000000001E-5</c:v>
                </c:pt>
                <c:pt idx="3302">
                  <c:v>3.0000000000000001E-5</c:v>
                </c:pt>
                <c:pt idx="3303">
                  <c:v>3.0000000000000001E-5</c:v>
                </c:pt>
                <c:pt idx="3304">
                  <c:v>3.0000000000000001E-5</c:v>
                </c:pt>
                <c:pt idx="3305">
                  <c:v>2.0000000000000002E-5</c:v>
                </c:pt>
                <c:pt idx="3306">
                  <c:v>2.0000000000000002E-5</c:v>
                </c:pt>
                <c:pt idx="3307">
                  <c:v>2.0000000000000002E-5</c:v>
                </c:pt>
                <c:pt idx="3308">
                  <c:v>2.0000000000000002E-5</c:v>
                </c:pt>
                <c:pt idx="3309">
                  <c:v>2.0000000000000002E-5</c:v>
                </c:pt>
                <c:pt idx="3310">
                  <c:v>2.0000000000000002E-5</c:v>
                </c:pt>
                <c:pt idx="3311">
                  <c:v>2.0000000000000002E-5</c:v>
                </c:pt>
                <c:pt idx="3312">
                  <c:v>2.0000000000000002E-5</c:v>
                </c:pt>
                <c:pt idx="3313">
                  <c:v>2.0000000000000002E-5</c:v>
                </c:pt>
                <c:pt idx="3314">
                  <c:v>2.0000000000000002E-5</c:v>
                </c:pt>
                <c:pt idx="3315">
                  <c:v>2.0000000000000002E-5</c:v>
                </c:pt>
                <c:pt idx="3316">
                  <c:v>2.0000000000000002E-5</c:v>
                </c:pt>
                <c:pt idx="3317">
                  <c:v>2.0000000000000002E-5</c:v>
                </c:pt>
                <c:pt idx="3318">
                  <c:v>3.0000000000000001E-5</c:v>
                </c:pt>
                <c:pt idx="3319">
                  <c:v>3.0000000000000001E-5</c:v>
                </c:pt>
                <c:pt idx="3320">
                  <c:v>3.0000000000000001E-5</c:v>
                </c:pt>
                <c:pt idx="3321">
                  <c:v>3.0000000000000001E-5</c:v>
                </c:pt>
                <c:pt idx="3322">
                  <c:v>3.0000000000000001E-5</c:v>
                </c:pt>
                <c:pt idx="3323">
                  <c:v>3.0000000000000001E-5</c:v>
                </c:pt>
                <c:pt idx="3324">
                  <c:v>3.0000000000000001E-5</c:v>
                </c:pt>
                <c:pt idx="3325">
                  <c:v>3.0000000000000001E-5</c:v>
                </c:pt>
                <c:pt idx="3326">
                  <c:v>3.0000000000000001E-5</c:v>
                </c:pt>
                <c:pt idx="3327">
                  <c:v>3.0000000000000001E-5</c:v>
                </c:pt>
                <c:pt idx="3328">
                  <c:v>3.0000000000000001E-5</c:v>
                </c:pt>
                <c:pt idx="3329">
                  <c:v>3.0000000000000001E-5</c:v>
                </c:pt>
                <c:pt idx="3330">
                  <c:v>3.0000000000000001E-5</c:v>
                </c:pt>
                <c:pt idx="3331">
                  <c:v>4.0000000000000003E-5</c:v>
                </c:pt>
                <c:pt idx="3332">
                  <c:v>4.0000000000000003E-5</c:v>
                </c:pt>
                <c:pt idx="3333">
                  <c:v>4.0000000000000003E-5</c:v>
                </c:pt>
                <c:pt idx="3334">
                  <c:v>5.0000000000000002E-5</c:v>
                </c:pt>
                <c:pt idx="3335">
                  <c:v>5.0000000000000002E-5</c:v>
                </c:pt>
                <c:pt idx="3336">
                  <c:v>5.0000000000000002E-5</c:v>
                </c:pt>
                <c:pt idx="3337">
                  <c:v>6.0000000000000002E-5</c:v>
                </c:pt>
                <c:pt idx="3338">
                  <c:v>6.0000000000000002E-5</c:v>
                </c:pt>
                <c:pt idx="3339">
                  <c:v>6.0000000000000002E-5</c:v>
                </c:pt>
                <c:pt idx="3340">
                  <c:v>6.0000000000000002E-5</c:v>
                </c:pt>
                <c:pt idx="3341">
                  <c:v>7.0000000000000007E-5</c:v>
                </c:pt>
                <c:pt idx="3342">
                  <c:v>7.0000000000000007E-5</c:v>
                </c:pt>
                <c:pt idx="3343">
                  <c:v>7.0000000000000007E-5</c:v>
                </c:pt>
                <c:pt idx="3344">
                  <c:v>7.0000000000000007E-5</c:v>
                </c:pt>
                <c:pt idx="3345">
                  <c:v>7.0000000000000007E-5</c:v>
                </c:pt>
                <c:pt idx="3346">
                  <c:v>7.0000000000000007E-5</c:v>
                </c:pt>
                <c:pt idx="3347">
                  <c:v>7.0000000000000007E-5</c:v>
                </c:pt>
                <c:pt idx="3348">
                  <c:v>6.0000000000000002E-5</c:v>
                </c:pt>
                <c:pt idx="3349">
                  <c:v>6.0000000000000002E-5</c:v>
                </c:pt>
                <c:pt idx="3350">
                  <c:v>6.0000000000000002E-5</c:v>
                </c:pt>
                <c:pt idx="3351">
                  <c:v>5.0000000000000002E-5</c:v>
                </c:pt>
                <c:pt idx="3352">
                  <c:v>5.0000000000000002E-5</c:v>
                </c:pt>
                <c:pt idx="3353">
                  <c:v>4.0000000000000003E-5</c:v>
                </c:pt>
                <c:pt idx="3354">
                  <c:v>4.0000000000000003E-5</c:v>
                </c:pt>
                <c:pt idx="3355">
                  <c:v>3.0000000000000001E-5</c:v>
                </c:pt>
                <c:pt idx="3356">
                  <c:v>3.0000000000000001E-5</c:v>
                </c:pt>
                <c:pt idx="3357">
                  <c:v>3.0000000000000001E-5</c:v>
                </c:pt>
                <c:pt idx="3358">
                  <c:v>2.0000000000000002E-5</c:v>
                </c:pt>
                <c:pt idx="3359">
                  <c:v>2.0000000000000002E-5</c:v>
                </c:pt>
                <c:pt idx="3360">
                  <c:v>2.0000000000000002E-5</c:v>
                </c:pt>
                <c:pt idx="3361">
                  <c:v>1.0000000000000001E-5</c:v>
                </c:pt>
                <c:pt idx="3362">
                  <c:v>1.0000000000000001E-5</c:v>
                </c:pt>
                <c:pt idx="3363">
                  <c:v>1.0000000000000001E-5</c:v>
                </c:pt>
                <c:pt idx="3364">
                  <c:v>1.0000000000000001E-5</c:v>
                </c:pt>
                <c:pt idx="3365">
                  <c:v>1.0000000000000001E-5</c:v>
                </c:pt>
                <c:pt idx="3366">
                  <c:v>1.0000000000000001E-5</c:v>
                </c:pt>
                <c:pt idx="3367">
                  <c:v>1.0000000000000001E-5</c:v>
                </c:pt>
                <c:pt idx="3368">
                  <c:v>1.0000000000000001E-5</c:v>
                </c:pt>
                <c:pt idx="3369">
                  <c:v>1.0000000000000001E-5</c:v>
                </c:pt>
                <c:pt idx="3370">
                  <c:v>1.0000000000000001E-5</c:v>
                </c:pt>
                <c:pt idx="3371">
                  <c:v>1.0000000000000001E-5</c:v>
                </c:pt>
                <c:pt idx="3372">
                  <c:v>1.0000000000000001E-5</c:v>
                </c:pt>
                <c:pt idx="3373">
                  <c:v>1.0000000000000001E-5</c:v>
                </c:pt>
                <c:pt idx="3374">
                  <c:v>1.0000000000000001E-5</c:v>
                </c:pt>
                <c:pt idx="3375">
                  <c:v>2.0000000000000002E-5</c:v>
                </c:pt>
                <c:pt idx="3376">
                  <c:v>2.0000000000000002E-5</c:v>
                </c:pt>
                <c:pt idx="3377">
                  <c:v>2.0000000000000002E-5</c:v>
                </c:pt>
                <c:pt idx="3378">
                  <c:v>2.0000000000000002E-5</c:v>
                </c:pt>
                <c:pt idx="3379">
                  <c:v>2.0000000000000002E-5</c:v>
                </c:pt>
                <c:pt idx="3380">
                  <c:v>3.0000000000000001E-5</c:v>
                </c:pt>
                <c:pt idx="3381">
                  <c:v>3.0000000000000001E-5</c:v>
                </c:pt>
                <c:pt idx="3382">
                  <c:v>3.0000000000000001E-5</c:v>
                </c:pt>
                <c:pt idx="3383">
                  <c:v>3.0000000000000001E-5</c:v>
                </c:pt>
                <c:pt idx="3384">
                  <c:v>3.0000000000000001E-5</c:v>
                </c:pt>
                <c:pt idx="3385">
                  <c:v>3.0000000000000001E-5</c:v>
                </c:pt>
                <c:pt idx="3386">
                  <c:v>3.0000000000000001E-5</c:v>
                </c:pt>
                <c:pt idx="3387">
                  <c:v>3.0000000000000001E-5</c:v>
                </c:pt>
                <c:pt idx="3388">
                  <c:v>3.0000000000000001E-5</c:v>
                </c:pt>
                <c:pt idx="3389">
                  <c:v>3.0000000000000001E-5</c:v>
                </c:pt>
                <c:pt idx="3390">
                  <c:v>3.0000000000000001E-5</c:v>
                </c:pt>
                <c:pt idx="3391">
                  <c:v>3.0000000000000001E-5</c:v>
                </c:pt>
                <c:pt idx="3392">
                  <c:v>2.0000000000000002E-5</c:v>
                </c:pt>
                <c:pt idx="3393">
                  <c:v>2.0000000000000002E-5</c:v>
                </c:pt>
                <c:pt idx="3394">
                  <c:v>2.0000000000000002E-5</c:v>
                </c:pt>
                <c:pt idx="3395">
                  <c:v>2.0000000000000002E-5</c:v>
                </c:pt>
                <c:pt idx="3396">
                  <c:v>2.0000000000000002E-5</c:v>
                </c:pt>
                <c:pt idx="3397">
                  <c:v>2.0000000000000002E-5</c:v>
                </c:pt>
                <c:pt idx="3398">
                  <c:v>2.0000000000000002E-5</c:v>
                </c:pt>
                <c:pt idx="3399">
                  <c:v>2.0000000000000002E-5</c:v>
                </c:pt>
                <c:pt idx="3400">
                  <c:v>1.0000000000000001E-5</c:v>
                </c:pt>
                <c:pt idx="3401">
                  <c:v>1.0000000000000001E-5</c:v>
                </c:pt>
                <c:pt idx="3402">
                  <c:v>1.0000000000000001E-5</c:v>
                </c:pt>
                <c:pt idx="3403">
                  <c:v>1.0000000000000001E-5</c:v>
                </c:pt>
                <c:pt idx="3404">
                  <c:v>1.0000000000000001E-5</c:v>
                </c:pt>
                <c:pt idx="3405">
                  <c:v>1.0000000000000001E-5</c:v>
                </c:pt>
                <c:pt idx="3406">
                  <c:v>2.0000000000000002E-5</c:v>
                </c:pt>
                <c:pt idx="3407">
                  <c:v>2.0000000000000002E-5</c:v>
                </c:pt>
                <c:pt idx="3408">
                  <c:v>2.0000000000000002E-5</c:v>
                </c:pt>
                <c:pt idx="3409">
                  <c:v>2.0000000000000002E-5</c:v>
                </c:pt>
                <c:pt idx="3410">
                  <c:v>2.0000000000000002E-5</c:v>
                </c:pt>
                <c:pt idx="3411">
                  <c:v>2.0000000000000002E-5</c:v>
                </c:pt>
                <c:pt idx="3412">
                  <c:v>2.0000000000000002E-5</c:v>
                </c:pt>
                <c:pt idx="3413">
                  <c:v>2.0000000000000002E-5</c:v>
                </c:pt>
                <c:pt idx="3414">
                  <c:v>2.0000000000000002E-5</c:v>
                </c:pt>
                <c:pt idx="3415">
                  <c:v>2.0000000000000002E-5</c:v>
                </c:pt>
                <c:pt idx="3416">
                  <c:v>2.0000000000000002E-5</c:v>
                </c:pt>
                <c:pt idx="3417">
                  <c:v>2.0000000000000002E-5</c:v>
                </c:pt>
                <c:pt idx="3418">
                  <c:v>2.0000000000000002E-5</c:v>
                </c:pt>
                <c:pt idx="3419">
                  <c:v>2.0000000000000002E-5</c:v>
                </c:pt>
                <c:pt idx="3420">
                  <c:v>2.0000000000000002E-5</c:v>
                </c:pt>
                <c:pt idx="3421">
                  <c:v>1.0000000000000001E-5</c:v>
                </c:pt>
                <c:pt idx="3422">
                  <c:v>1.0000000000000001E-5</c:v>
                </c:pt>
                <c:pt idx="3423">
                  <c:v>1.0000000000000001E-5</c:v>
                </c:pt>
                <c:pt idx="3424">
                  <c:v>1.0000000000000001E-5</c:v>
                </c:pt>
                <c:pt idx="3425">
                  <c:v>1.0000000000000001E-5</c:v>
                </c:pt>
                <c:pt idx="3426">
                  <c:v>1.0000000000000001E-5</c:v>
                </c:pt>
                <c:pt idx="3427">
                  <c:v>1.0000000000000001E-5</c:v>
                </c:pt>
                <c:pt idx="3428">
                  <c:v>1.0000000000000001E-5</c:v>
                </c:pt>
                <c:pt idx="3429">
                  <c:v>1.0000000000000001E-5</c:v>
                </c:pt>
                <c:pt idx="3430">
                  <c:v>1.0000000000000001E-5</c:v>
                </c:pt>
                <c:pt idx="3431">
                  <c:v>1.0000000000000001E-5</c:v>
                </c:pt>
                <c:pt idx="3432">
                  <c:v>2.0000000000000002E-5</c:v>
                </c:pt>
                <c:pt idx="3433">
                  <c:v>2.0000000000000002E-5</c:v>
                </c:pt>
                <c:pt idx="3434">
                  <c:v>2.0000000000000002E-5</c:v>
                </c:pt>
                <c:pt idx="3435">
                  <c:v>2.0000000000000002E-5</c:v>
                </c:pt>
                <c:pt idx="3436">
                  <c:v>2.0000000000000002E-5</c:v>
                </c:pt>
                <c:pt idx="3437">
                  <c:v>3.0000000000000001E-5</c:v>
                </c:pt>
                <c:pt idx="3438">
                  <c:v>3.0000000000000001E-5</c:v>
                </c:pt>
                <c:pt idx="3439">
                  <c:v>3.0000000000000001E-5</c:v>
                </c:pt>
                <c:pt idx="3440">
                  <c:v>2.0000000000000002E-5</c:v>
                </c:pt>
                <c:pt idx="3441">
                  <c:v>2.0000000000000002E-5</c:v>
                </c:pt>
                <c:pt idx="3442">
                  <c:v>2.0000000000000002E-5</c:v>
                </c:pt>
                <c:pt idx="3443">
                  <c:v>1.0000000000000001E-5</c:v>
                </c:pt>
                <c:pt idx="3444">
                  <c:v>1.0000000000000001E-5</c:v>
                </c:pt>
                <c:pt idx="3445">
                  <c:v>0</c:v>
                </c:pt>
                <c:pt idx="3446">
                  <c:v>0</c:v>
                </c:pt>
                <c:pt idx="3447">
                  <c:v>-1.0000000000000001E-5</c:v>
                </c:pt>
                <c:pt idx="3448">
                  <c:v>-1.0000000000000001E-5</c:v>
                </c:pt>
                <c:pt idx="3449">
                  <c:v>-2.0000000000000002E-5</c:v>
                </c:pt>
                <c:pt idx="3450">
                  <c:v>-2.0000000000000002E-5</c:v>
                </c:pt>
                <c:pt idx="3451">
                  <c:v>-2.0000000000000002E-5</c:v>
                </c:pt>
                <c:pt idx="3452">
                  <c:v>-3.0000000000000001E-5</c:v>
                </c:pt>
                <c:pt idx="3453">
                  <c:v>-3.0000000000000001E-5</c:v>
                </c:pt>
                <c:pt idx="3454">
                  <c:v>-3.0000000000000001E-5</c:v>
                </c:pt>
                <c:pt idx="3455">
                  <c:v>-3.0000000000000001E-5</c:v>
                </c:pt>
                <c:pt idx="3456">
                  <c:v>-3.0000000000000001E-5</c:v>
                </c:pt>
                <c:pt idx="3457">
                  <c:v>-2.0000000000000002E-5</c:v>
                </c:pt>
                <c:pt idx="3458">
                  <c:v>-2.0000000000000002E-5</c:v>
                </c:pt>
                <c:pt idx="3459">
                  <c:v>-2.0000000000000002E-5</c:v>
                </c:pt>
                <c:pt idx="3460">
                  <c:v>-2.0000000000000002E-5</c:v>
                </c:pt>
                <c:pt idx="3461">
                  <c:v>-1.0000000000000001E-5</c:v>
                </c:pt>
                <c:pt idx="3462">
                  <c:v>-1.0000000000000001E-5</c:v>
                </c:pt>
                <c:pt idx="3463">
                  <c:v>-1.0000000000000001E-5</c:v>
                </c:pt>
                <c:pt idx="3464">
                  <c:v>-1.0000000000000001E-5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1.0000000000000001E-5</c:v>
                </c:pt>
                <c:pt idx="3469">
                  <c:v>1.0000000000000001E-5</c:v>
                </c:pt>
                <c:pt idx="3470">
                  <c:v>1.0000000000000001E-5</c:v>
                </c:pt>
                <c:pt idx="3471">
                  <c:v>2.0000000000000002E-5</c:v>
                </c:pt>
                <c:pt idx="3472">
                  <c:v>2.0000000000000002E-5</c:v>
                </c:pt>
                <c:pt idx="3473">
                  <c:v>2.0000000000000002E-5</c:v>
                </c:pt>
                <c:pt idx="3474">
                  <c:v>3.0000000000000001E-5</c:v>
                </c:pt>
                <c:pt idx="3475">
                  <c:v>3.0000000000000001E-5</c:v>
                </c:pt>
                <c:pt idx="3476">
                  <c:v>3.0000000000000001E-5</c:v>
                </c:pt>
                <c:pt idx="3477">
                  <c:v>3.0000000000000001E-5</c:v>
                </c:pt>
                <c:pt idx="3478">
                  <c:v>3.0000000000000001E-5</c:v>
                </c:pt>
                <c:pt idx="3479">
                  <c:v>3.0000000000000001E-5</c:v>
                </c:pt>
                <c:pt idx="3480">
                  <c:v>2.0000000000000002E-5</c:v>
                </c:pt>
                <c:pt idx="3481">
                  <c:v>2.0000000000000002E-5</c:v>
                </c:pt>
                <c:pt idx="3482">
                  <c:v>2.0000000000000002E-5</c:v>
                </c:pt>
                <c:pt idx="3483">
                  <c:v>1.0000000000000001E-5</c:v>
                </c:pt>
                <c:pt idx="3484">
                  <c:v>1.0000000000000001E-5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-1.0000000000000001E-5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1.0000000000000001E-5</c:v>
                </c:pt>
                <c:pt idx="3496">
                  <c:v>1.0000000000000001E-5</c:v>
                </c:pt>
                <c:pt idx="3497">
                  <c:v>1.0000000000000001E-5</c:v>
                </c:pt>
                <c:pt idx="3498">
                  <c:v>2.0000000000000002E-5</c:v>
                </c:pt>
                <c:pt idx="3499">
                  <c:v>2.0000000000000002E-5</c:v>
                </c:pt>
                <c:pt idx="3500">
                  <c:v>2.0000000000000002E-5</c:v>
                </c:pt>
                <c:pt idx="3501">
                  <c:v>2.0000000000000002E-5</c:v>
                </c:pt>
                <c:pt idx="3502">
                  <c:v>3.0000000000000001E-5</c:v>
                </c:pt>
                <c:pt idx="3503">
                  <c:v>3.0000000000000001E-5</c:v>
                </c:pt>
                <c:pt idx="3504">
                  <c:v>3.0000000000000001E-5</c:v>
                </c:pt>
                <c:pt idx="3505">
                  <c:v>3.0000000000000001E-5</c:v>
                </c:pt>
                <c:pt idx="3506">
                  <c:v>3.0000000000000001E-5</c:v>
                </c:pt>
                <c:pt idx="3507">
                  <c:v>3.0000000000000001E-5</c:v>
                </c:pt>
                <c:pt idx="3508">
                  <c:v>3.0000000000000001E-5</c:v>
                </c:pt>
                <c:pt idx="3509">
                  <c:v>2.0000000000000002E-5</c:v>
                </c:pt>
                <c:pt idx="3510">
                  <c:v>2.0000000000000002E-5</c:v>
                </c:pt>
                <c:pt idx="3511">
                  <c:v>2.0000000000000002E-5</c:v>
                </c:pt>
                <c:pt idx="3512">
                  <c:v>2.0000000000000002E-5</c:v>
                </c:pt>
                <c:pt idx="3513">
                  <c:v>2.0000000000000002E-5</c:v>
                </c:pt>
                <c:pt idx="3514">
                  <c:v>2.0000000000000002E-5</c:v>
                </c:pt>
                <c:pt idx="3515">
                  <c:v>1.0000000000000001E-5</c:v>
                </c:pt>
                <c:pt idx="3516">
                  <c:v>1.0000000000000001E-5</c:v>
                </c:pt>
                <c:pt idx="3517">
                  <c:v>1.0000000000000001E-5</c:v>
                </c:pt>
                <c:pt idx="3518">
                  <c:v>1.0000000000000001E-5</c:v>
                </c:pt>
                <c:pt idx="3519">
                  <c:v>2.0000000000000002E-5</c:v>
                </c:pt>
                <c:pt idx="3520">
                  <c:v>2.0000000000000002E-5</c:v>
                </c:pt>
                <c:pt idx="3521">
                  <c:v>2.0000000000000002E-5</c:v>
                </c:pt>
                <c:pt idx="3522">
                  <c:v>2.0000000000000002E-5</c:v>
                </c:pt>
                <c:pt idx="3523">
                  <c:v>2.0000000000000002E-5</c:v>
                </c:pt>
                <c:pt idx="3524">
                  <c:v>2.0000000000000002E-5</c:v>
                </c:pt>
                <c:pt idx="3525">
                  <c:v>2.0000000000000002E-5</c:v>
                </c:pt>
                <c:pt idx="3526">
                  <c:v>2.0000000000000002E-5</c:v>
                </c:pt>
                <c:pt idx="3527">
                  <c:v>2.0000000000000002E-5</c:v>
                </c:pt>
                <c:pt idx="3528">
                  <c:v>3.0000000000000001E-5</c:v>
                </c:pt>
                <c:pt idx="3529">
                  <c:v>3.0000000000000001E-5</c:v>
                </c:pt>
                <c:pt idx="3530">
                  <c:v>3.0000000000000001E-5</c:v>
                </c:pt>
                <c:pt idx="3531">
                  <c:v>3.0000000000000001E-5</c:v>
                </c:pt>
                <c:pt idx="3532">
                  <c:v>3.0000000000000001E-5</c:v>
                </c:pt>
                <c:pt idx="3533">
                  <c:v>3.0000000000000001E-5</c:v>
                </c:pt>
                <c:pt idx="3534">
                  <c:v>3.0000000000000001E-5</c:v>
                </c:pt>
                <c:pt idx="3535">
                  <c:v>3.0000000000000001E-5</c:v>
                </c:pt>
                <c:pt idx="3536">
                  <c:v>3.0000000000000001E-5</c:v>
                </c:pt>
                <c:pt idx="3537">
                  <c:v>3.0000000000000001E-5</c:v>
                </c:pt>
                <c:pt idx="3538">
                  <c:v>3.0000000000000001E-5</c:v>
                </c:pt>
                <c:pt idx="3539">
                  <c:v>3.0000000000000001E-5</c:v>
                </c:pt>
                <c:pt idx="3540">
                  <c:v>3.0000000000000001E-5</c:v>
                </c:pt>
                <c:pt idx="3541">
                  <c:v>3.0000000000000001E-5</c:v>
                </c:pt>
                <c:pt idx="3542">
                  <c:v>2.0000000000000002E-5</c:v>
                </c:pt>
                <c:pt idx="3543">
                  <c:v>2.0000000000000002E-5</c:v>
                </c:pt>
                <c:pt idx="3544">
                  <c:v>2.0000000000000002E-5</c:v>
                </c:pt>
                <c:pt idx="3545">
                  <c:v>2.0000000000000002E-5</c:v>
                </c:pt>
                <c:pt idx="3546">
                  <c:v>2.0000000000000002E-5</c:v>
                </c:pt>
                <c:pt idx="3547">
                  <c:v>2.0000000000000002E-5</c:v>
                </c:pt>
                <c:pt idx="3548">
                  <c:v>2.0000000000000002E-5</c:v>
                </c:pt>
                <c:pt idx="3549">
                  <c:v>2.0000000000000002E-5</c:v>
                </c:pt>
                <c:pt idx="3550">
                  <c:v>2.0000000000000002E-5</c:v>
                </c:pt>
                <c:pt idx="3551">
                  <c:v>2.0000000000000002E-5</c:v>
                </c:pt>
                <c:pt idx="3552">
                  <c:v>3.0000000000000001E-5</c:v>
                </c:pt>
                <c:pt idx="3553">
                  <c:v>3.0000000000000001E-5</c:v>
                </c:pt>
                <c:pt idx="3554">
                  <c:v>3.0000000000000001E-5</c:v>
                </c:pt>
                <c:pt idx="3555">
                  <c:v>3.0000000000000001E-5</c:v>
                </c:pt>
                <c:pt idx="3556">
                  <c:v>3.0000000000000001E-5</c:v>
                </c:pt>
                <c:pt idx="3557">
                  <c:v>3.0000000000000001E-5</c:v>
                </c:pt>
                <c:pt idx="3558">
                  <c:v>3.0000000000000001E-5</c:v>
                </c:pt>
                <c:pt idx="3559">
                  <c:v>2.0000000000000002E-5</c:v>
                </c:pt>
                <c:pt idx="3560">
                  <c:v>2.0000000000000002E-5</c:v>
                </c:pt>
                <c:pt idx="3561">
                  <c:v>2.0000000000000002E-5</c:v>
                </c:pt>
                <c:pt idx="3562">
                  <c:v>2.0000000000000002E-5</c:v>
                </c:pt>
                <c:pt idx="3563">
                  <c:v>2.0000000000000002E-5</c:v>
                </c:pt>
                <c:pt idx="3564">
                  <c:v>2.0000000000000002E-5</c:v>
                </c:pt>
                <c:pt idx="3565">
                  <c:v>2.0000000000000002E-5</c:v>
                </c:pt>
                <c:pt idx="3566">
                  <c:v>2.0000000000000002E-5</c:v>
                </c:pt>
                <c:pt idx="3567">
                  <c:v>2.0000000000000002E-5</c:v>
                </c:pt>
                <c:pt idx="3568">
                  <c:v>2.0000000000000002E-5</c:v>
                </c:pt>
                <c:pt idx="3569">
                  <c:v>2.0000000000000002E-5</c:v>
                </c:pt>
                <c:pt idx="3570">
                  <c:v>2.0000000000000002E-5</c:v>
                </c:pt>
                <c:pt idx="3571">
                  <c:v>2.0000000000000002E-5</c:v>
                </c:pt>
                <c:pt idx="3572">
                  <c:v>2.0000000000000002E-5</c:v>
                </c:pt>
                <c:pt idx="3573">
                  <c:v>2.0000000000000002E-5</c:v>
                </c:pt>
                <c:pt idx="3574">
                  <c:v>2.0000000000000002E-5</c:v>
                </c:pt>
                <c:pt idx="3575">
                  <c:v>2.0000000000000002E-5</c:v>
                </c:pt>
                <c:pt idx="3576">
                  <c:v>2.0000000000000002E-5</c:v>
                </c:pt>
                <c:pt idx="3577">
                  <c:v>2.0000000000000002E-5</c:v>
                </c:pt>
                <c:pt idx="3578">
                  <c:v>2.0000000000000002E-5</c:v>
                </c:pt>
                <c:pt idx="3579">
                  <c:v>2.0000000000000002E-5</c:v>
                </c:pt>
                <c:pt idx="3580">
                  <c:v>2.0000000000000002E-5</c:v>
                </c:pt>
                <c:pt idx="3581">
                  <c:v>2.0000000000000002E-5</c:v>
                </c:pt>
                <c:pt idx="3582">
                  <c:v>2.0000000000000002E-5</c:v>
                </c:pt>
                <c:pt idx="3583">
                  <c:v>2.0000000000000002E-5</c:v>
                </c:pt>
                <c:pt idx="3584">
                  <c:v>2.0000000000000002E-5</c:v>
                </c:pt>
                <c:pt idx="3585">
                  <c:v>2.0000000000000002E-5</c:v>
                </c:pt>
                <c:pt idx="3586">
                  <c:v>2.0000000000000002E-5</c:v>
                </c:pt>
                <c:pt idx="3587">
                  <c:v>2.0000000000000002E-5</c:v>
                </c:pt>
                <c:pt idx="3588">
                  <c:v>2.0000000000000002E-5</c:v>
                </c:pt>
                <c:pt idx="3589">
                  <c:v>2.0000000000000002E-5</c:v>
                </c:pt>
                <c:pt idx="3590">
                  <c:v>2.0000000000000002E-5</c:v>
                </c:pt>
                <c:pt idx="3591">
                  <c:v>2.0000000000000002E-5</c:v>
                </c:pt>
                <c:pt idx="3592">
                  <c:v>2.0000000000000002E-5</c:v>
                </c:pt>
                <c:pt idx="3593">
                  <c:v>2.0000000000000002E-5</c:v>
                </c:pt>
                <c:pt idx="3594">
                  <c:v>2.0000000000000002E-5</c:v>
                </c:pt>
                <c:pt idx="3595">
                  <c:v>2.0000000000000002E-5</c:v>
                </c:pt>
                <c:pt idx="3596">
                  <c:v>2.0000000000000002E-5</c:v>
                </c:pt>
                <c:pt idx="3597">
                  <c:v>1.0000000000000001E-5</c:v>
                </c:pt>
                <c:pt idx="3598">
                  <c:v>1.0000000000000001E-5</c:v>
                </c:pt>
                <c:pt idx="3599">
                  <c:v>1.0000000000000001E-5</c:v>
                </c:pt>
                <c:pt idx="3600">
                  <c:v>1.0000000000000001E-5</c:v>
                </c:pt>
                <c:pt idx="3601">
                  <c:v>1.0000000000000001E-5</c:v>
                </c:pt>
                <c:pt idx="3602">
                  <c:v>1.0000000000000001E-5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1.0000000000000001E-5</c:v>
                </c:pt>
                <c:pt idx="3623">
                  <c:v>1.0000000000000001E-5</c:v>
                </c:pt>
                <c:pt idx="3624">
                  <c:v>1.0000000000000001E-5</c:v>
                </c:pt>
                <c:pt idx="3625">
                  <c:v>1.0000000000000001E-5</c:v>
                </c:pt>
                <c:pt idx="3626">
                  <c:v>1.0000000000000001E-5</c:v>
                </c:pt>
                <c:pt idx="3627">
                  <c:v>1.0000000000000001E-5</c:v>
                </c:pt>
                <c:pt idx="3628">
                  <c:v>1.0000000000000001E-5</c:v>
                </c:pt>
                <c:pt idx="3629">
                  <c:v>1.0000000000000001E-5</c:v>
                </c:pt>
                <c:pt idx="3630">
                  <c:v>2.0000000000000002E-5</c:v>
                </c:pt>
                <c:pt idx="3631">
                  <c:v>2.0000000000000002E-5</c:v>
                </c:pt>
                <c:pt idx="3632">
                  <c:v>2.0000000000000002E-5</c:v>
                </c:pt>
                <c:pt idx="3633">
                  <c:v>2.0000000000000002E-5</c:v>
                </c:pt>
                <c:pt idx="3634">
                  <c:v>2.0000000000000002E-5</c:v>
                </c:pt>
                <c:pt idx="3635">
                  <c:v>2.0000000000000002E-5</c:v>
                </c:pt>
                <c:pt idx="3636">
                  <c:v>2.0000000000000002E-5</c:v>
                </c:pt>
                <c:pt idx="3637">
                  <c:v>2.0000000000000002E-5</c:v>
                </c:pt>
                <c:pt idx="3638">
                  <c:v>1.0000000000000001E-5</c:v>
                </c:pt>
                <c:pt idx="3639">
                  <c:v>1.0000000000000001E-5</c:v>
                </c:pt>
                <c:pt idx="3640">
                  <c:v>1.0000000000000001E-5</c:v>
                </c:pt>
                <c:pt idx="3641">
                  <c:v>1.0000000000000001E-5</c:v>
                </c:pt>
                <c:pt idx="3642">
                  <c:v>1.0000000000000001E-5</c:v>
                </c:pt>
                <c:pt idx="3643">
                  <c:v>1.0000000000000001E-5</c:v>
                </c:pt>
                <c:pt idx="3644">
                  <c:v>1.0000000000000001E-5</c:v>
                </c:pt>
                <c:pt idx="3645">
                  <c:v>1.0000000000000001E-5</c:v>
                </c:pt>
                <c:pt idx="3646">
                  <c:v>1.0000000000000001E-5</c:v>
                </c:pt>
                <c:pt idx="3647">
                  <c:v>1.0000000000000001E-5</c:v>
                </c:pt>
                <c:pt idx="3648">
                  <c:v>1.0000000000000001E-5</c:v>
                </c:pt>
                <c:pt idx="3649">
                  <c:v>1.0000000000000001E-5</c:v>
                </c:pt>
                <c:pt idx="3650">
                  <c:v>1.0000000000000001E-5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-1.0000000000000001E-5</c:v>
                </c:pt>
                <c:pt idx="3661">
                  <c:v>-1.0000000000000001E-5</c:v>
                </c:pt>
                <c:pt idx="3662">
                  <c:v>-1.0000000000000001E-5</c:v>
                </c:pt>
                <c:pt idx="3663">
                  <c:v>-1.0000000000000001E-5</c:v>
                </c:pt>
                <c:pt idx="3664">
                  <c:v>-1.0000000000000001E-5</c:v>
                </c:pt>
                <c:pt idx="3665">
                  <c:v>-1.0000000000000001E-5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1.0000000000000001E-5</c:v>
                </c:pt>
                <c:pt idx="3671">
                  <c:v>1.0000000000000001E-5</c:v>
                </c:pt>
                <c:pt idx="3672">
                  <c:v>1.0000000000000001E-5</c:v>
                </c:pt>
                <c:pt idx="3673">
                  <c:v>2.0000000000000002E-5</c:v>
                </c:pt>
                <c:pt idx="3674">
                  <c:v>2.0000000000000002E-5</c:v>
                </c:pt>
                <c:pt idx="3675">
                  <c:v>3.0000000000000001E-5</c:v>
                </c:pt>
                <c:pt idx="3676">
                  <c:v>3.0000000000000001E-5</c:v>
                </c:pt>
                <c:pt idx="3677">
                  <c:v>3.0000000000000001E-5</c:v>
                </c:pt>
                <c:pt idx="3678">
                  <c:v>3.0000000000000001E-5</c:v>
                </c:pt>
                <c:pt idx="3679">
                  <c:v>3.0000000000000001E-5</c:v>
                </c:pt>
                <c:pt idx="3680">
                  <c:v>3.0000000000000001E-5</c:v>
                </c:pt>
                <c:pt idx="3681">
                  <c:v>3.0000000000000001E-5</c:v>
                </c:pt>
                <c:pt idx="3682">
                  <c:v>3.0000000000000001E-5</c:v>
                </c:pt>
                <c:pt idx="3683">
                  <c:v>3.0000000000000001E-5</c:v>
                </c:pt>
                <c:pt idx="3684">
                  <c:v>3.0000000000000001E-5</c:v>
                </c:pt>
                <c:pt idx="3685">
                  <c:v>2.0000000000000002E-5</c:v>
                </c:pt>
                <c:pt idx="3686">
                  <c:v>2.0000000000000002E-5</c:v>
                </c:pt>
                <c:pt idx="3687">
                  <c:v>2.0000000000000002E-5</c:v>
                </c:pt>
                <c:pt idx="3688">
                  <c:v>1.0000000000000001E-5</c:v>
                </c:pt>
                <c:pt idx="3689">
                  <c:v>1.0000000000000001E-5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1.0000000000000001E-5</c:v>
                </c:pt>
                <c:pt idx="3700">
                  <c:v>1.0000000000000001E-5</c:v>
                </c:pt>
                <c:pt idx="3701">
                  <c:v>1.0000000000000001E-5</c:v>
                </c:pt>
                <c:pt idx="3702">
                  <c:v>1.0000000000000001E-5</c:v>
                </c:pt>
                <c:pt idx="3703">
                  <c:v>2.0000000000000002E-5</c:v>
                </c:pt>
                <c:pt idx="3704">
                  <c:v>2.0000000000000002E-5</c:v>
                </c:pt>
                <c:pt idx="3705">
                  <c:v>2.0000000000000002E-5</c:v>
                </c:pt>
                <c:pt idx="3706">
                  <c:v>2.0000000000000002E-5</c:v>
                </c:pt>
                <c:pt idx="3707">
                  <c:v>2.0000000000000002E-5</c:v>
                </c:pt>
                <c:pt idx="3708">
                  <c:v>2.0000000000000002E-5</c:v>
                </c:pt>
                <c:pt idx="3709">
                  <c:v>2.0000000000000002E-5</c:v>
                </c:pt>
                <c:pt idx="3710">
                  <c:v>1.0000000000000001E-5</c:v>
                </c:pt>
                <c:pt idx="3711">
                  <c:v>1.0000000000000001E-5</c:v>
                </c:pt>
                <c:pt idx="3712">
                  <c:v>1.0000000000000001E-5</c:v>
                </c:pt>
                <c:pt idx="3713">
                  <c:v>1.0000000000000001E-5</c:v>
                </c:pt>
                <c:pt idx="3714">
                  <c:v>1.0000000000000001E-5</c:v>
                </c:pt>
                <c:pt idx="3715">
                  <c:v>1.0000000000000001E-5</c:v>
                </c:pt>
                <c:pt idx="3716">
                  <c:v>1.0000000000000001E-5</c:v>
                </c:pt>
                <c:pt idx="3717">
                  <c:v>1.0000000000000001E-5</c:v>
                </c:pt>
                <c:pt idx="3718">
                  <c:v>1.0000000000000001E-5</c:v>
                </c:pt>
                <c:pt idx="3719">
                  <c:v>1.0000000000000001E-5</c:v>
                </c:pt>
                <c:pt idx="3720">
                  <c:v>2.0000000000000002E-5</c:v>
                </c:pt>
                <c:pt idx="3721">
                  <c:v>2.0000000000000002E-5</c:v>
                </c:pt>
                <c:pt idx="3722">
                  <c:v>2.0000000000000002E-5</c:v>
                </c:pt>
                <c:pt idx="3723">
                  <c:v>2.0000000000000002E-5</c:v>
                </c:pt>
                <c:pt idx="3724">
                  <c:v>2.0000000000000002E-5</c:v>
                </c:pt>
                <c:pt idx="3725">
                  <c:v>3.0000000000000001E-5</c:v>
                </c:pt>
                <c:pt idx="3726">
                  <c:v>3.0000000000000001E-5</c:v>
                </c:pt>
                <c:pt idx="3727">
                  <c:v>3.0000000000000001E-5</c:v>
                </c:pt>
                <c:pt idx="3728">
                  <c:v>3.0000000000000001E-5</c:v>
                </c:pt>
                <c:pt idx="3729">
                  <c:v>3.0000000000000001E-5</c:v>
                </c:pt>
                <c:pt idx="3730">
                  <c:v>3.0000000000000001E-5</c:v>
                </c:pt>
                <c:pt idx="3731">
                  <c:v>2.0000000000000002E-5</c:v>
                </c:pt>
                <c:pt idx="3732">
                  <c:v>2.0000000000000002E-5</c:v>
                </c:pt>
                <c:pt idx="3733">
                  <c:v>2.0000000000000002E-5</c:v>
                </c:pt>
                <c:pt idx="3734">
                  <c:v>2.0000000000000002E-5</c:v>
                </c:pt>
                <c:pt idx="3735">
                  <c:v>2.0000000000000002E-5</c:v>
                </c:pt>
                <c:pt idx="3736">
                  <c:v>1.0000000000000001E-5</c:v>
                </c:pt>
                <c:pt idx="3737">
                  <c:v>1.0000000000000001E-5</c:v>
                </c:pt>
                <c:pt idx="3738">
                  <c:v>1.0000000000000001E-5</c:v>
                </c:pt>
                <c:pt idx="3739">
                  <c:v>1.0000000000000001E-5</c:v>
                </c:pt>
                <c:pt idx="3740">
                  <c:v>1.0000000000000001E-5</c:v>
                </c:pt>
                <c:pt idx="3741">
                  <c:v>1.0000000000000001E-5</c:v>
                </c:pt>
                <c:pt idx="3742">
                  <c:v>1.0000000000000001E-5</c:v>
                </c:pt>
                <c:pt idx="3743">
                  <c:v>1.0000000000000001E-5</c:v>
                </c:pt>
                <c:pt idx="3744">
                  <c:v>1.0000000000000001E-5</c:v>
                </c:pt>
                <c:pt idx="3745">
                  <c:v>1.0000000000000001E-5</c:v>
                </c:pt>
                <c:pt idx="3746">
                  <c:v>1.0000000000000001E-5</c:v>
                </c:pt>
                <c:pt idx="3747">
                  <c:v>1.0000000000000001E-5</c:v>
                </c:pt>
                <c:pt idx="3748">
                  <c:v>1.0000000000000001E-5</c:v>
                </c:pt>
                <c:pt idx="3749">
                  <c:v>1.0000000000000001E-5</c:v>
                </c:pt>
                <c:pt idx="3750">
                  <c:v>1.0000000000000001E-5</c:v>
                </c:pt>
                <c:pt idx="3751">
                  <c:v>1.0000000000000001E-5</c:v>
                </c:pt>
                <c:pt idx="3752">
                  <c:v>2.0000000000000002E-5</c:v>
                </c:pt>
                <c:pt idx="3753">
                  <c:v>2.0000000000000002E-5</c:v>
                </c:pt>
                <c:pt idx="3754">
                  <c:v>2.0000000000000002E-5</c:v>
                </c:pt>
                <c:pt idx="3755">
                  <c:v>2.0000000000000002E-5</c:v>
                </c:pt>
                <c:pt idx="3756">
                  <c:v>2.0000000000000002E-5</c:v>
                </c:pt>
                <c:pt idx="3757">
                  <c:v>2.0000000000000002E-5</c:v>
                </c:pt>
                <c:pt idx="3758">
                  <c:v>3.0000000000000001E-5</c:v>
                </c:pt>
                <c:pt idx="3759">
                  <c:v>3.0000000000000001E-5</c:v>
                </c:pt>
                <c:pt idx="3760">
                  <c:v>3.0000000000000001E-5</c:v>
                </c:pt>
                <c:pt idx="3761">
                  <c:v>3.0000000000000001E-5</c:v>
                </c:pt>
                <c:pt idx="3762">
                  <c:v>3.0000000000000001E-5</c:v>
                </c:pt>
                <c:pt idx="3763">
                  <c:v>3.0000000000000001E-5</c:v>
                </c:pt>
                <c:pt idx="3764">
                  <c:v>3.0000000000000001E-5</c:v>
                </c:pt>
                <c:pt idx="3765">
                  <c:v>3.0000000000000001E-5</c:v>
                </c:pt>
                <c:pt idx="3766">
                  <c:v>3.0000000000000001E-5</c:v>
                </c:pt>
                <c:pt idx="3767">
                  <c:v>3.0000000000000001E-5</c:v>
                </c:pt>
                <c:pt idx="3768">
                  <c:v>3.0000000000000001E-5</c:v>
                </c:pt>
                <c:pt idx="3769">
                  <c:v>3.0000000000000001E-5</c:v>
                </c:pt>
                <c:pt idx="3770">
                  <c:v>3.0000000000000001E-5</c:v>
                </c:pt>
                <c:pt idx="3771">
                  <c:v>3.0000000000000001E-5</c:v>
                </c:pt>
                <c:pt idx="3772">
                  <c:v>3.0000000000000001E-5</c:v>
                </c:pt>
                <c:pt idx="3773">
                  <c:v>3.0000000000000001E-5</c:v>
                </c:pt>
                <c:pt idx="3774">
                  <c:v>3.0000000000000001E-5</c:v>
                </c:pt>
                <c:pt idx="3775">
                  <c:v>2.0000000000000002E-5</c:v>
                </c:pt>
                <c:pt idx="3776">
                  <c:v>2.0000000000000002E-5</c:v>
                </c:pt>
                <c:pt idx="3777">
                  <c:v>2.0000000000000002E-5</c:v>
                </c:pt>
                <c:pt idx="3778">
                  <c:v>2.0000000000000002E-5</c:v>
                </c:pt>
                <c:pt idx="3779">
                  <c:v>2.0000000000000002E-5</c:v>
                </c:pt>
                <c:pt idx="3780">
                  <c:v>2.0000000000000002E-5</c:v>
                </c:pt>
                <c:pt idx="3781">
                  <c:v>2.0000000000000002E-5</c:v>
                </c:pt>
                <c:pt idx="3782">
                  <c:v>1.0000000000000001E-5</c:v>
                </c:pt>
                <c:pt idx="3783">
                  <c:v>1.0000000000000001E-5</c:v>
                </c:pt>
                <c:pt idx="3784">
                  <c:v>1.0000000000000001E-5</c:v>
                </c:pt>
                <c:pt idx="3785">
                  <c:v>1.0000000000000001E-5</c:v>
                </c:pt>
                <c:pt idx="3786">
                  <c:v>1.0000000000000001E-5</c:v>
                </c:pt>
                <c:pt idx="3787">
                  <c:v>1.0000000000000001E-5</c:v>
                </c:pt>
                <c:pt idx="3788">
                  <c:v>1.0000000000000001E-5</c:v>
                </c:pt>
                <c:pt idx="3789">
                  <c:v>1.0000000000000001E-5</c:v>
                </c:pt>
                <c:pt idx="3790">
                  <c:v>1.0000000000000001E-5</c:v>
                </c:pt>
                <c:pt idx="3791">
                  <c:v>1.0000000000000001E-5</c:v>
                </c:pt>
                <c:pt idx="3792">
                  <c:v>1.0000000000000001E-5</c:v>
                </c:pt>
                <c:pt idx="3793">
                  <c:v>1.0000000000000001E-5</c:v>
                </c:pt>
                <c:pt idx="3794">
                  <c:v>1.0000000000000001E-5</c:v>
                </c:pt>
                <c:pt idx="3795">
                  <c:v>1.0000000000000001E-5</c:v>
                </c:pt>
                <c:pt idx="3796">
                  <c:v>1.0000000000000001E-5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1.0000000000000001E-5</c:v>
                </c:pt>
                <c:pt idx="3813">
                  <c:v>1.0000000000000001E-5</c:v>
                </c:pt>
                <c:pt idx="3814">
                  <c:v>1.0000000000000001E-5</c:v>
                </c:pt>
                <c:pt idx="3815">
                  <c:v>1.0000000000000001E-5</c:v>
                </c:pt>
                <c:pt idx="3816">
                  <c:v>1.0000000000000001E-5</c:v>
                </c:pt>
                <c:pt idx="3817">
                  <c:v>1.0000000000000001E-5</c:v>
                </c:pt>
                <c:pt idx="3818">
                  <c:v>1.0000000000000001E-5</c:v>
                </c:pt>
                <c:pt idx="3819">
                  <c:v>1.0000000000000001E-5</c:v>
                </c:pt>
                <c:pt idx="3820">
                  <c:v>1.0000000000000001E-5</c:v>
                </c:pt>
                <c:pt idx="3821">
                  <c:v>1.0000000000000001E-5</c:v>
                </c:pt>
                <c:pt idx="3822">
                  <c:v>1.0000000000000001E-5</c:v>
                </c:pt>
                <c:pt idx="3823">
                  <c:v>1.0000000000000001E-5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-1.0000000000000001E-5</c:v>
                </c:pt>
                <c:pt idx="3829">
                  <c:v>-1.0000000000000001E-5</c:v>
                </c:pt>
                <c:pt idx="3830">
                  <c:v>-1.0000000000000001E-5</c:v>
                </c:pt>
                <c:pt idx="3831">
                  <c:v>-1.0000000000000001E-5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1.0000000000000001E-5</c:v>
                </c:pt>
                <c:pt idx="3836">
                  <c:v>1.0000000000000001E-5</c:v>
                </c:pt>
                <c:pt idx="3837">
                  <c:v>2.0000000000000002E-5</c:v>
                </c:pt>
                <c:pt idx="3838">
                  <c:v>2.0000000000000002E-5</c:v>
                </c:pt>
                <c:pt idx="3839">
                  <c:v>3.0000000000000001E-5</c:v>
                </c:pt>
                <c:pt idx="3840">
                  <c:v>3.0000000000000001E-5</c:v>
                </c:pt>
                <c:pt idx="3841">
                  <c:v>4.0000000000000003E-5</c:v>
                </c:pt>
                <c:pt idx="3842">
                  <c:v>4.0000000000000003E-5</c:v>
                </c:pt>
                <c:pt idx="3843">
                  <c:v>4.0000000000000003E-5</c:v>
                </c:pt>
                <c:pt idx="3844">
                  <c:v>5.0000000000000002E-5</c:v>
                </c:pt>
                <c:pt idx="3845">
                  <c:v>5.0000000000000002E-5</c:v>
                </c:pt>
                <c:pt idx="3846">
                  <c:v>5.0000000000000002E-5</c:v>
                </c:pt>
                <c:pt idx="3847">
                  <c:v>5.0000000000000002E-5</c:v>
                </c:pt>
                <c:pt idx="3848">
                  <c:v>5.0000000000000002E-5</c:v>
                </c:pt>
                <c:pt idx="3849">
                  <c:v>4.0000000000000003E-5</c:v>
                </c:pt>
                <c:pt idx="3850">
                  <c:v>4.0000000000000003E-5</c:v>
                </c:pt>
                <c:pt idx="3851">
                  <c:v>4.0000000000000003E-5</c:v>
                </c:pt>
                <c:pt idx="3852">
                  <c:v>4.0000000000000003E-5</c:v>
                </c:pt>
                <c:pt idx="3853">
                  <c:v>3.0000000000000001E-5</c:v>
                </c:pt>
                <c:pt idx="3854">
                  <c:v>3.0000000000000001E-5</c:v>
                </c:pt>
                <c:pt idx="3855">
                  <c:v>3.0000000000000001E-5</c:v>
                </c:pt>
                <c:pt idx="3856">
                  <c:v>3.0000000000000001E-5</c:v>
                </c:pt>
                <c:pt idx="3857">
                  <c:v>2.0000000000000002E-5</c:v>
                </c:pt>
                <c:pt idx="3858">
                  <c:v>2.0000000000000002E-5</c:v>
                </c:pt>
                <c:pt idx="3859">
                  <c:v>2.0000000000000002E-5</c:v>
                </c:pt>
                <c:pt idx="3860">
                  <c:v>2.0000000000000002E-5</c:v>
                </c:pt>
                <c:pt idx="3861">
                  <c:v>1.0000000000000001E-5</c:v>
                </c:pt>
                <c:pt idx="3862">
                  <c:v>1.0000000000000001E-5</c:v>
                </c:pt>
                <c:pt idx="3863">
                  <c:v>1.0000000000000001E-5</c:v>
                </c:pt>
                <c:pt idx="3864">
                  <c:v>1.0000000000000001E-5</c:v>
                </c:pt>
                <c:pt idx="3865">
                  <c:v>1.0000000000000001E-5</c:v>
                </c:pt>
                <c:pt idx="3866">
                  <c:v>1.0000000000000001E-5</c:v>
                </c:pt>
                <c:pt idx="3867">
                  <c:v>1.0000000000000001E-5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1.0000000000000001E-5</c:v>
                </c:pt>
                <c:pt idx="3879">
                  <c:v>1.0000000000000001E-5</c:v>
                </c:pt>
                <c:pt idx="3880">
                  <c:v>1.0000000000000001E-5</c:v>
                </c:pt>
                <c:pt idx="3881">
                  <c:v>1.0000000000000001E-5</c:v>
                </c:pt>
                <c:pt idx="3882">
                  <c:v>1.0000000000000001E-5</c:v>
                </c:pt>
                <c:pt idx="3883">
                  <c:v>1.0000000000000001E-5</c:v>
                </c:pt>
                <c:pt idx="3884">
                  <c:v>1.0000000000000001E-5</c:v>
                </c:pt>
                <c:pt idx="3885">
                  <c:v>1.0000000000000001E-5</c:v>
                </c:pt>
                <c:pt idx="3886">
                  <c:v>1.0000000000000001E-5</c:v>
                </c:pt>
                <c:pt idx="3887">
                  <c:v>1.0000000000000001E-5</c:v>
                </c:pt>
                <c:pt idx="3888">
                  <c:v>1.0000000000000001E-5</c:v>
                </c:pt>
                <c:pt idx="3889">
                  <c:v>1.0000000000000001E-5</c:v>
                </c:pt>
                <c:pt idx="3890">
                  <c:v>1.0000000000000001E-5</c:v>
                </c:pt>
                <c:pt idx="3891">
                  <c:v>1.0000000000000001E-5</c:v>
                </c:pt>
                <c:pt idx="3892">
                  <c:v>1.0000000000000001E-5</c:v>
                </c:pt>
                <c:pt idx="3893">
                  <c:v>1.0000000000000001E-5</c:v>
                </c:pt>
                <c:pt idx="3894">
                  <c:v>1.0000000000000001E-5</c:v>
                </c:pt>
                <c:pt idx="3895">
                  <c:v>1.0000000000000001E-5</c:v>
                </c:pt>
                <c:pt idx="3896">
                  <c:v>1.0000000000000001E-5</c:v>
                </c:pt>
                <c:pt idx="3897">
                  <c:v>1.0000000000000001E-5</c:v>
                </c:pt>
                <c:pt idx="3898">
                  <c:v>1.0000000000000001E-5</c:v>
                </c:pt>
                <c:pt idx="3899">
                  <c:v>1.0000000000000001E-5</c:v>
                </c:pt>
                <c:pt idx="3900">
                  <c:v>1.0000000000000001E-5</c:v>
                </c:pt>
                <c:pt idx="3901">
                  <c:v>1.0000000000000001E-5</c:v>
                </c:pt>
                <c:pt idx="3902">
                  <c:v>1.0000000000000001E-5</c:v>
                </c:pt>
                <c:pt idx="3903">
                  <c:v>1.0000000000000001E-5</c:v>
                </c:pt>
                <c:pt idx="3904">
                  <c:v>1.0000000000000001E-5</c:v>
                </c:pt>
                <c:pt idx="3905">
                  <c:v>1.0000000000000001E-5</c:v>
                </c:pt>
                <c:pt idx="3906">
                  <c:v>1.0000000000000001E-5</c:v>
                </c:pt>
                <c:pt idx="3907">
                  <c:v>1.0000000000000001E-5</c:v>
                </c:pt>
                <c:pt idx="3908">
                  <c:v>1.0000000000000001E-5</c:v>
                </c:pt>
                <c:pt idx="3909">
                  <c:v>1.0000000000000001E-5</c:v>
                </c:pt>
                <c:pt idx="3910">
                  <c:v>1.0000000000000001E-5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1.0000000000000001E-5</c:v>
                </c:pt>
                <c:pt idx="3918">
                  <c:v>1.0000000000000001E-5</c:v>
                </c:pt>
                <c:pt idx="3919">
                  <c:v>1.0000000000000001E-5</c:v>
                </c:pt>
                <c:pt idx="3920">
                  <c:v>1.0000000000000001E-5</c:v>
                </c:pt>
                <c:pt idx="3921">
                  <c:v>1.0000000000000001E-5</c:v>
                </c:pt>
                <c:pt idx="3922">
                  <c:v>1.0000000000000001E-5</c:v>
                </c:pt>
                <c:pt idx="3923">
                  <c:v>1.0000000000000001E-5</c:v>
                </c:pt>
                <c:pt idx="3924">
                  <c:v>1.0000000000000001E-5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-1.0000000000000001E-5</c:v>
                </c:pt>
                <c:pt idx="3930">
                  <c:v>-1.0000000000000001E-5</c:v>
                </c:pt>
                <c:pt idx="3931">
                  <c:v>-1.0000000000000001E-5</c:v>
                </c:pt>
                <c:pt idx="3932">
                  <c:v>-2.0000000000000002E-5</c:v>
                </c:pt>
                <c:pt idx="3933">
                  <c:v>-2.0000000000000002E-5</c:v>
                </c:pt>
                <c:pt idx="3934">
                  <c:v>-2.0000000000000002E-5</c:v>
                </c:pt>
                <c:pt idx="3935">
                  <c:v>-2.0000000000000002E-5</c:v>
                </c:pt>
                <c:pt idx="3936">
                  <c:v>-2.0000000000000002E-5</c:v>
                </c:pt>
                <c:pt idx="3937">
                  <c:v>-2.0000000000000002E-5</c:v>
                </c:pt>
                <c:pt idx="3938">
                  <c:v>-2.0000000000000002E-5</c:v>
                </c:pt>
                <c:pt idx="3939">
                  <c:v>-2.0000000000000002E-5</c:v>
                </c:pt>
                <c:pt idx="3940">
                  <c:v>-2.0000000000000002E-5</c:v>
                </c:pt>
                <c:pt idx="3941">
                  <c:v>-2.0000000000000002E-5</c:v>
                </c:pt>
                <c:pt idx="3942">
                  <c:v>-1.0000000000000001E-5</c:v>
                </c:pt>
                <c:pt idx="3943">
                  <c:v>-1.0000000000000001E-5</c:v>
                </c:pt>
                <c:pt idx="3944">
                  <c:v>-1.0000000000000001E-5</c:v>
                </c:pt>
                <c:pt idx="3945">
                  <c:v>-1.0000000000000001E-5</c:v>
                </c:pt>
                <c:pt idx="3946">
                  <c:v>-1.0000000000000001E-5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1.0000000000000001E-5</c:v>
                </c:pt>
                <c:pt idx="3976">
                  <c:v>1.0000000000000001E-5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-1.0000000000000001E-5</c:v>
                </c:pt>
                <c:pt idx="3985">
                  <c:v>-1.0000000000000001E-5</c:v>
                </c:pt>
                <c:pt idx="3986">
                  <c:v>-1.0000000000000001E-5</c:v>
                </c:pt>
                <c:pt idx="3987">
                  <c:v>-1.0000000000000001E-5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1.0000000000000001E-5</c:v>
                </c:pt>
                <c:pt idx="3993">
                  <c:v>1.0000000000000001E-5</c:v>
                </c:pt>
                <c:pt idx="3994">
                  <c:v>1.0000000000000001E-5</c:v>
                </c:pt>
                <c:pt idx="3995">
                  <c:v>2.0000000000000002E-5</c:v>
                </c:pt>
                <c:pt idx="3996">
                  <c:v>2.0000000000000002E-5</c:v>
                </c:pt>
                <c:pt idx="3997">
                  <c:v>2.0000000000000002E-5</c:v>
                </c:pt>
                <c:pt idx="3998">
                  <c:v>2.0000000000000002E-5</c:v>
                </c:pt>
                <c:pt idx="3999">
                  <c:v>2.0000000000000002E-5</c:v>
                </c:pt>
                <c:pt idx="4000">
                  <c:v>2.0000000000000002E-5</c:v>
                </c:pt>
                <c:pt idx="4001">
                  <c:v>2.0000000000000002E-5</c:v>
                </c:pt>
                <c:pt idx="4002">
                  <c:v>2.0000000000000002E-5</c:v>
                </c:pt>
                <c:pt idx="4003">
                  <c:v>2.0000000000000002E-5</c:v>
                </c:pt>
                <c:pt idx="4004">
                  <c:v>2.0000000000000002E-5</c:v>
                </c:pt>
                <c:pt idx="4005">
                  <c:v>2.0000000000000002E-5</c:v>
                </c:pt>
                <c:pt idx="4006">
                  <c:v>2.0000000000000002E-5</c:v>
                </c:pt>
                <c:pt idx="4007">
                  <c:v>2.0000000000000002E-5</c:v>
                </c:pt>
                <c:pt idx="4008">
                  <c:v>2.0000000000000002E-5</c:v>
                </c:pt>
                <c:pt idx="4009">
                  <c:v>2.0000000000000002E-5</c:v>
                </c:pt>
                <c:pt idx="4010">
                  <c:v>2.0000000000000002E-5</c:v>
                </c:pt>
                <c:pt idx="4011">
                  <c:v>2.0000000000000002E-5</c:v>
                </c:pt>
                <c:pt idx="4012">
                  <c:v>2.0000000000000002E-5</c:v>
                </c:pt>
                <c:pt idx="4013">
                  <c:v>2.0000000000000002E-5</c:v>
                </c:pt>
                <c:pt idx="4014">
                  <c:v>2.0000000000000002E-5</c:v>
                </c:pt>
                <c:pt idx="4015">
                  <c:v>3.0000000000000001E-5</c:v>
                </c:pt>
                <c:pt idx="4016">
                  <c:v>3.0000000000000001E-5</c:v>
                </c:pt>
                <c:pt idx="4017">
                  <c:v>3.0000000000000001E-5</c:v>
                </c:pt>
                <c:pt idx="4018">
                  <c:v>3.0000000000000001E-5</c:v>
                </c:pt>
                <c:pt idx="4019">
                  <c:v>3.0000000000000001E-5</c:v>
                </c:pt>
                <c:pt idx="4020">
                  <c:v>3.0000000000000001E-5</c:v>
                </c:pt>
                <c:pt idx="4021">
                  <c:v>3.0000000000000001E-5</c:v>
                </c:pt>
                <c:pt idx="4022">
                  <c:v>3.0000000000000001E-5</c:v>
                </c:pt>
                <c:pt idx="4023">
                  <c:v>3.0000000000000001E-5</c:v>
                </c:pt>
                <c:pt idx="4024">
                  <c:v>3.0000000000000001E-5</c:v>
                </c:pt>
                <c:pt idx="4025">
                  <c:v>3.0000000000000001E-5</c:v>
                </c:pt>
                <c:pt idx="4026">
                  <c:v>4.0000000000000003E-5</c:v>
                </c:pt>
                <c:pt idx="4027">
                  <c:v>4.0000000000000003E-5</c:v>
                </c:pt>
                <c:pt idx="4028">
                  <c:v>5.0000000000000002E-5</c:v>
                </c:pt>
                <c:pt idx="4029">
                  <c:v>5.0000000000000002E-5</c:v>
                </c:pt>
                <c:pt idx="4030">
                  <c:v>6.0000000000000002E-5</c:v>
                </c:pt>
                <c:pt idx="4031">
                  <c:v>7.0000000000000007E-5</c:v>
                </c:pt>
                <c:pt idx="4032">
                  <c:v>7.0000000000000007E-5</c:v>
                </c:pt>
                <c:pt idx="4033">
                  <c:v>8.0000000000000007E-5</c:v>
                </c:pt>
                <c:pt idx="4034">
                  <c:v>8.9999999999999992E-5</c:v>
                </c:pt>
                <c:pt idx="4035">
                  <c:v>8.9999999999999992E-5</c:v>
                </c:pt>
                <c:pt idx="4036">
                  <c:v>1E-4</c:v>
                </c:pt>
                <c:pt idx="4037">
                  <c:v>1.0999999999999999E-4</c:v>
                </c:pt>
                <c:pt idx="4038">
                  <c:v>1.2E-4</c:v>
                </c:pt>
                <c:pt idx="4039">
                  <c:v>1.2E-4</c:v>
                </c:pt>
                <c:pt idx="4040">
                  <c:v>1.2999999999999999E-4</c:v>
                </c:pt>
                <c:pt idx="4041">
                  <c:v>1.2999999999999999E-4</c:v>
                </c:pt>
                <c:pt idx="4042">
                  <c:v>1.4000000000000001E-4</c:v>
                </c:pt>
                <c:pt idx="4043">
                  <c:v>1.4000000000000001E-4</c:v>
                </c:pt>
                <c:pt idx="4044">
                  <c:v>1.4000000000000001E-4</c:v>
                </c:pt>
                <c:pt idx="4045">
                  <c:v>1.4999999999999999E-4</c:v>
                </c:pt>
                <c:pt idx="4046">
                  <c:v>1.4999999999999999E-4</c:v>
                </c:pt>
                <c:pt idx="4047">
                  <c:v>1.4999999999999999E-4</c:v>
                </c:pt>
                <c:pt idx="4048">
                  <c:v>1.4999999999999999E-4</c:v>
                </c:pt>
                <c:pt idx="4049">
                  <c:v>1.4999999999999999E-4</c:v>
                </c:pt>
                <c:pt idx="4050">
                  <c:v>1.4999999999999999E-4</c:v>
                </c:pt>
                <c:pt idx="4051">
                  <c:v>1.6000000000000001E-4</c:v>
                </c:pt>
                <c:pt idx="4052">
                  <c:v>1.6000000000000001E-4</c:v>
                </c:pt>
                <c:pt idx="4053">
                  <c:v>1.6000000000000001E-4</c:v>
                </c:pt>
                <c:pt idx="4054">
                  <c:v>1.7000000000000001E-4</c:v>
                </c:pt>
                <c:pt idx="4055">
                  <c:v>1.7000000000000001E-4</c:v>
                </c:pt>
                <c:pt idx="4056">
                  <c:v>1.7999999999999998E-4</c:v>
                </c:pt>
                <c:pt idx="4057">
                  <c:v>1.7999999999999998E-4</c:v>
                </c:pt>
                <c:pt idx="4058">
                  <c:v>1.8999999999999998E-4</c:v>
                </c:pt>
                <c:pt idx="4059">
                  <c:v>1.8999999999999998E-4</c:v>
                </c:pt>
                <c:pt idx="4060">
                  <c:v>2.0000000000000001E-4</c:v>
                </c:pt>
                <c:pt idx="4061">
                  <c:v>2.0000000000000001E-4</c:v>
                </c:pt>
                <c:pt idx="4062">
                  <c:v>2.1000000000000001E-4</c:v>
                </c:pt>
                <c:pt idx="4063">
                  <c:v>2.1000000000000001E-4</c:v>
                </c:pt>
                <c:pt idx="4064">
                  <c:v>2.1000000000000001E-4</c:v>
                </c:pt>
                <c:pt idx="4065">
                  <c:v>2.1000000000000001E-4</c:v>
                </c:pt>
                <c:pt idx="4066">
                  <c:v>2.1999999999999998E-4</c:v>
                </c:pt>
                <c:pt idx="4067">
                  <c:v>2.1999999999999998E-4</c:v>
                </c:pt>
                <c:pt idx="4068">
                  <c:v>2.1999999999999998E-4</c:v>
                </c:pt>
                <c:pt idx="4069">
                  <c:v>2.1999999999999998E-4</c:v>
                </c:pt>
                <c:pt idx="4070">
                  <c:v>2.1999999999999998E-4</c:v>
                </c:pt>
                <c:pt idx="4071">
                  <c:v>2.3000000000000001E-4</c:v>
                </c:pt>
                <c:pt idx="4072">
                  <c:v>2.3000000000000001E-4</c:v>
                </c:pt>
                <c:pt idx="4073">
                  <c:v>2.3000000000000001E-4</c:v>
                </c:pt>
                <c:pt idx="4074">
                  <c:v>2.4000000000000001E-4</c:v>
                </c:pt>
                <c:pt idx="4075">
                  <c:v>2.4000000000000001E-4</c:v>
                </c:pt>
                <c:pt idx="4076">
                  <c:v>2.4000000000000001E-4</c:v>
                </c:pt>
                <c:pt idx="4077">
                  <c:v>2.4000000000000001E-4</c:v>
                </c:pt>
                <c:pt idx="4078">
                  <c:v>2.4000000000000001E-4</c:v>
                </c:pt>
                <c:pt idx="4079">
                  <c:v>2.5000000000000001E-4</c:v>
                </c:pt>
                <c:pt idx="4080">
                  <c:v>2.5000000000000001E-4</c:v>
                </c:pt>
                <c:pt idx="4081">
                  <c:v>2.5000000000000001E-4</c:v>
                </c:pt>
                <c:pt idx="4082">
                  <c:v>2.4000000000000001E-4</c:v>
                </c:pt>
                <c:pt idx="4083">
                  <c:v>2.4000000000000001E-4</c:v>
                </c:pt>
                <c:pt idx="4084">
                  <c:v>2.4000000000000001E-4</c:v>
                </c:pt>
                <c:pt idx="4085">
                  <c:v>2.4000000000000001E-4</c:v>
                </c:pt>
                <c:pt idx="4086">
                  <c:v>2.4000000000000001E-4</c:v>
                </c:pt>
                <c:pt idx="4087">
                  <c:v>2.4000000000000001E-4</c:v>
                </c:pt>
                <c:pt idx="4088">
                  <c:v>2.4000000000000001E-4</c:v>
                </c:pt>
                <c:pt idx="4089">
                  <c:v>2.5000000000000001E-4</c:v>
                </c:pt>
                <c:pt idx="4090">
                  <c:v>2.5000000000000001E-4</c:v>
                </c:pt>
                <c:pt idx="4091">
                  <c:v>2.5000000000000001E-4</c:v>
                </c:pt>
                <c:pt idx="4092">
                  <c:v>2.5999999999999998E-4</c:v>
                </c:pt>
                <c:pt idx="4093">
                  <c:v>2.5999999999999998E-4</c:v>
                </c:pt>
                <c:pt idx="4094">
                  <c:v>2.7E-4</c:v>
                </c:pt>
                <c:pt idx="4095">
                  <c:v>2.7E-4</c:v>
                </c:pt>
                <c:pt idx="4096">
                  <c:v>2.8000000000000003E-4</c:v>
                </c:pt>
                <c:pt idx="4097">
                  <c:v>2.8000000000000003E-4</c:v>
                </c:pt>
                <c:pt idx="4098">
                  <c:v>2.8000000000000003E-4</c:v>
                </c:pt>
                <c:pt idx="4099">
                  <c:v>2.9E-4</c:v>
                </c:pt>
                <c:pt idx="4100">
                  <c:v>2.9E-4</c:v>
                </c:pt>
                <c:pt idx="4101">
                  <c:v>2.9E-4</c:v>
                </c:pt>
                <c:pt idx="4102">
                  <c:v>2.9999999999999997E-4</c:v>
                </c:pt>
                <c:pt idx="4103">
                  <c:v>2.9999999999999997E-4</c:v>
                </c:pt>
                <c:pt idx="4104">
                  <c:v>2.9999999999999997E-4</c:v>
                </c:pt>
                <c:pt idx="4105">
                  <c:v>2.9999999999999997E-4</c:v>
                </c:pt>
                <c:pt idx="4106">
                  <c:v>2.9999999999999997E-4</c:v>
                </c:pt>
                <c:pt idx="4107">
                  <c:v>2.9999999999999997E-4</c:v>
                </c:pt>
                <c:pt idx="4108">
                  <c:v>2.9999999999999997E-4</c:v>
                </c:pt>
                <c:pt idx="4109">
                  <c:v>2.9999999999999997E-4</c:v>
                </c:pt>
                <c:pt idx="4110">
                  <c:v>2.9999999999999997E-4</c:v>
                </c:pt>
                <c:pt idx="4111">
                  <c:v>2.9E-4</c:v>
                </c:pt>
                <c:pt idx="4112">
                  <c:v>2.9E-4</c:v>
                </c:pt>
                <c:pt idx="4113">
                  <c:v>2.9E-4</c:v>
                </c:pt>
                <c:pt idx="4114">
                  <c:v>2.9E-4</c:v>
                </c:pt>
                <c:pt idx="4115">
                  <c:v>2.9E-4</c:v>
                </c:pt>
                <c:pt idx="4116">
                  <c:v>2.9E-4</c:v>
                </c:pt>
                <c:pt idx="4117">
                  <c:v>2.8000000000000003E-4</c:v>
                </c:pt>
                <c:pt idx="4118">
                  <c:v>2.8000000000000003E-4</c:v>
                </c:pt>
                <c:pt idx="4119">
                  <c:v>2.8000000000000003E-4</c:v>
                </c:pt>
                <c:pt idx="4120">
                  <c:v>2.8000000000000003E-4</c:v>
                </c:pt>
                <c:pt idx="4121">
                  <c:v>2.8000000000000003E-4</c:v>
                </c:pt>
                <c:pt idx="4122">
                  <c:v>2.8000000000000003E-4</c:v>
                </c:pt>
                <c:pt idx="4123">
                  <c:v>2.8000000000000003E-4</c:v>
                </c:pt>
                <c:pt idx="4124">
                  <c:v>2.8000000000000003E-4</c:v>
                </c:pt>
                <c:pt idx="4125">
                  <c:v>2.8000000000000003E-4</c:v>
                </c:pt>
                <c:pt idx="4126">
                  <c:v>2.8000000000000003E-4</c:v>
                </c:pt>
                <c:pt idx="4127">
                  <c:v>2.8000000000000003E-4</c:v>
                </c:pt>
                <c:pt idx="4128">
                  <c:v>2.8000000000000003E-4</c:v>
                </c:pt>
                <c:pt idx="4129">
                  <c:v>2.8000000000000003E-4</c:v>
                </c:pt>
                <c:pt idx="4130">
                  <c:v>2.9E-4</c:v>
                </c:pt>
                <c:pt idx="4131">
                  <c:v>2.9E-4</c:v>
                </c:pt>
                <c:pt idx="4132">
                  <c:v>2.9E-4</c:v>
                </c:pt>
                <c:pt idx="4133">
                  <c:v>2.9999999999999997E-4</c:v>
                </c:pt>
                <c:pt idx="4134">
                  <c:v>2.9999999999999997E-4</c:v>
                </c:pt>
                <c:pt idx="4135">
                  <c:v>3.1E-4</c:v>
                </c:pt>
                <c:pt idx="4136">
                  <c:v>3.1E-4</c:v>
                </c:pt>
                <c:pt idx="4137">
                  <c:v>3.2000000000000003E-4</c:v>
                </c:pt>
                <c:pt idx="4138">
                  <c:v>3.2000000000000003E-4</c:v>
                </c:pt>
                <c:pt idx="4139">
                  <c:v>3.3E-4</c:v>
                </c:pt>
                <c:pt idx="4140">
                  <c:v>3.4000000000000002E-4</c:v>
                </c:pt>
                <c:pt idx="4141">
                  <c:v>3.4000000000000002E-4</c:v>
                </c:pt>
                <c:pt idx="4142">
                  <c:v>3.4000000000000002E-4</c:v>
                </c:pt>
                <c:pt idx="4143">
                  <c:v>3.5000000000000005E-4</c:v>
                </c:pt>
                <c:pt idx="4144">
                  <c:v>3.5000000000000005E-4</c:v>
                </c:pt>
                <c:pt idx="4145">
                  <c:v>3.5000000000000005E-4</c:v>
                </c:pt>
                <c:pt idx="4146">
                  <c:v>3.5000000000000005E-4</c:v>
                </c:pt>
                <c:pt idx="4147">
                  <c:v>3.4000000000000002E-4</c:v>
                </c:pt>
                <c:pt idx="4148">
                  <c:v>3.4000000000000002E-4</c:v>
                </c:pt>
                <c:pt idx="4149">
                  <c:v>3.3E-4</c:v>
                </c:pt>
                <c:pt idx="4150">
                  <c:v>3.3E-4</c:v>
                </c:pt>
                <c:pt idx="4151">
                  <c:v>3.2000000000000003E-4</c:v>
                </c:pt>
                <c:pt idx="4152">
                  <c:v>3.1E-4</c:v>
                </c:pt>
                <c:pt idx="4153">
                  <c:v>3.1E-4</c:v>
                </c:pt>
                <c:pt idx="4154">
                  <c:v>2.9999999999999997E-4</c:v>
                </c:pt>
                <c:pt idx="4155">
                  <c:v>2.9999999999999997E-4</c:v>
                </c:pt>
                <c:pt idx="4156">
                  <c:v>2.9E-4</c:v>
                </c:pt>
                <c:pt idx="4157">
                  <c:v>2.9E-4</c:v>
                </c:pt>
                <c:pt idx="4158">
                  <c:v>2.9E-4</c:v>
                </c:pt>
                <c:pt idx="4159">
                  <c:v>2.9E-4</c:v>
                </c:pt>
                <c:pt idx="4160">
                  <c:v>2.9E-4</c:v>
                </c:pt>
                <c:pt idx="4161">
                  <c:v>2.9E-4</c:v>
                </c:pt>
                <c:pt idx="4162">
                  <c:v>2.9E-4</c:v>
                </c:pt>
                <c:pt idx="4163">
                  <c:v>2.9999999999999997E-4</c:v>
                </c:pt>
                <c:pt idx="4164">
                  <c:v>2.9999999999999997E-4</c:v>
                </c:pt>
                <c:pt idx="4165">
                  <c:v>2.9999999999999997E-4</c:v>
                </c:pt>
                <c:pt idx="4166">
                  <c:v>3.1E-4</c:v>
                </c:pt>
                <c:pt idx="4167">
                  <c:v>3.1E-4</c:v>
                </c:pt>
                <c:pt idx="4168">
                  <c:v>3.1E-4</c:v>
                </c:pt>
                <c:pt idx="4169">
                  <c:v>3.2000000000000003E-4</c:v>
                </c:pt>
                <c:pt idx="4170">
                  <c:v>3.2000000000000003E-4</c:v>
                </c:pt>
                <c:pt idx="4171">
                  <c:v>3.2000000000000003E-4</c:v>
                </c:pt>
                <c:pt idx="4172">
                  <c:v>3.3E-4</c:v>
                </c:pt>
                <c:pt idx="4173">
                  <c:v>3.3E-4</c:v>
                </c:pt>
                <c:pt idx="4174">
                  <c:v>3.3E-4</c:v>
                </c:pt>
                <c:pt idx="4175">
                  <c:v>3.3E-4</c:v>
                </c:pt>
                <c:pt idx="4176">
                  <c:v>3.4000000000000002E-4</c:v>
                </c:pt>
                <c:pt idx="4177">
                  <c:v>3.4000000000000002E-4</c:v>
                </c:pt>
                <c:pt idx="4178">
                  <c:v>3.4000000000000002E-4</c:v>
                </c:pt>
                <c:pt idx="4179">
                  <c:v>3.4000000000000002E-4</c:v>
                </c:pt>
                <c:pt idx="4180">
                  <c:v>3.5000000000000005E-4</c:v>
                </c:pt>
                <c:pt idx="4181">
                  <c:v>3.5000000000000005E-4</c:v>
                </c:pt>
                <c:pt idx="4182">
                  <c:v>3.5000000000000005E-4</c:v>
                </c:pt>
                <c:pt idx="4183">
                  <c:v>3.5000000000000005E-4</c:v>
                </c:pt>
                <c:pt idx="4184">
                  <c:v>3.5999999999999997E-4</c:v>
                </c:pt>
                <c:pt idx="4185">
                  <c:v>3.5999999999999997E-4</c:v>
                </c:pt>
                <c:pt idx="4186">
                  <c:v>3.5999999999999997E-4</c:v>
                </c:pt>
                <c:pt idx="4187">
                  <c:v>3.6999999999999999E-4</c:v>
                </c:pt>
                <c:pt idx="4188">
                  <c:v>3.6999999999999999E-4</c:v>
                </c:pt>
                <c:pt idx="4189">
                  <c:v>3.6999999999999999E-4</c:v>
                </c:pt>
                <c:pt idx="4190">
                  <c:v>3.6999999999999999E-4</c:v>
                </c:pt>
                <c:pt idx="4191">
                  <c:v>3.7999999999999997E-4</c:v>
                </c:pt>
                <c:pt idx="4192">
                  <c:v>3.7999999999999997E-4</c:v>
                </c:pt>
                <c:pt idx="4193">
                  <c:v>3.7999999999999997E-4</c:v>
                </c:pt>
                <c:pt idx="4194">
                  <c:v>3.8999999999999999E-4</c:v>
                </c:pt>
                <c:pt idx="4195">
                  <c:v>3.8999999999999999E-4</c:v>
                </c:pt>
                <c:pt idx="4196">
                  <c:v>3.8999999999999999E-4</c:v>
                </c:pt>
                <c:pt idx="4197">
                  <c:v>4.0000000000000002E-4</c:v>
                </c:pt>
                <c:pt idx="4198">
                  <c:v>4.0000000000000002E-4</c:v>
                </c:pt>
                <c:pt idx="4199">
                  <c:v>4.0000000000000002E-4</c:v>
                </c:pt>
                <c:pt idx="4200">
                  <c:v>4.0000000000000002E-4</c:v>
                </c:pt>
                <c:pt idx="4201">
                  <c:v>4.0000000000000002E-4</c:v>
                </c:pt>
                <c:pt idx="4202">
                  <c:v>4.0000000000000002E-4</c:v>
                </c:pt>
                <c:pt idx="4203">
                  <c:v>4.0000000000000002E-4</c:v>
                </c:pt>
                <c:pt idx="4204">
                  <c:v>4.0000000000000002E-4</c:v>
                </c:pt>
                <c:pt idx="4205">
                  <c:v>4.0000000000000002E-4</c:v>
                </c:pt>
                <c:pt idx="4206">
                  <c:v>4.0000000000000002E-4</c:v>
                </c:pt>
                <c:pt idx="4207">
                  <c:v>4.0000000000000002E-4</c:v>
                </c:pt>
                <c:pt idx="4208">
                  <c:v>4.0000000000000002E-4</c:v>
                </c:pt>
                <c:pt idx="4209">
                  <c:v>4.0000000000000002E-4</c:v>
                </c:pt>
                <c:pt idx="4210">
                  <c:v>4.0000000000000002E-4</c:v>
                </c:pt>
                <c:pt idx="4211">
                  <c:v>4.0000000000000002E-4</c:v>
                </c:pt>
                <c:pt idx="4212">
                  <c:v>4.0000000000000002E-4</c:v>
                </c:pt>
                <c:pt idx="4213">
                  <c:v>4.0999999999999999E-4</c:v>
                </c:pt>
                <c:pt idx="4214">
                  <c:v>4.0999999999999999E-4</c:v>
                </c:pt>
                <c:pt idx="4215">
                  <c:v>4.0999999999999999E-4</c:v>
                </c:pt>
                <c:pt idx="4216">
                  <c:v>4.0999999999999999E-4</c:v>
                </c:pt>
                <c:pt idx="4217">
                  <c:v>4.0999999999999999E-4</c:v>
                </c:pt>
                <c:pt idx="4218">
                  <c:v>4.0999999999999999E-4</c:v>
                </c:pt>
                <c:pt idx="4219">
                  <c:v>4.0999999999999999E-4</c:v>
                </c:pt>
                <c:pt idx="4220">
                  <c:v>4.0999999999999999E-4</c:v>
                </c:pt>
                <c:pt idx="4221">
                  <c:v>4.2000000000000002E-4</c:v>
                </c:pt>
                <c:pt idx="4222">
                  <c:v>4.2000000000000002E-4</c:v>
                </c:pt>
                <c:pt idx="4223">
                  <c:v>4.2000000000000002E-4</c:v>
                </c:pt>
                <c:pt idx="4224">
                  <c:v>4.2000000000000002E-4</c:v>
                </c:pt>
                <c:pt idx="4225">
                  <c:v>4.2000000000000002E-4</c:v>
                </c:pt>
                <c:pt idx="4226">
                  <c:v>4.2999999999999999E-4</c:v>
                </c:pt>
                <c:pt idx="4227">
                  <c:v>4.2999999999999999E-4</c:v>
                </c:pt>
                <c:pt idx="4228">
                  <c:v>4.2999999999999999E-4</c:v>
                </c:pt>
                <c:pt idx="4229">
                  <c:v>4.3999999999999996E-4</c:v>
                </c:pt>
                <c:pt idx="4230">
                  <c:v>4.3999999999999996E-4</c:v>
                </c:pt>
                <c:pt idx="4231">
                  <c:v>4.3999999999999996E-4</c:v>
                </c:pt>
                <c:pt idx="4232">
                  <c:v>4.4999999999999999E-4</c:v>
                </c:pt>
                <c:pt idx="4233">
                  <c:v>4.4999999999999999E-4</c:v>
                </c:pt>
                <c:pt idx="4234">
                  <c:v>4.4999999999999999E-4</c:v>
                </c:pt>
                <c:pt idx="4235">
                  <c:v>4.4999999999999999E-4</c:v>
                </c:pt>
                <c:pt idx="4236">
                  <c:v>4.4999999999999999E-4</c:v>
                </c:pt>
                <c:pt idx="4237">
                  <c:v>4.4999999999999999E-4</c:v>
                </c:pt>
                <c:pt idx="4238">
                  <c:v>4.4999999999999999E-4</c:v>
                </c:pt>
                <c:pt idx="4239">
                  <c:v>4.4999999999999999E-4</c:v>
                </c:pt>
                <c:pt idx="4240">
                  <c:v>4.3999999999999996E-4</c:v>
                </c:pt>
                <c:pt idx="4241">
                  <c:v>4.3999999999999996E-4</c:v>
                </c:pt>
                <c:pt idx="4242">
                  <c:v>4.3999999999999996E-4</c:v>
                </c:pt>
                <c:pt idx="4243">
                  <c:v>4.3999999999999996E-4</c:v>
                </c:pt>
                <c:pt idx="4244">
                  <c:v>4.2999999999999999E-4</c:v>
                </c:pt>
                <c:pt idx="4245">
                  <c:v>4.2999999999999999E-4</c:v>
                </c:pt>
                <c:pt idx="4246">
                  <c:v>4.2999999999999999E-4</c:v>
                </c:pt>
                <c:pt idx="4247">
                  <c:v>4.2999999999999999E-4</c:v>
                </c:pt>
                <c:pt idx="4248">
                  <c:v>4.2999999999999999E-4</c:v>
                </c:pt>
                <c:pt idx="4249">
                  <c:v>4.3999999999999996E-4</c:v>
                </c:pt>
                <c:pt idx="4250">
                  <c:v>4.3999999999999996E-4</c:v>
                </c:pt>
                <c:pt idx="4251">
                  <c:v>4.3999999999999996E-4</c:v>
                </c:pt>
                <c:pt idx="4252">
                  <c:v>4.4999999999999999E-4</c:v>
                </c:pt>
                <c:pt idx="4253">
                  <c:v>4.6000000000000001E-4</c:v>
                </c:pt>
                <c:pt idx="4254">
                  <c:v>4.6000000000000001E-4</c:v>
                </c:pt>
                <c:pt idx="4255">
                  <c:v>4.6999999999999999E-4</c:v>
                </c:pt>
                <c:pt idx="4256">
                  <c:v>4.8000000000000001E-4</c:v>
                </c:pt>
                <c:pt idx="4257">
                  <c:v>4.8000000000000001E-4</c:v>
                </c:pt>
                <c:pt idx="4258">
                  <c:v>4.8999999999999998E-4</c:v>
                </c:pt>
                <c:pt idx="4259">
                  <c:v>4.8999999999999998E-4</c:v>
                </c:pt>
                <c:pt idx="4260">
                  <c:v>5.0000000000000001E-4</c:v>
                </c:pt>
                <c:pt idx="4261">
                  <c:v>5.0000000000000001E-4</c:v>
                </c:pt>
                <c:pt idx="4262">
                  <c:v>5.0000000000000001E-4</c:v>
                </c:pt>
                <c:pt idx="4263">
                  <c:v>5.0999999999999993E-4</c:v>
                </c:pt>
                <c:pt idx="4264">
                  <c:v>5.0999999999999993E-4</c:v>
                </c:pt>
                <c:pt idx="4265">
                  <c:v>5.0999999999999993E-4</c:v>
                </c:pt>
                <c:pt idx="4266">
                  <c:v>5.0999999999999993E-4</c:v>
                </c:pt>
                <c:pt idx="4267">
                  <c:v>5.0999999999999993E-4</c:v>
                </c:pt>
                <c:pt idx="4268">
                  <c:v>5.0999999999999993E-4</c:v>
                </c:pt>
                <c:pt idx="4269">
                  <c:v>5.0999999999999993E-4</c:v>
                </c:pt>
                <c:pt idx="4270">
                  <c:v>5.0999999999999993E-4</c:v>
                </c:pt>
                <c:pt idx="4271">
                  <c:v>5.0999999999999993E-4</c:v>
                </c:pt>
                <c:pt idx="4272">
                  <c:v>5.0999999999999993E-4</c:v>
                </c:pt>
                <c:pt idx="4273">
                  <c:v>5.0999999999999993E-4</c:v>
                </c:pt>
                <c:pt idx="4274">
                  <c:v>5.0999999999999993E-4</c:v>
                </c:pt>
                <c:pt idx="4275">
                  <c:v>5.0999999999999993E-4</c:v>
                </c:pt>
                <c:pt idx="4276">
                  <c:v>5.0999999999999993E-4</c:v>
                </c:pt>
                <c:pt idx="4277">
                  <c:v>5.0999999999999993E-4</c:v>
                </c:pt>
                <c:pt idx="4278">
                  <c:v>5.0999999999999993E-4</c:v>
                </c:pt>
                <c:pt idx="4279">
                  <c:v>5.0999999999999993E-4</c:v>
                </c:pt>
                <c:pt idx="4280">
                  <c:v>5.0999999999999993E-4</c:v>
                </c:pt>
                <c:pt idx="4281">
                  <c:v>5.0999999999999993E-4</c:v>
                </c:pt>
                <c:pt idx="4282">
                  <c:v>5.0999999999999993E-4</c:v>
                </c:pt>
                <c:pt idx="4283">
                  <c:v>5.0000000000000001E-4</c:v>
                </c:pt>
                <c:pt idx="4284">
                  <c:v>5.0000000000000001E-4</c:v>
                </c:pt>
                <c:pt idx="4285">
                  <c:v>5.0000000000000001E-4</c:v>
                </c:pt>
                <c:pt idx="4286">
                  <c:v>5.0000000000000001E-4</c:v>
                </c:pt>
                <c:pt idx="4287">
                  <c:v>5.0000000000000001E-4</c:v>
                </c:pt>
                <c:pt idx="4288">
                  <c:v>5.0000000000000001E-4</c:v>
                </c:pt>
                <c:pt idx="4289">
                  <c:v>5.0000000000000001E-4</c:v>
                </c:pt>
                <c:pt idx="4290">
                  <c:v>5.0000000000000001E-4</c:v>
                </c:pt>
                <c:pt idx="4291">
                  <c:v>5.0000000000000001E-4</c:v>
                </c:pt>
                <c:pt idx="4292">
                  <c:v>5.0000000000000001E-4</c:v>
                </c:pt>
                <c:pt idx="4293">
                  <c:v>5.0000000000000001E-4</c:v>
                </c:pt>
                <c:pt idx="4294">
                  <c:v>5.0000000000000001E-4</c:v>
                </c:pt>
                <c:pt idx="4295">
                  <c:v>5.0000000000000001E-4</c:v>
                </c:pt>
                <c:pt idx="4296">
                  <c:v>5.0000000000000001E-4</c:v>
                </c:pt>
                <c:pt idx="4297">
                  <c:v>5.0000000000000001E-4</c:v>
                </c:pt>
                <c:pt idx="4298">
                  <c:v>5.0000000000000001E-4</c:v>
                </c:pt>
                <c:pt idx="4299">
                  <c:v>5.0000000000000001E-4</c:v>
                </c:pt>
                <c:pt idx="4300">
                  <c:v>5.0000000000000001E-4</c:v>
                </c:pt>
                <c:pt idx="4301">
                  <c:v>5.0000000000000001E-4</c:v>
                </c:pt>
                <c:pt idx="4302">
                  <c:v>5.0000000000000001E-4</c:v>
                </c:pt>
                <c:pt idx="4303">
                  <c:v>5.0000000000000001E-4</c:v>
                </c:pt>
                <c:pt idx="4304">
                  <c:v>5.0000000000000001E-4</c:v>
                </c:pt>
                <c:pt idx="4305">
                  <c:v>5.0000000000000001E-4</c:v>
                </c:pt>
                <c:pt idx="4306">
                  <c:v>5.0000000000000001E-4</c:v>
                </c:pt>
                <c:pt idx="4307">
                  <c:v>5.0000000000000001E-4</c:v>
                </c:pt>
                <c:pt idx="4308">
                  <c:v>5.0000000000000001E-4</c:v>
                </c:pt>
                <c:pt idx="4309">
                  <c:v>5.0000000000000001E-4</c:v>
                </c:pt>
                <c:pt idx="4310">
                  <c:v>5.0000000000000001E-4</c:v>
                </c:pt>
                <c:pt idx="4311">
                  <c:v>5.0999999999999993E-4</c:v>
                </c:pt>
                <c:pt idx="4312">
                  <c:v>5.0999999999999993E-4</c:v>
                </c:pt>
                <c:pt idx="4313">
                  <c:v>5.0999999999999993E-4</c:v>
                </c:pt>
                <c:pt idx="4314">
                  <c:v>5.0999999999999993E-4</c:v>
                </c:pt>
                <c:pt idx="4315">
                  <c:v>5.1999999999999995E-4</c:v>
                </c:pt>
                <c:pt idx="4316">
                  <c:v>5.1999999999999995E-4</c:v>
                </c:pt>
                <c:pt idx="4317">
                  <c:v>5.1999999999999995E-4</c:v>
                </c:pt>
                <c:pt idx="4318">
                  <c:v>5.1999999999999995E-4</c:v>
                </c:pt>
                <c:pt idx="4319">
                  <c:v>5.1999999999999995E-4</c:v>
                </c:pt>
                <c:pt idx="4320">
                  <c:v>5.1999999999999995E-4</c:v>
                </c:pt>
                <c:pt idx="4321">
                  <c:v>5.1999999999999995E-4</c:v>
                </c:pt>
                <c:pt idx="4322">
                  <c:v>5.1999999999999995E-4</c:v>
                </c:pt>
                <c:pt idx="4323">
                  <c:v>5.1999999999999995E-4</c:v>
                </c:pt>
                <c:pt idx="4324">
                  <c:v>5.1999999999999995E-4</c:v>
                </c:pt>
                <c:pt idx="4325">
                  <c:v>5.0999999999999993E-4</c:v>
                </c:pt>
                <c:pt idx="4326">
                  <c:v>5.0999999999999993E-4</c:v>
                </c:pt>
                <c:pt idx="4327">
                  <c:v>5.0000000000000001E-4</c:v>
                </c:pt>
                <c:pt idx="4328">
                  <c:v>5.0000000000000001E-4</c:v>
                </c:pt>
                <c:pt idx="4329">
                  <c:v>4.8999999999999998E-4</c:v>
                </c:pt>
                <c:pt idx="4330">
                  <c:v>4.8999999999999998E-4</c:v>
                </c:pt>
                <c:pt idx="4331">
                  <c:v>4.8999999999999998E-4</c:v>
                </c:pt>
                <c:pt idx="4332">
                  <c:v>4.8000000000000001E-4</c:v>
                </c:pt>
                <c:pt idx="4333">
                  <c:v>4.8000000000000001E-4</c:v>
                </c:pt>
                <c:pt idx="4334">
                  <c:v>4.8000000000000001E-4</c:v>
                </c:pt>
                <c:pt idx="4335">
                  <c:v>4.8000000000000001E-4</c:v>
                </c:pt>
                <c:pt idx="4336">
                  <c:v>4.8000000000000001E-4</c:v>
                </c:pt>
                <c:pt idx="4337">
                  <c:v>4.8999999999999998E-4</c:v>
                </c:pt>
                <c:pt idx="4338">
                  <c:v>4.8999999999999998E-4</c:v>
                </c:pt>
                <c:pt idx="4339">
                  <c:v>5.0000000000000001E-4</c:v>
                </c:pt>
                <c:pt idx="4340">
                  <c:v>5.0000000000000001E-4</c:v>
                </c:pt>
                <c:pt idx="4341">
                  <c:v>5.0999999999999993E-4</c:v>
                </c:pt>
                <c:pt idx="4342">
                  <c:v>5.0999999999999993E-4</c:v>
                </c:pt>
                <c:pt idx="4343">
                  <c:v>5.1999999999999995E-4</c:v>
                </c:pt>
                <c:pt idx="4344">
                  <c:v>5.2999999999999998E-4</c:v>
                </c:pt>
                <c:pt idx="4345">
                  <c:v>5.2999999999999998E-4</c:v>
                </c:pt>
                <c:pt idx="4346">
                  <c:v>5.2999999999999998E-4</c:v>
                </c:pt>
                <c:pt idx="4347">
                  <c:v>5.4000000000000001E-4</c:v>
                </c:pt>
                <c:pt idx="4348">
                  <c:v>5.4000000000000001E-4</c:v>
                </c:pt>
                <c:pt idx="4349">
                  <c:v>5.4000000000000001E-4</c:v>
                </c:pt>
                <c:pt idx="4350">
                  <c:v>5.4000000000000001E-4</c:v>
                </c:pt>
                <c:pt idx="4351">
                  <c:v>5.4000000000000001E-4</c:v>
                </c:pt>
                <c:pt idx="4352">
                  <c:v>5.4000000000000001E-4</c:v>
                </c:pt>
                <c:pt idx="4353">
                  <c:v>5.2999999999999998E-4</c:v>
                </c:pt>
                <c:pt idx="4354">
                  <c:v>5.2999999999999998E-4</c:v>
                </c:pt>
                <c:pt idx="4355">
                  <c:v>5.2999999999999998E-4</c:v>
                </c:pt>
                <c:pt idx="4356">
                  <c:v>5.2999999999999998E-4</c:v>
                </c:pt>
                <c:pt idx="4357">
                  <c:v>5.2999999999999998E-4</c:v>
                </c:pt>
                <c:pt idx="4358">
                  <c:v>5.1999999999999995E-4</c:v>
                </c:pt>
                <c:pt idx="4359">
                  <c:v>5.1999999999999995E-4</c:v>
                </c:pt>
                <c:pt idx="4360">
                  <c:v>5.1999999999999995E-4</c:v>
                </c:pt>
                <c:pt idx="4361">
                  <c:v>5.1999999999999995E-4</c:v>
                </c:pt>
                <c:pt idx="4362">
                  <c:v>5.1999999999999995E-4</c:v>
                </c:pt>
                <c:pt idx="4363">
                  <c:v>5.2999999999999998E-4</c:v>
                </c:pt>
                <c:pt idx="4364">
                  <c:v>5.2999999999999998E-4</c:v>
                </c:pt>
                <c:pt idx="4365">
                  <c:v>5.2999999999999998E-4</c:v>
                </c:pt>
                <c:pt idx="4366">
                  <c:v>5.2999999999999998E-4</c:v>
                </c:pt>
                <c:pt idx="4367">
                  <c:v>5.2999999999999998E-4</c:v>
                </c:pt>
                <c:pt idx="4368">
                  <c:v>5.2999999999999998E-4</c:v>
                </c:pt>
                <c:pt idx="4369">
                  <c:v>5.2999999999999998E-4</c:v>
                </c:pt>
                <c:pt idx="4370">
                  <c:v>5.2999999999999998E-4</c:v>
                </c:pt>
                <c:pt idx="4371">
                  <c:v>5.2999999999999998E-4</c:v>
                </c:pt>
                <c:pt idx="4372">
                  <c:v>5.2999999999999998E-4</c:v>
                </c:pt>
                <c:pt idx="4373">
                  <c:v>5.1999999999999995E-4</c:v>
                </c:pt>
                <c:pt idx="4374">
                  <c:v>5.1999999999999995E-4</c:v>
                </c:pt>
                <c:pt idx="4375">
                  <c:v>5.1999999999999995E-4</c:v>
                </c:pt>
                <c:pt idx="4376">
                  <c:v>5.1999999999999995E-4</c:v>
                </c:pt>
                <c:pt idx="4377">
                  <c:v>5.1999999999999995E-4</c:v>
                </c:pt>
                <c:pt idx="4378">
                  <c:v>5.1999999999999995E-4</c:v>
                </c:pt>
                <c:pt idx="4379">
                  <c:v>5.1999999999999995E-4</c:v>
                </c:pt>
                <c:pt idx="4380">
                  <c:v>5.1999999999999995E-4</c:v>
                </c:pt>
                <c:pt idx="4381">
                  <c:v>5.1999999999999995E-4</c:v>
                </c:pt>
                <c:pt idx="4382">
                  <c:v>5.2999999999999998E-4</c:v>
                </c:pt>
                <c:pt idx="4383">
                  <c:v>5.2999999999999998E-4</c:v>
                </c:pt>
                <c:pt idx="4384">
                  <c:v>5.2999999999999998E-4</c:v>
                </c:pt>
                <c:pt idx="4385">
                  <c:v>5.2999999999999998E-4</c:v>
                </c:pt>
                <c:pt idx="4386">
                  <c:v>5.2999999999999998E-4</c:v>
                </c:pt>
                <c:pt idx="4387">
                  <c:v>5.2999999999999998E-4</c:v>
                </c:pt>
                <c:pt idx="4388">
                  <c:v>5.1999999999999995E-4</c:v>
                </c:pt>
                <c:pt idx="4389">
                  <c:v>5.1999999999999995E-4</c:v>
                </c:pt>
                <c:pt idx="4390">
                  <c:v>5.1999999999999995E-4</c:v>
                </c:pt>
                <c:pt idx="4391">
                  <c:v>5.1999999999999995E-4</c:v>
                </c:pt>
                <c:pt idx="4392">
                  <c:v>5.0999999999999993E-4</c:v>
                </c:pt>
                <c:pt idx="4393">
                  <c:v>5.0999999999999993E-4</c:v>
                </c:pt>
                <c:pt idx="4394">
                  <c:v>5.0999999999999993E-4</c:v>
                </c:pt>
                <c:pt idx="4395">
                  <c:v>5.0999999999999993E-4</c:v>
                </c:pt>
                <c:pt idx="4396">
                  <c:v>5.0000000000000001E-4</c:v>
                </c:pt>
                <c:pt idx="4397">
                  <c:v>5.0000000000000001E-4</c:v>
                </c:pt>
                <c:pt idx="4398">
                  <c:v>5.0000000000000001E-4</c:v>
                </c:pt>
                <c:pt idx="4399">
                  <c:v>5.0000000000000001E-4</c:v>
                </c:pt>
                <c:pt idx="4400">
                  <c:v>5.0000000000000001E-4</c:v>
                </c:pt>
                <c:pt idx="4401">
                  <c:v>5.0999999999999993E-4</c:v>
                </c:pt>
                <c:pt idx="4402">
                  <c:v>5.0999999999999993E-4</c:v>
                </c:pt>
                <c:pt idx="4403">
                  <c:v>5.0999999999999993E-4</c:v>
                </c:pt>
                <c:pt idx="4404">
                  <c:v>5.1999999999999995E-4</c:v>
                </c:pt>
                <c:pt idx="4405">
                  <c:v>5.1999999999999995E-4</c:v>
                </c:pt>
                <c:pt idx="4406">
                  <c:v>5.1999999999999995E-4</c:v>
                </c:pt>
                <c:pt idx="4407">
                  <c:v>5.2999999999999998E-4</c:v>
                </c:pt>
                <c:pt idx="4408">
                  <c:v>5.2999999999999998E-4</c:v>
                </c:pt>
                <c:pt idx="4409">
                  <c:v>5.2999999999999998E-4</c:v>
                </c:pt>
                <c:pt idx="4410">
                  <c:v>5.2999999999999998E-4</c:v>
                </c:pt>
                <c:pt idx="4411">
                  <c:v>5.2999999999999998E-4</c:v>
                </c:pt>
                <c:pt idx="4412">
                  <c:v>5.2999999999999998E-4</c:v>
                </c:pt>
                <c:pt idx="4413">
                  <c:v>5.2999999999999998E-4</c:v>
                </c:pt>
                <c:pt idx="4414">
                  <c:v>5.2999999999999998E-4</c:v>
                </c:pt>
                <c:pt idx="4415">
                  <c:v>5.2999999999999998E-4</c:v>
                </c:pt>
                <c:pt idx="4416">
                  <c:v>5.2999999999999998E-4</c:v>
                </c:pt>
                <c:pt idx="4417">
                  <c:v>5.2999999999999998E-4</c:v>
                </c:pt>
                <c:pt idx="4418">
                  <c:v>5.2999999999999998E-4</c:v>
                </c:pt>
                <c:pt idx="4419">
                  <c:v>5.2999999999999998E-4</c:v>
                </c:pt>
                <c:pt idx="4420">
                  <c:v>5.2999999999999998E-4</c:v>
                </c:pt>
                <c:pt idx="4421">
                  <c:v>5.2999999999999998E-4</c:v>
                </c:pt>
                <c:pt idx="4422">
                  <c:v>5.2999999999999998E-4</c:v>
                </c:pt>
                <c:pt idx="4423">
                  <c:v>5.2999999999999998E-4</c:v>
                </c:pt>
                <c:pt idx="4424">
                  <c:v>5.2999999999999998E-4</c:v>
                </c:pt>
                <c:pt idx="4425">
                  <c:v>5.2999999999999998E-4</c:v>
                </c:pt>
                <c:pt idx="4426">
                  <c:v>5.2999999999999998E-4</c:v>
                </c:pt>
                <c:pt idx="4427">
                  <c:v>5.2999999999999998E-4</c:v>
                </c:pt>
                <c:pt idx="4428">
                  <c:v>5.2999999999999998E-4</c:v>
                </c:pt>
                <c:pt idx="4429">
                  <c:v>5.2999999999999998E-4</c:v>
                </c:pt>
                <c:pt idx="4430">
                  <c:v>5.2999999999999998E-4</c:v>
                </c:pt>
                <c:pt idx="4431">
                  <c:v>5.2999999999999998E-4</c:v>
                </c:pt>
                <c:pt idx="4432">
                  <c:v>5.2999999999999998E-4</c:v>
                </c:pt>
                <c:pt idx="4433">
                  <c:v>5.4000000000000001E-4</c:v>
                </c:pt>
                <c:pt idx="4434">
                  <c:v>5.4000000000000001E-4</c:v>
                </c:pt>
                <c:pt idx="4435">
                  <c:v>5.4000000000000001E-4</c:v>
                </c:pt>
                <c:pt idx="4436">
                  <c:v>5.4000000000000001E-4</c:v>
                </c:pt>
                <c:pt idx="4437">
                  <c:v>5.4000000000000001E-4</c:v>
                </c:pt>
                <c:pt idx="4438">
                  <c:v>5.4000000000000001E-4</c:v>
                </c:pt>
                <c:pt idx="4439">
                  <c:v>5.4000000000000001E-4</c:v>
                </c:pt>
                <c:pt idx="4440">
                  <c:v>5.4000000000000001E-4</c:v>
                </c:pt>
                <c:pt idx="4441">
                  <c:v>5.4000000000000001E-4</c:v>
                </c:pt>
                <c:pt idx="4442">
                  <c:v>5.4000000000000001E-4</c:v>
                </c:pt>
                <c:pt idx="4443">
                  <c:v>5.4000000000000001E-4</c:v>
                </c:pt>
                <c:pt idx="4444">
                  <c:v>5.4000000000000001E-4</c:v>
                </c:pt>
                <c:pt idx="4445">
                  <c:v>5.4000000000000001E-4</c:v>
                </c:pt>
                <c:pt idx="4446">
                  <c:v>5.4000000000000001E-4</c:v>
                </c:pt>
                <c:pt idx="4447">
                  <c:v>5.4000000000000001E-4</c:v>
                </c:pt>
                <c:pt idx="4448">
                  <c:v>5.4000000000000001E-4</c:v>
                </c:pt>
                <c:pt idx="4449">
                  <c:v>5.4000000000000001E-4</c:v>
                </c:pt>
                <c:pt idx="4450">
                  <c:v>5.4000000000000001E-4</c:v>
                </c:pt>
                <c:pt idx="4451">
                  <c:v>5.4000000000000001E-4</c:v>
                </c:pt>
                <c:pt idx="4452">
                  <c:v>5.4000000000000001E-4</c:v>
                </c:pt>
                <c:pt idx="4453">
                  <c:v>5.4000000000000001E-4</c:v>
                </c:pt>
                <c:pt idx="4454">
                  <c:v>5.4000000000000001E-4</c:v>
                </c:pt>
                <c:pt idx="4455">
                  <c:v>5.4000000000000001E-4</c:v>
                </c:pt>
                <c:pt idx="4456">
                  <c:v>5.4000000000000001E-4</c:v>
                </c:pt>
                <c:pt idx="4457">
                  <c:v>5.2999999999999998E-4</c:v>
                </c:pt>
                <c:pt idx="4458">
                  <c:v>5.2999999999999998E-4</c:v>
                </c:pt>
                <c:pt idx="4459">
                  <c:v>5.2999999999999998E-4</c:v>
                </c:pt>
                <c:pt idx="4460">
                  <c:v>5.2999999999999998E-4</c:v>
                </c:pt>
                <c:pt idx="4461">
                  <c:v>5.2999999999999998E-4</c:v>
                </c:pt>
                <c:pt idx="4462">
                  <c:v>5.2999999999999998E-4</c:v>
                </c:pt>
                <c:pt idx="4463">
                  <c:v>5.1999999999999995E-4</c:v>
                </c:pt>
                <c:pt idx="4464">
                  <c:v>5.1999999999999995E-4</c:v>
                </c:pt>
                <c:pt idx="4465">
                  <c:v>5.1999999999999995E-4</c:v>
                </c:pt>
                <c:pt idx="4466">
                  <c:v>5.0999999999999993E-4</c:v>
                </c:pt>
                <c:pt idx="4467">
                  <c:v>5.0999999999999993E-4</c:v>
                </c:pt>
                <c:pt idx="4468">
                  <c:v>5.0999999999999993E-4</c:v>
                </c:pt>
                <c:pt idx="4469">
                  <c:v>5.0999999999999993E-4</c:v>
                </c:pt>
                <c:pt idx="4470">
                  <c:v>5.0999999999999993E-4</c:v>
                </c:pt>
                <c:pt idx="4471">
                  <c:v>5.0999999999999993E-4</c:v>
                </c:pt>
                <c:pt idx="4472">
                  <c:v>5.1999999999999995E-4</c:v>
                </c:pt>
                <c:pt idx="4473">
                  <c:v>5.1999999999999995E-4</c:v>
                </c:pt>
                <c:pt idx="4474">
                  <c:v>5.2999999999999998E-4</c:v>
                </c:pt>
                <c:pt idx="4475">
                  <c:v>5.4000000000000001E-4</c:v>
                </c:pt>
                <c:pt idx="4476">
                  <c:v>5.4000000000000001E-4</c:v>
                </c:pt>
                <c:pt idx="4477">
                  <c:v>5.5000000000000003E-4</c:v>
                </c:pt>
                <c:pt idx="4478">
                  <c:v>5.5000000000000003E-4</c:v>
                </c:pt>
                <c:pt idx="4479">
                  <c:v>5.6000000000000006E-4</c:v>
                </c:pt>
                <c:pt idx="4480">
                  <c:v>5.6000000000000006E-4</c:v>
                </c:pt>
                <c:pt idx="4481">
                  <c:v>5.6000000000000006E-4</c:v>
                </c:pt>
                <c:pt idx="4482">
                  <c:v>5.6000000000000006E-4</c:v>
                </c:pt>
                <c:pt idx="4483">
                  <c:v>5.6000000000000006E-4</c:v>
                </c:pt>
                <c:pt idx="4484">
                  <c:v>5.6000000000000006E-4</c:v>
                </c:pt>
                <c:pt idx="4485">
                  <c:v>5.5000000000000003E-4</c:v>
                </c:pt>
                <c:pt idx="4486">
                  <c:v>5.5000000000000003E-4</c:v>
                </c:pt>
                <c:pt idx="4487">
                  <c:v>5.5000000000000003E-4</c:v>
                </c:pt>
                <c:pt idx="4488">
                  <c:v>5.4000000000000001E-4</c:v>
                </c:pt>
                <c:pt idx="4489">
                  <c:v>5.4000000000000001E-4</c:v>
                </c:pt>
                <c:pt idx="4490">
                  <c:v>5.2999999999999998E-4</c:v>
                </c:pt>
                <c:pt idx="4491">
                  <c:v>5.2999999999999998E-4</c:v>
                </c:pt>
                <c:pt idx="4492">
                  <c:v>5.2999999999999998E-4</c:v>
                </c:pt>
                <c:pt idx="4493">
                  <c:v>5.1999999999999995E-4</c:v>
                </c:pt>
                <c:pt idx="4494">
                  <c:v>5.1999999999999995E-4</c:v>
                </c:pt>
                <c:pt idx="4495">
                  <c:v>5.1999999999999995E-4</c:v>
                </c:pt>
                <c:pt idx="4496">
                  <c:v>5.2999999999999998E-4</c:v>
                </c:pt>
                <c:pt idx="4497">
                  <c:v>5.2999999999999998E-4</c:v>
                </c:pt>
                <c:pt idx="4498">
                  <c:v>5.2999999999999998E-4</c:v>
                </c:pt>
                <c:pt idx="4499">
                  <c:v>5.4000000000000001E-4</c:v>
                </c:pt>
                <c:pt idx="4500">
                  <c:v>5.4000000000000001E-4</c:v>
                </c:pt>
                <c:pt idx="4501">
                  <c:v>5.5000000000000003E-4</c:v>
                </c:pt>
                <c:pt idx="4502">
                  <c:v>5.5000000000000003E-4</c:v>
                </c:pt>
                <c:pt idx="4503">
                  <c:v>5.5000000000000003E-4</c:v>
                </c:pt>
                <c:pt idx="4504">
                  <c:v>5.6000000000000006E-4</c:v>
                </c:pt>
                <c:pt idx="4505">
                  <c:v>5.6000000000000006E-4</c:v>
                </c:pt>
                <c:pt idx="4506">
                  <c:v>5.6000000000000006E-4</c:v>
                </c:pt>
                <c:pt idx="4507">
                  <c:v>5.6999999999999998E-4</c:v>
                </c:pt>
                <c:pt idx="4508">
                  <c:v>5.6999999999999998E-4</c:v>
                </c:pt>
                <c:pt idx="4509">
                  <c:v>5.6999999999999998E-4</c:v>
                </c:pt>
                <c:pt idx="4510">
                  <c:v>5.6999999999999998E-4</c:v>
                </c:pt>
                <c:pt idx="4511">
                  <c:v>5.6999999999999998E-4</c:v>
                </c:pt>
                <c:pt idx="4512">
                  <c:v>5.6999999999999998E-4</c:v>
                </c:pt>
                <c:pt idx="4513">
                  <c:v>5.6999999999999998E-4</c:v>
                </c:pt>
                <c:pt idx="4514">
                  <c:v>5.6999999999999998E-4</c:v>
                </c:pt>
                <c:pt idx="4515">
                  <c:v>5.6999999999999998E-4</c:v>
                </c:pt>
                <c:pt idx="4516">
                  <c:v>5.6999999999999998E-4</c:v>
                </c:pt>
                <c:pt idx="4517">
                  <c:v>5.6999999999999998E-4</c:v>
                </c:pt>
                <c:pt idx="4518">
                  <c:v>5.6000000000000006E-4</c:v>
                </c:pt>
                <c:pt idx="4519">
                  <c:v>5.6000000000000006E-4</c:v>
                </c:pt>
                <c:pt idx="4520">
                  <c:v>5.6000000000000006E-4</c:v>
                </c:pt>
                <c:pt idx="4521">
                  <c:v>5.6000000000000006E-4</c:v>
                </c:pt>
                <c:pt idx="4522">
                  <c:v>5.6000000000000006E-4</c:v>
                </c:pt>
                <c:pt idx="4523">
                  <c:v>5.5000000000000003E-4</c:v>
                </c:pt>
                <c:pt idx="4524">
                  <c:v>5.5000000000000003E-4</c:v>
                </c:pt>
                <c:pt idx="4525">
                  <c:v>5.5000000000000003E-4</c:v>
                </c:pt>
                <c:pt idx="4526">
                  <c:v>5.4000000000000001E-4</c:v>
                </c:pt>
                <c:pt idx="4527">
                  <c:v>5.4000000000000001E-4</c:v>
                </c:pt>
                <c:pt idx="4528">
                  <c:v>5.4000000000000001E-4</c:v>
                </c:pt>
                <c:pt idx="4529">
                  <c:v>5.4000000000000001E-4</c:v>
                </c:pt>
                <c:pt idx="4530">
                  <c:v>5.2999999999999998E-4</c:v>
                </c:pt>
                <c:pt idx="4531">
                  <c:v>5.2999999999999998E-4</c:v>
                </c:pt>
                <c:pt idx="4532">
                  <c:v>5.2999999999999998E-4</c:v>
                </c:pt>
                <c:pt idx="4533">
                  <c:v>5.1999999999999995E-4</c:v>
                </c:pt>
                <c:pt idx="4534">
                  <c:v>5.1999999999999995E-4</c:v>
                </c:pt>
                <c:pt idx="4535">
                  <c:v>5.1999999999999995E-4</c:v>
                </c:pt>
                <c:pt idx="4536">
                  <c:v>5.1999999999999995E-4</c:v>
                </c:pt>
                <c:pt idx="4537">
                  <c:v>5.0999999999999993E-4</c:v>
                </c:pt>
                <c:pt idx="4538">
                  <c:v>5.0999999999999993E-4</c:v>
                </c:pt>
                <c:pt idx="4539">
                  <c:v>5.0999999999999993E-4</c:v>
                </c:pt>
                <c:pt idx="4540">
                  <c:v>5.0000000000000001E-4</c:v>
                </c:pt>
                <c:pt idx="4541">
                  <c:v>5.0000000000000001E-4</c:v>
                </c:pt>
                <c:pt idx="4542">
                  <c:v>5.0000000000000001E-4</c:v>
                </c:pt>
                <c:pt idx="4543">
                  <c:v>4.8999999999999998E-4</c:v>
                </c:pt>
                <c:pt idx="4544">
                  <c:v>4.8999999999999998E-4</c:v>
                </c:pt>
                <c:pt idx="4545">
                  <c:v>4.8999999999999998E-4</c:v>
                </c:pt>
                <c:pt idx="4546">
                  <c:v>4.8000000000000001E-4</c:v>
                </c:pt>
                <c:pt idx="4547">
                  <c:v>4.8000000000000001E-4</c:v>
                </c:pt>
                <c:pt idx="4548">
                  <c:v>4.8000000000000001E-4</c:v>
                </c:pt>
                <c:pt idx="4549">
                  <c:v>4.8000000000000001E-4</c:v>
                </c:pt>
                <c:pt idx="4550">
                  <c:v>4.6999999999999999E-4</c:v>
                </c:pt>
                <c:pt idx="4551">
                  <c:v>4.6999999999999999E-4</c:v>
                </c:pt>
                <c:pt idx="4552">
                  <c:v>4.6999999999999999E-4</c:v>
                </c:pt>
                <c:pt idx="4553">
                  <c:v>4.6999999999999999E-4</c:v>
                </c:pt>
                <c:pt idx="4554">
                  <c:v>4.6999999999999999E-4</c:v>
                </c:pt>
                <c:pt idx="4555">
                  <c:v>4.6999999999999999E-4</c:v>
                </c:pt>
                <c:pt idx="4556">
                  <c:v>4.6999999999999999E-4</c:v>
                </c:pt>
                <c:pt idx="4557">
                  <c:v>4.6999999999999999E-4</c:v>
                </c:pt>
                <c:pt idx="4558">
                  <c:v>4.6999999999999999E-4</c:v>
                </c:pt>
                <c:pt idx="4559">
                  <c:v>4.8000000000000001E-4</c:v>
                </c:pt>
                <c:pt idx="4560">
                  <c:v>4.8000000000000001E-4</c:v>
                </c:pt>
                <c:pt idx="4561">
                  <c:v>4.8000000000000001E-4</c:v>
                </c:pt>
                <c:pt idx="4562">
                  <c:v>4.8999999999999998E-4</c:v>
                </c:pt>
                <c:pt idx="4563">
                  <c:v>4.8999999999999998E-4</c:v>
                </c:pt>
                <c:pt idx="4564">
                  <c:v>4.8999999999999998E-4</c:v>
                </c:pt>
                <c:pt idx="4565">
                  <c:v>4.8999999999999998E-4</c:v>
                </c:pt>
                <c:pt idx="4566">
                  <c:v>5.0000000000000001E-4</c:v>
                </c:pt>
                <c:pt idx="4567">
                  <c:v>5.0000000000000001E-4</c:v>
                </c:pt>
                <c:pt idx="4568">
                  <c:v>5.0000000000000001E-4</c:v>
                </c:pt>
                <c:pt idx="4569">
                  <c:v>5.0999999999999993E-4</c:v>
                </c:pt>
                <c:pt idx="4570">
                  <c:v>5.0999999999999993E-4</c:v>
                </c:pt>
                <c:pt idx="4571">
                  <c:v>5.1999999999999995E-4</c:v>
                </c:pt>
                <c:pt idx="4572">
                  <c:v>5.1999999999999995E-4</c:v>
                </c:pt>
                <c:pt idx="4573">
                  <c:v>5.2999999999999998E-4</c:v>
                </c:pt>
                <c:pt idx="4574">
                  <c:v>5.2999999999999998E-4</c:v>
                </c:pt>
                <c:pt idx="4575">
                  <c:v>5.4000000000000001E-4</c:v>
                </c:pt>
                <c:pt idx="4576">
                  <c:v>5.4000000000000001E-4</c:v>
                </c:pt>
                <c:pt idx="4577">
                  <c:v>5.4000000000000001E-4</c:v>
                </c:pt>
                <c:pt idx="4578">
                  <c:v>5.5000000000000003E-4</c:v>
                </c:pt>
                <c:pt idx="4579">
                  <c:v>5.5000000000000003E-4</c:v>
                </c:pt>
                <c:pt idx="4580">
                  <c:v>5.5000000000000003E-4</c:v>
                </c:pt>
                <c:pt idx="4581">
                  <c:v>5.5000000000000003E-4</c:v>
                </c:pt>
                <c:pt idx="4582">
                  <c:v>5.5000000000000003E-4</c:v>
                </c:pt>
                <c:pt idx="4583">
                  <c:v>5.5000000000000003E-4</c:v>
                </c:pt>
                <c:pt idx="4584">
                  <c:v>5.5000000000000003E-4</c:v>
                </c:pt>
                <c:pt idx="4585">
                  <c:v>5.4000000000000001E-4</c:v>
                </c:pt>
                <c:pt idx="4586">
                  <c:v>5.4000000000000001E-4</c:v>
                </c:pt>
                <c:pt idx="4587">
                  <c:v>5.2999999999999998E-4</c:v>
                </c:pt>
                <c:pt idx="4588">
                  <c:v>5.2999999999999998E-4</c:v>
                </c:pt>
                <c:pt idx="4589">
                  <c:v>5.1999999999999995E-4</c:v>
                </c:pt>
                <c:pt idx="4590">
                  <c:v>5.0999999999999993E-4</c:v>
                </c:pt>
                <c:pt idx="4591">
                  <c:v>5.0999999999999993E-4</c:v>
                </c:pt>
                <c:pt idx="4592">
                  <c:v>5.0000000000000001E-4</c:v>
                </c:pt>
                <c:pt idx="4593">
                  <c:v>5.0000000000000001E-4</c:v>
                </c:pt>
                <c:pt idx="4594">
                  <c:v>4.8999999999999998E-4</c:v>
                </c:pt>
                <c:pt idx="4595">
                  <c:v>4.8999999999999998E-4</c:v>
                </c:pt>
                <c:pt idx="4596">
                  <c:v>4.8999999999999998E-4</c:v>
                </c:pt>
                <c:pt idx="4597">
                  <c:v>4.8000000000000001E-4</c:v>
                </c:pt>
                <c:pt idx="4598">
                  <c:v>4.8000000000000001E-4</c:v>
                </c:pt>
                <c:pt idx="4599">
                  <c:v>4.8000000000000001E-4</c:v>
                </c:pt>
                <c:pt idx="4600">
                  <c:v>4.8000000000000001E-4</c:v>
                </c:pt>
                <c:pt idx="4601">
                  <c:v>4.8000000000000001E-4</c:v>
                </c:pt>
                <c:pt idx="4602">
                  <c:v>4.6999999999999999E-4</c:v>
                </c:pt>
                <c:pt idx="4603">
                  <c:v>4.6999999999999999E-4</c:v>
                </c:pt>
                <c:pt idx="4604">
                  <c:v>4.6999999999999999E-4</c:v>
                </c:pt>
                <c:pt idx="4605">
                  <c:v>4.6999999999999999E-4</c:v>
                </c:pt>
                <c:pt idx="4606">
                  <c:v>4.6000000000000001E-4</c:v>
                </c:pt>
                <c:pt idx="4607">
                  <c:v>4.6000000000000001E-4</c:v>
                </c:pt>
                <c:pt idx="4608">
                  <c:v>4.6000000000000001E-4</c:v>
                </c:pt>
                <c:pt idx="4609">
                  <c:v>4.6000000000000001E-4</c:v>
                </c:pt>
                <c:pt idx="4610">
                  <c:v>4.4999999999999999E-4</c:v>
                </c:pt>
                <c:pt idx="4611">
                  <c:v>4.4999999999999999E-4</c:v>
                </c:pt>
                <c:pt idx="4612">
                  <c:v>4.4999999999999999E-4</c:v>
                </c:pt>
                <c:pt idx="4613">
                  <c:v>4.4999999999999999E-4</c:v>
                </c:pt>
                <c:pt idx="4614">
                  <c:v>4.4999999999999999E-4</c:v>
                </c:pt>
                <c:pt idx="4615">
                  <c:v>4.4999999999999999E-4</c:v>
                </c:pt>
                <c:pt idx="4616">
                  <c:v>4.4999999999999999E-4</c:v>
                </c:pt>
                <c:pt idx="4617">
                  <c:v>4.4999999999999999E-4</c:v>
                </c:pt>
                <c:pt idx="4618">
                  <c:v>4.4999999999999999E-4</c:v>
                </c:pt>
                <c:pt idx="4619">
                  <c:v>4.4999999999999999E-4</c:v>
                </c:pt>
                <c:pt idx="4620">
                  <c:v>4.3999999999999996E-4</c:v>
                </c:pt>
                <c:pt idx="4621">
                  <c:v>4.3999999999999996E-4</c:v>
                </c:pt>
                <c:pt idx="4622">
                  <c:v>4.3999999999999996E-4</c:v>
                </c:pt>
                <c:pt idx="4623">
                  <c:v>4.2999999999999999E-4</c:v>
                </c:pt>
                <c:pt idx="4624">
                  <c:v>4.2999999999999999E-4</c:v>
                </c:pt>
                <c:pt idx="4625">
                  <c:v>4.2000000000000002E-4</c:v>
                </c:pt>
                <c:pt idx="4626">
                  <c:v>4.2000000000000002E-4</c:v>
                </c:pt>
                <c:pt idx="4627">
                  <c:v>4.0999999999999999E-4</c:v>
                </c:pt>
                <c:pt idx="4628">
                  <c:v>4.0999999999999999E-4</c:v>
                </c:pt>
                <c:pt idx="4629">
                  <c:v>4.0000000000000002E-4</c:v>
                </c:pt>
                <c:pt idx="4630">
                  <c:v>4.0000000000000002E-4</c:v>
                </c:pt>
                <c:pt idx="4631">
                  <c:v>4.0000000000000002E-4</c:v>
                </c:pt>
                <c:pt idx="4632">
                  <c:v>4.0000000000000002E-4</c:v>
                </c:pt>
                <c:pt idx="4633">
                  <c:v>4.0000000000000002E-4</c:v>
                </c:pt>
                <c:pt idx="4634">
                  <c:v>4.0000000000000002E-4</c:v>
                </c:pt>
                <c:pt idx="4635">
                  <c:v>4.0000000000000002E-4</c:v>
                </c:pt>
                <c:pt idx="4636">
                  <c:v>4.0000000000000002E-4</c:v>
                </c:pt>
                <c:pt idx="4637">
                  <c:v>4.0000000000000002E-4</c:v>
                </c:pt>
                <c:pt idx="4638">
                  <c:v>4.0000000000000002E-4</c:v>
                </c:pt>
                <c:pt idx="4639">
                  <c:v>4.0000000000000002E-4</c:v>
                </c:pt>
                <c:pt idx="4640">
                  <c:v>4.0999999999999999E-4</c:v>
                </c:pt>
                <c:pt idx="4641">
                  <c:v>4.0999999999999999E-4</c:v>
                </c:pt>
                <c:pt idx="4642">
                  <c:v>4.0999999999999999E-4</c:v>
                </c:pt>
                <c:pt idx="4643">
                  <c:v>4.0999999999999999E-4</c:v>
                </c:pt>
                <c:pt idx="4644">
                  <c:v>4.0999999999999999E-4</c:v>
                </c:pt>
                <c:pt idx="4645">
                  <c:v>4.0999999999999999E-4</c:v>
                </c:pt>
                <c:pt idx="4646">
                  <c:v>4.0000000000000002E-4</c:v>
                </c:pt>
                <c:pt idx="4647">
                  <c:v>4.0000000000000002E-4</c:v>
                </c:pt>
                <c:pt idx="4648">
                  <c:v>4.0000000000000002E-4</c:v>
                </c:pt>
                <c:pt idx="4649">
                  <c:v>4.0000000000000002E-4</c:v>
                </c:pt>
                <c:pt idx="4650">
                  <c:v>4.0000000000000002E-4</c:v>
                </c:pt>
                <c:pt idx="4651">
                  <c:v>4.0000000000000002E-4</c:v>
                </c:pt>
                <c:pt idx="4652">
                  <c:v>4.0000000000000002E-4</c:v>
                </c:pt>
                <c:pt idx="4653">
                  <c:v>4.0000000000000002E-4</c:v>
                </c:pt>
                <c:pt idx="4654">
                  <c:v>4.0000000000000002E-4</c:v>
                </c:pt>
                <c:pt idx="4655">
                  <c:v>4.0000000000000002E-4</c:v>
                </c:pt>
                <c:pt idx="4656">
                  <c:v>4.0000000000000002E-4</c:v>
                </c:pt>
                <c:pt idx="4657">
                  <c:v>4.0000000000000002E-4</c:v>
                </c:pt>
                <c:pt idx="4658">
                  <c:v>4.0000000000000002E-4</c:v>
                </c:pt>
                <c:pt idx="4659">
                  <c:v>4.0000000000000002E-4</c:v>
                </c:pt>
                <c:pt idx="4660">
                  <c:v>4.0000000000000002E-4</c:v>
                </c:pt>
                <c:pt idx="4661">
                  <c:v>4.0000000000000002E-4</c:v>
                </c:pt>
                <c:pt idx="4662">
                  <c:v>4.0000000000000002E-4</c:v>
                </c:pt>
                <c:pt idx="4663">
                  <c:v>4.0000000000000002E-4</c:v>
                </c:pt>
                <c:pt idx="4664">
                  <c:v>3.8999999999999999E-4</c:v>
                </c:pt>
                <c:pt idx="4665">
                  <c:v>3.8999999999999999E-4</c:v>
                </c:pt>
                <c:pt idx="4666">
                  <c:v>3.8999999999999999E-4</c:v>
                </c:pt>
                <c:pt idx="4667">
                  <c:v>3.8999999999999999E-4</c:v>
                </c:pt>
                <c:pt idx="4668">
                  <c:v>3.8999999999999999E-4</c:v>
                </c:pt>
                <c:pt idx="4669">
                  <c:v>3.8999999999999999E-4</c:v>
                </c:pt>
                <c:pt idx="4670">
                  <c:v>3.7999999999999997E-4</c:v>
                </c:pt>
                <c:pt idx="4671">
                  <c:v>3.7999999999999997E-4</c:v>
                </c:pt>
                <c:pt idx="4672">
                  <c:v>3.7999999999999997E-4</c:v>
                </c:pt>
                <c:pt idx="4673">
                  <c:v>3.7999999999999997E-4</c:v>
                </c:pt>
                <c:pt idx="4674">
                  <c:v>3.7999999999999997E-4</c:v>
                </c:pt>
                <c:pt idx="4675">
                  <c:v>3.7999999999999997E-4</c:v>
                </c:pt>
                <c:pt idx="4676">
                  <c:v>3.7999999999999997E-4</c:v>
                </c:pt>
                <c:pt idx="4677">
                  <c:v>3.7999999999999997E-4</c:v>
                </c:pt>
                <c:pt idx="4678">
                  <c:v>3.8999999999999999E-4</c:v>
                </c:pt>
                <c:pt idx="4679">
                  <c:v>3.8999999999999999E-4</c:v>
                </c:pt>
                <c:pt idx="4680">
                  <c:v>3.8999999999999999E-4</c:v>
                </c:pt>
                <c:pt idx="4681">
                  <c:v>4.0000000000000002E-4</c:v>
                </c:pt>
                <c:pt idx="4682">
                  <c:v>4.0000000000000002E-4</c:v>
                </c:pt>
                <c:pt idx="4683">
                  <c:v>4.0000000000000002E-4</c:v>
                </c:pt>
                <c:pt idx="4684">
                  <c:v>4.0999999999999999E-4</c:v>
                </c:pt>
                <c:pt idx="4685">
                  <c:v>4.0999999999999999E-4</c:v>
                </c:pt>
                <c:pt idx="4686">
                  <c:v>4.0999999999999999E-4</c:v>
                </c:pt>
                <c:pt idx="4687">
                  <c:v>4.0999999999999999E-4</c:v>
                </c:pt>
                <c:pt idx="4688">
                  <c:v>4.2000000000000002E-4</c:v>
                </c:pt>
                <c:pt idx="4689">
                  <c:v>4.2000000000000002E-4</c:v>
                </c:pt>
                <c:pt idx="4690">
                  <c:v>4.2000000000000002E-4</c:v>
                </c:pt>
                <c:pt idx="4691">
                  <c:v>4.2000000000000002E-4</c:v>
                </c:pt>
                <c:pt idx="4692">
                  <c:v>4.2000000000000002E-4</c:v>
                </c:pt>
                <c:pt idx="4693">
                  <c:v>4.2000000000000002E-4</c:v>
                </c:pt>
                <c:pt idx="4694">
                  <c:v>4.2000000000000002E-4</c:v>
                </c:pt>
                <c:pt idx="4695">
                  <c:v>4.2999999999999999E-4</c:v>
                </c:pt>
                <c:pt idx="4696">
                  <c:v>4.2999999999999999E-4</c:v>
                </c:pt>
                <c:pt idx="4697">
                  <c:v>4.2999999999999999E-4</c:v>
                </c:pt>
                <c:pt idx="4698">
                  <c:v>4.2999999999999999E-4</c:v>
                </c:pt>
                <c:pt idx="4699">
                  <c:v>4.2999999999999999E-4</c:v>
                </c:pt>
                <c:pt idx="4700">
                  <c:v>4.2999999999999999E-4</c:v>
                </c:pt>
                <c:pt idx="4701">
                  <c:v>4.3999999999999996E-4</c:v>
                </c:pt>
                <c:pt idx="4702">
                  <c:v>4.3999999999999996E-4</c:v>
                </c:pt>
                <c:pt idx="4703">
                  <c:v>4.3999999999999996E-4</c:v>
                </c:pt>
                <c:pt idx="4704">
                  <c:v>4.3999999999999996E-4</c:v>
                </c:pt>
                <c:pt idx="4705">
                  <c:v>4.4999999999999999E-4</c:v>
                </c:pt>
                <c:pt idx="4706">
                  <c:v>4.4999999999999999E-4</c:v>
                </c:pt>
                <c:pt idx="4707">
                  <c:v>4.4999999999999999E-4</c:v>
                </c:pt>
                <c:pt idx="4708">
                  <c:v>4.4999999999999999E-4</c:v>
                </c:pt>
                <c:pt idx="4709">
                  <c:v>4.4999999999999999E-4</c:v>
                </c:pt>
                <c:pt idx="4710">
                  <c:v>4.4999999999999999E-4</c:v>
                </c:pt>
                <c:pt idx="4711">
                  <c:v>4.4999999999999999E-4</c:v>
                </c:pt>
                <c:pt idx="4712">
                  <c:v>4.3999999999999996E-4</c:v>
                </c:pt>
                <c:pt idx="4713">
                  <c:v>4.3999999999999996E-4</c:v>
                </c:pt>
                <c:pt idx="4714">
                  <c:v>4.3999999999999996E-4</c:v>
                </c:pt>
                <c:pt idx="4715">
                  <c:v>4.3999999999999996E-4</c:v>
                </c:pt>
                <c:pt idx="4716">
                  <c:v>4.2999999999999999E-4</c:v>
                </c:pt>
                <c:pt idx="4717">
                  <c:v>4.2999999999999999E-4</c:v>
                </c:pt>
                <c:pt idx="4718">
                  <c:v>4.2999999999999999E-4</c:v>
                </c:pt>
                <c:pt idx="4719">
                  <c:v>4.2999999999999999E-4</c:v>
                </c:pt>
                <c:pt idx="4720">
                  <c:v>4.2999999999999999E-4</c:v>
                </c:pt>
                <c:pt idx="4721">
                  <c:v>4.2999999999999999E-4</c:v>
                </c:pt>
                <c:pt idx="4722">
                  <c:v>4.2999999999999999E-4</c:v>
                </c:pt>
                <c:pt idx="4723">
                  <c:v>4.2999999999999999E-4</c:v>
                </c:pt>
                <c:pt idx="4724">
                  <c:v>4.2999999999999999E-4</c:v>
                </c:pt>
                <c:pt idx="4725">
                  <c:v>4.2999999999999999E-4</c:v>
                </c:pt>
                <c:pt idx="4726">
                  <c:v>4.2999999999999999E-4</c:v>
                </c:pt>
                <c:pt idx="4727">
                  <c:v>4.2999999999999999E-4</c:v>
                </c:pt>
                <c:pt idx="4728">
                  <c:v>4.2999999999999999E-4</c:v>
                </c:pt>
                <c:pt idx="4729">
                  <c:v>4.2999999999999999E-4</c:v>
                </c:pt>
                <c:pt idx="4730">
                  <c:v>4.2999999999999999E-4</c:v>
                </c:pt>
                <c:pt idx="4731">
                  <c:v>4.2000000000000002E-4</c:v>
                </c:pt>
                <c:pt idx="4732">
                  <c:v>4.2000000000000002E-4</c:v>
                </c:pt>
                <c:pt idx="4733">
                  <c:v>4.2000000000000002E-4</c:v>
                </c:pt>
                <c:pt idx="4734">
                  <c:v>4.0999999999999999E-4</c:v>
                </c:pt>
                <c:pt idx="4735">
                  <c:v>4.0999999999999999E-4</c:v>
                </c:pt>
                <c:pt idx="4736">
                  <c:v>4.0999999999999999E-4</c:v>
                </c:pt>
                <c:pt idx="4737">
                  <c:v>4.0999999999999999E-4</c:v>
                </c:pt>
                <c:pt idx="4738">
                  <c:v>4.0999999999999999E-4</c:v>
                </c:pt>
                <c:pt idx="4739">
                  <c:v>4.0999999999999999E-4</c:v>
                </c:pt>
                <c:pt idx="4740">
                  <c:v>4.0999999999999999E-4</c:v>
                </c:pt>
                <c:pt idx="4741">
                  <c:v>4.0999999999999999E-4</c:v>
                </c:pt>
                <c:pt idx="4742">
                  <c:v>4.0999999999999999E-4</c:v>
                </c:pt>
                <c:pt idx="4743">
                  <c:v>4.2000000000000002E-4</c:v>
                </c:pt>
                <c:pt idx="4744">
                  <c:v>4.2000000000000002E-4</c:v>
                </c:pt>
                <c:pt idx="4745">
                  <c:v>4.2999999999999999E-4</c:v>
                </c:pt>
                <c:pt idx="4746">
                  <c:v>4.2999999999999999E-4</c:v>
                </c:pt>
                <c:pt idx="4747">
                  <c:v>4.2999999999999999E-4</c:v>
                </c:pt>
                <c:pt idx="4748">
                  <c:v>4.3999999999999996E-4</c:v>
                </c:pt>
                <c:pt idx="4749">
                  <c:v>4.3999999999999996E-4</c:v>
                </c:pt>
                <c:pt idx="4750">
                  <c:v>4.3999999999999996E-4</c:v>
                </c:pt>
                <c:pt idx="4751">
                  <c:v>4.3999999999999996E-4</c:v>
                </c:pt>
                <c:pt idx="4752">
                  <c:v>4.3999999999999996E-4</c:v>
                </c:pt>
                <c:pt idx="4753">
                  <c:v>4.2999999999999999E-4</c:v>
                </c:pt>
                <c:pt idx="4754">
                  <c:v>4.2999999999999999E-4</c:v>
                </c:pt>
                <c:pt idx="4755">
                  <c:v>4.2000000000000002E-4</c:v>
                </c:pt>
                <c:pt idx="4756">
                  <c:v>4.2000000000000002E-4</c:v>
                </c:pt>
                <c:pt idx="4757">
                  <c:v>4.0999999999999999E-4</c:v>
                </c:pt>
                <c:pt idx="4758">
                  <c:v>4.0000000000000002E-4</c:v>
                </c:pt>
                <c:pt idx="4759">
                  <c:v>4.0000000000000002E-4</c:v>
                </c:pt>
                <c:pt idx="4760">
                  <c:v>3.8999999999999999E-4</c:v>
                </c:pt>
                <c:pt idx="4761">
                  <c:v>3.8999999999999999E-4</c:v>
                </c:pt>
                <c:pt idx="4762">
                  <c:v>3.8999999999999999E-4</c:v>
                </c:pt>
                <c:pt idx="4763">
                  <c:v>3.8999999999999999E-4</c:v>
                </c:pt>
                <c:pt idx="4764">
                  <c:v>3.8999999999999999E-4</c:v>
                </c:pt>
                <c:pt idx="4765">
                  <c:v>4.0000000000000002E-4</c:v>
                </c:pt>
                <c:pt idx="4766">
                  <c:v>4.0000000000000002E-4</c:v>
                </c:pt>
                <c:pt idx="4767">
                  <c:v>4.0999999999999999E-4</c:v>
                </c:pt>
                <c:pt idx="4768">
                  <c:v>4.0999999999999999E-4</c:v>
                </c:pt>
                <c:pt idx="4769">
                  <c:v>4.2000000000000002E-4</c:v>
                </c:pt>
                <c:pt idx="4770">
                  <c:v>4.2999999999999999E-4</c:v>
                </c:pt>
                <c:pt idx="4771">
                  <c:v>4.2999999999999999E-4</c:v>
                </c:pt>
                <c:pt idx="4772">
                  <c:v>4.3999999999999996E-4</c:v>
                </c:pt>
                <c:pt idx="4773">
                  <c:v>4.3999999999999996E-4</c:v>
                </c:pt>
                <c:pt idx="4774">
                  <c:v>4.4999999999999999E-4</c:v>
                </c:pt>
                <c:pt idx="4775">
                  <c:v>4.4999999999999999E-4</c:v>
                </c:pt>
                <c:pt idx="4776">
                  <c:v>4.4999999999999999E-4</c:v>
                </c:pt>
                <c:pt idx="4777">
                  <c:v>4.4999999999999999E-4</c:v>
                </c:pt>
                <c:pt idx="4778">
                  <c:v>4.4999999999999999E-4</c:v>
                </c:pt>
                <c:pt idx="4779">
                  <c:v>4.3999999999999996E-4</c:v>
                </c:pt>
                <c:pt idx="4780">
                  <c:v>4.3999999999999996E-4</c:v>
                </c:pt>
                <c:pt idx="4781">
                  <c:v>4.3999999999999996E-4</c:v>
                </c:pt>
                <c:pt idx="4782">
                  <c:v>4.2999999999999999E-4</c:v>
                </c:pt>
                <c:pt idx="4783">
                  <c:v>4.2999999999999999E-4</c:v>
                </c:pt>
                <c:pt idx="4784">
                  <c:v>4.2000000000000002E-4</c:v>
                </c:pt>
                <c:pt idx="4785">
                  <c:v>4.2000000000000002E-4</c:v>
                </c:pt>
                <c:pt idx="4786">
                  <c:v>4.2000000000000002E-4</c:v>
                </c:pt>
                <c:pt idx="4787">
                  <c:v>4.2000000000000002E-4</c:v>
                </c:pt>
                <c:pt idx="4788">
                  <c:v>4.2000000000000002E-4</c:v>
                </c:pt>
                <c:pt idx="4789">
                  <c:v>4.2000000000000002E-4</c:v>
                </c:pt>
                <c:pt idx="4790">
                  <c:v>4.2999999999999999E-4</c:v>
                </c:pt>
                <c:pt idx="4791">
                  <c:v>4.2999999999999999E-4</c:v>
                </c:pt>
                <c:pt idx="4792">
                  <c:v>4.2999999999999999E-4</c:v>
                </c:pt>
                <c:pt idx="4793">
                  <c:v>4.3999999999999996E-4</c:v>
                </c:pt>
                <c:pt idx="4794">
                  <c:v>4.3999999999999996E-4</c:v>
                </c:pt>
                <c:pt idx="4795">
                  <c:v>4.3999999999999996E-4</c:v>
                </c:pt>
                <c:pt idx="4796">
                  <c:v>4.3999999999999996E-4</c:v>
                </c:pt>
                <c:pt idx="4797">
                  <c:v>4.3999999999999996E-4</c:v>
                </c:pt>
                <c:pt idx="4798">
                  <c:v>4.4999999999999999E-4</c:v>
                </c:pt>
                <c:pt idx="4799">
                  <c:v>4.4999999999999999E-4</c:v>
                </c:pt>
                <c:pt idx="4800">
                  <c:v>4.3999999999999996E-4</c:v>
                </c:pt>
                <c:pt idx="4801">
                  <c:v>4.3999999999999996E-4</c:v>
                </c:pt>
                <c:pt idx="4802">
                  <c:v>4.3999999999999996E-4</c:v>
                </c:pt>
                <c:pt idx="4803">
                  <c:v>4.3999999999999996E-4</c:v>
                </c:pt>
                <c:pt idx="4804">
                  <c:v>4.3999999999999996E-4</c:v>
                </c:pt>
                <c:pt idx="4805">
                  <c:v>4.3999999999999996E-4</c:v>
                </c:pt>
                <c:pt idx="4806">
                  <c:v>4.2999999999999999E-4</c:v>
                </c:pt>
                <c:pt idx="4807">
                  <c:v>4.2999999999999999E-4</c:v>
                </c:pt>
                <c:pt idx="4808">
                  <c:v>4.2999999999999999E-4</c:v>
                </c:pt>
                <c:pt idx="4809">
                  <c:v>4.2999999999999999E-4</c:v>
                </c:pt>
                <c:pt idx="4810">
                  <c:v>4.2000000000000002E-4</c:v>
                </c:pt>
                <c:pt idx="4811">
                  <c:v>4.2000000000000002E-4</c:v>
                </c:pt>
                <c:pt idx="4812">
                  <c:v>4.2000000000000002E-4</c:v>
                </c:pt>
                <c:pt idx="4813">
                  <c:v>4.2000000000000002E-4</c:v>
                </c:pt>
                <c:pt idx="4814">
                  <c:v>4.2000000000000002E-4</c:v>
                </c:pt>
                <c:pt idx="4815">
                  <c:v>4.2000000000000002E-4</c:v>
                </c:pt>
                <c:pt idx="4816">
                  <c:v>4.2000000000000002E-4</c:v>
                </c:pt>
                <c:pt idx="4817">
                  <c:v>4.2000000000000002E-4</c:v>
                </c:pt>
                <c:pt idx="4818">
                  <c:v>4.2000000000000002E-4</c:v>
                </c:pt>
                <c:pt idx="4819">
                  <c:v>4.2000000000000002E-4</c:v>
                </c:pt>
                <c:pt idx="4820">
                  <c:v>4.2000000000000002E-4</c:v>
                </c:pt>
                <c:pt idx="4821">
                  <c:v>4.2000000000000002E-4</c:v>
                </c:pt>
                <c:pt idx="4822">
                  <c:v>4.2000000000000002E-4</c:v>
                </c:pt>
                <c:pt idx="4823">
                  <c:v>4.2000000000000002E-4</c:v>
                </c:pt>
                <c:pt idx="4824">
                  <c:v>4.2000000000000002E-4</c:v>
                </c:pt>
                <c:pt idx="4825">
                  <c:v>4.2000000000000002E-4</c:v>
                </c:pt>
                <c:pt idx="4826">
                  <c:v>4.2000000000000002E-4</c:v>
                </c:pt>
                <c:pt idx="4827">
                  <c:v>4.2000000000000002E-4</c:v>
                </c:pt>
                <c:pt idx="4828">
                  <c:v>4.2000000000000002E-4</c:v>
                </c:pt>
                <c:pt idx="4829">
                  <c:v>4.2000000000000002E-4</c:v>
                </c:pt>
                <c:pt idx="4830">
                  <c:v>4.0999999999999999E-4</c:v>
                </c:pt>
                <c:pt idx="4831">
                  <c:v>4.0999999999999999E-4</c:v>
                </c:pt>
                <c:pt idx="4832">
                  <c:v>4.0999999999999999E-4</c:v>
                </c:pt>
                <c:pt idx="4833">
                  <c:v>4.0000000000000002E-4</c:v>
                </c:pt>
                <c:pt idx="4834">
                  <c:v>4.0000000000000002E-4</c:v>
                </c:pt>
                <c:pt idx="4835">
                  <c:v>4.0000000000000002E-4</c:v>
                </c:pt>
                <c:pt idx="4836">
                  <c:v>4.0000000000000002E-4</c:v>
                </c:pt>
                <c:pt idx="4837">
                  <c:v>4.0000000000000002E-4</c:v>
                </c:pt>
                <c:pt idx="4838">
                  <c:v>4.0000000000000002E-4</c:v>
                </c:pt>
                <c:pt idx="4839">
                  <c:v>4.0000000000000002E-4</c:v>
                </c:pt>
                <c:pt idx="4840">
                  <c:v>4.0000000000000002E-4</c:v>
                </c:pt>
                <c:pt idx="4841">
                  <c:v>4.0999999999999999E-4</c:v>
                </c:pt>
                <c:pt idx="4842">
                  <c:v>4.0999999999999999E-4</c:v>
                </c:pt>
                <c:pt idx="4843">
                  <c:v>4.2000000000000002E-4</c:v>
                </c:pt>
                <c:pt idx="4844">
                  <c:v>4.2000000000000002E-4</c:v>
                </c:pt>
                <c:pt idx="4845">
                  <c:v>4.2000000000000002E-4</c:v>
                </c:pt>
                <c:pt idx="4846">
                  <c:v>4.2999999999999999E-4</c:v>
                </c:pt>
                <c:pt idx="4847">
                  <c:v>4.2999999999999999E-4</c:v>
                </c:pt>
                <c:pt idx="4848">
                  <c:v>4.2999999999999999E-4</c:v>
                </c:pt>
                <c:pt idx="4849">
                  <c:v>4.3999999999999996E-4</c:v>
                </c:pt>
                <c:pt idx="4850">
                  <c:v>4.3999999999999996E-4</c:v>
                </c:pt>
                <c:pt idx="4851">
                  <c:v>4.2999999999999999E-4</c:v>
                </c:pt>
                <c:pt idx="4852">
                  <c:v>4.2999999999999999E-4</c:v>
                </c:pt>
                <c:pt idx="4853">
                  <c:v>4.2999999999999999E-4</c:v>
                </c:pt>
                <c:pt idx="4854">
                  <c:v>4.2999999999999999E-4</c:v>
                </c:pt>
                <c:pt idx="4855">
                  <c:v>4.2000000000000002E-4</c:v>
                </c:pt>
                <c:pt idx="4856">
                  <c:v>4.2000000000000002E-4</c:v>
                </c:pt>
                <c:pt idx="4857">
                  <c:v>4.2000000000000002E-4</c:v>
                </c:pt>
                <c:pt idx="4858">
                  <c:v>4.0999999999999999E-4</c:v>
                </c:pt>
                <c:pt idx="4859">
                  <c:v>4.0999999999999999E-4</c:v>
                </c:pt>
                <c:pt idx="4860">
                  <c:v>4.0000000000000002E-4</c:v>
                </c:pt>
                <c:pt idx="4861">
                  <c:v>4.0000000000000002E-4</c:v>
                </c:pt>
                <c:pt idx="4862">
                  <c:v>4.0000000000000002E-4</c:v>
                </c:pt>
                <c:pt idx="4863">
                  <c:v>4.0000000000000002E-4</c:v>
                </c:pt>
                <c:pt idx="4864">
                  <c:v>3.8999999999999999E-4</c:v>
                </c:pt>
                <c:pt idx="4865">
                  <c:v>3.8999999999999999E-4</c:v>
                </c:pt>
                <c:pt idx="4866">
                  <c:v>3.8999999999999999E-4</c:v>
                </c:pt>
                <c:pt idx="4867">
                  <c:v>3.8999999999999999E-4</c:v>
                </c:pt>
                <c:pt idx="4868">
                  <c:v>3.8999999999999999E-4</c:v>
                </c:pt>
                <c:pt idx="4869">
                  <c:v>3.8999999999999999E-4</c:v>
                </c:pt>
                <c:pt idx="4870">
                  <c:v>3.8999999999999999E-4</c:v>
                </c:pt>
                <c:pt idx="4871">
                  <c:v>3.8999999999999999E-4</c:v>
                </c:pt>
                <c:pt idx="4872">
                  <c:v>3.8999999999999999E-4</c:v>
                </c:pt>
                <c:pt idx="4873">
                  <c:v>3.8999999999999999E-4</c:v>
                </c:pt>
                <c:pt idx="4874">
                  <c:v>3.8999999999999999E-4</c:v>
                </c:pt>
                <c:pt idx="4875">
                  <c:v>3.8999999999999999E-4</c:v>
                </c:pt>
                <c:pt idx="4876">
                  <c:v>3.8999999999999999E-4</c:v>
                </c:pt>
                <c:pt idx="4877">
                  <c:v>3.8999999999999999E-4</c:v>
                </c:pt>
                <c:pt idx="4878">
                  <c:v>3.8999999999999999E-4</c:v>
                </c:pt>
                <c:pt idx="4879">
                  <c:v>3.8999999999999999E-4</c:v>
                </c:pt>
                <c:pt idx="4880">
                  <c:v>3.8999999999999999E-4</c:v>
                </c:pt>
                <c:pt idx="4881">
                  <c:v>3.8999999999999999E-4</c:v>
                </c:pt>
                <c:pt idx="4882">
                  <c:v>3.8999999999999999E-4</c:v>
                </c:pt>
                <c:pt idx="4883">
                  <c:v>3.8999999999999999E-4</c:v>
                </c:pt>
                <c:pt idx="4884">
                  <c:v>3.8999999999999999E-4</c:v>
                </c:pt>
                <c:pt idx="4885">
                  <c:v>3.8999999999999999E-4</c:v>
                </c:pt>
                <c:pt idx="4886">
                  <c:v>3.8999999999999999E-4</c:v>
                </c:pt>
                <c:pt idx="4887">
                  <c:v>3.8999999999999999E-4</c:v>
                </c:pt>
                <c:pt idx="4888">
                  <c:v>3.7999999999999997E-4</c:v>
                </c:pt>
                <c:pt idx="4889">
                  <c:v>3.7999999999999997E-4</c:v>
                </c:pt>
                <c:pt idx="4890">
                  <c:v>3.7999999999999997E-4</c:v>
                </c:pt>
                <c:pt idx="4891">
                  <c:v>3.7999999999999997E-4</c:v>
                </c:pt>
                <c:pt idx="4892">
                  <c:v>3.7999999999999997E-4</c:v>
                </c:pt>
                <c:pt idx="4893">
                  <c:v>3.7999999999999997E-4</c:v>
                </c:pt>
                <c:pt idx="4894">
                  <c:v>3.7999999999999997E-4</c:v>
                </c:pt>
                <c:pt idx="4895">
                  <c:v>3.7999999999999997E-4</c:v>
                </c:pt>
                <c:pt idx="4896">
                  <c:v>3.7999999999999997E-4</c:v>
                </c:pt>
                <c:pt idx="4897">
                  <c:v>3.7999999999999997E-4</c:v>
                </c:pt>
                <c:pt idx="4898">
                  <c:v>3.7999999999999997E-4</c:v>
                </c:pt>
                <c:pt idx="4899">
                  <c:v>3.7999999999999997E-4</c:v>
                </c:pt>
                <c:pt idx="4900">
                  <c:v>3.7999999999999997E-4</c:v>
                </c:pt>
                <c:pt idx="4901">
                  <c:v>3.8999999999999999E-4</c:v>
                </c:pt>
                <c:pt idx="4902">
                  <c:v>3.8999999999999999E-4</c:v>
                </c:pt>
                <c:pt idx="4903">
                  <c:v>4.0000000000000002E-4</c:v>
                </c:pt>
                <c:pt idx="4904">
                  <c:v>4.0000000000000002E-4</c:v>
                </c:pt>
                <c:pt idx="4905">
                  <c:v>4.0000000000000002E-4</c:v>
                </c:pt>
                <c:pt idx="4906">
                  <c:v>4.0999999999999999E-4</c:v>
                </c:pt>
                <c:pt idx="4907">
                  <c:v>4.0999999999999999E-4</c:v>
                </c:pt>
                <c:pt idx="4908">
                  <c:v>4.2000000000000002E-4</c:v>
                </c:pt>
                <c:pt idx="4909">
                  <c:v>4.2000000000000002E-4</c:v>
                </c:pt>
                <c:pt idx="4910">
                  <c:v>4.2000000000000002E-4</c:v>
                </c:pt>
                <c:pt idx="4911">
                  <c:v>4.2000000000000002E-4</c:v>
                </c:pt>
                <c:pt idx="4912">
                  <c:v>4.2999999999999999E-4</c:v>
                </c:pt>
                <c:pt idx="4913">
                  <c:v>4.2999999999999999E-4</c:v>
                </c:pt>
                <c:pt idx="4914">
                  <c:v>4.2000000000000002E-4</c:v>
                </c:pt>
                <c:pt idx="4915">
                  <c:v>4.2000000000000002E-4</c:v>
                </c:pt>
                <c:pt idx="4916">
                  <c:v>4.2000000000000002E-4</c:v>
                </c:pt>
                <c:pt idx="4917">
                  <c:v>4.2000000000000002E-4</c:v>
                </c:pt>
                <c:pt idx="4918">
                  <c:v>4.0999999999999999E-4</c:v>
                </c:pt>
                <c:pt idx="4919">
                  <c:v>4.0999999999999999E-4</c:v>
                </c:pt>
                <c:pt idx="4920">
                  <c:v>4.0000000000000002E-4</c:v>
                </c:pt>
                <c:pt idx="4921">
                  <c:v>4.0000000000000002E-4</c:v>
                </c:pt>
                <c:pt idx="4922">
                  <c:v>4.0000000000000002E-4</c:v>
                </c:pt>
                <c:pt idx="4923">
                  <c:v>3.8999999999999999E-4</c:v>
                </c:pt>
                <c:pt idx="4924">
                  <c:v>3.8999999999999999E-4</c:v>
                </c:pt>
                <c:pt idx="4925">
                  <c:v>3.8999999999999999E-4</c:v>
                </c:pt>
                <c:pt idx="4926">
                  <c:v>3.8999999999999999E-4</c:v>
                </c:pt>
                <c:pt idx="4927">
                  <c:v>3.8999999999999999E-4</c:v>
                </c:pt>
                <c:pt idx="4928">
                  <c:v>4.0000000000000002E-4</c:v>
                </c:pt>
                <c:pt idx="4929">
                  <c:v>4.0000000000000002E-4</c:v>
                </c:pt>
                <c:pt idx="4930">
                  <c:v>4.0000000000000002E-4</c:v>
                </c:pt>
                <c:pt idx="4931">
                  <c:v>4.0999999999999999E-4</c:v>
                </c:pt>
                <c:pt idx="4932">
                  <c:v>4.0999999999999999E-4</c:v>
                </c:pt>
                <c:pt idx="4933">
                  <c:v>4.2000000000000002E-4</c:v>
                </c:pt>
                <c:pt idx="4934">
                  <c:v>4.2000000000000002E-4</c:v>
                </c:pt>
                <c:pt idx="4935">
                  <c:v>4.2000000000000002E-4</c:v>
                </c:pt>
                <c:pt idx="4936">
                  <c:v>4.2000000000000002E-4</c:v>
                </c:pt>
                <c:pt idx="4937">
                  <c:v>4.2999999999999999E-4</c:v>
                </c:pt>
                <c:pt idx="4938">
                  <c:v>4.2999999999999999E-4</c:v>
                </c:pt>
                <c:pt idx="4939">
                  <c:v>4.2999999999999999E-4</c:v>
                </c:pt>
                <c:pt idx="4940">
                  <c:v>4.2000000000000002E-4</c:v>
                </c:pt>
                <c:pt idx="4941">
                  <c:v>4.2000000000000002E-4</c:v>
                </c:pt>
                <c:pt idx="4942">
                  <c:v>4.2000000000000002E-4</c:v>
                </c:pt>
                <c:pt idx="4943">
                  <c:v>4.2000000000000002E-4</c:v>
                </c:pt>
                <c:pt idx="4944">
                  <c:v>4.2000000000000002E-4</c:v>
                </c:pt>
                <c:pt idx="4945">
                  <c:v>4.0999999999999999E-4</c:v>
                </c:pt>
                <c:pt idx="4946">
                  <c:v>4.0999999999999999E-4</c:v>
                </c:pt>
                <c:pt idx="4947">
                  <c:v>4.0999999999999999E-4</c:v>
                </c:pt>
                <c:pt idx="4948">
                  <c:v>4.0999999999999999E-4</c:v>
                </c:pt>
                <c:pt idx="4949">
                  <c:v>4.0999999999999999E-4</c:v>
                </c:pt>
                <c:pt idx="4950">
                  <c:v>4.0999999999999999E-4</c:v>
                </c:pt>
                <c:pt idx="4951">
                  <c:v>4.0999999999999999E-4</c:v>
                </c:pt>
                <c:pt idx="4952">
                  <c:v>4.0999999999999999E-4</c:v>
                </c:pt>
                <c:pt idx="4953">
                  <c:v>4.2000000000000002E-4</c:v>
                </c:pt>
                <c:pt idx="4954">
                  <c:v>4.2000000000000002E-4</c:v>
                </c:pt>
                <c:pt idx="4955">
                  <c:v>4.2000000000000002E-4</c:v>
                </c:pt>
                <c:pt idx="4956">
                  <c:v>4.2000000000000002E-4</c:v>
                </c:pt>
                <c:pt idx="4957">
                  <c:v>4.2000000000000002E-4</c:v>
                </c:pt>
                <c:pt idx="4958">
                  <c:v>4.2999999999999999E-4</c:v>
                </c:pt>
                <c:pt idx="4959">
                  <c:v>4.2999999999999999E-4</c:v>
                </c:pt>
                <c:pt idx="4960">
                  <c:v>4.2999999999999999E-4</c:v>
                </c:pt>
                <c:pt idx="4961">
                  <c:v>4.2999999999999999E-4</c:v>
                </c:pt>
                <c:pt idx="4962">
                  <c:v>4.2999999999999999E-4</c:v>
                </c:pt>
                <c:pt idx="4963">
                  <c:v>4.2999999999999999E-4</c:v>
                </c:pt>
                <c:pt idx="4964">
                  <c:v>4.2999999999999999E-4</c:v>
                </c:pt>
                <c:pt idx="4965">
                  <c:v>4.2000000000000002E-4</c:v>
                </c:pt>
                <c:pt idx="4966">
                  <c:v>4.2000000000000002E-4</c:v>
                </c:pt>
                <c:pt idx="4967">
                  <c:v>4.2000000000000002E-4</c:v>
                </c:pt>
                <c:pt idx="4968">
                  <c:v>4.0999999999999999E-4</c:v>
                </c:pt>
                <c:pt idx="4969">
                  <c:v>4.0999999999999999E-4</c:v>
                </c:pt>
                <c:pt idx="4970">
                  <c:v>4.0999999999999999E-4</c:v>
                </c:pt>
                <c:pt idx="4971">
                  <c:v>4.0000000000000002E-4</c:v>
                </c:pt>
                <c:pt idx="4972">
                  <c:v>4.0000000000000002E-4</c:v>
                </c:pt>
                <c:pt idx="4973">
                  <c:v>4.0000000000000002E-4</c:v>
                </c:pt>
                <c:pt idx="4974">
                  <c:v>4.0000000000000002E-4</c:v>
                </c:pt>
                <c:pt idx="4975">
                  <c:v>4.0000000000000002E-4</c:v>
                </c:pt>
                <c:pt idx="4976">
                  <c:v>3.8999999999999999E-4</c:v>
                </c:pt>
                <c:pt idx="4977">
                  <c:v>3.8999999999999999E-4</c:v>
                </c:pt>
                <c:pt idx="4978">
                  <c:v>3.8999999999999999E-4</c:v>
                </c:pt>
                <c:pt idx="4979">
                  <c:v>3.8999999999999999E-4</c:v>
                </c:pt>
                <c:pt idx="4980">
                  <c:v>4.0000000000000002E-4</c:v>
                </c:pt>
                <c:pt idx="4981">
                  <c:v>4.0000000000000002E-4</c:v>
                </c:pt>
                <c:pt idx="4982">
                  <c:v>4.0000000000000002E-4</c:v>
                </c:pt>
                <c:pt idx="4983">
                  <c:v>4.0000000000000002E-4</c:v>
                </c:pt>
                <c:pt idx="4984">
                  <c:v>4.0000000000000002E-4</c:v>
                </c:pt>
                <c:pt idx="4985">
                  <c:v>3.8999999999999999E-4</c:v>
                </c:pt>
                <c:pt idx="4986">
                  <c:v>3.8999999999999999E-4</c:v>
                </c:pt>
                <c:pt idx="4987">
                  <c:v>3.8999999999999999E-4</c:v>
                </c:pt>
                <c:pt idx="4988">
                  <c:v>3.8999999999999999E-4</c:v>
                </c:pt>
                <c:pt idx="4989">
                  <c:v>3.8999999999999999E-4</c:v>
                </c:pt>
                <c:pt idx="4990">
                  <c:v>3.8999999999999999E-4</c:v>
                </c:pt>
                <c:pt idx="4991">
                  <c:v>3.7999999999999997E-4</c:v>
                </c:pt>
                <c:pt idx="4992">
                  <c:v>3.7999999999999997E-4</c:v>
                </c:pt>
                <c:pt idx="4993">
                  <c:v>3.7999999999999997E-4</c:v>
                </c:pt>
                <c:pt idx="4994">
                  <c:v>3.7999999999999997E-4</c:v>
                </c:pt>
                <c:pt idx="4995">
                  <c:v>3.7999999999999997E-4</c:v>
                </c:pt>
                <c:pt idx="4996">
                  <c:v>3.6999999999999999E-4</c:v>
                </c:pt>
                <c:pt idx="4997">
                  <c:v>3.6999999999999999E-4</c:v>
                </c:pt>
                <c:pt idx="4998">
                  <c:v>3.6999999999999999E-4</c:v>
                </c:pt>
                <c:pt idx="4999">
                  <c:v>3.6999999999999999E-4</c:v>
                </c:pt>
                <c:pt idx="5000">
                  <c:v>3.6999999999999999E-4</c:v>
                </c:pt>
                <c:pt idx="5001">
                  <c:v>3.5999999999999997E-4</c:v>
                </c:pt>
                <c:pt idx="5002">
                  <c:v>3.5999999999999997E-4</c:v>
                </c:pt>
                <c:pt idx="5003">
                  <c:v>3.5999999999999997E-4</c:v>
                </c:pt>
                <c:pt idx="5004">
                  <c:v>3.5000000000000005E-4</c:v>
                </c:pt>
                <c:pt idx="5005">
                  <c:v>3.5000000000000005E-4</c:v>
                </c:pt>
                <c:pt idx="5006">
                  <c:v>3.5000000000000005E-4</c:v>
                </c:pt>
                <c:pt idx="5007">
                  <c:v>3.4000000000000002E-4</c:v>
                </c:pt>
                <c:pt idx="5008">
                  <c:v>3.4000000000000002E-4</c:v>
                </c:pt>
                <c:pt idx="5009">
                  <c:v>3.3E-4</c:v>
                </c:pt>
                <c:pt idx="5010">
                  <c:v>3.3E-4</c:v>
                </c:pt>
                <c:pt idx="5011">
                  <c:v>3.3E-4</c:v>
                </c:pt>
                <c:pt idx="5012">
                  <c:v>3.2000000000000003E-4</c:v>
                </c:pt>
                <c:pt idx="5013">
                  <c:v>3.2000000000000003E-4</c:v>
                </c:pt>
                <c:pt idx="5014">
                  <c:v>3.2000000000000003E-4</c:v>
                </c:pt>
                <c:pt idx="5015">
                  <c:v>3.2000000000000003E-4</c:v>
                </c:pt>
                <c:pt idx="5016">
                  <c:v>3.2000000000000003E-4</c:v>
                </c:pt>
                <c:pt idx="5017">
                  <c:v>3.1E-4</c:v>
                </c:pt>
                <c:pt idx="5018">
                  <c:v>3.1E-4</c:v>
                </c:pt>
                <c:pt idx="5019">
                  <c:v>3.1E-4</c:v>
                </c:pt>
                <c:pt idx="5020">
                  <c:v>3.1E-4</c:v>
                </c:pt>
                <c:pt idx="5021">
                  <c:v>3.1E-4</c:v>
                </c:pt>
                <c:pt idx="5022">
                  <c:v>3.1E-4</c:v>
                </c:pt>
                <c:pt idx="5023">
                  <c:v>2.9999999999999997E-4</c:v>
                </c:pt>
                <c:pt idx="5024">
                  <c:v>2.9999999999999997E-4</c:v>
                </c:pt>
                <c:pt idx="5025">
                  <c:v>2.9999999999999997E-4</c:v>
                </c:pt>
                <c:pt idx="5026">
                  <c:v>2.9999999999999997E-4</c:v>
                </c:pt>
                <c:pt idx="5027">
                  <c:v>2.9999999999999997E-4</c:v>
                </c:pt>
                <c:pt idx="5028">
                  <c:v>2.9E-4</c:v>
                </c:pt>
                <c:pt idx="5029">
                  <c:v>2.9E-4</c:v>
                </c:pt>
                <c:pt idx="5030">
                  <c:v>2.9E-4</c:v>
                </c:pt>
                <c:pt idx="5031">
                  <c:v>2.9E-4</c:v>
                </c:pt>
                <c:pt idx="5032">
                  <c:v>2.9E-4</c:v>
                </c:pt>
                <c:pt idx="5033">
                  <c:v>2.8000000000000003E-4</c:v>
                </c:pt>
                <c:pt idx="5034">
                  <c:v>2.8000000000000003E-4</c:v>
                </c:pt>
                <c:pt idx="5035">
                  <c:v>2.8000000000000003E-4</c:v>
                </c:pt>
                <c:pt idx="5036">
                  <c:v>2.7E-4</c:v>
                </c:pt>
                <c:pt idx="5037">
                  <c:v>2.7E-4</c:v>
                </c:pt>
                <c:pt idx="5038">
                  <c:v>2.7E-4</c:v>
                </c:pt>
                <c:pt idx="5039">
                  <c:v>2.5999999999999998E-4</c:v>
                </c:pt>
                <c:pt idx="5040">
                  <c:v>2.5999999999999998E-4</c:v>
                </c:pt>
                <c:pt idx="5041">
                  <c:v>2.5000000000000001E-4</c:v>
                </c:pt>
                <c:pt idx="5042">
                  <c:v>2.5000000000000001E-4</c:v>
                </c:pt>
                <c:pt idx="5043">
                  <c:v>2.4000000000000001E-4</c:v>
                </c:pt>
                <c:pt idx="5044">
                  <c:v>2.4000000000000001E-4</c:v>
                </c:pt>
                <c:pt idx="5045">
                  <c:v>2.4000000000000001E-4</c:v>
                </c:pt>
                <c:pt idx="5046">
                  <c:v>2.3000000000000001E-4</c:v>
                </c:pt>
                <c:pt idx="5047">
                  <c:v>2.3000000000000001E-4</c:v>
                </c:pt>
                <c:pt idx="5048">
                  <c:v>2.3000000000000001E-4</c:v>
                </c:pt>
                <c:pt idx="5049">
                  <c:v>2.3000000000000001E-4</c:v>
                </c:pt>
                <c:pt idx="5050">
                  <c:v>2.3000000000000001E-4</c:v>
                </c:pt>
                <c:pt idx="5051">
                  <c:v>2.1999999999999998E-4</c:v>
                </c:pt>
                <c:pt idx="5052">
                  <c:v>2.1999999999999998E-4</c:v>
                </c:pt>
                <c:pt idx="5053">
                  <c:v>2.1999999999999998E-4</c:v>
                </c:pt>
                <c:pt idx="5054">
                  <c:v>2.3000000000000001E-4</c:v>
                </c:pt>
                <c:pt idx="5055">
                  <c:v>2.3000000000000001E-4</c:v>
                </c:pt>
                <c:pt idx="5056">
                  <c:v>2.3000000000000001E-4</c:v>
                </c:pt>
                <c:pt idx="5057">
                  <c:v>2.3000000000000001E-4</c:v>
                </c:pt>
                <c:pt idx="5058">
                  <c:v>2.3000000000000001E-4</c:v>
                </c:pt>
                <c:pt idx="5059">
                  <c:v>2.3000000000000001E-4</c:v>
                </c:pt>
                <c:pt idx="5060">
                  <c:v>2.3000000000000001E-4</c:v>
                </c:pt>
                <c:pt idx="5061">
                  <c:v>2.3000000000000001E-4</c:v>
                </c:pt>
                <c:pt idx="5062">
                  <c:v>2.4000000000000001E-4</c:v>
                </c:pt>
                <c:pt idx="5063">
                  <c:v>2.4000000000000001E-4</c:v>
                </c:pt>
                <c:pt idx="5064">
                  <c:v>2.4000000000000001E-4</c:v>
                </c:pt>
                <c:pt idx="5065">
                  <c:v>2.4000000000000001E-4</c:v>
                </c:pt>
                <c:pt idx="5066">
                  <c:v>2.4000000000000001E-4</c:v>
                </c:pt>
                <c:pt idx="5067">
                  <c:v>2.4000000000000001E-4</c:v>
                </c:pt>
                <c:pt idx="5068">
                  <c:v>2.4000000000000001E-4</c:v>
                </c:pt>
                <c:pt idx="5069">
                  <c:v>2.4000000000000001E-4</c:v>
                </c:pt>
                <c:pt idx="5070">
                  <c:v>2.3000000000000001E-4</c:v>
                </c:pt>
                <c:pt idx="5071">
                  <c:v>2.3000000000000001E-4</c:v>
                </c:pt>
                <c:pt idx="5072">
                  <c:v>2.1999999999999998E-4</c:v>
                </c:pt>
                <c:pt idx="5073">
                  <c:v>2.1000000000000001E-4</c:v>
                </c:pt>
                <c:pt idx="5074">
                  <c:v>2.0000000000000001E-4</c:v>
                </c:pt>
                <c:pt idx="5075">
                  <c:v>1.8999999999999998E-4</c:v>
                </c:pt>
                <c:pt idx="5076">
                  <c:v>1.7000000000000001E-4</c:v>
                </c:pt>
                <c:pt idx="5077">
                  <c:v>1.6000000000000001E-4</c:v>
                </c:pt>
                <c:pt idx="5078">
                  <c:v>1.4999999999999999E-4</c:v>
                </c:pt>
                <c:pt idx="5079">
                  <c:v>1.4000000000000001E-4</c:v>
                </c:pt>
                <c:pt idx="5080">
                  <c:v>1.2999999999999999E-4</c:v>
                </c:pt>
                <c:pt idx="5081">
                  <c:v>1.2999999999999999E-4</c:v>
                </c:pt>
                <c:pt idx="5082">
                  <c:v>1.2E-4</c:v>
                </c:pt>
                <c:pt idx="5083">
                  <c:v>1.2999999999999999E-4</c:v>
                </c:pt>
                <c:pt idx="5084">
                  <c:v>1.2999999999999999E-4</c:v>
                </c:pt>
                <c:pt idx="5085">
                  <c:v>1.4000000000000001E-4</c:v>
                </c:pt>
                <c:pt idx="5086">
                  <c:v>1.4999999999999999E-4</c:v>
                </c:pt>
                <c:pt idx="5087">
                  <c:v>1.6000000000000001E-4</c:v>
                </c:pt>
                <c:pt idx="5088">
                  <c:v>1.7000000000000001E-4</c:v>
                </c:pt>
                <c:pt idx="5089">
                  <c:v>1.8999999999999998E-4</c:v>
                </c:pt>
                <c:pt idx="5090">
                  <c:v>2.0000000000000001E-4</c:v>
                </c:pt>
                <c:pt idx="5091">
                  <c:v>2.1000000000000001E-4</c:v>
                </c:pt>
                <c:pt idx="5092">
                  <c:v>2.1999999999999998E-4</c:v>
                </c:pt>
                <c:pt idx="5093">
                  <c:v>2.3000000000000001E-4</c:v>
                </c:pt>
                <c:pt idx="5094">
                  <c:v>2.4000000000000001E-4</c:v>
                </c:pt>
                <c:pt idx="5095">
                  <c:v>2.4000000000000001E-4</c:v>
                </c:pt>
                <c:pt idx="5096">
                  <c:v>2.5000000000000001E-4</c:v>
                </c:pt>
                <c:pt idx="5097">
                  <c:v>2.5000000000000001E-4</c:v>
                </c:pt>
                <c:pt idx="5098">
                  <c:v>2.5000000000000001E-4</c:v>
                </c:pt>
                <c:pt idx="5099">
                  <c:v>2.4000000000000001E-4</c:v>
                </c:pt>
                <c:pt idx="5100">
                  <c:v>2.4000000000000001E-4</c:v>
                </c:pt>
                <c:pt idx="5101">
                  <c:v>2.4000000000000001E-4</c:v>
                </c:pt>
                <c:pt idx="5102">
                  <c:v>2.3000000000000001E-4</c:v>
                </c:pt>
                <c:pt idx="5103">
                  <c:v>2.3000000000000001E-4</c:v>
                </c:pt>
                <c:pt idx="5104">
                  <c:v>2.3000000000000001E-4</c:v>
                </c:pt>
                <c:pt idx="5105">
                  <c:v>2.3000000000000001E-4</c:v>
                </c:pt>
                <c:pt idx="5106">
                  <c:v>2.3000000000000001E-4</c:v>
                </c:pt>
                <c:pt idx="5107">
                  <c:v>2.3000000000000001E-4</c:v>
                </c:pt>
                <c:pt idx="5108">
                  <c:v>2.3000000000000001E-4</c:v>
                </c:pt>
                <c:pt idx="5109">
                  <c:v>2.3000000000000001E-4</c:v>
                </c:pt>
                <c:pt idx="5110">
                  <c:v>2.3000000000000001E-4</c:v>
                </c:pt>
                <c:pt idx="5111">
                  <c:v>2.3000000000000001E-4</c:v>
                </c:pt>
                <c:pt idx="5112">
                  <c:v>2.3000000000000001E-4</c:v>
                </c:pt>
                <c:pt idx="5113">
                  <c:v>2.3000000000000001E-4</c:v>
                </c:pt>
                <c:pt idx="5114">
                  <c:v>2.3000000000000001E-4</c:v>
                </c:pt>
                <c:pt idx="5115">
                  <c:v>2.3000000000000001E-4</c:v>
                </c:pt>
                <c:pt idx="5116">
                  <c:v>2.3000000000000001E-4</c:v>
                </c:pt>
                <c:pt idx="5117">
                  <c:v>2.3000000000000001E-4</c:v>
                </c:pt>
                <c:pt idx="5118">
                  <c:v>2.4000000000000001E-4</c:v>
                </c:pt>
                <c:pt idx="5119">
                  <c:v>2.4000000000000001E-4</c:v>
                </c:pt>
                <c:pt idx="5120">
                  <c:v>2.4000000000000001E-4</c:v>
                </c:pt>
                <c:pt idx="5121">
                  <c:v>2.4000000000000001E-4</c:v>
                </c:pt>
                <c:pt idx="5122">
                  <c:v>2.4000000000000001E-4</c:v>
                </c:pt>
                <c:pt idx="5123">
                  <c:v>2.4000000000000001E-4</c:v>
                </c:pt>
                <c:pt idx="5124">
                  <c:v>2.4000000000000001E-4</c:v>
                </c:pt>
                <c:pt idx="5125">
                  <c:v>2.5000000000000001E-4</c:v>
                </c:pt>
                <c:pt idx="5126">
                  <c:v>2.5000000000000001E-4</c:v>
                </c:pt>
                <c:pt idx="5127">
                  <c:v>2.5000000000000001E-4</c:v>
                </c:pt>
                <c:pt idx="5128">
                  <c:v>2.5000000000000001E-4</c:v>
                </c:pt>
                <c:pt idx="5129">
                  <c:v>2.5000000000000001E-4</c:v>
                </c:pt>
                <c:pt idx="5130">
                  <c:v>2.5000000000000001E-4</c:v>
                </c:pt>
                <c:pt idx="5131">
                  <c:v>2.5000000000000001E-4</c:v>
                </c:pt>
                <c:pt idx="5132">
                  <c:v>2.5000000000000001E-4</c:v>
                </c:pt>
                <c:pt idx="5133">
                  <c:v>2.5000000000000001E-4</c:v>
                </c:pt>
                <c:pt idx="5134">
                  <c:v>2.5000000000000001E-4</c:v>
                </c:pt>
                <c:pt idx="5135">
                  <c:v>2.5999999999999998E-4</c:v>
                </c:pt>
                <c:pt idx="5136">
                  <c:v>2.5999999999999998E-4</c:v>
                </c:pt>
                <c:pt idx="5137">
                  <c:v>2.5999999999999998E-4</c:v>
                </c:pt>
                <c:pt idx="5138">
                  <c:v>2.5999999999999998E-4</c:v>
                </c:pt>
                <c:pt idx="5139">
                  <c:v>2.5999999999999998E-4</c:v>
                </c:pt>
                <c:pt idx="5140">
                  <c:v>2.5999999999999998E-4</c:v>
                </c:pt>
                <c:pt idx="5141">
                  <c:v>2.5999999999999998E-4</c:v>
                </c:pt>
                <c:pt idx="5142">
                  <c:v>2.5999999999999998E-4</c:v>
                </c:pt>
                <c:pt idx="5143">
                  <c:v>2.5999999999999998E-4</c:v>
                </c:pt>
                <c:pt idx="5144">
                  <c:v>2.5999999999999998E-4</c:v>
                </c:pt>
                <c:pt idx="5145">
                  <c:v>2.7E-4</c:v>
                </c:pt>
                <c:pt idx="5146">
                  <c:v>2.7E-4</c:v>
                </c:pt>
                <c:pt idx="5147">
                  <c:v>2.7E-4</c:v>
                </c:pt>
                <c:pt idx="5148">
                  <c:v>2.5999999999999998E-4</c:v>
                </c:pt>
                <c:pt idx="5149">
                  <c:v>2.5999999999999998E-4</c:v>
                </c:pt>
                <c:pt idx="5150">
                  <c:v>2.5999999999999998E-4</c:v>
                </c:pt>
                <c:pt idx="5151">
                  <c:v>2.5999999999999998E-4</c:v>
                </c:pt>
                <c:pt idx="5152">
                  <c:v>2.5999999999999998E-4</c:v>
                </c:pt>
                <c:pt idx="5153">
                  <c:v>2.5000000000000001E-4</c:v>
                </c:pt>
                <c:pt idx="5154">
                  <c:v>2.5000000000000001E-4</c:v>
                </c:pt>
                <c:pt idx="5155">
                  <c:v>2.5000000000000001E-4</c:v>
                </c:pt>
                <c:pt idx="5156">
                  <c:v>2.4000000000000001E-4</c:v>
                </c:pt>
                <c:pt idx="5157">
                  <c:v>2.4000000000000001E-4</c:v>
                </c:pt>
                <c:pt idx="5158">
                  <c:v>2.4000000000000001E-4</c:v>
                </c:pt>
                <c:pt idx="5159">
                  <c:v>2.3000000000000001E-4</c:v>
                </c:pt>
                <c:pt idx="5160">
                  <c:v>2.3000000000000001E-4</c:v>
                </c:pt>
                <c:pt idx="5161">
                  <c:v>2.3000000000000001E-4</c:v>
                </c:pt>
                <c:pt idx="5162">
                  <c:v>2.3000000000000001E-4</c:v>
                </c:pt>
                <c:pt idx="5163">
                  <c:v>2.3000000000000001E-4</c:v>
                </c:pt>
                <c:pt idx="5164">
                  <c:v>2.3000000000000001E-4</c:v>
                </c:pt>
                <c:pt idx="5165">
                  <c:v>2.3000000000000001E-4</c:v>
                </c:pt>
                <c:pt idx="5166">
                  <c:v>2.3000000000000001E-4</c:v>
                </c:pt>
                <c:pt idx="5167">
                  <c:v>2.3000000000000001E-4</c:v>
                </c:pt>
                <c:pt idx="5168">
                  <c:v>2.3000000000000001E-4</c:v>
                </c:pt>
                <c:pt idx="5169">
                  <c:v>2.3000000000000001E-4</c:v>
                </c:pt>
                <c:pt idx="5170">
                  <c:v>2.3000000000000001E-4</c:v>
                </c:pt>
                <c:pt idx="5171">
                  <c:v>2.3000000000000001E-4</c:v>
                </c:pt>
                <c:pt idx="5172">
                  <c:v>2.3000000000000001E-4</c:v>
                </c:pt>
                <c:pt idx="5173">
                  <c:v>2.3000000000000001E-4</c:v>
                </c:pt>
                <c:pt idx="5174">
                  <c:v>2.3000000000000001E-4</c:v>
                </c:pt>
                <c:pt idx="5175">
                  <c:v>2.4000000000000001E-4</c:v>
                </c:pt>
                <c:pt idx="5176">
                  <c:v>2.4000000000000001E-4</c:v>
                </c:pt>
                <c:pt idx="5177">
                  <c:v>2.4000000000000001E-4</c:v>
                </c:pt>
                <c:pt idx="5178">
                  <c:v>2.5000000000000001E-4</c:v>
                </c:pt>
                <c:pt idx="5179">
                  <c:v>2.5000000000000001E-4</c:v>
                </c:pt>
                <c:pt idx="5180">
                  <c:v>2.5000000000000001E-4</c:v>
                </c:pt>
                <c:pt idx="5181">
                  <c:v>2.5999999999999998E-4</c:v>
                </c:pt>
                <c:pt idx="5182">
                  <c:v>2.5999999999999998E-4</c:v>
                </c:pt>
                <c:pt idx="5183">
                  <c:v>2.5999999999999998E-4</c:v>
                </c:pt>
                <c:pt idx="5184">
                  <c:v>2.5999999999999998E-4</c:v>
                </c:pt>
                <c:pt idx="5185">
                  <c:v>2.5999999999999998E-4</c:v>
                </c:pt>
                <c:pt idx="5186">
                  <c:v>2.5999999999999998E-4</c:v>
                </c:pt>
                <c:pt idx="5187">
                  <c:v>2.5999999999999998E-4</c:v>
                </c:pt>
                <c:pt idx="5188">
                  <c:v>2.5999999999999998E-4</c:v>
                </c:pt>
                <c:pt idx="5189">
                  <c:v>2.5999999999999998E-4</c:v>
                </c:pt>
                <c:pt idx="5190">
                  <c:v>2.5999999999999998E-4</c:v>
                </c:pt>
                <c:pt idx="5191">
                  <c:v>2.5999999999999998E-4</c:v>
                </c:pt>
                <c:pt idx="5192">
                  <c:v>2.5999999999999998E-4</c:v>
                </c:pt>
                <c:pt idx="5193">
                  <c:v>2.5000000000000001E-4</c:v>
                </c:pt>
                <c:pt idx="5194">
                  <c:v>2.5000000000000001E-4</c:v>
                </c:pt>
                <c:pt idx="5195">
                  <c:v>2.5000000000000001E-4</c:v>
                </c:pt>
                <c:pt idx="5196">
                  <c:v>2.5000000000000001E-4</c:v>
                </c:pt>
                <c:pt idx="5197">
                  <c:v>2.5000000000000001E-4</c:v>
                </c:pt>
                <c:pt idx="5198">
                  <c:v>2.5000000000000001E-4</c:v>
                </c:pt>
                <c:pt idx="5199">
                  <c:v>2.4000000000000001E-4</c:v>
                </c:pt>
                <c:pt idx="5200">
                  <c:v>2.4000000000000001E-4</c:v>
                </c:pt>
                <c:pt idx="5201">
                  <c:v>2.4000000000000001E-4</c:v>
                </c:pt>
                <c:pt idx="5202">
                  <c:v>2.4000000000000001E-4</c:v>
                </c:pt>
                <c:pt idx="5203">
                  <c:v>2.4000000000000001E-4</c:v>
                </c:pt>
                <c:pt idx="5204">
                  <c:v>2.3000000000000001E-4</c:v>
                </c:pt>
                <c:pt idx="5205">
                  <c:v>2.3000000000000001E-4</c:v>
                </c:pt>
                <c:pt idx="5206">
                  <c:v>2.3000000000000001E-4</c:v>
                </c:pt>
                <c:pt idx="5207">
                  <c:v>2.3000000000000001E-4</c:v>
                </c:pt>
                <c:pt idx="5208">
                  <c:v>2.3000000000000001E-4</c:v>
                </c:pt>
                <c:pt idx="5209">
                  <c:v>2.1999999999999998E-4</c:v>
                </c:pt>
                <c:pt idx="5210">
                  <c:v>2.1999999999999998E-4</c:v>
                </c:pt>
                <c:pt idx="5211">
                  <c:v>2.1999999999999998E-4</c:v>
                </c:pt>
                <c:pt idx="5212">
                  <c:v>2.1999999999999998E-4</c:v>
                </c:pt>
                <c:pt idx="5213">
                  <c:v>2.1999999999999998E-4</c:v>
                </c:pt>
                <c:pt idx="5214">
                  <c:v>2.1999999999999998E-4</c:v>
                </c:pt>
                <c:pt idx="5215">
                  <c:v>2.1999999999999998E-4</c:v>
                </c:pt>
                <c:pt idx="5216">
                  <c:v>2.1999999999999998E-4</c:v>
                </c:pt>
                <c:pt idx="5217">
                  <c:v>2.1999999999999998E-4</c:v>
                </c:pt>
                <c:pt idx="5218">
                  <c:v>2.1000000000000001E-4</c:v>
                </c:pt>
                <c:pt idx="5219">
                  <c:v>2.1000000000000001E-4</c:v>
                </c:pt>
                <c:pt idx="5220">
                  <c:v>2.1000000000000001E-4</c:v>
                </c:pt>
                <c:pt idx="5221">
                  <c:v>2.1000000000000001E-4</c:v>
                </c:pt>
                <c:pt idx="5222">
                  <c:v>2.1000000000000001E-4</c:v>
                </c:pt>
                <c:pt idx="5223">
                  <c:v>2.1000000000000001E-4</c:v>
                </c:pt>
                <c:pt idx="5224">
                  <c:v>2.1000000000000001E-4</c:v>
                </c:pt>
                <c:pt idx="5225">
                  <c:v>2.1000000000000001E-4</c:v>
                </c:pt>
                <c:pt idx="5226">
                  <c:v>2.1000000000000001E-4</c:v>
                </c:pt>
                <c:pt idx="5227">
                  <c:v>2.1000000000000001E-4</c:v>
                </c:pt>
                <c:pt idx="5228">
                  <c:v>2.1999999999999998E-4</c:v>
                </c:pt>
                <c:pt idx="5229">
                  <c:v>2.1999999999999998E-4</c:v>
                </c:pt>
                <c:pt idx="5230">
                  <c:v>2.1999999999999998E-4</c:v>
                </c:pt>
                <c:pt idx="5231">
                  <c:v>2.1999999999999998E-4</c:v>
                </c:pt>
                <c:pt idx="5232">
                  <c:v>2.1999999999999998E-4</c:v>
                </c:pt>
                <c:pt idx="5233">
                  <c:v>2.1999999999999998E-4</c:v>
                </c:pt>
                <c:pt idx="5234">
                  <c:v>2.1999999999999998E-4</c:v>
                </c:pt>
                <c:pt idx="5235">
                  <c:v>2.1999999999999998E-4</c:v>
                </c:pt>
                <c:pt idx="5236">
                  <c:v>2.1000000000000001E-4</c:v>
                </c:pt>
                <c:pt idx="5237">
                  <c:v>2.1000000000000001E-4</c:v>
                </c:pt>
                <c:pt idx="5238">
                  <c:v>2.1000000000000001E-4</c:v>
                </c:pt>
                <c:pt idx="5239">
                  <c:v>2.1000000000000001E-4</c:v>
                </c:pt>
                <c:pt idx="5240">
                  <c:v>2.0000000000000001E-4</c:v>
                </c:pt>
                <c:pt idx="5241">
                  <c:v>2.0000000000000001E-4</c:v>
                </c:pt>
                <c:pt idx="5242">
                  <c:v>2.0000000000000001E-4</c:v>
                </c:pt>
                <c:pt idx="5243">
                  <c:v>1.8999999999999998E-4</c:v>
                </c:pt>
                <c:pt idx="5244">
                  <c:v>1.8999999999999998E-4</c:v>
                </c:pt>
                <c:pt idx="5245">
                  <c:v>1.8999999999999998E-4</c:v>
                </c:pt>
                <c:pt idx="5246">
                  <c:v>1.8999999999999998E-4</c:v>
                </c:pt>
                <c:pt idx="5247">
                  <c:v>1.7999999999999998E-4</c:v>
                </c:pt>
                <c:pt idx="5248">
                  <c:v>1.7999999999999998E-4</c:v>
                </c:pt>
                <c:pt idx="5249">
                  <c:v>1.7999999999999998E-4</c:v>
                </c:pt>
                <c:pt idx="5250">
                  <c:v>1.7999999999999998E-4</c:v>
                </c:pt>
                <c:pt idx="5251">
                  <c:v>1.7999999999999998E-4</c:v>
                </c:pt>
                <c:pt idx="5252">
                  <c:v>1.7999999999999998E-4</c:v>
                </c:pt>
                <c:pt idx="5253">
                  <c:v>1.7999999999999998E-4</c:v>
                </c:pt>
                <c:pt idx="5254">
                  <c:v>1.7999999999999998E-4</c:v>
                </c:pt>
                <c:pt idx="5255">
                  <c:v>1.8999999999999998E-4</c:v>
                </c:pt>
                <c:pt idx="5256">
                  <c:v>1.8999999999999998E-4</c:v>
                </c:pt>
                <c:pt idx="5257">
                  <c:v>1.8999999999999998E-4</c:v>
                </c:pt>
                <c:pt idx="5258">
                  <c:v>1.8999999999999998E-4</c:v>
                </c:pt>
                <c:pt idx="5259">
                  <c:v>1.8999999999999998E-4</c:v>
                </c:pt>
                <c:pt idx="5260">
                  <c:v>1.8999999999999998E-4</c:v>
                </c:pt>
                <c:pt idx="5261">
                  <c:v>1.8999999999999998E-4</c:v>
                </c:pt>
                <c:pt idx="5262">
                  <c:v>1.8999999999999998E-4</c:v>
                </c:pt>
                <c:pt idx="5263">
                  <c:v>1.8999999999999998E-4</c:v>
                </c:pt>
                <c:pt idx="5264">
                  <c:v>1.8999999999999998E-4</c:v>
                </c:pt>
                <c:pt idx="5265">
                  <c:v>1.8999999999999998E-4</c:v>
                </c:pt>
                <c:pt idx="5266">
                  <c:v>1.8999999999999998E-4</c:v>
                </c:pt>
                <c:pt idx="5267">
                  <c:v>1.8999999999999998E-4</c:v>
                </c:pt>
                <c:pt idx="5268">
                  <c:v>1.8999999999999998E-4</c:v>
                </c:pt>
                <c:pt idx="5269">
                  <c:v>1.8999999999999998E-4</c:v>
                </c:pt>
                <c:pt idx="5270">
                  <c:v>1.8999999999999998E-4</c:v>
                </c:pt>
                <c:pt idx="5271">
                  <c:v>1.8999999999999998E-4</c:v>
                </c:pt>
                <c:pt idx="5272">
                  <c:v>1.8999999999999998E-4</c:v>
                </c:pt>
                <c:pt idx="5273">
                  <c:v>1.8999999999999998E-4</c:v>
                </c:pt>
                <c:pt idx="5274">
                  <c:v>2.0000000000000001E-4</c:v>
                </c:pt>
                <c:pt idx="5275">
                  <c:v>2.0000000000000001E-4</c:v>
                </c:pt>
                <c:pt idx="5276">
                  <c:v>2.0000000000000001E-4</c:v>
                </c:pt>
                <c:pt idx="5277">
                  <c:v>2.0000000000000001E-4</c:v>
                </c:pt>
                <c:pt idx="5278">
                  <c:v>2.0000000000000001E-4</c:v>
                </c:pt>
                <c:pt idx="5279">
                  <c:v>2.1000000000000001E-4</c:v>
                </c:pt>
                <c:pt idx="5280">
                  <c:v>2.1000000000000001E-4</c:v>
                </c:pt>
                <c:pt idx="5281">
                  <c:v>2.1000000000000001E-4</c:v>
                </c:pt>
                <c:pt idx="5282">
                  <c:v>2.1000000000000001E-4</c:v>
                </c:pt>
                <c:pt idx="5283">
                  <c:v>2.1000000000000001E-4</c:v>
                </c:pt>
                <c:pt idx="5284">
                  <c:v>2.1000000000000001E-4</c:v>
                </c:pt>
                <c:pt idx="5285">
                  <c:v>2.1000000000000001E-4</c:v>
                </c:pt>
                <c:pt idx="5286">
                  <c:v>2.1000000000000001E-4</c:v>
                </c:pt>
                <c:pt idx="5287">
                  <c:v>2.1000000000000001E-4</c:v>
                </c:pt>
                <c:pt idx="5288">
                  <c:v>2.1000000000000001E-4</c:v>
                </c:pt>
                <c:pt idx="5289">
                  <c:v>2.1000000000000001E-4</c:v>
                </c:pt>
                <c:pt idx="5290">
                  <c:v>2.0000000000000001E-4</c:v>
                </c:pt>
                <c:pt idx="5291">
                  <c:v>2.0000000000000001E-4</c:v>
                </c:pt>
                <c:pt idx="5292">
                  <c:v>2.0000000000000001E-4</c:v>
                </c:pt>
                <c:pt idx="5293">
                  <c:v>2.0000000000000001E-4</c:v>
                </c:pt>
                <c:pt idx="5294">
                  <c:v>2.0000000000000001E-4</c:v>
                </c:pt>
                <c:pt idx="5295">
                  <c:v>2.0000000000000001E-4</c:v>
                </c:pt>
                <c:pt idx="5296">
                  <c:v>2.0000000000000001E-4</c:v>
                </c:pt>
                <c:pt idx="5297">
                  <c:v>1.8999999999999998E-4</c:v>
                </c:pt>
                <c:pt idx="5298">
                  <c:v>1.8999999999999998E-4</c:v>
                </c:pt>
                <c:pt idx="5299">
                  <c:v>1.8999999999999998E-4</c:v>
                </c:pt>
                <c:pt idx="5300">
                  <c:v>1.8999999999999998E-4</c:v>
                </c:pt>
                <c:pt idx="5301">
                  <c:v>1.8999999999999998E-4</c:v>
                </c:pt>
                <c:pt idx="5302">
                  <c:v>1.8999999999999998E-4</c:v>
                </c:pt>
                <c:pt idx="5303">
                  <c:v>1.8999999999999998E-4</c:v>
                </c:pt>
                <c:pt idx="5304">
                  <c:v>1.8999999999999998E-4</c:v>
                </c:pt>
                <c:pt idx="5305">
                  <c:v>1.8999999999999998E-4</c:v>
                </c:pt>
                <c:pt idx="5306">
                  <c:v>1.8999999999999998E-4</c:v>
                </c:pt>
                <c:pt idx="5307">
                  <c:v>1.8999999999999998E-4</c:v>
                </c:pt>
                <c:pt idx="5308">
                  <c:v>1.8999999999999998E-4</c:v>
                </c:pt>
                <c:pt idx="5309">
                  <c:v>1.8999999999999998E-4</c:v>
                </c:pt>
                <c:pt idx="5310">
                  <c:v>1.8999999999999998E-4</c:v>
                </c:pt>
                <c:pt idx="5311">
                  <c:v>1.8999999999999998E-4</c:v>
                </c:pt>
                <c:pt idx="5312">
                  <c:v>1.8999999999999998E-4</c:v>
                </c:pt>
                <c:pt idx="5313">
                  <c:v>1.8999999999999998E-4</c:v>
                </c:pt>
                <c:pt idx="5314">
                  <c:v>1.8999999999999998E-4</c:v>
                </c:pt>
                <c:pt idx="5315">
                  <c:v>1.8999999999999998E-4</c:v>
                </c:pt>
                <c:pt idx="5316">
                  <c:v>1.8999999999999998E-4</c:v>
                </c:pt>
                <c:pt idx="5317">
                  <c:v>1.8999999999999998E-4</c:v>
                </c:pt>
                <c:pt idx="5318">
                  <c:v>1.8999999999999998E-4</c:v>
                </c:pt>
                <c:pt idx="5319">
                  <c:v>1.8999999999999998E-4</c:v>
                </c:pt>
                <c:pt idx="5320">
                  <c:v>2.0000000000000001E-4</c:v>
                </c:pt>
                <c:pt idx="5321">
                  <c:v>2.0000000000000001E-4</c:v>
                </c:pt>
                <c:pt idx="5322">
                  <c:v>2.0000000000000001E-4</c:v>
                </c:pt>
                <c:pt idx="5323">
                  <c:v>2.0000000000000001E-4</c:v>
                </c:pt>
                <c:pt idx="5324">
                  <c:v>2.1000000000000001E-4</c:v>
                </c:pt>
                <c:pt idx="5325">
                  <c:v>2.1000000000000001E-4</c:v>
                </c:pt>
                <c:pt idx="5326">
                  <c:v>2.1000000000000001E-4</c:v>
                </c:pt>
                <c:pt idx="5327">
                  <c:v>2.1000000000000001E-4</c:v>
                </c:pt>
                <c:pt idx="5328">
                  <c:v>2.1000000000000001E-4</c:v>
                </c:pt>
                <c:pt idx="5329">
                  <c:v>2.1000000000000001E-4</c:v>
                </c:pt>
                <c:pt idx="5330">
                  <c:v>2.1000000000000001E-4</c:v>
                </c:pt>
                <c:pt idx="5331">
                  <c:v>2.0000000000000001E-4</c:v>
                </c:pt>
                <c:pt idx="5332">
                  <c:v>2.0000000000000001E-4</c:v>
                </c:pt>
                <c:pt idx="5333">
                  <c:v>2.0000000000000001E-4</c:v>
                </c:pt>
                <c:pt idx="5334">
                  <c:v>1.8999999999999998E-4</c:v>
                </c:pt>
                <c:pt idx="5335">
                  <c:v>1.8999999999999998E-4</c:v>
                </c:pt>
                <c:pt idx="5336">
                  <c:v>1.7999999999999998E-4</c:v>
                </c:pt>
                <c:pt idx="5337">
                  <c:v>1.7999999999999998E-4</c:v>
                </c:pt>
                <c:pt idx="5338">
                  <c:v>1.7000000000000001E-4</c:v>
                </c:pt>
                <c:pt idx="5339">
                  <c:v>1.7000000000000001E-4</c:v>
                </c:pt>
                <c:pt idx="5340">
                  <c:v>1.6000000000000001E-4</c:v>
                </c:pt>
                <c:pt idx="5341">
                  <c:v>1.6000000000000001E-4</c:v>
                </c:pt>
                <c:pt idx="5342">
                  <c:v>1.4999999999999999E-4</c:v>
                </c:pt>
                <c:pt idx="5343">
                  <c:v>1.4999999999999999E-4</c:v>
                </c:pt>
                <c:pt idx="5344">
                  <c:v>1.4999999999999999E-4</c:v>
                </c:pt>
                <c:pt idx="5345">
                  <c:v>1.4999999999999999E-4</c:v>
                </c:pt>
                <c:pt idx="5346">
                  <c:v>1.4000000000000001E-4</c:v>
                </c:pt>
                <c:pt idx="5347">
                  <c:v>1.4000000000000001E-4</c:v>
                </c:pt>
                <c:pt idx="5348">
                  <c:v>1.4000000000000001E-4</c:v>
                </c:pt>
                <c:pt idx="5349">
                  <c:v>1.4000000000000001E-4</c:v>
                </c:pt>
                <c:pt idx="5350">
                  <c:v>1.4000000000000001E-4</c:v>
                </c:pt>
                <c:pt idx="5351">
                  <c:v>1.2999999999999999E-4</c:v>
                </c:pt>
                <c:pt idx="5352">
                  <c:v>1.2999999999999999E-4</c:v>
                </c:pt>
                <c:pt idx="5353">
                  <c:v>1.2999999999999999E-4</c:v>
                </c:pt>
                <c:pt idx="5354">
                  <c:v>1.2E-4</c:v>
                </c:pt>
                <c:pt idx="5355">
                  <c:v>1.2E-4</c:v>
                </c:pt>
                <c:pt idx="5356">
                  <c:v>1.2E-4</c:v>
                </c:pt>
                <c:pt idx="5357">
                  <c:v>1.0999999999999999E-4</c:v>
                </c:pt>
                <c:pt idx="5358">
                  <c:v>1.0999999999999999E-4</c:v>
                </c:pt>
                <c:pt idx="5359">
                  <c:v>1.0999999999999999E-4</c:v>
                </c:pt>
                <c:pt idx="5360">
                  <c:v>1.0999999999999999E-4</c:v>
                </c:pt>
                <c:pt idx="5361">
                  <c:v>1.0999999999999999E-4</c:v>
                </c:pt>
                <c:pt idx="5362">
                  <c:v>1.0999999999999999E-4</c:v>
                </c:pt>
                <c:pt idx="5363">
                  <c:v>1.0999999999999999E-4</c:v>
                </c:pt>
                <c:pt idx="5364">
                  <c:v>1.0999999999999999E-4</c:v>
                </c:pt>
                <c:pt idx="5365">
                  <c:v>1.0999999999999999E-4</c:v>
                </c:pt>
                <c:pt idx="5366">
                  <c:v>1.0999999999999999E-4</c:v>
                </c:pt>
                <c:pt idx="5367">
                  <c:v>1.0999999999999999E-4</c:v>
                </c:pt>
                <c:pt idx="5368">
                  <c:v>1.0999999999999999E-4</c:v>
                </c:pt>
                <c:pt idx="5369">
                  <c:v>1.2E-4</c:v>
                </c:pt>
                <c:pt idx="5370">
                  <c:v>1.2E-4</c:v>
                </c:pt>
                <c:pt idx="5371">
                  <c:v>1.2E-4</c:v>
                </c:pt>
                <c:pt idx="5372">
                  <c:v>1.2E-4</c:v>
                </c:pt>
                <c:pt idx="5373">
                  <c:v>1.2E-4</c:v>
                </c:pt>
                <c:pt idx="5374">
                  <c:v>1.0999999999999999E-4</c:v>
                </c:pt>
                <c:pt idx="5375">
                  <c:v>1.0999999999999999E-4</c:v>
                </c:pt>
                <c:pt idx="5376">
                  <c:v>1.0999999999999999E-4</c:v>
                </c:pt>
                <c:pt idx="5377">
                  <c:v>1.0999999999999999E-4</c:v>
                </c:pt>
                <c:pt idx="5378">
                  <c:v>1.0999999999999999E-4</c:v>
                </c:pt>
                <c:pt idx="5379">
                  <c:v>1.0999999999999999E-4</c:v>
                </c:pt>
                <c:pt idx="5380">
                  <c:v>1.0999999999999999E-4</c:v>
                </c:pt>
                <c:pt idx="5381">
                  <c:v>1E-4</c:v>
                </c:pt>
                <c:pt idx="5382">
                  <c:v>1E-4</c:v>
                </c:pt>
                <c:pt idx="5383">
                  <c:v>1E-4</c:v>
                </c:pt>
                <c:pt idx="5384">
                  <c:v>1E-4</c:v>
                </c:pt>
                <c:pt idx="5385">
                  <c:v>1E-4</c:v>
                </c:pt>
                <c:pt idx="5386">
                  <c:v>1E-4</c:v>
                </c:pt>
                <c:pt idx="5387">
                  <c:v>8.9999999999999992E-5</c:v>
                </c:pt>
                <c:pt idx="5388">
                  <c:v>8.9999999999999992E-5</c:v>
                </c:pt>
                <c:pt idx="5389">
                  <c:v>8.9999999999999992E-5</c:v>
                </c:pt>
                <c:pt idx="5390">
                  <c:v>8.9999999999999992E-5</c:v>
                </c:pt>
                <c:pt idx="5391">
                  <c:v>8.9999999999999992E-5</c:v>
                </c:pt>
                <c:pt idx="5392">
                  <c:v>8.9999999999999992E-5</c:v>
                </c:pt>
                <c:pt idx="5393">
                  <c:v>8.9999999999999992E-5</c:v>
                </c:pt>
                <c:pt idx="5394">
                  <c:v>8.9999999999999992E-5</c:v>
                </c:pt>
                <c:pt idx="5395">
                  <c:v>8.9999999999999992E-5</c:v>
                </c:pt>
                <c:pt idx="5396">
                  <c:v>8.9999999999999992E-5</c:v>
                </c:pt>
                <c:pt idx="5397">
                  <c:v>8.9999999999999992E-5</c:v>
                </c:pt>
                <c:pt idx="5398">
                  <c:v>1E-4</c:v>
                </c:pt>
                <c:pt idx="5399">
                  <c:v>1E-4</c:v>
                </c:pt>
                <c:pt idx="5400">
                  <c:v>1E-4</c:v>
                </c:pt>
                <c:pt idx="5401">
                  <c:v>1E-4</c:v>
                </c:pt>
                <c:pt idx="5402">
                  <c:v>1.0999999999999999E-4</c:v>
                </c:pt>
                <c:pt idx="5403">
                  <c:v>1.0999999999999999E-4</c:v>
                </c:pt>
                <c:pt idx="5404">
                  <c:v>1.0999999999999999E-4</c:v>
                </c:pt>
                <c:pt idx="5405">
                  <c:v>1.2E-4</c:v>
                </c:pt>
                <c:pt idx="5406">
                  <c:v>1.2E-4</c:v>
                </c:pt>
                <c:pt idx="5407">
                  <c:v>1.2E-4</c:v>
                </c:pt>
                <c:pt idx="5408">
                  <c:v>1.2E-4</c:v>
                </c:pt>
                <c:pt idx="5409">
                  <c:v>1.2E-4</c:v>
                </c:pt>
                <c:pt idx="5410">
                  <c:v>1.2E-4</c:v>
                </c:pt>
                <c:pt idx="5411">
                  <c:v>1.2E-4</c:v>
                </c:pt>
                <c:pt idx="5412">
                  <c:v>1.2E-4</c:v>
                </c:pt>
                <c:pt idx="5413">
                  <c:v>1.2E-4</c:v>
                </c:pt>
                <c:pt idx="5414">
                  <c:v>1.2E-4</c:v>
                </c:pt>
                <c:pt idx="5415">
                  <c:v>1.0999999999999999E-4</c:v>
                </c:pt>
                <c:pt idx="5416">
                  <c:v>1.0999999999999999E-4</c:v>
                </c:pt>
                <c:pt idx="5417">
                  <c:v>1.0999999999999999E-4</c:v>
                </c:pt>
                <c:pt idx="5418">
                  <c:v>1.0999999999999999E-4</c:v>
                </c:pt>
                <c:pt idx="5419">
                  <c:v>1.0999999999999999E-4</c:v>
                </c:pt>
                <c:pt idx="5420">
                  <c:v>1.2E-4</c:v>
                </c:pt>
                <c:pt idx="5421">
                  <c:v>1.2E-4</c:v>
                </c:pt>
                <c:pt idx="5422">
                  <c:v>1.2E-4</c:v>
                </c:pt>
                <c:pt idx="5423">
                  <c:v>1.2E-4</c:v>
                </c:pt>
                <c:pt idx="5424">
                  <c:v>1.2999999999999999E-4</c:v>
                </c:pt>
                <c:pt idx="5425">
                  <c:v>1.2999999999999999E-4</c:v>
                </c:pt>
                <c:pt idx="5426">
                  <c:v>1.2999999999999999E-4</c:v>
                </c:pt>
                <c:pt idx="5427">
                  <c:v>1.4000000000000001E-4</c:v>
                </c:pt>
                <c:pt idx="5428">
                  <c:v>1.4000000000000001E-4</c:v>
                </c:pt>
                <c:pt idx="5429">
                  <c:v>1.4000000000000001E-4</c:v>
                </c:pt>
                <c:pt idx="5430">
                  <c:v>1.4000000000000001E-4</c:v>
                </c:pt>
                <c:pt idx="5431">
                  <c:v>1.4999999999999999E-4</c:v>
                </c:pt>
                <c:pt idx="5432">
                  <c:v>1.4999999999999999E-4</c:v>
                </c:pt>
                <c:pt idx="5433">
                  <c:v>1.4999999999999999E-4</c:v>
                </c:pt>
                <c:pt idx="5434">
                  <c:v>1.4999999999999999E-4</c:v>
                </c:pt>
                <c:pt idx="5435">
                  <c:v>1.4000000000000001E-4</c:v>
                </c:pt>
                <c:pt idx="5436">
                  <c:v>1.4000000000000001E-4</c:v>
                </c:pt>
                <c:pt idx="5437">
                  <c:v>1.4000000000000001E-4</c:v>
                </c:pt>
                <c:pt idx="5438">
                  <c:v>1.4000000000000001E-4</c:v>
                </c:pt>
                <c:pt idx="5439">
                  <c:v>1.2999999999999999E-4</c:v>
                </c:pt>
                <c:pt idx="5440">
                  <c:v>1.2999999999999999E-4</c:v>
                </c:pt>
                <c:pt idx="5441">
                  <c:v>1.2E-4</c:v>
                </c:pt>
                <c:pt idx="5442">
                  <c:v>1.2E-4</c:v>
                </c:pt>
                <c:pt idx="5443">
                  <c:v>1.2E-4</c:v>
                </c:pt>
                <c:pt idx="5444">
                  <c:v>1.2E-4</c:v>
                </c:pt>
                <c:pt idx="5445">
                  <c:v>1.2E-4</c:v>
                </c:pt>
                <c:pt idx="5446">
                  <c:v>1.2E-4</c:v>
                </c:pt>
                <c:pt idx="5447">
                  <c:v>1.2E-4</c:v>
                </c:pt>
                <c:pt idx="5448">
                  <c:v>1.2E-4</c:v>
                </c:pt>
                <c:pt idx="5449">
                  <c:v>1.2E-4</c:v>
                </c:pt>
                <c:pt idx="5450">
                  <c:v>1.2E-4</c:v>
                </c:pt>
                <c:pt idx="5451">
                  <c:v>1.2E-4</c:v>
                </c:pt>
                <c:pt idx="5452">
                  <c:v>1.2999999999999999E-4</c:v>
                </c:pt>
                <c:pt idx="5453">
                  <c:v>1.2999999999999999E-4</c:v>
                </c:pt>
                <c:pt idx="5454">
                  <c:v>1.2999999999999999E-4</c:v>
                </c:pt>
                <c:pt idx="5455">
                  <c:v>1.2999999999999999E-4</c:v>
                </c:pt>
                <c:pt idx="5456">
                  <c:v>1.2999999999999999E-4</c:v>
                </c:pt>
                <c:pt idx="5457">
                  <c:v>1.2E-4</c:v>
                </c:pt>
                <c:pt idx="5458">
                  <c:v>1.2E-4</c:v>
                </c:pt>
                <c:pt idx="5459">
                  <c:v>1.0999999999999999E-4</c:v>
                </c:pt>
                <c:pt idx="5460">
                  <c:v>1E-4</c:v>
                </c:pt>
                <c:pt idx="5461">
                  <c:v>8.0000000000000007E-5</c:v>
                </c:pt>
                <c:pt idx="5462">
                  <c:v>7.0000000000000007E-5</c:v>
                </c:pt>
                <c:pt idx="5463">
                  <c:v>6.0000000000000002E-5</c:v>
                </c:pt>
                <c:pt idx="5464">
                  <c:v>4.0000000000000003E-5</c:v>
                </c:pt>
                <c:pt idx="5465">
                  <c:v>3.0000000000000001E-5</c:v>
                </c:pt>
                <c:pt idx="5466">
                  <c:v>1.0000000000000001E-5</c:v>
                </c:pt>
                <c:pt idx="5467">
                  <c:v>0</c:v>
                </c:pt>
                <c:pt idx="5468">
                  <c:v>-1.0000000000000001E-5</c:v>
                </c:pt>
                <c:pt idx="5469">
                  <c:v>-2.0000000000000002E-5</c:v>
                </c:pt>
                <c:pt idx="5470">
                  <c:v>-2.0000000000000002E-5</c:v>
                </c:pt>
                <c:pt idx="5471">
                  <c:v>-2.0000000000000002E-5</c:v>
                </c:pt>
                <c:pt idx="5472">
                  <c:v>-2.0000000000000002E-5</c:v>
                </c:pt>
                <c:pt idx="5473">
                  <c:v>-1.0000000000000001E-5</c:v>
                </c:pt>
                <c:pt idx="5474">
                  <c:v>-1.0000000000000001E-5</c:v>
                </c:pt>
                <c:pt idx="5475">
                  <c:v>1.0000000000000001E-5</c:v>
                </c:pt>
                <c:pt idx="5476">
                  <c:v>2.0000000000000002E-5</c:v>
                </c:pt>
                <c:pt idx="5477">
                  <c:v>4.0000000000000003E-5</c:v>
                </c:pt>
                <c:pt idx="5478">
                  <c:v>5.0000000000000002E-5</c:v>
                </c:pt>
                <c:pt idx="5479">
                  <c:v>7.0000000000000007E-5</c:v>
                </c:pt>
                <c:pt idx="5480">
                  <c:v>8.9999999999999992E-5</c:v>
                </c:pt>
                <c:pt idx="5481">
                  <c:v>1E-4</c:v>
                </c:pt>
                <c:pt idx="5482">
                  <c:v>1.2E-4</c:v>
                </c:pt>
                <c:pt idx="5483">
                  <c:v>1.2999999999999999E-4</c:v>
                </c:pt>
                <c:pt idx="5484">
                  <c:v>1.4999999999999999E-4</c:v>
                </c:pt>
                <c:pt idx="5485">
                  <c:v>1.6000000000000001E-4</c:v>
                </c:pt>
                <c:pt idx="5486">
                  <c:v>1.6000000000000001E-4</c:v>
                </c:pt>
                <c:pt idx="5487">
                  <c:v>1.7000000000000001E-4</c:v>
                </c:pt>
                <c:pt idx="5488">
                  <c:v>1.7999999999999998E-4</c:v>
                </c:pt>
                <c:pt idx="5489">
                  <c:v>1.7999999999999998E-4</c:v>
                </c:pt>
                <c:pt idx="5490">
                  <c:v>1.7999999999999998E-4</c:v>
                </c:pt>
                <c:pt idx="5491">
                  <c:v>1.7999999999999998E-4</c:v>
                </c:pt>
                <c:pt idx="5492">
                  <c:v>1.7999999999999998E-4</c:v>
                </c:pt>
                <c:pt idx="5493">
                  <c:v>1.7999999999999998E-4</c:v>
                </c:pt>
                <c:pt idx="5494">
                  <c:v>1.7000000000000001E-4</c:v>
                </c:pt>
                <c:pt idx="5495">
                  <c:v>1.7000000000000001E-4</c:v>
                </c:pt>
                <c:pt idx="5496">
                  <c:v>1.6000000000000001E-4</c:v>
                </c:pt>
                <c:pt idx="5497">
                  <c:v>1.6000000000000001E-4</c:v>
                </c:pt>
                <c:pt idx="5498">
                  <c:v>1.4999999999999999E-4</c:v>
                </c:pt>
                <c:pt idx="5499">
                  <c:v>1.4999999999999999E-4</c:v>
                </c:pt>
                <c:pt idx="5500">
                  <c:v>1.4000000000000001E-4</c:v>
                </c:pt>
                <c:pt idx="5501">
                  <c:v>1.4000000000000001E-4</c:v>
                </c:pt>
                <c:pt idx="5502">
                  <c:v>1.2999999999999999E-4</c:v>
                </c:pt>
                <c:pt idx="5503">
                  <c:v>1.2999999999999999E-4</c:v>
                </c:pt>
                <c:pt idx="5504">
                  <c:v>1.2999999999999999E-4</c:v>
                </c:pt>
                <c:pt idx="5505">
                  <c:v>1.2999999999999999E-4</c:v>
                </c:pt>
                <c:pt idx="5506">
                  <c:v>1.2999999999999999E-4</c:v>
                </c:pt>
                <c:pt idx="5507">
                  <c:v>1.2999999999999999E-4</c:v>
                </c:pt>
                <c:pt idx="5508">
                  <c:v>1.2999999999999999E-4</c:v>
                </c:pt>
                <c:pt idx="5509">
                  <c:v>1.2999999999999999E-4</c:v>
                </c:pt>
                <c:pt idx="5510">
                  <c:v>1.4000000000000001E-4</c:v>
                </c:pt>
                <c:pt idx="5511">
                  <c:v>1.4999999999999999E-4</c:v>
                </c:pt>
                <c:pt idx="5512">
                  <c:v>1.4999999999999999E-4</c:v>
                </c:pt>
                <c:pt idx="5513">
                  <c:v>1.6000000000000001E-4</c:v>
                </c:pt>
                <c:pt idx="5514">
                  <c:v>1.7000000000000001E-4</c:v>
                </c:pt>
                <c:pt idx="5515">
                  <c:v>1.7999999999999998E-4</c:v>
                </c:pt>
                <c:pt idx="5516">
                  <c:v>1.8999999999999998E-4</c:v>
                </c:pt>
                <c:pt idx="5517">
                  <c:v>2.0000000000000001E-4</c:v>
                </c:pt>
                <c:pt idx="5518">
                  <c:v>2.1000000000000001E-4</c:v>
                </c:pt>
                <c:pt idx="5519">
                  <c:v>2.1999999999999998E-4</c:v>
                </c:pt>
                <c:pt idx="5520">
                  <c:v>2.3000000000000001E-4</c:v>
                </c:pt>
                <c:pt idx="5521">
                  <c:v>2.5000000000000001E-4</c:v>
                </c:pt>
                <c:pt idx="5522">
                  <c:v>2.5999999999999998E-4</c:v>
                </c:pt>
                <c:pt idx="5523">
                  <c:v>2.8000000000000003E-4</c:v>
                </c:pt>
                <c:pt idx="5524">
                  <c:v>2.9E-4</c:v>
                </c:pt>
                <c:pt idx="5525">
                  <c:v>3.1E-4</c:v>
                </c:pt>
                <c:pt idx="5526">
                  <c:v>3.3E-4</c:v>
                </c:pt>
                <c:pt idx="5527">
                  <c:v>3.4000000000000002E-4</c:v>
                </c:pt>
                <c:pt idx="5528">
                  <c:v>3.5999999999999997E-4</c:v>
                </c:pt>
                <c:pt idx="5529">
                  <c:v>3.7999999999999997E-4</c:v>
                </c:pt>
                <c:pt idx="5530">
                  <c:v>4.0000000000000002E-4</c:v>
                </c:pt>
                <c:pt idx="5531">
                  <c:v>4.2000000000000002E-4</c:v>
                </c:pt>
                <c:pt idx="5532">
                  <c:v>4.2999999999999999E-4</c:v>
                </c:pt>
                <c:pt idx="5533">
                  <c:v>4.4999999999999999E-4</c:v>
                </c:pt>
                <c:pt idx="5534">
                  <c:v>4.6999999999999999E-4</c:v>
                </c:pt>
                <c:pt idx="5535">
                  <c:v>4.8000000000000001E-4</c:v>
                </c:pt>
                <c:pt idx="5536">
                  <c:v>5.0000000000000001E-4</c:v>
                </c:pt>
                <c:pt idx="5537">
                  <c:v>5.0999999999999993E-4</c:v>
                </c:pt>
                <c:pt idx="5538">
                  <c:v>5.1999999999999995E-4</c:v>
                </c:pt>
                <c:pt idx="5539">
                  <c:v>5.4000000000000001E-4</c:v>
                </c:pt>
                <c:pt idx="5540">
                  <c:v>5.5000000000000003E-4</c:v>
                </c:pt>
                <c:pt idx="5541">
                  <c:v>5.6000000000000006E-4</c:v>
                </c:pt>
                <c:pt idx="5542">
                  <c:v>5.8E-4</c:v>
                </c:pt>
                <c:pt idx="5543">
                  <c:v>5.8999999999999992E-4</c:v>
                </c:pt>
                <c:pt idx="5544">
                  <c:v>5.9999999999999995E-4</c:v>
                </c:pt>
                <c:pt idx="5545">
                  <c:v>6.0999999999999997E-4</c:v>
                </c:pt>
                <c:pt idx="5546">
                  <c:v>6.3000000000000003E-4</c:v>
                </c:pt>
                <c:pt idx="5547">
                  <c:v>6.4000000000000005E-4</c:v>
                </c:pt>
                <c:pt idx="5548">
                  <c:v>6.4999999999999997E-4</c:v>
                </c:pt>
                <c:pt idx="5549">
                  <c:v>6.7000000000000002E-4</c:v>
                </c:pt>
                <c:pt idx="5550">
                  <c:v>6.8000000000000005E-4</c:v>
                </c:pt>
                <c:pt idx="5551">
                  <c:v>6.9000000000000008E-4</c:v>
                </c:pt>
                <c:pt idx="5552">
                  <c:v>7.000000000000001E-4</c:v>
                </c:pt>
                <c:pt idx="5553">
                  <c:v>7.0999999999999991E-4</c:v>
                </c:pt>
                <c:pt idx="5554">
                  <c:v>7.1999999999999994E-4</c:v>
                </c:pt>
                <c:pt idx="5555">
                  <c:v>7.2999999999999996E-4</c:v>
                </c:pt>
                <c:pt idx="5556">
                  <c:v>7.2999999999999996E-4</c:v>
                </c:pt>
                <c:pt idx="5557">
                  <c:v>7.3999999999999999E-4</c:v>
                </c:pt>
                <c:pt idx="5558">
                  <c:v>7.5000000000000002E-4</c:v>
                </c:pt>
                <c:pt idx="5559">
                  <c:v>7.5000000000000002E-4</c:v>
                </c:pt>
                <c:pt idx="5560">
                  <c:v>7.5999999999999993E-4</c:v>
                </c:pt>
                <c:pt idx="5561">
                  <c:v>7.6999999999999996E-4</c:v>
                </c:pt>
                <c:pt idx="5562">
                  <c:v>7.6999999999999996E-4</c:v>
                </c:pt>
                <c:pt idx="5563">
                  <c:v>7.7999999999999999E-4</c:v>
                </c:pt>
                <c:pt idx="5564">
                  <c:v>7.7999999999999999E-4</c:v>
                </c:pt>
                <c:pt idx="5565">
                  <c:v>7.9000000000000001E-4</c:v>
                </c:pt>
                <c:pt idx="5566">
                  <c:v>8.0000000000000004E-4</c:v>
                </c:pt>
                <c:pt idx="5567">
                  <c:v>8.1000000000000006E-4</c:v>
                </c:pt>
                <c:pt idx="5568">
                  <c:v>8.1000000000000006E-4</c:v>
                </c:pt>
                <c:pt idx="5569">
                  <c:v>8.1999999999999998E-4</c:v>
                </c:pt>
                <c:pt idx="5570">
                  <c:v>8.3000000000000001E-4</c:v>
                </c:pt>
                <c:pt idx="5571">
                  <c:v>8.3000000000000001E-4</c:v>
                </c:pt>
                <c:pt idx="5572">
                  <c:v>8.4000000000000003E-4</c:v>
                </c:pt>
                <c:pt idx="5573">
                  <c:v>8.4000000000000003E-4</c:v>
                </c:pt>
                <c:pt idx="5574">
                  <c:v>8.4000000000000003E-4</c:v>
                </c:pt>
                <c:pt idx="5575">
                  <c:v>8.5000000000000006E-4</c:v>
                </c:pt>
                <c:pt idx="5576">
                  <c:v>8.5000000000000006E-4</c:v>
                </c:pt>
                <c:pt idx="5577">
                  <c:v>8.5000000000000006E-4</c:v>
                </c:pt>
                <c:pt idx="5578">
                  <c:v>8.5000000000000006E-4</c:v>
                </c:pt>
                <c:pt idx="5579">
                  <c:v>8.5000000000000006E-4</c:v>
                </c:pt>
                <c:pt idx="5580">
                  <c:v>8.5000000000000006E-4</c:v>
                </c:pt>
                <c:pt idx="5581">
                  <c:v>8.5999999999999998E-4</c:v>
                </c:pt>
                <c:pt idx="5582">
                  <c:v>8.5999999999999998E-4</c:v>
                </c:pt>
                <c:pt idx="5583">
                  <c:v>8.5999999999999998E-4</c:v>
                </c:pt>
                <c:pt idx="5584">
                  <c:v>8.5999999999999998E-4</c:v>
                </c:pt>
                <c:pt idx="5585">
                  <c:v>8.699999999999999E-4</c:v>
                </c:pt>
                <c:pt idx="5586">
                  <c:v>8.699999999999999E-4</c:v>
                </c:pt>
                <c:pt idx="5587">
                  <c:v>8.7999999999999992E-4</c:v>
                </c:pt>
                <c:pt idx="5588">
                  <c:v>8.7999999999999992E-4</c:v>
                </c:pt>
                <c:pt idx="5589">
                  <c:v>8.8999999999999995E-4</c:v>
                </c:pt>
                <c:pt idx="5590">
                  <c:v>8.8999999999999995E-4</c:v>
                </c:pt>
                <c:pt idx="5591">
                  <c:v>8.9999999999999998E-4</c:v>
                </c:pt>
                <c:pt idx="5592">
                  <c:v>8.9999999999999998E-4</c:v>
                </c:pt>
                <c:pt idx="5593">
                  <c:v>8.9999999999999998E-4</c:v>
                </c:pt>
                <c:pt idx="5594">
                  <c:v>8.9999999999999998E-4</c:v>
                </c:pt>
                <c:pt idx="5595">
                  <c:v>8.9999999999999998E-4</c:v>
                </c:pt>
                <c:pt idx="5596">
                  <c:v>8.9999999999999998E-4</c:v>
                </c:pt>
                <c:pt idx="5597">
                  <c:v>8.9999999999999998E-4</c:v>
                </c:pt>
                <c:pt idx="5598">
                  <c:v>8.9999999999999998E-4</c:v>
                </c:pt>
                <c:pt idx="5599">
                  <c:v>8.9999999999999998E-4</c:v>
                </c:pt>
                <c:pt idx="5600">
                  <c:v>8.9999999999999998E-4</c:v>
                </c:pt>
                <c:pt idx="5601">
                  <c:v>8.9999999999999998E-4</c:v>
                </c:pt>
                <c:pt idx="5602">
                  <c:v>8.9999999999999998E-4</c:v>
                </c:pt>
                <c:pt idx="5603">
                  <c:v>9.1E-4</c:v>
                </c:pt>
                <c:pt idx="5604">
                  <c:v>9.1E-4</c:v>
                </c:pt>
                <c:pt idx="5605">
                  <c:v>9.1E-4</c:v>
                </c:pt>
                <c:pt idx="5606">
                  <c:v>9.2000000000000003E-4</c:v>
                </c:pt>
                <c:pt idx="5607">
                  <c:v>9.2000000000000003E-4</c:v>
                </c:pt>
                <c:pt idx="5608">
                  <c:v>9.2000000000000003E-4</c:v>
                </c:pt>
                <c:pt idx="5609">
                  <c:v>9.2999999999999995E-4</c:v>
                </c:pt>
                <c:pt idx="5610">
                  <c:v>9.3999999999999997E-4</c:v>
                </c:pt>
                <c:pt idx="5611">
                  <c:v>9.3999999999999997E-4</c:v>
                </c:pt>
                <c:pt idx="5612">
                  <c:v>9.3999999999999997E-4</c:v>
                </c:pt>
                <c:pt idx="5613">
                  <c:v>9.5E-4</c:v>
                </c:pt>
                <c:pt idx="5614">
                  <c:v>9.5E-4</c:v>
                </c:pt>
                <c:pt idx="5615">
                  <c:v>9.5E-4</c:v>
                </c:pt>
                <c:pt idx="5616">
                  <c:v>9.5E-4</c:v>
                </c:pt>
                <c:pt idx="5617">
                  <c:v>9.6000000000000002E-4</c:v>
                </c:pt>
                <c:pt idx="5618">
                  <c:v>9.6000000000000002E-4</c:v>
                </c:pt>
                <c:pt idx="5619">
                  <c:v>9.5E-4</c:v>
                </c:pt>
                <c:pt idx="5620">
                  <c:v>9.5E-4</c:v>
                </c:pt>
                <c:pt idx="5621">
                  <c:v>9.5E-4</c:v>
                </c:pt>
                <c:pt idx="5622">
                  <c:v>9.5E-4</c:v>
                </c:pt>
                <c:pt idx="5623">
                  <c:v>9.5E-4</c:v>
                </c:pt>
                <c:pt idx="5624">
                  <c:v>9.5E-4</c:v>
                </c:pt>
                <c:pt idx="5625">
                  <c:v>9.5E-4</c:v>
                </c:pt>
                <c:pt idx="5626">
                  <c:v>9.5E-4</c:v>
                </c:pt>
                <c:pt idx="5627">
                  <c:v>9.5E-4</c:v>
                </c:pt>
                <c:pt idx="5628">
                  <c:v>9.5E-4</c:v>
                </c:pt>
                <c:pt idx="5629">
                  <c:v>9.5E-4</c:v>
                </c:pt>
                <c:pt idx="5630">
                  <c:v>9.5E-4</c:v>
                </c:pt>
                <c:pt idx="5631">
                  <c:v>9.5E-4</c:v>
                </c:pt>
                <c:pt idx="5632">
                  <c:v>9.5E-4</c:v>
                </c:pt>
                <c:pt idx="5633">
                  <c:v>9.5E-4</c:v>
                </c:pt>
                <c:pt idx="5634">
                  <c:v>9.3999999999999997E-4</c:v>
                </c:pt>
                <c:pt idx="5635">
                  <c:v>9.3999999999999997E-4</c:v>
                </c:pt>
                <c:pt idx="5636">
                  <c:v>9.3999999999999997E-4</c:v>
                </c:pt>
                <c:pt idx="5637">
                  <c:v>9.3999999999999997E-4</c:v>
                </c:pt>
                <c:pt idx="5638">
                  <c:v>9.3999999999999997E-4</c:v>
                </c:pt>
                <c:pt idx="5639">
                  <c:v>9.3999999999999997E-4</c:v>
                </c:pt>
                <c:pt idx="5640">
                  <c:v>9.2999999999999995E-4</c:v>
                </c:pt>
                <c:pt idx="5641">
                  <c:v>9.2999999999999995E-4</c:v>
                </c:pt>
                <c:pt idx="5642">
                  <c:v>9.2999999999999995E-4</c:v>
                </c:pt>
                <c:pt idx="5643">
                  <c:v>9.2999999999999995E-4</c:v>
                </c:pt>
                <c:pt idx="5644">
                  <c:v>9.2999999999999995E-4</c:v>
                </c:pt>
                <c:pt idx="5645">
                  <c:v>9.3999999999999997E-4</c:v>
                </c:pt>
                <c:pt idx="5646">
                  <c:v>9.3999999999999997E-4</c:v>
                </c:pt>
                <c:pt idx="5647">
                  <c:v>9.3999999999999997E-4</c:v>
                </c:pt>
                <c:pt idx="5648">
                  <c:v>9.3999999999999997E-4</c:v>
                </c:pt>
                <c:pt idx="5649">
                  <c:v>9.3999999999999997E-4</c:v>
                </c:pt>
                <c:pt idx="5650">
                  <c:v>9.3999999999999997E-4</c:v>
                </c:pt>
                <c:pt idx="5651">
                  <c:v>9.3999999999999997E-4</c:v>
                </c:pt>
                <c:pt idx="5652">
                  <c:v>9.3999999999999997E-4</c:v>
                </c:pt>
                <c:pt idx="5653">
                  <c:v>9.3999999999999997E-4</c:v>
                </c:pt>
                <c:pt idx="5654">
                  <c:v>9.3999999999999997E-4</c:v>
                </c:pt>
                <c:pt idx="5655">
                  <c:v>9.3999999999999997E-4</c:v>
                </c:pt>
                <c:pt idx="5656">
                  <c:v>9.3999999999999997E-4</c:v>
                </c:pt>
                <c:pt idx="5657">
                  <c:v>9.3999999999999997E-4</c:v>
                </c:pt>
                <c:pt idx="5658">
                  <c:v>9.2999999999999995E-4</c:v>
                </c:pt>
                <c:pt idx="5659">
                  <c:v>9.2999999999999995E-4</c:v>
                </c:pt>
                <c:pt idx="5660">
                  <c:v>9.2999999999999995E-4</c:v>
                </c:pt>
                <c:pt idx="5661">
                  <c:v>9.2999999999999995E-4</c:v>
                </c:pt>
                <c:pt idx="5662">
                  <c:v>9.2999999999999995E-4</c:v>
                </c:pt>
                <c:pt idx="5663">
                  <c:v>9.2999999999999995E-4</c:v>
                </c:pt>
                <c:pt idx="5664">
                  <c:v>9.2999999999999995E-4</c:v>
                </c:pt>
                <c:pt idx="5665">
                  <c:v>9.2999999999999995E-4</c:v>
                </c:pt>
                <c:pt idx="5666">
                  <c:v>9.2999999999999995E-4</c:v>
                </c:pt>
                <c:pt idx="5667">
                  <c:v>9.2999999999999995E-4</c:v>
                </c:pt>
                <c:pt idx="5668">
                  <c:v>9.2999999999999995E-4</c:v>
                </c:pt>
                <c:pt idx="5669">
                  <c:v>9.2999999999999995E-4</c:v>
                </c:pt>
                <c:pt idx="5670">
                  <c:v>9.2999999999999995E-4</c:v>
                </c:pt>
                <c:pt idx="5671">
                  <c:v>9.2999999999999995E-4</c:v>
                </c:pt>
                <c:pt idx="5672">
                  <c:v>9.2999999999999995E-4</c:v>
                </c:pt>
                <c:pt idx="5673">
                  <c:v>9.2000000000000003E-4</c:v>
                </c:pt>
                <c:pt idx="5674">
                  <c:v>9.2000000000000003E-4</c:v>
                </c:pt>
                <c:pt idx="5675">
                  <c:v>9.2000000000000003E-4</c:v>
                </c:pt>
                <c:pt idx="5676">
                  <c:v>9.2000000000000003E-4</c:v>
                </c:pt>
                <c:pt idx="5677">
                  <c:v>9.2000000000000003E-4</c:v>
                </c:pt>
                <c:pt idx="5678">
                  <c:v>9.2000000000000003E-4</c:v>
                </c:pt>
                <c:pt idx="5679">
                  <c:v>9.2000000000000003E-4</c:v>
                </c:pt>
                <c:pt idx="5680">
                  <c:v>9.2000000000000003E-4</c:v>
                </c:pt>
                <c:pt idx="5681">
                  <c:v>9.2000000000000003E-4</c:v>
                </c:pt>
                <c:pt idx="5682">
                  <c:v>9.2000000000000003E-4</c:v>
                </c:pt>
                <c:pt idx="5683">
                  <c:v>9.2000000000000003E-4</c:v>
                </c:pt>
                <c:pt idx="5684">
                  <c:v>9.2999999999999995E-4</c:v>
                </c:pt>
                <c:pt idx="5685">
                  <c:v>9.2999999999999995E-4</c:v>
                </c:pt>
                <c:pt idx="5686">
                  <c:v>9.3999999999999997E-4</c:v>
                </c:pt>
                <c:pt idx="5687">
                  <c:v>9.5E-4</c:v>
                </c:pt>
                <c:pt idx="5688">
                  <c:v>9.6000000000000002E-4</c:v>
                </c:pt>
                <c:pt idx="5689">
                  <c:v>9.7000000000000005E-4</c:v>
                </c:pt>
                <c:pt idx="5690">
                  <c:v>9.7999999999999997E-4</c:v>
                </c:pt>
                <c:pt idx="5691">
                  <c:v>9.8999999999999999E-4</c:v>
                </c:pt>
                <c:pt idx="5692">
                  <c:v>9.8999999999999999E-4</c:v>
                </c:pt>
                <c:pt idx="5693">
                  <c:v>1E-3</c:v>
                </c:pt>
                <c:pt idx="5694">
                  <c:v>1.01E-3</c:v>
                </c:pt>
                <c:pt idx="5695">
                  <c:v>1.01E-3</c:v>
                </c:pt>
                <c:pt idx="5696">
                  <c:v>1.0199999999999999E-3</c:v>
                </c:pt>
                <c:pt idx="5697">
                  <c:v>1.0199999999999999E-3</c:v>
                </c:pt>
                <c:pt idx="5698">
                  <c:v>1.0199999999999999E-3</c:v>
                </c:pt>
                <c:pt idx="5699">
                  <c:v>1.0199999999999999E-3</c:v>
                </c:pt>
                <c:pt idx="5700">
                  <c:v>1.01E-3</c:v>
                </c:pt>
                <c:pt idx="5701">
                  <c:v>1.01E-3</c:v>
                </c:pt>
                <c:pt idx="5702">
                  <c:v>1E-3</c:v>
                </c:pt>
                <c:pt idx="5703">
                  <c:v>1E-3</c:v>
                </c:pt>
                <c:pt idx="5704">
                  <c:v>9.8999999999999999E-4</c:v>
                </c:pt>
                <c:pt idx="5705">
                  <c:v>9.7999999999999997E-4</c:v>
                </c:pt>
                <c:pt idx="5706">
                  <c:v>9.7000000000000005E-4</c:v>
                </c:pt>
                <c:pt idx="5707">
                  <c:v>9.7000000000000005E-4</c:v>
                </c:pt>
                <c:pt idx="5708">
                  <c:v>9.6000000000000002E-4</c:v>
                </c:pt>
                <c:pt idx="5709">
                  <c:v>9.6000000000000002E-4</c:v>
                </c:pt>
                <c:pt idx="5710">
                  <c:v>9.5E-4</c:v>
                </c:pt>
                <c:pt idx="5711">
                  <c:v>9.5E-4</c:v>
                </c:pt>
                <c:pt idx="5712">
                  <c:v>9.5E-4</c:v>
                </c:pt>
                <c:pt idx="5713">
                  <c:v>9.5E-4</c:v>
                </c:pt>
                <c:pt idx="5714">
                  <c:v>9.5E-4</c:v>
                </c:pt>
                <c:pt idx="5715">
                  <c:v>9.5E-4</c:v>
                </c:pt>
                <c:pt idx="5716">
                  <c:v>9.6000000000000002E-4</c:v>
                </c:pt>
                <c:pt idx="5717">
                  <c:v>9.6000000000000002E-4</c:v>
                </c:pt>
                <c:pt idx="5718">
                  <c:v>9.6000000000000002E-4</c:v>
                </c:pt>
                <c:pt idx="5719">
                  <c:v>9.7000000000000005E-4</c:v>
                </c:pt>
                <c:pt idx="5720">
                  <c:v>9.7000000000000005E-4</c:v>
                </c:pt>
                <c:pt idx="5721">
                  <c:v>9.7000000000000005E-4</c:v>
                </c:pt>
                <c:pt idx="5722">
                  <c:v>9.7999999999999997E-4</c:v>
                </c:pt>
                <c:pt idx="5723">
                  <c:v>9.7999999999999997E-4</c:v>
                </c:pt>
                <c:pt idx="5724">
                  <c:v>9.7999999999999997E-4</c:v>
                </c:pt>
                <c:pt idx="5725">
                  <c:v>9.8999999999999999E-4</c:v>
                </c:pt>
                <c:pt idx="5726">
                  <c:v>9.8999999999999999E-4</c:v>
                </c:pt>
                <c:pt idx="5727">
                  <c:v>9.8999999999999999E-4</c:v>
                </c:pt>
                <c:pt idx="5728">
                  <c:v>9.8999999999999999E-4</c:v>
                </c:pt>
                <c:pt idx="5729">
                  <c:v>1E-3</c:v>
                </c:pt>
                <c:pt idx="5730">
                  <c:v>1E-3</c:v>
                </c:pt>
                <c:pt idx="5731">
                  <c:v>1E-3</c:v>
                </c:pt>
                <c:pt idx="5732">
                  <c:v>1E-3</c:v>
                </c:pt>
                <c:pt idx="5733">
                  <c:v>1.01E-3</c:v>
                </c:pt>
                <c:pt idx="5734">
                  <c:v>1.01E-3</c:v>
                </c:pt>
                <c:pt idx="5735">
                  <c:v>1.01E-3</c:v>
                </c:pt>
                <c:pt idx="5736">
                  <c:v>1.01E-3</c:v>
                </c:pt>
                <c:pt idx="5737">
                  <c:v>1.0199999999999999E-3</c:v>
                </c:pt>
                <c:pt idx="5738">
                  <c:v>1.0199999999999999E-3</c:v>
                </c:pt>
                <c:pt idx="5739">
                  <c:v>1.0199999999999999E-3</c:v>
                </c:pt>
                <c:pt idx="5740">
                  <c:v>1.0199999999999999E-3</c:v>
                </c:pt>
                <c:pt idx="5741">
                  <c:v>1.0199999999999999E-3</c:v>
                </c:pt>
                <c:pt idx="5742">
                  <c:v>1.0199999999999999E-3</c:v>
                </c:pt>
                <c:pt idx="5743">
                  <c:v>1.0199999999999999E-3</c:v>
                </c:pt>
                <c:pt idx="5744">
                  <c:v>1.0199999999999999E-3</c:v>
                </c:pt>
                <c:pt idx="5745">
                  <c:v>1.0199999999999999E-3</c:v>
                </c:pt>
                <c:pt idx="5746">
                  <c:v>1.0199999999999999E-3</c:v>
                </c:pt>
                <c:pt idx="5747">
                  <c:v>1.0199999999999999E-3</c:v>
                </c:pt>
                <c:pt idx="5748">
                  <c:v>1.0199999999999999E-3</c:v>
                </c:pt>
                <c:pt idx="5749">
                  <c:v>1.0199999999999999E-3</c:v>
                </c:pt>
                <c:pt idx="5750">
                  <c:v>1.0199999999999999E-3</c:v>
                </c:pt>
                <c:pt idx="5751">
                  <c:v>1.0199999999999999E-3</c:v>
                </c:pt>
                <c:pt idx="5752">
                  <c:v>1.0199999999999999E-3</c:v>
                </c:pt>
                <c:pt idx="5753">
                  <c:v>1.0299999999999999E-3</c:v>
                </c:pt>
                <c:pt idx="5754">
                  <c:v>1.0299999999999999E-3</c:v>
                </c:pt>
                <c:pt idx="5755">
                  <c:v>1.0299999999999999E-3</c:v>
                </c:pt>
                <c:pt idx="5756">
                  <c:v>1.0299999999999999E-3</c:v>
                </c:pt>
                <c:pt idx="5757">
                  <c:v>1.0399999999999999E-3</c:v>
                </c:pt>
                <c:pt idx="5758">
                  <c:v>1.0399999999999999E-3</c:v>
                </c:pt>
                <c:pt idx="5759">
                  <c:v>1.0399999999999999E-3</c:v>
                </c:pt>
                <c:pt idx="5760">
                  <c:v>1.0499999999999999E-3</c:v>
                </c:pt>
                <c:pt idx="5761">
                  <c:v>1.0499999999999999E-3</c:v>
                </c:pt>
                <c:pt idx="5762">
                  <c:v>1.0499999999999999E-3</c:v>
                </c:pt>
                <c:pt idx="5763">
                  <c:v>1.0499999999999999E-3</c:v>
                </c:pt>
                <c:pt idx="5764">
                  <c:v>1.06E-3</c:v>
                </c:pt>
                <c:pt idx="5765">
                  <c:v>1.06E-3</c:v>
                </c:pt>
                <c:pt idx="5766">
                  <c:v>1.06E-3</c:v>
                </c:pt>
                <c:pt idx="5767">
                  <c:v>1.06E-3</c:v>
                </c:pt>
                <c:pt idx="5768">
                  <c:v>1.06E-3</c:v>
                </c:pt>
                <c:pt idx="5769">
                  <c:v>1.06E-3</c:v>
                </c:pt>
                <c:pt idx="5770">
                  <c:v>1.06E-3</c:v>
                </c:pt>
                <c:pt idx="5771">
                  <c:v>1.06E-3</c:v>
                </c:pt>
                <c:pt idx="5772">
                  <c:v>1.07E-3</c:v>
                </c:pt>
                <c:pt idx="5773">
                  <c:v>1.07E-3</c:v>
                </c:pt>
                <c:pt idx="5774">
                  <c:v>1.07E-3</c:v>
                </c:pt>
                <c:pt idx="5775">
                  <c:v>1.07E-3</c:v>
                </c:pt>
                <c:pt idx="5776">
                  <c:v>1.07E-3</c:v>
                </c:pt>
                <c:pt idx="5777">
                  <c:v>1.08E-3</c:v>
                </c:pt>
                <c:pt idx="5778">
                  <c:v>1.08E-3</c:v>
                </c:pt>
                <c:pt idx="5779">
                  <c:v>1.08E-3</c:v>
                </c:pt>
                <c:pt idx="5780">
                  <c:v>1.08E-3</c:v>
                </c:pt>
                <c:pt idx="5781">
                  <c:v>1.09E-3</c:v>
                </c:pt>
                <c:pt idx="5782">
                  <c:v>1.09E-3</c:v>
                </c:pt>
                <c:pt idx="5783">
                  <c:v>1.09E-3</c:v>
                </c:pt>
                <c:pt idx="5784">
                  <c:v>1.1000000000000001E-3</c:v>
                </c:pt>
                <c:pt idx="5785">
                  <c:v>1.1000000000000001E-3</c:v>
                </c:pt>
                <c:pt idx="5786">
                  <c:v>1.1000000000000001E-3</c:v>
                </c:pt>
                <c:pt idx="5787">
                  <c:v>1.1000000000000001E-3</c:v>
                </c:pt>
                <c:pt idx="5788">
                  <c:v>1.1100000000000001E-3</c:v>
                </c:pt>
                <c:pt idx="5789">
                  <c:v>1.1100000000000001E-3</c:v>
                </c:pt>
                <c:pt idx="5790">
                  <c:v>1.1100000000000001E-3</c:v>
                </c:pt>
                <c:pt idx="5791">
                  <c:v>1.1100000000000001E-3</c:v>
                </c:pt>
                <c:pt idx="5792">
                  <c:v>1.1100000000000001E-3</c:v>
                </c:pt>
                <c:pt idx="5793">
                  <c:v>1.1100000000000001E-3</c:v>
                </c:pt>
                <c:pt idx="5794">
                  <c:v>1.1100000000000001E-3</c:v>
                </c:pt>
                <c:pt idx="5795">
                  <c:v>1.1100000000000001E-3</c:v>
                </c:pt>
                <c:pt idx="5796">
                  <c:v>1.1100000000000001E-3</c:v>
                </c:pt>
                <c:pt idx="5797">
                  <c:v>1.1100000000000001E-3</c:v>
                </c:pt>
                <c:pt idx="5798">
                  <c:v>1.1100000000000001E-3</c:v>
                </c:pt>
                <c:pt idx="5799">
                  <c:v>1.1100000000000001E-3</c:v>
                </c:pt>
                <c:pt idx="5800">
                  <c:v>1.1100000000000001E-3</c:v>
                </c:pt>
                <c:pt idx="5801">
                  <c:v>1.1100000000000001E-3</c:v>
                </c:pt>
                <c:pt idx="5802">
                  <c:v>1.1200000000000001E-3</c:v>
                </c:pt>
                <c:pt idx="5803">
                  <c:v>1.1200000000000001E-3</c:v>
                </c:pt>
                <c:pt idx="5804">
                  <c:v>1.1200000000000001E-3</c:v>
                </c:pt>
                <c:pt idx="5805">
                  <c:v>1.1200000000000001E-3</c:v>
                </c:pt>
                <c:pt idx="5806">
                  <c:v>1.1200000000000001E-3</c:v>
                </c:pt>
                <c:pt idx="5807">
                  <c:v>1.1200000000000001E-3</c:v>
                </c:pt>
                <c:pt idx="5808">
                  <c:v>1.1200000000000001E-3</c:v>
                </c:pt>
                <c:pt idx="5809">
                  <c:v>1.1200000000000001E-3</c:v>
                </c:pt>
                <c:pt idx="5810">
                  <c:v>1.1299999999999999E-3</c:v>
                </c:pt>
                <c:pt idx="5811">
                  <c:v>1.1299999999999999E-3</c:v>
                </c:pt>
                <c:pt idx="5812">
                  <c:v>1.1299999999999999E-3</c:v>
                </c:pt>
                <c:pt idx="5813">
                  <c:v>1.1299999999999999E-3</c:v>
                </c:pt>
                <c:pt idx="5814">
                  <c:v>1.1299999999999999E-3</c:v>
                </c:pt>
                <c:pt idx="5815">
                  <c:v>1.1299999999999999E-3</c:v>
                </c:pt>
                <c:pt idx="5816">
                  <c:v>1.1299999999999999E-3</c:v>
                </c:pt>
                <c:pt idx="5817">
                  <c:v>1.1299999999999999E-3</c:v>
                </c:pt>
                <c:pt idx="5818">
                  <c:v>1.1299999999999999E-3</c:v>
                </c:pt>
                <c:pt idx="5819">
                  <c:v>1.1299999999999999E-3</c:v>
                </c:pt>
                <c:pt idx="5820">
                  <c:v>1.1299999999999999E-3</c:v>
                </c:pt>
                <c:pt idx="5821">
                  <c:v>1.1200000000000001E-3</c:v>
                </c:pt>
                <c:pt idx="5822">
                  <c:v>1.1200000000000001E-3</c:v>
                </c:pt>
                <c:pt idx="5823">
                  <c:v>1.1200000000000001E-3</c:v>
                </c:pt>
                <c:pt idx="5824">
                  <c:v>1.1100000000000001E-3</c:v>
                </c:pt>
                <c:pt idx="5825">
                  <c:v>1.1100000000000001E-3</c:v>
                </c:pt>
                <c:pt idx="5826">
                  <c:v>1.1100000000000001E-3</c:v>
                </c:pt>
                <c:pt idx="5827">
                  <c:v>1.1000000000000001E-3</c:v>
                </c:pt>
                <c:pt idx="5828">
                  <c:v>1.1000000000000001E-3</c:v>
                </c:pt>
                <c:pt idx="5829">
                  <c:v>1.1000000000000001E-3</c:v>
                </c:pt>
                <c:pt idx="5830">
                  <c:v>1.09E-3</c:v>
                </c:pt>
                <c:pt idx="5831">
                  <c:v>1.09E-3</c:v>
                </c:pt>
                <c:pt idx="5832">
                  <c:v>1.09E-3</c:v>
                </c:pt>
                <c:pt idx="5833">
                  <c:v>1.09E-3</c:v>
                </c:pt>
                <c:pt idx="5834">
                  <c:v>1.09E-3</c:v>
                </c:pt>
                <c:pt idx="5835">
                  <c:v>1.09E-3</c:v>
                </c:pt>
                <c:pt idx="5836">
                  <c:v>1.09E-3</c:v>
                </c:pt>
                <c:pt idx="5837">
                  <c:v>1.09E-3</c:v>
                </c:pt>
                <c:pt idx="5838">
                  <c:v>1.09E-3</c:v>
                </c:pt>
                <c:pt idx="5839">
                  <c:v>1.09E-3</c:v>
                </c:pt>
                <c:pt idx="5840">
                  <c:v>1.09E-3</c:v>
                </c:pt>
                <c:pt idx="5841">
                  <c:v>1.09E-3</c:v>
                </c:pt>
                <c:pt idx="5842">
                  <c:v>1.09E-3</c:v>
                </c:pt>
                <c:pt idx="5843">
                  <c:v>1.09E-3</c:v>
                </c:pt>
                <c:pt idx="5844">
                  <c:v>1.1000000000000001E-3</c:v>
                </c:pt>
                <c:pt idx="5845">
                  <c:v>1.1000000000000001E-3</c:v>
                </c:pt>
                <c:pt idx="5846">
                  <c:v>1.1000000000000001E-3</c:v>
                </c:pt>
                <c:pt idx="5847">
                  <c:v>1.1000000000000001E-3</c:v>
                </c:pt>
                <c:pt idx="5848">
                  <c:v>1.1000000000000001E-3</c:v>
                </c:pt>
                <c:pt idx="5849">
                  <c:v>1.1000000000000001E-3</c:v>
                </c:pt>
                <c:pt idx="5850">
                  <c:v>1.1000000000000001E-3</c:v>
                </c:pt>
                <c:pt idx="5851">
                  <c:v>1.1100000000000001E-3</c:v>
                </c:pt>
                <c:pt idx="5852">
                  <c:v>1.1100000000000001E-3</c:v>
                </c:pt>
                <c:pt idx="5853">
                  <c:v>1.1100000000000001E-3</c:v>
                </c:pt>
                <c:pt idx="5854">
                  <c:v>1.1200000000000001E-3</c:v>
                </c:pt>
                <c:pt idx="5855">
                  <c:v>1.1200000000000001E-3</c:v>
                </c:pt>
                <c:pt idx="5856">
                  <c:v>1.1299999999999999E-3</c:v>
                </c:pt>
                <c:pt idx="5857">
                  <c:v>1.1299999999999999E-3</c:v>
                </c:pt>
                <c:pt idx="5858">
                  <c:v>1.14E-3</c:v>
                </c:pt>
                <c:pt idx="5859">
                  <c:v>1.14E-3</c:v>
                </c:pt>
                <c:pt idx="5860">
                  <c:v>1.15E-3</c:v>
                </c:pt>
                <c:pt idx="5861">
                  <c:v>1.16E-3</c:v>
                </c:pt>
                <c:pt idx="5862">
                  <c:v>1.16E-3</c:v>
                </c:pt>
                <c:pt idx="5863">
                  <c:v>1.17E-3</c:v>
                </c:pt>
                <c:pt idx="5864">
                  <c:v>1.1799999999999998E-3</c:v>
                </c:pt>
                <c:pt idx="5865">
                  <c:v>1.1799999999999998E-3</c:v>
                </c:pt>
                <c:pt idx="5866">
                  <c:v>1.1899999999999999E-3</c:v>
                </c:pt>
                <c:pt idx="5867">
                  <c:v>1.1899999999999999E-3</c:v>
                </c:pt>
                <c:pt idx="5868">
                  <c:v>1.1899999999999999E-3</c:v>
                </c:pt>
                <c:pt idx="5869">
                  <c:v>1.1899999999999999E-3</c:v>
                </c:pt>
                <c:pt idx="5870">
                  <c:v>1.1899999999999999E-3</c:v>
                </c:pt>
                <c:pt idx="5871">
                  <c:v>1.1899999999999999E-3</c:v>
                </c:pt>
                <c:pt idx="5872">
                  <c:v>1.1899999999999999E-3</c:v>
                </c:pt>
                <c:pt idx="5873">
                  <c:v>1.1899999999999999E-3</c:v>
                </c:pt>
                <c:pt idx="5874">
                  <c:v>1.1799999999999998E-3</c:v>
                </c:pt>
                <c:pt idx="5875">
                  <c:v>1.17E-3</c:v>
                </c:pt>
                <c:pt idx="5876">
                  <c:v>1.17E-3</c:v>
                </c:pt>
                <c:pt idx="5877">
                  <c:v>1.16E-3</c:v>
                </c:pt>
                <c:pt idx="5878">
                  <c:v>1.15E-3</c:v>
                </c:pt>
                <c:pt idx="5879">
                  <c:v>1.15E-3</c:v>
                </c:pt>
                <c:pt idx="5880">
                  <c:v>1.14E-3</c:v>
                </c:pt>
                <c:pt idx="5881">
                  <c:v>1.1299999999999999E-3</c:v>
                </c:pt>
                <c:pt idx="5882">
                  <c:v>1.1299999999999999E-3</c:v>
                </c:pt>
                <c:pt idx="5883">
                  <c:v>1.1200000000000001E-3</c:v>
                </c:pt>
                <c:pt idx="5884">
                  <c:v>1.1200000000000001E-3</c:v>
                </c:pt>
                <c:pt idx="5885">
                  <c:v>1.1200000000000001E-3</c:v>
                </c:pt>
                <c:pt idx="5886">
                  <c:v>1.1200000000000001E-3</c:v>
                </c:pt>
                <c:pt idx="5887">
                  <c:v>1.1200000000000001E-3</c:v>
                </c:pt>
                <c:pt idx="5888">
                  <c:v>1.1299999999999999E-3</c:v>
                </c:pt>
                <c:pt idx="5889">
                  <c:v>1.1299999999999999E-3</c:v>
                </c:pt>
                <c:pt idx="5890">
                  <c:v>1.14E-3</c:v>
                </c:pt>
                <c:pt idx="5891">
                  <c:v>1.14E-3</c:v>
                </c:pt>
                <c:pt idx="5892">
                  <c:v>1.15E-3</c:v>
                </c:pt>
                <c:pt idx="5893">
                  <c:v>1.15E-3</c:v>
                </c:pt>
                <c:pt idx="5894">
                  <c:v>1.16E-3</c:v>
                </c:pt>
                <c:pt idx="5895">
                  <c:v>1.16E-3</c:v>
                </c:pt>
                <c:pt idx="5896">
                  <c:v>1.16E-3</c:v>
                </c:pt>
                <c:pt idx="5897">
                  <c:v>1.16E-3</c:v>
                </c:pt>
                <c:pt idx="5898">
                  <c:v>1.17E-3</c:v>
                </c:pt>
                <c:pt idx="5899">
                  <c:v>1.17E-3</c:v>
                </c:pt>
                <c:pt idx="5900">
                  <c:v>1.17E-3</c:v>
                </c:pt>
                <c:pt idx="5901">
                  <c:v>1.17E-3</c:v>
                </c:pt>
                <c:pt idx="5902">
                  <c:v>1.17E-3</c:v>
                </c:pt>
                <c:pt idx="5903">
                  <c:v>1.17E-3</c:v>
                </c:pt>
                <c:pt idx="5904">
                  <c:v>1.17E-3</c:v>
                </c:pt>
                <c:pt idx="5905">
                  <c:v>1.17E-3</c:v>
                </c:pt>
                <c:pt idx="5906">
                  <c:v>1.17E-3</c:v>
                </c:pt>
                <c:pt idx="5907">
                  <c:v>1.17E-3</c:v>
                </c:pt>
                <c:pt idx="5908">
                  <c:v>1.17E-3</c:v>
                </c:pt>
                <c:pt idx="5909">
                  <c:v>1.17E-3</c:v>
                </c:pt>
                <c:pt idx="5910">
                  <c:v>1.17E-3</c:v>
                </c:pt>
                <c:pt idx="5911">
                  <c:v>1.17E-3</c:v>
                </c:pt>
                <c:pt idx="5912">
                  <c:v>1.17E-3</c:v>
                </c:pt>
                <c:pt idx="5913">
                  <c:v>1.17E-3</c:v>
                </c:pt>
                <c:pt idx="5914">
                  <c:v>1.17E-3</c:v>
                </c:pt>
                <c:pt idx="5915">
                  <c:v>1.17E-3</c:v>
                </c:pt>
                <c:pt idx="5916">
                  <c:v>1.17E-3</c:v>
                </c:pt>
                <c:pt idx="5917">
                  <c:v>1.17E-3</c:v>
                </c:pt>
                <c:pt idx="5918">
                  <c:v>1.17E-3</c:v>
                </c:pt>
                <c:pt idx="5919">
                  <c:v>1.17E-3</c:v>
                </c:pt>
                <c:pt idx="5920">
                  <c:v>1.16E-3</c:v>
                </c:pt>
                <c:pt idx="5921">
                  <c:v>1.16E-3</c:v>
                </c:pt>
                <c:pt idx="5922">
                  <c:v>1.16E-3</c:v>
                </c:pt>
                <c:pt idx="5923">
                  <c:v>1.16E-3</c:v>
                </c:pt>
                <c:pt idx="5924">
                  <c:v>1.16E-3</c:v>
                </c:pt>
                <c:pt idx="5925">
                  <c:v>1.16E-3</c:v>
                </c:pt>
                <c:pt idx="5926">
                  <c:v>1.16E-3</c:v>
                </c:pt>
                <c:pt idx="5927">
                  <c:v>1.16E-3</c:v>
                </c:pt>
                <c:pt idx="5928">
                  <c:v>1.16E-3</c:v>
                </c:pt>
                <c:pt idx="5929">
                  <c:v>1.16E-3</c:v>
                </c:pt>
                <c:pt idx="5930">
                  <c:v>1.17E-3</c:v>
                </c:pt>
                <c:pt idx="5931">
                  <c:v>1.17E-3</c:v>
                </c:pt>
                <c:pt idx="5932">
                  <c:v>1.17E-3</c:v>
                </c:pt>
                <c:pt idx="5933">
                  <c:v>1.1799999999999998E-3</c:v>
                </c:pt>
                <c:pt idx="5934">
                  <c:v>1.1799999999999998E-3</c:v>
                </c:pt>
                <c:pt idx="5935">
                  <c:v>1.1799999999999998E-3</c:v>
                </c:pt>
                <c:pt idx="5936">
                  <c:v>1.1799999999999998E-3</c:v>
                </c:pt>
                <c:pt idx="5937">
                  <c:v>1.1899999999999999E-3</c:v>
                </c:pt>
                <c:pt idx="5938">
                  <c:v>1.1899999999999999E-3</c:v>
                </c:pt>
                <c:pt idx="5939">
                  <c:v>1.1899999999999999E-3</c:v>
                </c:pt>
                <c:pt idx="5940">
                  <c:v>1.1899999999999999E-3</c:v>
                </c:pt>
                <c:pt idx="5941">
                  <c:v>1.1899999999999999E-3</c:v>
                </c:pt>
                <c:pt idx="5942">
                  <c:v>1.1899999999999999E-3</c:v>
                </c:pt>
                <c:pt idx="5943">
                  <c:v>1.1899999999999999E-3</c:v>
                </c:pt>
                <c:pt idx="5944">
                  <c:v>1.1899999999999999E-3</c:v>
                </c:pt>
                <c:pt idx="5945">
                  <c:v>1.1899999999999999E-3</c:v>
                </c:pt>
                <c:pt idx="5946">
                  <c:v>1.1899999999999999E-3</c:v>
                </c:pt>
                <c:pt idx="5947">
                  <c:v>1.1899999999999999E-3</c:v>
                </c:pt>
                <c:pt idx="5948">
                  <c:v>1.1799999999999998E-3</c:v>
                </c:pt>
                <c:pt idx="5949">
                  <c:v>1.1799999999999998E-3</c:v>
                </c:pt>
                <c:pt idx="5950">
                  <c:v>1.17E-3</c:v>
                </c:pt>
                <c:pt idx="5951">
                  <c:v>1.16E-3</c:v>
                </c:pt>
                <c:pt idx="5952">
                  <c:v>1.16E-3</c:v>
                </c:pt>
                <c:pt idx="5953">
                  <c:v>1.15E-3</c:v>
                </c:pt>
                <c:pt idx="5954">
                  <c:v>1.15E-3</c:v>
                </c:pt>
                <c:pt idx="5955">
                  <c:v>1.14E-3</c:v>
                </c:pt>
                <c:pt idx="5956">
                  <c:v>1.14E-3</c:v>
                </c:pt>
                <c:pt idx="5957">
                  <c:v>1.1299999999999999E-3</c:v>
                </c:pt>
                <c:pt idx="5958">
                  <c:v>1.1299999999999999E-3</c:v>
                </c:pt>
                <c:pt idx="5959">
                  <c:v>1.1299999999999999E-3</c:v>
                </c:pt>
                <c:pt idx="5960">
                  <c:v>1.1299999999999999E-3</c:v>
                </c:pt>
                <c:pt idx="5961">
                  <c:v>1.1299999999999999E-3</c:v>
                </c:pt>
                <c:pt idx="5962">
                  <c:v>1.1299999999999999E-3</c:v>
                </c:pt>
                <c:pt idx="5963">
                  <c:v>1.1299999999999999E-3</c:v>
                </c:pt>
                <c:pt idx="5964">
                  <c:v>1.14E-3</c:v>
                </c:pt>
                <c:pt idx="5965">
                  <c:v>1.14E-3</c:v>
                </c:pt>
                <c:pt idx="5966">
                  <c:v>1.14E-3</c:v>
                </c:pt>
                <c:pt idx="5967">
                  <c:v>1.15E-3</c:v>
                </c:pt>
                <c:pt idx="5968">
                  <c:v>1.15E-3</c:v>
                </c:pt>
                <c:pt idx="5969">
                  <c:v>1.16E-3</c:v>
                </c:pt>
                <c:pt idx="5970">
                  <c:v>1.16E-3</c:v>
                </c:pt>
                <c:pt idx="5971">
                  <c:v>1.16E-3</c:v>
                </c:pt>
                <c:pt idx="5972">
                  <c:v>1.17E-3</c:v>
                </c:pt>
                <c:pt idx="5973">
                  <c:v>1.17E-3</c:v>
                </c:pt>
                <c:pt idx="5974">
                  <c:v>1.17E-3</c:v>
                </c:pt>
                <c:pt idx="5975">
                  <c:v>1.17E-3</c:v>
                </c:pt>
                <c:pt idx="5976">
                  <c:v>1.17E-3</c:v>
                </c:pt>
                <c:pt idx="5977">
                  <c:v>1.17E-3</c:v>
                </c:pt>
                <c:pt idx="5978">
                  <c:v>1.1799999999999998E-3</c:v>
                </c:pt>
                <c:pt idx="5979">
                  <c:v>1.1799999999999998E-3</c:v>
                </c:pt>
                <c:pt idx="5980">
                  <c:v>1.1799999999999998E-3</c:v>
                </c:pt>
                <c:pt idx="5981">
                  <c:v>1.1799999999999998E-3</c:v>
                </c:pt>
                <c:pt idx="5982">
                  <c:v>1.1899999999999999E-3</c:v>
                </c:pt>
                <c:pt idx="5983">
                  <c:v>1.1899999999999999E-3</c:v>
                </c:pt>
                <c:pt idx="5984">
                  <c:v>1.1899999999999999E-3</c:v>
                </c:pt>
                <c:pt idx="5985">
                  <c:v>1.1899999999999999E-3</c:v>
                </c:pt>
                <c:pt idx="5986">
                  <c:v>1.1999999999999999E-3</c:v>
                </c:pt>
                <c:pt idx="5987">
                  <c:v>1.1999999999999999E-3</c:v>
                </c:pt>
                <c:pt idx="5988">
                  <c:v>1.1999999999999999E-3</c:v>
                </c:pt>
                <c:pt idx="5989">
                  <c:v>1.1999999999999999E-3</c:v>
                </c:pt>
                <c:pt idx="5990">
                  <c:v>1.1999999999999999E-3</c:v>
                </c:pt>
                <c:pt idx="5991">
                  <c:v>1.1999999999999999E-3</c:v>
                </c:pt>
                <c:pt idx="5992">
                  <c:v>1.1899999999999999E-3</c:v>
                </c:pt>
                <c:pt idx="5993">
                  <c:v>1.1899999999999999E-3</c:v>
                </c:pt>
                <c:pt idx="5994">
                  <c:v>1.1899999999999999E-3</c:v>
                </c:pt>
                <c:pt idx="5995">
                  <c:v>1.1899999999999999E-3</c:v>
                </c:pt>
                <c:pt idx="5996">
                  <c:v>1.1799999999999998E-3</c:v>
                </c:pt>
                <c:pt idx="5997">
                  <c:v>1.1799999999999998E-3</c:v>
                </c:pt>
                <c:pt idx="5998">
                  <c:v>1.1799999999999998E-3</c:v>
                </c:pt>
                <c:pt idx="5999">
                  <c:v>1.17E-3</c:v>
                </c:pt>
                <c:pt idx="6000">
                  <c:v>1.17E-3</c:v>
                </c:pt>
                <c:pt idx="6001">
                  <c:v>1.17E-3</c:v>
                </c:pt>
                <c:pt idx="6002">
                  <c:v>1.17E-3</c:v>
                </c:pt>
                <c:pt idx="6003">
                  <c:v>1.17E-3</c:v>
                </c:pt>
                <c:pt idx="6004">
                  <c:v>1.16E-3</c:v>
                </c:pt>
                <c:pt idx="6005">
                  <c:v>1.16E-3</c:v>
                </c:pt>
                <c:pt idx="6006">
                  <c:v>1.16E-3</c:v>
                </c:pt>
                <c:pt idx="6007">
                  <c:v>1.16E-3</c:v>
                </c:pt>
                <c:pt idx="6008">
                  <c:v>1.16E-3</c:v>
                </c:pt>
                <c:pt idx="6009">
                  <c:v>1.16E-3</c:v>
                </c:pt>
                <c:pt idx="6010">
                  <c:v>1.17E-3</c:v>
                </c:pt>
                <c:pt idx="6011">
                  <c:v>1.17E-3</c:v>
                </c:pt>
                <c:pt idx="6012">
                  <c:v>1.17E-3</c:v>
                </c:pt>
                <c:pt idx="6013">
                  <c:v>1.17E-3</c:v>
                </c:pt>
                <c:pt idx="6014">
                  <c:v>1.17E-3</c:v>
                </c:pt>
                <c:pt idx="6015">
                  <c:v>1.17E-3</c:v>
                </c:pt>
                <c:pt idx="6016">
                  <c:v>1.17E-3</c:v>
                </c:pt>
                <c:pt idx="6017">
                  <c:v>1.17E-3</c:v>
                </c:pt>
                <c:pt idx="6018">
                  <c:v>1.17E-3</c:v>
                </c:pt>
                <c:pt idx="6019">
                  <c:v>1.17E-3</c:v>
                </c:pt>
                <c:pt idx="6020">
                  <c:v>1.17E-3</c:v>
                </c:pt>
                <c:pt idx="6021">
                  <c:v>1.17E-3</c:v>
                </c:pt>
                <c:pt idx="6022">
                  <c:v>1.17E-3</c:v>
                </c:pt>
                <c:pt idx="6023">
                  <c:v>1.17E-3</c:v>
                </c:pt>
                <c:pt idx="6024">
                  <c:v>1.17E-3</c:v>
                </c:pt>
                <c:pt idx="6025">
                  <c:v>1.17E-3</c:v>
                </c:pt>
                <c:pt idx="6026">
                  <c:v>1.17E-3</c:v>
                </c:pt>
                <c:pt idx="6027">
                  <c:v>1.17E-3</c:v>
                </c:pt>
                <c:pt idx="6028">
                  <c:v>1.17E-3</c:v>
                </c:pt>
                <c:pt idx="6029">
                  <c:v>1.17E-3</c:v>
                </c:pt>
                <c:pt idx="6030">
                  <c:v>1.1799999999999998E-3</c:v>
                </c:pt>
                <c:pt idx="6031">
                  <c:v>1.1799999999999998E-3</c:v>
                </c:pt>
                <c:pt idx="6032">
                  <c:v>1.1799999999999998E-3</c:v>
                </c:pt>
                <c:pt idx="6033">
                  <c:v>1.1799999999999998E-3</c:v>
                </c:pt>
                <c:pt idx="6034">
                  <c:v>1.1799999999999998E-3</c:v>
                </c:pt>
                <c:pt idx="6035">
                  <c:v>1.1799999999999998E-3</c:v>
                </c:pt>
                <c:pt idx="6036">
                  <c:v>1.1899999999999999E-3</c:v>
                </c:pt>
                <c:pt idx="6037">
                  <c:v>1.1899999999999999E-3</c:v>
                </c:pt>
                <c:pt idx="6038">
                  <c:v>1.1899999999999999E-3</c:v>
                </c:pt>
                <c:pt idx="6039">
                  <c:v>1.1899999999999999E-3</c:v>
                </c:pt>
                <c:pt idx="6040">
                  <c:v>1.1799999999999998E-3</c:v>
                </c:pt>
                <c:pt idx="6041">
                  <c:v>1.1799999999999998E-3</c:v>
                </c:pt>
                <c:pt idx="6042">
                  <c:v>1.1799999999999998E-3</c:v>
                </c:pt>
                <c:pt idx="6043">
                  <c:v>1.1799999999999998E-3</c:v>
                </c:pt>
                <c:pt idx="6044">
                  <c:v>1.17E-3</c:v>
                </c:pt>
                <c:pt idx="6045">
                  <c:v>1.17E-3</c:v>
                </c:pt>
                <c:pt idx="6046">
                  <c:v>1.17E-3</c:v>
                </c:pt>
                <c:pt idx="6047">
                  <c:v>1.16E-3</c:v>
                </c:pt>
                <c:pt idx="6048">
                  <c:v>1.16E-3</c:v>
                </c:pt>
                <c:pt idx="6049">
                  <c:v>1.16E-3</c:v>
                </c:pt>
                <c:pt idx="6050">
                  <c:v>1.15E-3</c:v>
                </c:pt>
                <c:pt idx="6051">
                  <c:v>1.15E-3</c:v>
                </c:pt>
                <c:pt idx="6052">
                  <c:v>1.15E-3</c:v>
                </c:pt>
                <c:pt idx="6053">
                  <c:v>1.15E-3</c:v>
                </c:pt>
                <c:pt idx="6054">
                  <c:v>1.15E-3</c:v>
                </c:pt>
                <c:pt idx="6055">
                  <c:v>1.15E-3</c:v>
                </c:pt>
                <c:pt idx="6056">
                  <c:v>1.15E-3</c:v>
                </c:pt>
                <c:pt idx="6057">
                  <c:v>1.15E-3</c:v>
                </c:pt>
                <c:pt idx="6058">
                  <c:v>1.15E-3</c:v>
                </c:pt>
                <c:pt idx="6059">
                  <c:v>1.15E-3</c:v>
                </c:pt>
                <c:pt idx="6060">
                  <c:v>1.15E-3</c:v>
                </c:pt>
                <c:pt idx="6061">
                  <c:v>1.14E-3</c:v>
                </c:pt>
                <c:pt idx="6062">
                  <c:v>1.14E-3</c:v>
                </c:pt>
                <c:pt idx="6063">
                  <c:v>1.14E-3</c:v>
                </c:pt>
                <c:pt idx="6064">
                  <c:v>1.14E-3</c:v>
                </c:pt>
                <c:pt idx="6065">
                  <c:v>1.14E-3</c:v>
                </c:pt>
                <c:pt idx="6066">
                  <c:v>1.14E-3</c:v>
                </c:pt>
                <c:pt idx="6067">
                  <c:v>1.14E-3</c:v>
                </c:pt>
                <c:pt idx="6068">
                  <c:v>1.1299999999999999E-3</c:v>
                </c:pt>
                <c:pt idx="6069">
                  <c:v>1.1299999999999999E-3</c:v>
                </c:pt>
                <c:pt idx="6070">
                  <c:v>1.1299999999999999E-3</c:v>
                </c:pt>
                <c:pt idx="6071">
                  <c:v>1.14E-3</c:v>
                </c:pt>
                <c:pt idx="6072">
                  <c:v>1.14E-3</c:v>
                </c:pt>
                <c:pt idx="6073">
                  <c:v>1.14E-3</c:v>
                </c:pt>
                <c:pt idx="6074">
                  <c:v>1.14E-3</c:v>
                </c:pt>
                <c:pt idx="6075">
                  <c:v>1.15E-3</c:v>
                </c:pt>
                <c:pt idx="6076">
                  <c:v>1.15E-3</c:v>
                </c:pt>
                <c:pt idx="6077">
                  <c:v>1.16E-3</c:v>
                </c:pt>
                <c:pt idx="6078">
                  <c:v>1.16E-3</c:v>
                </c:pt>
                <c:pt idx="6079">
                  <c:v>1.17E-3</c:v>
                </c:pt>
                <c:pt idx="6080">
                  <c:v>1.1799999999999998E-3</c:v>
                </c:pt>
                <c:pt idx="6081">
                  <c:v>1.1799999999999998E-3</c:v>
                </c:pt>
                <c:pt idx="6082">
                  <c:v>1.1799999999999998E-3</c:v>
                </c:pt>
                <c:pt idx="6083">
                  <c:v>1.1899999999999999E-3</c:v>
                </c:pt>
                <c:pt idx="6084">
                  <c:v>1.1899999999999999E-3</c:v>
                </c:pt>
                <c:pt idx="6085">
                  <c:v>1.1899999999999999E-3</c:v>
                </c:pt>
                <c:pt idx="6086">
                  <c:v>1.1799999999999998E-3</c:v>
                </c:pt>
                <c:pt idx="6087">
                  <c:v>1.1799999999999998E-3</c:v>
                </c:pt>
                <c:pt idx="6088">
                  <c:v>1.1799999999999998E-3</c:v>
                </c:pt>
                <c:pt idx="6089">
                  <c:v>1.1799999999999998E-3</c:v>
                </c:pt>
                <c:pt idx="6090">
                  <c:v>1.17E-3</c:v>
                </c:pt>
                <c:pt idx="6091">
                  <c:v>1.17E-3</c:v>
                </c:pt>
                <c:pt idx="6092">
                  <c:v>1.16E-3</c:v>
                </c:pt>
                <c:pt idx="6093">
                  <c:v>1.16E-3</c:v>
                </c:pt>
                <c:pt idx="6094">
                  <c:v>1.16E-3</c:v>
                </c:pt>
                <c:pt idx="6095">
                  <c:v>1.16E-3</c:v>
                </c:pt>
                <c:pt idx="6096">
                  <c:v>1.16E-3</c:v>
                </c:pt>
                <c:pt idx="6097">
                  <c:v>1.16E-3</c:v>
                </c:pt>
                <c:pt idx="6098">
                  <c:v>1.17E-3</c:v>
                </c:pt>
                <c:pt idx="6099">
                  <c:v>1.17E-3</c:v>
                </c:pt>
                <c:pt idx="6100">
                  <c:v>1.17E-3</c:v>
                </c:pt>
                <c:pt idx="6101">
                  <c:v>1.1799999999999998E-3</c:v>
                </c:pt>
                <c:pt idx="6102">
                  <c:v>1.1799999999999998E-3</c:v>
                </c:pt>
                <c:pt idx="6103">
                  <c:v>1.1899999999999999E-3</c:v>
                </c:pt>
                <c:pt idx="6104">
                  <c:v>1.1899999999999999E-3</c:v>
                </c:pt>
                <c:pt idx="6105">
                  <c:v>1.1899999999999999E-3</c:v>
                </c:pt>
                <c:pt idx="6106">
                  <c:v>1.1899999999999999E-3</c:v>
                </c:pt>
                <c:pt idx="6107">
                  <c:v>1.1899999999999999E-3</c:v>
                </c:pt>
                <c:pt idx="6108">
                  <c:v>1.1899999999999999E-3</c:v>
                </c:pt>
                <c:pt idx="6109">
                  <c:v>1.1899999999999999E-3</c:v>
                </c:pt>
                <c:pt idx="6110">
                  <c:v>1.1799999999999998E-3</c:v>
                </c:pt>
                <c:pt idx="6111">
                  <c:v>1.1799999999999998E-3</c:v>
                </c:pt>
                <c:pt idx="6112">
                  <c:v>1.1799999999999998E-3</c:v>
                </c:pt>
                <c:pt idx="6113">
                  <c:v>1.17E-3</c:v>
                </c:pt>
                <c:pt idx="6114">
                  <c:v>1.17E-3</c:v>
                </c:pt>
                <c:pt idx="6115">
                  <c:v>1.17E-3</c:v>
                </c:pt>
                <c:pt idx="6116">
                  <c:v>1.16E-3</c:v>
                </c:pt>
                <c:pt idx="6117">
                  <c:v>1.16E-3</c:v>
                </c:pt>
                <c:pt idx="6118">
                  <c:v>1.16E-3</c:v>
                </c:pt>
                <c:pt idx="6119">
                  <c:v>1.16E-3</c:v>
                </c:pt>
                <c:pt idx="6120">
                  <c:v>1.16E-3</c:v>
                </c:pt>
                <c:pt idx="6121">
                  <c:v>1.16E-3</c:v>
                </c:pt>
                <c:pt idx="6122">
                  <c:v>1.16E-3</c:v>
                </c:pt>
                <c:pt idx="6123">
                  <c:v>1.16E-3</c:v>
                </c:pt>
                <c:pt idx="6124">
                  <c:v>1.16E-3</c:v>
                </c:pt>
                <c:pt idx="6125">
                  <c:v>1.17E-3</c:v>
                </c:pt>
                <c:pt idx="6126">
                  <c:v>1.17E-3</c:v>
                </c:pt>
                <c:pt idx="6127">
                  <c:v>1.17E-3</c:v>
                </c:pt>
                <c:pt idx="6128">
                  <c:v>1.17E-3</c:v>
                </c:pt>
                <c:pt idx="6129">
                  <c:v>1.17E-3</c:v>
                </c:pt>
                <c:pt idx="6130">
                  <c:v>1.17E-3</c:v>
                </c:pt>
                <c:pt idx="6131">
                  <c:v>1.17E-3</c:v>
                </c:pt>
                <c:pt idx="6132">
                  <c:v>1.17E-3</c:v>
                </c:pt>
                <c:pt idx="6133">
                  <c:v>1.17E-3</c:v>
                </c:pt>
                <c:pt idx="6134">
                  <c:v>1.17E-3</c:v>
                </c:pt>
                <c:pt idx="6135">
                  <c:v>1.16E-3</c:v>
                </c:pt>
                <c:pt idx="6136">
                  <c:v>1.16E-3</c:v>
                </c:pt>
                <c:pt idx="6137">
                  <c:v>1.16E-3</c:v>
                </c:pt>
                <c:pt idx="6138">
                  <c:v>1.15E-3</c:v>
                </c:pt>
                <c:pt idx="6139">
                  <c:v>1.15E-3</c:v>
                </c:pt>
                <c:pt idx="6140">
                  <c:v>1.15E-3</c:v>
                </c:pt>
                <c:pt idx="6141">
                  <c:v>1.15E-3</c:v>
                </c:pt>
                <c:pt idx="6142">
                  <c:v>1.15E-3</c:v>
                </c:pt>
                <c:pt idx="6143">
                  <c:v>1.15E-3</c:v>
                </c:pt>
                <c:pt idx="6144">
                  <c:v>1.15E-3</c:v>
                </c:pt>
                <c:pt idx="6145">
                  <c:v>1.16E-3</c:v>
                </c:pt>
                <c:pt idx="6146">
                  <c:v>1.16E-3</c:v>
                </c:pt>
                <c:pt idx="6147">
                  <c:v>1.16E-3</c:v>
                </c:pt>
                <c:pt idx="6148">
                  <c:v>1.17E-3</c:v>
                </c:pt>
                <c:pt idx="6149">
                  <c:v>1.17E-3</c:v>
                </c:pt>
                <c:pt idx="6150">
                  <c:v>1.1799999999999998E-3</c:v>
                </c:pt>
                <c:pt idx="6151">
                  <c:v>1.1799999999999998E-3</c:v>
                </c:pt>
                <c:pt idx="6152">
                  <c:v>1.1799999999999998E-3</c:v>
                </c:pt>
                <c:pt idx="6153">
                  <c:v>1.1799999999999998E-3</c:v>
                </c:pt>
                <c:pt idx="6154">
                  <c:v>1.1799999999999998E-3</c:v>
                </c:pt>
                <c:pt idx="6155">
                  <c:v>1.1799999999999998E-3</c:v>
                </c:pt>
                <c:pt idx="6156">
                  <c:v>1.1799999999999998E-3</c:v>
                </c:pt>
                <c:pt idx="6157">
                  <c:v>1.17E-3</c:v>
                </c:pt>
                <c:pt idx="6158">
                  <c:v>1.17E-3</c:v>
                </c:pt>
                <c:pt idx="6159">
                  <c:v>1.16E-3</c:v>
                </c:pt>
                <c:pt idx="6160">
                  <c:v>1.16E-3</c:v>
                </c:pt>
                <c:pt idx="6161">
                  <c:v>1.15E-3</c:v>
                </c:pt>
                <c:pt idx="6162">
                  <c:v>1.15E-3</c:v>
                </c:pt>
                <c:pt idx="6163">
                  <c:v>1.14E-3</c:v>
                </c:pt>
                <c:pt idx="6164">
                  <c:v>1.14E-3</c:v>
                </c:pt>
                <c:pt idx="6165">
                  <c:v>1.14E-3</c:v>
                </c:pt>
                <c:pt idx="6166">
                  <c:v>1.1299999999999999E-3</c:v>
                </c:pt>
                <c:pt idx="6167">
                  <c:v>1.1299999999999999E-3</c:v>
                </c:pt>
                <c:pt idx="6168">
                  <c:v>1.1299999999999999E-3</c:v>
                </c:pt>
                <c:pt idx="6169">
                  <c:v>1.1299999999999999E-3</c:v>
                </c:pt>
                <c:pt idx="6170">
                  <c:v>1.1299999999999999E-3</c:v>
                </c:pt>
                <c:pt idx="6171">
                  <c:v>1.1299999999999999E-3</c:v>
                </c:pt>
                <c:pt idx="6172">
                  <c:v>1.1299999999999999E-3</c:v>
                </c:pt>
                <c:pt idx="6173">
                  <c:v>1.1299999999999999E-3</c:v>
                </c:pt>
                <c:pt idx="6174">
                  <c:v>1.1299999999999999E-3</c:v>
                </c:pt>
                <c:pt idx="6175">
                  <c:v>1.1299999999999999E-3</c:v>
                </c:pt>
                <c:pt idx="6176">
                  <c:v>1.1299999999999999E-3</c:v>
                </c:pt>
                <c:pt idx="6177">
                  <c:v>1.1299999999999999E-3</c:v>
                </c:pt>
                <c:pt idx="6178">
                  <c:v>1.1200000000000001E-3</c:v>
                </c:pt>
                <c:pt idx="6179">
                  <c:v>1.1200000000000001E-3</c:v>
                </c:pt>
                <c:pt idx="6180">
                  <c:v>1.1200000000000001E-3</c:v>
                </c:pt>
                <c:pt idx="6181">
                  <c:v>1.1200000000000001E-3</c:v>
                </c:pt>
                <c:pt idx="6182">
                  <c:v>1.1200000000000001E-3</c:v>
                </c:pt>
                <c:pt idx="6183">
                  <c:v>1.1200000000000001E-3</c:v>
                </c:pt>
                <c:pt idx="6184">
                  <c:v>1.1100000000000001E-3</c:v>
                </c:pt>
                <c:pt idx="6185">
                  <c:v>1.1100000000000001E-3</c:v>
                </c:pt>
                <c:pt idx="6186">
                  <c:v>1.1100000000000001E-3</c:v>
                </c:pt>
                <c:pt idx="6187">
                  <c:v>1.1100000000000001E-3</c:v>
                </c:pt>
                <c:pt idx="6188">
                  <c:v>1.1100000000000001E-3</c:v>
                </c:pt>
                <c:pt idx="6189">
                  <c:v>1.1200000000000001E-3</c:v>
                </c:pt>
                <c:pt idx="6190">
                  <c:v>1.1200000000000001E-3</c:v>
                </c:pt>
                <c:pt idx="6191">
                  <c:v>1.1200000000000001E-3</c:v>
                </c:pt>
                <c:pt idx="6192">
                  <c:v>1.1200000000000001E-3</c:v>
                </c:pt>
                <c:pt idx="6193">
                  <c:v>1.1200000000000001E-3</c:v>
                </c:pt>
                <c:pt idx="6194">
                  <c:v>1.1299999999999999E-3</c:v>
                </c:pt>
                <c:pt idx="6195">
                  <c:v>1.1299999999999999E-3</c:v>
                </c:pt>
                <c:pt idx="6196">
                  <c:v>1.1299999999999999E-3</c:v>
                </c:pt>
                <c:pt idx="6197">
                  <c:v>1.1299999999999999E-3</c:v>
                </c:pt>
                <c:pt idx="6198">
                  <c:v>1.1299999999999999E-3</c:v>
                </c:pt>
                <c:pt idx="6199">
                  <c:v>1.1299999999999999E-3</c:v>
                </c:pt>
                <c:pt idx="6200">
                  <c:v>1.1299999999999999E-3</c:v>
                </c:pt>
                <c:pt idx="6201">
                  <c:v>1.1299999999999999E-3</c:v>
                </c:pt>
                <c:pt idx="6202">
                  <c:v>1.1299999999999999E-3</c:v>
                </c:pt>
                <c:pt idx="6203">
                  <c:v>1.1299999999999999E-3</c:v>
                </c:pt>
                <c:pt idx="6204">
                  <c:v>1.1200000000000001E-3</c:v>
                </c:pt>
                <c:pt idx="6205">
                  <c:v>1.1200000000000001E-3</c:v>
                </c:pt>
                <c:pt idx="6206">
                  <c:v>1.1200000000000001E-3</c:v>
                </c:pt>
                <c:pt idx="6207">
                  <c:v>1.1200000000000001E-3</c:v>
                </c:pt>
                <c:pt idx="6208">
                  <c:v>1.1200000000000001E-3</c:v>
                </c:pt>
                <c:pt idx="6209">
                  <c:v>1.1100000000000001E-3</c:v>
                </c:pt>
                <c:pt idx="6210">
                  <c:v>1.1100000000000001E-3</c:v>
                </c:pt>
                <c:pt idx="6211">
                  <c:v>1.1100000000000001E-3</c:v>
                </c:pt>
                <c:pt idx="6212">
                  <c:v>1.1100000000000001E-3</c:v>
                </c:pt>
                <c:pt idx="6213">
                  <c:v>1.1100000000000001E-3</c:v>
                </c:pt>
                <c:pt idx="6214">
                  <c:v>1.1000000000000001E-3</c:v>
                </c:pt>
                <c:pt idx="6215">
                  <c:v>1.1000000000000001E-3</c:v>
                </c:pt>
                <c:pt idx="6216">
                  <c:v>1.1000000000000001E-3</c:v>
                </c:pt>
                <c:pt idx="6217">
                  <c:v>1.1000000000000001E-3</c:v>
                </c:pt>
                <c:pt idx="6218">
                  <c:v>1.1000000000000001E-3</c:v>
                </c:pt>
                <c:pt idx="6219">
                  <c:v>1.1000000000000001E-3</c:v>
                </c:pt>
                <c:pt idx="6220">
                  <c:v>1.1000000000000001E-3</c:v>
                </c:pt>
                <c:pt idx="6221">
                  <c:v>1.09E-3</c:v>
                </c:pt>
                <c:pt idx="6222">
                  <c:v>1.09E-3</c:v>
                </c:pt>
                <c:pt idx="6223">
                  <c:v>1.09E-3</c:v>
                </c:pt>
                <c:pt idx="6224">
                  <c:v>1.09E-3</c:v>
                </c:pt>
                <c:pt idx="6225">
                  <c:v>1.09E-3</c:v>
                </c:pt>
                <c:pt idx="6226">
                  <c:v>1.09E-3</c:v>
                </c:pt>
                <c:pt idx="6227">
                  <c:v>1.09E-3</c:v>
                </c:pt>
                <c:pt idx="6228">
                  <c:v>1.09E-3</c:v>
                </c:pt>
                <c:pt idx="6229">
                  <c:v>1.09E-3</c:v>
                </c:pt>
                <c:pt idx="6230">
                  <c:v>1.09E-3</c:v>
                </c:pt>
                <c:pt idx="6231">
                  <c:v>1.09E-3</c:v>
                </c:pt>
                <c:pt idx="6232">
                  <c:v>1.09E-3</c:v>
                </c:pt>
                <c:pt idx="6233">
                  <c:v>1.09E-3</c:v>
                </c:pt>
                <c:pt idx="6234">
                  <c:v>1.09E-3</c:v>
                </c:pt>
                <c:pt idx="6235">
                  <c:v>1.09E-3</c:v>
                </c:pt>
                <c:pt idx="6236">
                  <c:v>1.09E-3</c:v>
                </c:pt>
                <c:pt idx="6237">
                  <c:v>1.09E-3</c:v>
                </c:pt>
                <c:pt idx="6238">
                  <c:v>1.09E-3</c:v>
                </c:pt>
                <c:pt idx="6239">
                  <c:v>1.09E-3</c:v>
                </c:pt>
                <c:pt idx="6240">
                  <c:v>1.09E-3</c:v>
                </c:pt>
                <c:pt idx="6241">
                  <c:v>1.09E-3</c:v>
                </c:pt>
                <c:pt idx="6242">
                  <c:v>1.09E-3</c:v>
                </c:pt>
                <c:pt idx="6243">
                  <c:v>1.08E-3</c:v>
                </c:pt>
                <c:pt idx="6244">
                  <c:v>1.08E-3</c:v>
                </c:pt>
                <c:pt idx="6245">
                  <c:v>1.08E-3</c:v>
                </c:pt>
                <c:pt idx="6246">
                  <c:v>1.08E-3</c:v>
                </c:pt>
                <c:pt idx="6247">
                  <c:v>1.08E-3</c:v>
                </c:pt>
                <c:pt idx="6248">
                  <c:v>1.08E-3</c:v>
                </c:pt>
                <c:pt idx="6249">
                  <c:v>1.08E-3</c:v>
                </c:pt>
                <c:pt idx="6250">
                  <c:v>1.08E-3</c:v>
                </c:pt>
                <c:pt idx="6251">
                  <c:v>1.07E-3</c:v>
                </c:pt>
                <c:pt idx="6252">
                  <c:v>1.07E-3</c:v>
                </c:pt>
                <c:pt idx="6253">
                  <c:v>1.07E-3</c:v>
                </c:pt>
                <c:pt idx="6254">
                  <c:v>1.07E-3</c:v>
                </c:pt>
                <c:pt idx="6255">
                  <c:v>1.07E-3</c:v>
                </c:pt>
                <c:pt idx="6256">
                  <c:v>1.06E-3</c:v>
                </c:pt>
                <c:pt idx="6257">
                  <c:v>1.06E-3</c:v>
                </c:pt>
                <c:pt idx="6258">
                  <c:v>1.06E-3</c:v>
                </c:pt>
                <c:pt idx="6259">
                  <c:v>1.0499999999999999E-3</c:v>
                </c:pt>
                <c:pt idx="6260">
                  <c:v>1.0499999999999999E-3</c:v>
                </c:pt>
                <c:pt idx="6261">
                  <c:v>1.0499999999999999E-3</c:v>
                </c:pt>
                <c:pt idx="6262">
                  <c:v>1.0499999999999999E-3</c:v>
                </c:pt>
                <c:pt idx="6263">
                  <c:v>1.0399999999999999E-3</c:v>
                </c:pt>
                <c:pt idx="6264">
                  <c:v>1.0399999999999999E-3</c:v>
                </c:pt>
                <c:pt idx="6265">
                  <c:v>1.0399999999999999E-3</c:v>
                </c:pt>
                <c:pt idx="6266">
                  <c:v>1.0399999999999999E-3</c:v>
                </c:pt>
                <c:pt idx="6267">
                  <c:v>1.0399999999999999E-3</c:v>
                </c:pt>
                <c:pt idx="6268">
                  <c:v>1.0399999999999999E-3</c:v>
                </c:pt>
                <c:pt idx="6269">
                  <c:v>1.0399999999999999E-3</c:v>
                </c:pt>
                <c:pt idx="6270">
                  <c:v>1.0399999999999999E-3</c:v>
                </c:pt>
                <c:pt idx="6271">
                  <c:v>1.0299999999999999E-3</c:v>
                </c:pt>
                <c:pt idx="6272">
                  <c:v>1.0299999999999999E-3</c:v>
                </c:pt>
                <c:pt idx="6273">
                  <c:v>1.0299999999999999E-3</c:v>
                </c:pt>
                <c:pt idx="6274">
                  <c:v>1.0299999999999999E-3</c:v>
                </c:pt>
                <c:pt idx="6275">
                  <c:v>1.0299999999999999E-3</c:v>
                </c:pt>
                <c:pt idx="6276">
                  <c:v>1.0299999999999999E-3</c:v>
                </c:pt>
                <c:pt idx="6277">
                  <c:v>1.0299999999999999E-3</c:v>
                </c:pt>
                <c:pt idx="6278">
                  <c:v>1.0299999999999999E-3</c:v>
                </c:pt>
                <c:pt idx="6279">
                  <c:v>1.0299999999999999E-3</c:v>
                </c:pt>
                <c:pt idx="6280">
                  <c:v>1.0299999999999999E-3</c:v>
                </c:pt>
                <c:pt idx="6281">
                  <c:v>1.0199999999999999E-3</c:v>
                </c:pt>
                <c:pt idx="6282">
                  <c:v>1.0199999999999999E-3</c:v>
                </c:pt>
                <c:pt idx="6283">
                  <c:v>1.0199999999999999E-3</c:v>
                </c:pt>
                <c:pt idx="6284">
                  <c:v>1.0199999999999999E-3</c:v>
                </c:pt>
                <c:pt idx="6285">
                  <c:v>1.0199999999999999E-3</c:v>
                </c:pt>
                <c:pt idx="6286">
                  <c:v>1.0199999999999999E-3</c:v>
                </c:pt>
                <c:pt idx="6287">
                  <c:v>1.0199999999999999E-3</c:v>
                </c:pt>
                <c:pt idx="6288">
                  <c:v>1.0199999999999999E-3</c:v>
                </c:pt>
                <c:pt idx="6289">
                  <c:v>1.0199999999999999E-3</c:v>
                </c:pt>
                <c:pt idx="6290">
                  <c:v>1.0199999999999999E-3</c:v>
                </c:pt>
                <c:pt idx="6291">
                  <c:v>1.01E-3</c:v>
                </c:pt>
                <c:pt idx="6292">
                  <c:v>1.01E-3</c:v>
                </c:pt>
                <c:pt idx="6293">
                  <c:v>1.01E-3</c:v>
                </c:pt>
                <c:pt idx="6294">
                  <c:v>1.01E-3</c:v>
                </c:pt>
                <c:pt idx="6295">
                  <c:v>1E-3</c:v>
                </c:pt>
                <c:pt idx="6296">
                  <c:v>1E-3</c:v>
                </c:pt>
                <c:pt idx="6297">
                  <c:v>9.8999999999999999E-4</c:v>
                </c:pt>
                <c:pt idx="6298">
                  <c:v>9.8999999999999999E-4</c:v>
                </c:pt>
                <c:pt idx="6299">
                  <c:v>9.8999999999999999E-4</c:v>
                </c:pt>
                <c:pt idx="6300">
                  <c:v>9.7999999999999997E-4</c:v>
                </c:pt>
                <c:pt idx="6301">
                  <c:v>9.7999999999999997E-4</c:v>
                </c:pt>
                <c:pt idx="6302">
                  <c:v>9.7999999999999997E-4</c:v>
                </c:pt>
                <c:pt idx="6303">
                  <c:v>9.7999999999999997E-4</c:v>
                </c:pt>
                <c:pt idx="6304">
                  <c:v>9.7999999999999997E-4</c:v>
                </c:pt>
                <c:pt idx="6305">
                  <c:v>9.7999999999999997E-4</c:v>
                </c:pt>
                <c:pt idx="6306">
                  <c:v>9.7999999999999997E-4</c:v>
                </c:pt>
                <c:pt idx="6307">
                  <c:v>9.7999999999999997E-4</c:v>
                </c:pt>
                <c:pt idx="6308">
                  <c:v>9.8999999999999999E-4</c:v>
                </c:pt>
                <c:pt idx="6309">
                  <c:v>9.8999999999999999E-4</c:v>
                </c:pt>
                <c:pt idx="6310">
                  <c:v>9.8999999999999999E-4</c:v>
                </c:pt>
                <c:pt idx="6311">
                  <c:v>1E-3</c:v>
                </c:pt>
                <c:pt idx="6312">
                  <c:v>1E-3</c:v>
                </c:pt>
                <c:pt idx="6313">
                  <c:v>1E-3</c:v>
                </c:pt>
                <c:pt idx="6314">
                  <c:v>1.01E-3</c:v>
                </c:pt>
                <c:pt idx="6315">
                  <c:v>1.01E-3</c:v>
                </c:pt>
                <c:pt idx="6316">
                  <c:v>1.01E-3</c:v>
                </c:pt>
                <c:pt idx="6317">
                  <c:v>1.01E-3</c:v>
                </c:pt>
                <c:pt idx="6318">
                  <c:v>1.01E-3</c:v>
                </c:pt>
                <c:pt idx="6319">
                  <c:v>1.01E-3</c:v>
                </c:pt>
                <c:pt idx="6320">
                  <c:v>1.0199999999999999E-3</c:v>
                </c:pt>
                <c:pt idx="6321">
                  <c:v>1.0199999999999999E-3</c:v>
                </c:pt>
                <c:pt idx="6322">
                  <c:v>1.0199999999999999E-3</c:v>
                </c:pt>
                <c:pt idx="6323">
                  <c:v>1.0199999999999999E-3</c:v>
                </c:pt>
                <c:pt idx="6324">
                  <c:v>1.0199999999999999E-3</c:v>
                </c:pt>
                <c:pt idx="6325">
                  <c:v>1.0199999999999999E-3</c:v>
                </c:pt>
                <c:pt idx="6326">
                  <c:v>1.01E-3</c:v>
                </c:pt>
                <c:pt idx="6327">
                  <c:v>1.01E-3</c:v>
                </c:pt>
                <c:pt idx="6328">
                  <c:v>1.01E-3</c:v>
                </c:pt>
                <c:pt idx="6329">
                  <c:v>1.01E-3</c:v>
                </c:pt>
                <c:pt idx="6330">
                  <c:v>1.01E-3</c:v>
                </c:pt>
                <c:pt idx="6331">
                  <c:v>1.01E-3</c:v>
                </c:pt>
                <c:pt idx="6332">
                  <c:v>1.01E-3</c:v>
                </c:pt>
                <c:pt idx="6333">
                  <c:v>1.01E-3</c:v>
                </c:pt>
                <c:pt idx="6334">
                  <c:v>1E-3</c:v>
                </c:pt>
                <c:pt idx="6335">
                  <c:v>1E-3</c:v>
                </c:pt>
                <c:pt idx="6336">
                  <c:v>1E-3</c:v>
                </c:pt>
                <c:pt idx="6337">
                  <c:v>1E-3</c:v>
                </c:pt>
                <c:pt idx="6338">
                  <c:v>9.8999999999999999E-4</c:v>
                </c:pt>
                <c:pt idx="6339">
                  <c:v>9.8999999999999999E-4</c:v>
                </c:pt>
                <c:pt idx="6340">
                  <c:v>9.8999999999999999E-4</c:v>
                </c:pt>
                <c:pt idx="6341">
                  <c:v>9.7999999999999997E-4</c:v>
                </c:pt>
                <c:pt idx="6342">
                  <c:v>9.7999999999999997E-4</c:v>
                </c:pt>
                <c:pt idx="6343">
                  <c:v>9.7999999999999997E-4</c:v>
                </c:pt>
                <c:pt idx="6344">
                  <c:v>9.7999999999999997E-4</c:v>
                </c:pt>
                <c:pt idx="6345">
                  <c:v>9.7999999999999997E-4</c:v>
                </c:pt>
                <c:pt idx="6346">
                  <c:v>9.7000000000000005E-4</c:v>
                </c:pt>
                <c:pt idx="6347">
                  <c:v>9.7000000000000005E-4</c:v>
                </c:pt>
                <c:pt idx="6348">
                  <c:v>9.7000000000000005E-4</c:v>
                </c:pt>
                <c:pt idx="6349">
                  <c:v>9.7000000000000005E-4</c:v>
                </c:pt>
                <c:pt idx="6350">
                  <c:v>9.7000000000000005E-4</c:v>
                </c:pt>
                <c:pt idx="6351">
                  <c:v>9.7000000000000005E-4</c:v>
                </c:pt>
                <c:pt idx="6352">
                  <c:v>9.7000000000000005E-4</c:v>
                </c:pt>
                <c:pt idx="6353">
                  <c:v>9.6000000000000002E-4</c:v>
                </c:pt>
                <c:pt idx="6354">
                  <c:v>9.6000000000000002E-4</c:v>
                </c:pt>
                <c:pt idx="6355">
                  <c:v>9.6000000000000002E-4</c:v>
                </c:pt>
                <c:pt idx="6356">
                  <c:v>9.6000000000000002E-4</c:v>
                </c:pt>
                <c:pt idx="6357">
                  <c:v>9.5E-4</c:v>
                </c:pt>
                <c:pt idx="6358">
                  <c:v>9.5E-4</c:v>
                </c:pt>
                <c:pt idx="6359">
                  <c:v>9.5E-4</c:v>
                </c:pt>
                <c:pt idx="6360">
                  <c:v>9.5E-4</c:v>
                </c:pt>
                <c:pt idx="6361">
                  <c:v>9.3999999999999997E-4</c:v>
                </c:pt>
                <c:pt idx="6362">
                  <c:v>9.3999999999999997E-4</c:v>
                </c:pt>
                <c:pt idx="6363">
                  <c:v>9.3999999999999997E-4</c:v>
                </c:pt>
                <c:pt idx="6364">
                  <c:v>9.3999999999999997E-4</c:v>
                </c:pt>
                <c:pt idx="6365">
                  <c:v>9.3999999999999997E-4</c:v>
                </c:pt>
                <c:pt idx="6366">
                  <c:v>9.3999999999999997E-4</c:v>
                </c:pt>
                <c:pt idx="6367">
                  <c:v>9.3999999999999997E-4</c:v>
                </c:pt>
                <c:pt idx="6368">
                  <c:v>9.3999999999999997E-4</c:v>
                </c:pt>
                <c:pt idx="6369">
                  <c:v>9.3999999999999997E-4</c:v>
                </c:pt>
                <c:pt idx="6370">
                  <c:v>9.3999999999999997E-4</c:v>
                </c:pt>
                <c:pt idx="6371">
                  <c:v>9.3999999999999997E-4</c:v>
                </c:pt>
                <c:pt idx="6372">
                  <c:v>9.3999999999999997E-4</c:v>
                </c:pt>
                <c:pt idx="6373">
                  <c:v>9.3999999999999997E-4</c:v>
                </c:pt>
                <c:pt idx="6374">
                  <c:v>9.3999999999999997E-4</c:v>
                </c:pt>
                <c:pt idx="6375">
                  <c:v>9.5E-4</c:v>
                </c:pt>
                <c:pt idx="6376">
                  <c:v>9.5E-4</c:v>
                </c:pt>
                <c:pt idx="6377">
                  <c:v>9.5E-4</c:v>
                </c:pt>
                <c:pt idx="6378">
                  <c:v>9.5E-4</c:v>
                </c:pt>
                <c:pt idx="6379">
                  <c:v>9.5E-4</c:v>
                </c:pt>
                <c:pt idx="6380">
                  <c:v>9.5E-4</c:v>
                </c:pt>
                <c:pt idx="6381">
                  <c:v>9.5E-4</c:v>
                </c:pt>
                <c:pt idx="6382">
                  <c:v>9.6000000000000002E-4</c:v>
                </c:pt>
                <c:pt idx="6383">
                  <c:v>9.6000000000000002E-4</c:v>
                </c:pt>
                <c:pt idx="6384">
                  <c:v>9.6000000000000002E-4</c:v>
                </c:pt>
                <c:pt idx="6385">
                  <c:v>9.6000000000000002E-4</c:v>
                </c:pt>
                <c:pt idx="6386">
                  <c:v>9.7000000000000005E-4</c:v>
                </c:pt>
                <c:pt idx="6387">
                  <c:v>9.7000000000000005E-4</c:v>
                </c:pt>
                <c:pt idx="6388">
                  <c:v>9.7000000000000005E-4</c:v>
                </c:pt>
                <c:pt idx="6389">
                  <c:v>9.7000000000000005E-4</c:v>
                </c:pt>
                <c:pt idx="6390">
                  <c:v>9.7000000000000005E-4</c:v>
                </c:pt>
                <c:pt idx="6391">
                  <c:v>9.7999999999999997E-4</c:v>
                </c:pt>
                <c:pt idx="6392">
                  <c:v>9.7999999999999997E-4</c:v>
                </c:pt>
                <c:pt idx="6393">
                  <c:v>9.7999999999999997E-4</c:v>
                </c:pt>
                <c:pt idx="6394">
                  <c:v>9.7999999999999997E-4</c:v>
                </c:pt>
                <c:pt idx="6395">
                  <c:v>9.7000000000000005E-4</c:v>
                </c:pt>
                <c:pt idx="6396">
                  <c:v>9.7000000000000005E-4</c:v>
                </c:pt>
                <c:pt idx="6397">
                  <c:v>9.7000000000000005E-4</c:v>
                </c:pt>
                <c:pt idx="6398">
                  <c:v>9.6000000000000002E-4</c:v>
                </c:pt>
                <c:pt idx="6399">
                  <c:v>9.6000000000000002E-4</c:v>
                </c:pt>
                <c:pt idx="6400">
                  <c:v>9.5E-4</c:v>
                </c:pt>
                <c:pt idx="6401">
                  <c:v>9.5E-4</c:v>
                </c:pt>
                <c:pt idx="6402">
                  <c:v>9.3999999999999997E-4</c:v>
                </c:pt>
                <c:pt idx="6403">
                  <c:v>9.3999999999999997E-4</c:v>
                </c:pt>
                <c:pt idx="6404">
                  <c:v>9.2999999999999995E-4</c:v>
                </c:pt>
                <c:pt idx="6405">
                  <c:v>9.2999999999999995E-4</c:v>
                </c:pt>
                <c:pt idx="6406">
                  <c:v>9.2000000000000003E-4</c:v>
                </c:pt>
                <c:pt idx="6407">
                  <c:v>9.2000000000000003E-4</c:v>
                </c:pt>
                <c:pt idx="6408">
                  <c:v>9.1E-4</c:v>
                </c:pt>
                <c:pt idx="6409">
                  <c:v>9.1E-4</c:v>
                </c:pt>
                <c:pt idx="6410">
                  <c:v>8.9999999999999998E-4</c:v>
                </c:pt>
                <c:pt idx="6411">
                  <c:v>8.9999999999999998E-4</c:v>
                </c:pt>
                <c:pt idx="6412">
                  <c:v>8.9999999999999998E-4</c:v>
                </c:pt>
                <c:pt idx="6413">
                  <c:v>8.9999999999999998E-4</c:v>
                </c:pt>
                <c:pt idx="6414">
                  <c:v>8.8999999999999995E-4</c:v>
                </c:pt>
                <c:pt idx="6415">
                  <c:v>8.8999999999999995E-4</c:v>
                </c:pt>
                <c:pt idx="6416">
                  <c:v>8.8999999999999995E-4</c:v>
                </c:pt>
                <c:pt idx="6417">
                  <c:v>8.9999999999999998E-4</c:v>
                </c:pt>
                <c:pt idx="6418">
                  <c:v>8.9999999999999998E-4</c:v>
                </c:pt>
                <c:pt idx="6419">
                  <c:v>8.9999999999999998E-4</c:v>
                </c:pt>
                <c:pt idx="6420">
                  <c:v>8.9999999999999998E-4</c:v>
                </c:pt>
                <c:pt idx="6421">
                  <c:v>8.9999999999999998E-4</c:v>
                </c:pt>
                <c:pt idx="6422">
                  <c:v>9.1E-4</c:v>
                </c:pt>
                <c:pt idx="6423">
                  <c:v>9.1E-4</c:v>
                </c:pt>
                <c:pt idx="6424">
                  <c:v>9.1E-4</c:v>
                </c:pt>
                <c:pt idx="6425">
                  <c:v>9.1E-4</c:v>
                </c:pt>
                <c:pt idx="6426">
                  <c:v>9.1E-4</c:v>
                </c:pt>
                <c:pt idx="6427">
                  <c:v>9.1E-4</c:v>
                </c:pt>
                <c:pt idx="6428">
                  <c:v>9.1E-4</c:v>
                </c:pt>
                <c:pt idx="6429">
                  <c:v>9.1E-4</c:v>
                </c:pt>
                <c:pt idx="6430">
                  <c:v>9.1E-4</c:v>
                </c:pt>
                <c:pt idx="6431">
                  <c:v>8.9999999999999998E-4</c:v>
                </c:pt>
                <c:pt idx="6432">
                  <c:v>8.9999999999999998E-4</c:v>
                </c:pt>
                <c:pt idx="6433">
                  <c:v>8.9999999999999998E-4</c:v>
                </c:pt>
                <c:pt idx="6434">
                  <c:v>8.8999999999999995E-4</c:v>
                </c:pt>
                <c:pt idx="6435">
                  <c:v>8.8999999999999995E-4</c:v>
                </c:pt>
                <c:pt idx="6436">
                  <c:v>8.8999999999999995E-4</c:v>
                </c:pt>
                <c:pt idx="6437">
                  <c:v>8.8999999999999995E-4</c:v>
                </c:pt>
                <c:pt idx="6438">
                  <c:v>8.8999999999999995E-4</c:v>
                </c:pt>
                <c:pt idx="6439">
                  <c:v>8.8999999999999995E-4</c:v>
                </c:pt>
                <c:pt idx="6440">
                  <c:v>8.8999999999999995E-4</c:v>
                </c:pt>
                <c:pt idx="6441">
                  <c:v>8.9999999999999998E-4</c:v>
                </c:pt>
                <c:pt idx="6442">
                  <c:v>8.9999999999999998E-4</c:v>
                </c:pt>
                <c:pt idx="6443">
                  <c:v>8.9999999999999998E-4</c:v>
                </c:pt>
                <c:pt idx="6444">
                  <c:v>9.1E-4</c:v>
                </c:pt>
                <c:pt idx="6445">
                  <c:v>9.1E-4</c:v>
                </c:pt>
                <c:pt idx="6446">
                  <c:v>9.1E-4</c:v>
                </c:pt>
                <c:pt idx="6447">
                  <c:v>9.1E-4</c:v>
                </c:pt>
                <c:pt idx="6448">
                  <c:v>9.1E-4</c:v>
                </c:pt>
                <c:pt idx="6449">
                  <c:v>9.1E-4</c:v>
                </c:pt>
                <c:pt idx="6450">
                  <c:v>9.1E-4</c:v>
                </c:pt>
                <c:pt idx="6451">
                  <c:v>8.9999999999999998E-4</c:v>
                </c:pt>
                <c:pt idx="6452">
                  <c:v>8.9999999999999998E-4</c:v>
                </c:pt>
                <c:pt idx="6453">
                  <c:v>8.8999999999999995E-4</c:v>
                </c:pt>
                <c:pt idx="6454">
                  <c:v>8.8999999999999995E-4</c:v>
                </c:pt>
                <c:pt idx="6455">
                  <c:v>8.7999999999999992E-4</c:v>
                </c:pt>
                <c:pt idx="6456">
                  <c:v>8.7999999999999992E-4</c:v>
                </c:pt>
                <c:pt idx="6457">
                  <c:v>8.699999999999999E-4</c:v>
                </c:pt>
                <c:pt idx="6458">
                  <c:v>8.699999999999999E-4</c:v>
                </c:pt>
                <c:pt idx="6459">
                  <c:v>8.699999999999999E-4</c:v>
                </c:pt>
                <c:pt idx="6460">
                  <c:v>8.699999999999999E-4</c:v>
                </c:pt>
                <c:pt idx="6461">
                  <c:v>8.699999999999999E-4</c:v>
                </c:pt>
                <c:pt idx="6462">
                  <c:v>8.699999999999999E-4</c:v>
                </c:pt>
                <c:pt idx="6463">
                  <c:v>8.7999999999999992E-4</c:v>
                </c:pt>
                <c:pt idx="6464">
                  <c:v>8.7999999999999992E-4</c:v>
                </c:pt>
                <c:pt idx="6465">
                  <c:v>8.7999999999999992E-4</c:v>
                </c:pt>
                <c:pt idx="6466">
                  <c:v>8.7999999999999992E-4</c:v>
                </c:pt>
                <c:pt idx="6467">
                  <c:v>8.7999999999999992E-4</c:v>
                </c:pt>
                <c:pt idx="6468">
                  <c:v>8.7999999999999992E-4</c:v>
                </c:pt>
                <c:pt idx="6469">
                  <c:v>8.7999999999999992E-4</c:v>
                </c:pt>
                <c:pt idx="6470">
                  <c:v>8.7999999999999992E-4</c:v>
                </c:pt>
                <c:pt idx="6471">
                  <c:v>8.699999999999999E-4</c:v>
                </c:pt>
                <c:pt idx="6472">
                  <c:v>8.699999999999999E-4</c:v>
                </c:pt>
                <c:pt idx="6473">
                  <c:v>8.699999999999999E-4</c:v>
                </c:pt>
                <c:pt idx="6474">
                  <c:v>8.5999999999999998E-4</c:v>
                </c:pt>
                <c:pt idx="6475">
                  <c:v>8.5999999999999998E-4</c:v>
                </c:pt>
                <c:pt idx="6476">
                  <c:v>8.5999999999999998E-4</c:v>
                </c:pt>
                <c:pt idx="6477">
                  <c:v>8.5000000000000006E-4</c:v>
                </c:pt>
                <c:pt idx="6478">
                  <c:v>8.5000000000000006E-4</c:v>
                </c:pt>
                <c:pt idx="6479">
                  <c:v>8.5000000000000006E-4</c:v>
                </c:pt>
                <c:pt idx="6480">
                  <c:v>8.5000000000000006E-4</c:v>
                </c:pt>
                <c:pt idx="6481">
                  <c:v>8.5000000000000006E-4</c:v>
                </c:pt>
                <c:pt idx="6482">
                  <c:v>8.5000000000000006E-4</c:v>
                </c:pt>
                <c:pt idx="6483">
                  <c:v>8.5999999999999998E-4</c:v>
                </c:pt>
                <c:pt idx="6484">
                  <c:v>8.5999999999999998E-4</c:v>
                </c:pt>
                <c:pt idx="6485">
                  <c:v>8.5999999999999998E-4</c:v>
                </c:pt>
                <c:pt idx="6486">
                  <c:v>8.699999999999999E-4</c:v>
                </c:pt>
                <c:pt idx="6487">
                  <c:v>8.699999999999999E-4</c:v>
                </c:pt>
                <c:pt idx="6488">
                  <c:v>8.699999999999999E-4</c:v>
                </c:pt>
                <c:pt idx="6489">
                  <c:v>8.699999999999999E-4</c:v>
                </c:pt>
                <c:pt idx="6490">
                  <c:v>8.699999999999999E-4</c:v>
                </c:pt>
                <c:pt idx="6491">
                  <c:v>8.699999999999999E-4</c:v>
                </c:pt>
                <c:pt idx="6492">
                  <c:v>8.699999999999999E-4</c:v>
                </c:pt>
                <c:pt idx="6493">
                  <c:v>8.699999999999999E-4</c:v>
                </c:pt>
                <c:pt idx="6494">
                  <c:v>8.699999999999999E-4</c:v>
                </c:pt>
                <c:pt idx="6495">
                  <c:v>8.699999999999999E-4</c:v>
                </c:pt>
                <c:pt idx="6496">
                  <c:v>8.699999999999999E-4</c:v>
                </c:pt>
                <c:pt idx="6497">
                  <c:v>8.5999999999999998E-4</c:v>
                </c:pt>
                <c:pt idx="6498">
                  <c:v>8.5999999999999998E-4</c:v>
                </c:pt>
                <c:pt idx="6499">
                  <c:v>8.5999999999999998E-4</c:v>
                </c:pt>
                <c:pt idx="6500">
                  <c:v>8.5000000000000006E-4</c:v>
                </c:pt>
                <c:pt idx="6501">
                  <c:v>8.5000000000000006E-4</c:v>
                </c:pt>
                <c:pt idx="6502">
                  <c:v>8.5000000000000006E-4</c:v>
                </c:pt>
                <c:pt idx="6503">
                  <c:v>8.5000000000000006E-4</c:v>
                </c:pt>
                <c:pt idx="6504">
                  <c:v>8.5000000000000006E-4</c:v>
                </c:pt>
                <c:pt idx="6505">
                  <c:v>8.5000000000000006E-4</c:v>
                </c:pt>
                <c:pt idx="6506">
                  <c:v>8.5000000000000006E-4</c:v>
                </c:pt>
                <c:pt idx="6507">
                  <c:v>8.5000000000000006E-4</c:v>
                </c:pt>
                <c:pt idx="6508">
                  <c:v>8.5000000000000006E-4</c:v>
                </c:pt>
                <c:pt idx="6509">
                  <c:v>8.5000000000000006E-4</c:v>
                </c:pt>
                <c:pt idx="6510">
                  <c:v>8.5999999999999998E-4</c:v>
                </c:pt>
                <c:pt idx="6511">
                  <c:v>8.5999999999999998E-4</c:v>
                </c:pt>
                <c:pt idx="6512">
                  <c:v>8.5999999999999998E-4</c:v>
                </c:pt>
                <c:pt idx="6513">
                  <c:v>8.5999999999999998E-4</c:v>
                </c:pt>
                <c:pt idx="6514">
                  <c:v>8.699999999999999E-4</c:v>
                </c:pt>
                <c:pt idx="6515">
                  <c:v>8.699999999999999E-4</c:v>
                </c:pt>
                <c:pt idx="6516">
                  <c:v>8.699999999999999E-4</c:v>
                </c:pt>
                <c:pt idx="6517">
                  <c:v>8.699999999999999E-4</c:v>
                </c:pt>
                <c:pt idx="6518">
                  <c:v>8.699999999999999E-4</c:v>
                </c:pt>
                <c:pt idx="6519">
                  <c:v>8.699999999999999E-4</c:v>
                </c:pt>
                <c:pt idx="6520">
                  <c:v>8.699999999999999E-4</c:v>
                </c:pt>
                <c:pt idx="6521">
                  <c:v>8.699999999999999E-4</c:v>
                </c:pt>
                <c:pt idx="6522">
                  <c:v>8.5999999999999998E-4</c:v>
                </c:pt>
                <c:pt idx="6523">
                  <c:v>8.5999999999999998E-4</c:v>
                </c:pt>
                <c:pt idx="6524">
                  <c:v>8.5999999999999998E-4</c:v>
                </c:pt>
                <c:pt idx="6525">
                  <c:v>8.5000000000000006E-4</c:v>
                </c:pt>
                <c:pt idx="6526">
                  <c:v>8.5000000000000006E-4</c:v>
                </c:pt>
                <c:pt idx="6527">
                  <c:v>8.5000000000000006E-4</c:v>
                </c:pt>
                <c:pt idx="6528">
                  <c:v>8.5000000000000006E-4</c:v>
                </c:pt>
                <c:pt idx="6529">
                  <c:v>8.5000000000000006E-4</c:v>
                </c:pt>
                <c:pt idx="6530">
                  <c:v>8.4000000000000003E-4</c:v>
                </c:pt>
                <c:pt idx="6531">
                  <c:v>8.4000000000000003E-4</c:v>
                </c:pt>
                <c:pt idx="6532">
                  <c:v>8.4000000000000003E-4</c:v>
                </c:pt>
                <c:pt idx="6533">
                  <c:v>8.4000000000000003E-4</c:v>
                </c:pt>
                <c:pt idx="6534">
                  <c:v>8.4000000000000003E-4</c:v>
                </c:pt>
                <c:pt idx="6535">
                  <c:v>8.4000000000000003E-4</c:v>
                </c:pt>
                <c:pt idx="6536">
                  <c:v>8.3000000000000001E-4</c:v>
                </c:pt>
                <c:pt idx="6537">
                  <c:v>8.3000000000000001E-4</c:v>
                </c:pt>
                <c:pt idx="6538">
                  <c:v>8.3000000000000001E-4</c:v>
                </c:pt>
                <c:pt idx="6539">
                  <c:v>8.3000000000000001E-4</c:v>
                </c:pt>
                <c:pt idx="6540">
                  <c:v>8.3000000000000001E-4</c:v>
                </c:pt>
                <c:pt idx="6541">
                  <c:v>8.1999999999999998E-4</c:v>
                </c:pt>
                <c:pt idx="6542">
                  <c:v>8.1999999999999998E-4</c:v>
                </c:pt>
                <c:pt idx="6543">
                  <c:v>8.1999999999999998E-4</c:v>
                </c:pt>
                <c:pt idx="6544">
                  <c:v>8.1999999999999998E-4</c:v>
                </c:pt>
                <c:pt idx="6545">
                  <c:v>8.1000000000000006E-4</c:v>
                </c:pt>
                <c:pt idx="6546">
                  <c:v>8.1000000000000006E-4</c:v>
                </c:pt>
                <c:pt idx="6547">
                  <c:v>8.1000000000000006E-4</c:v>
                </c:pt>
                <c:pt idx="6548">
                  <c:v>8.1000000000000006E-4</c:v>
                </c:pt>
                <c:pt idx="6549">
                  <c:v>8.1000000000000006E-4</c:v>
                </c:pt>
                <c:pt idx="6550">
                  <c:v>8.0000000000000004E-4</c:v>
                </c:pt>
                <c:pt idx="6551">
                  <c:v>8.0000000000000004E-4</c:v>
                </c:pt>
                <c:pt idx="6552">
                  <c:v>8.0000000000000004E-4</c:v>
                </c:pt>
                <c:pt idx="6553">
                  <c:v>8.0000000000000004E-4</c:v>
                </c:pt>
                <c:pt idx="6554">
                  <c:v>8.0000000000000004E-4</c:v>
                </c:pt>
                <c:pt idx="6555">
                  <c:v>8.0000000000000004E-4</c:v>
                </c:pt>
                <c:pt idx="6556">
                  <c:v>8.0000000000000004E-4</c:v>
                </c:pt>
                <c:pt idx="6557">
                  <c:v>8.0000000000000004E-4</c:v>
                </c:pt>
                <c:pt idx="6558">
                  <c:v>8.1000000000000006E-4</c:v>
                </c:pt>
                <c:pt idx="6559">
                  <c:v>8.1000000000000006E-4</c:v>
                </c:pt>
                <c:pt idx="6560">
                  <c:v>8.1000000000000006E-4</c:v>
                </c:pt>
                <c:pt idx="6561">
                  <c:v>8.1000000000000006E-4</c:v>
                </c:pt>
                <c:pt idx="6562">
                  <c:v>8.1000000000000006E-4</c:v>
                </c:pt>
                <c:pt idx="6563">
                  <c:v>8.1999999999999998E-4</c:v>
                </c:pt>
                <c:pt idx="6564">
                  <c:v>8.1999999999999998E-4</c:v>
                </c:pt>
                <c:pt idx="6565">
                  <c:v>8.1999999999999998E-4</c:v>
                </c:pt>
                <c:pt idx="6566">
                  <c:v>8.1999999999999998E-4</c:v>
                </c:pt>
                <c:pt idx="6567">
                  <c:v>8.1999999999999998E-4</c:v>
                </c:pt>
                <c:pt idx="6568">
                  <c:v>8.1999999999999998E-4</c:v>
                </c:pt>
                <c:pt idx="6569">
                  <c:v>8.3000000000000001E-4</c:v>
                </c:pt>
                <c:pt idx="6570">
                  <c:v>8.3000000000000001E-4</c:v>
                </c:pt>
                <c:pt idx="6571">
                  <c:v>8.3000000000000001E-4</c:v>
                </c:pt>
                <c:pt idx="6572">
                  <c:v>8.3000000000000001E-4</c:v>
                </c:pt>
                <c:pt idx="6573">
                  <c:v>8.4000000000000003E-4</c:v>
                </c:pt>
                <c:pt idx="6574">
                  <c:v>8.4000000000000003E-4</c:v>
                </c:pt>
                <c:pt idx="6575">
                  <c:v>8.4000000000000003E-4</c:v>
                </c:pt>
                <c:pt idx="6576">
                  <c:v>8.5000000000000006E-4</c:v>
                </c:pt>
                <c:pt idx="6577">
                  <c:v>8.5000000000000006E-4</c:v>
                </c:pt>
                <c:pt idx="6578">
                  <c:v>8.5000000000000006E-4</c:v>
                </c:pt>
                <c:pt idx="6579">
                  <c:v>8.5999999999999998E-4</c:v>
                </c:pt>
                <c:pt idx="6580">
                  <c:v>8.5999999999999998E-4</c:v>
                </c:pt>
                <c:pt idx="6581">
                  <c:v>8.5999999999999998E-4</c:v>
                </c:pt>
                <c:pt idx="6582">
                  <c:v>8.5999999999999998E-4</c:v>
                </c:pt>
                <c:pt idx="6583">
                  <c:v>8.5999999999999998E-4</c:v>
                </c:pt>
                <c:pt idx="6584">
                  <c:v>8.5000000000000006E-4</c:v>
                </c:pt>
                <c:pt idx="6585">
                  <c:v>8.5000000000000006E-4</c:v>
                </c:pt>
                <c:pt idx="6586">
                  <c:v>8.4000000000000003E-4</c:v>
                </c:pt>
                <c:pt idx="6587">
                  <c:v>8.3000000000000001E-4</c:v>
                </c:pt>
                <c:pt idx="6588">
                  <c:v>8.1999999999999998E-4</c:v>
                </c:pt>
                <c:pt idx="6589">
                  <c:v>8.1000000000000006E-4</c:v>
                </c:pt>
                <c:pt idx="6590">
                  <c:v>8.0000000000000004E-4</c:v>
                </c:pt>
                <c:pt idx="6591">
                  <c:v>8.0000000000000004E-4</c:v>
                </c:pt>
                <c:pt idx="6592">
                  <c:v>7.9000000000000001E-4</c:v>
                </c:pt>
                <c:pt idx="6593">
                  <c:v>7.7999999999999999E-4</c:v>
                </c:pt>
                <c:pt idx="6594">
                  <c:v>7.7999999999999999E-4</c:v>
                </c:pt>
                <c:pt idx="6595">
                  <c:v>7.7999999999999999E-4</c:v>
                </c:pt>
                <c:pt idx="6596">
                  <c:v>7.7999999999999999E-4</c:v>
                </c:pt>
                <c:pt idx="6597">
                  <c:v>7.7999999999999999E-4</c:v>
                </c:pt>
                <c:pt idx="6598">
                  <c:v>7.7999999999999999E-4</c:v>
                </c:pt>
                <c:pt idx="6599">
                  <c:v>7.9000000000000001E-4</c:v>
                </c:pt>
                <c:pt idx="6600">
                  <c:v>7.9000000000000001E-4</c:v>
                </c:pt>
                <c:pt idx="6601">
                  <c:v>8.0000000000000004E-4</c:v>
                </c:pt>
                <c:pt idx="6602">
                  <c:v>8.1000000000000006E-4</c:v>
                </c:pt>
                <c:pt idx="6603">
                  <c:v>8.1000000000000006E-4</c:v>
                </c:pt>
                <c:pt idx="6604">
                  <c:v>8.1000000000000006E-4</c:v>
                </c:pt>
                <c:pt idx="6605">
                  <c:v>8.1999999999999998E-4</c:v>
                </c:pt>
                <c:pt idx="6606">
                  <c:v>8.1999999999999998E-4</c:v>
                </c:pt>
                <c:pt idx="6607">
                  <c:v>8.1999999999999998E-4</c:v>
                </c:pt>
                <c:pt idx="6608">
                  <c:v>8.1999999999999998E-4</c:v>
                </c:pt>
                <c:pt idx="6609">
                  <c:v>8.1999999999999998E-4</c:v>
                </c:pt>
                <c:pt idx="6610">
                  <c:v>8.1999999999999998E-4</c:v>
                </c:pt>
                <c:pt idx="6611">
                  <c:v>8.1000000000000006E-4</c:v>
                </c:pt>
                <c:pt idx="6612">
                  <c:v>8.1000000000000006E-4</c:v>
                </c:pt>
                <c:pt idx="6613">
                  <c:v>8.1000000000000006E-4</c:v>
                </c:pt>
                <c:pt idx="6614">
                  <c:v>8.0000000000000004E-4</c:v>
                </c:pt>
                <c:pt idx="6615">
                  <c:v>8.0000000000000004E-4</c:v>
                </c:pt>
                <c:pt idx="6616">
                  <c:v>8.0000000000000004E-4</c:v>
                </c:pt>
                <c:pt idx="6617">
                  <c:v>8.0000000000000004E-4</c:v>
                </c:pt>
                <c:pt idx="6618">
                  <c:v>8.0000000000000004E-4</c:v>
                </c:pt>
                <c:pt idx="6619">
                  <c:v>8.0000000000000004E-4</c:v>
                </c:pt>
                <c:pt idx="6620">
                  <c:v>8.0000000000000004E-4</c:v>
                </c:pt>
                <c:pt idx="6621">
                  <c:v>8.0000000000000004E-4</c:v>
                </c:pt>
                <c:pt idx="6622">
                  <c:v>8.0000000000000004E-4</c:v>
                </c:pt>
                <c:pt idx="6623">
                  <c:v>8.0000000000000004E-4</c:v>
                </c:pt>
                <c:pt idx="6624">
                  <c:v>8.0000000000000004E-4</c:v>
                </c:pt>
                <c:pt idx="6625">
                  <c:v>8.0000000000000004E-4</c:v>
                </c:pt>
                <c:pt idx="6626">
                  <c:v>8.0000000000000004E-4</c:v>
                </c:pt>
                <c:pt idx="6627">
                  <c:v>8.0000000000000004E-4</c:v>
                </c:pt>
                <c:pt idx="6628">
                  <c:v>8.0000000000000004E-4</c:v>
                </c:pt>
                <c:pt idx="6629">
                  <c:v>8.0000000000000004E-4</c:v>
                </c:pt>
                <c:pt idx="6630">
                  <c:v>8.0000000000000004E-4</c:v>
                </c:pt>
                <c:pt idx="6631">
                  <c:v>7.9000000000000001E-4</c:v>
                </c:pt>
                <c:pt idx="6632">
                  <c:v>7.9000000000000001E-4</c:v>
                </c:pt>
                <c:pt idx="6633">
                  <c:v>7.9000000000000001E-4</c:v>
                </c:pt>
                <c:pt idx="6634">
                  <c:v>7.9000000000000001E-4</c:v>
                </c:pt>
                <c:pt idx="6635">
                  <c:v>7.7999999999999999E-4</c:v>
                </c:pt>
                <c:pt idx="6636">
                  <c:v>7.7999999999999999E-4</c:v>
                </c:pt>
                <c:pt idx="6637">
                  <c:v>7.7999999999999999E-4</c:v>
                </c:pt>
                <c:pt idx="6638">
                  <c:v>7.7999999999999999E-4</c:v>
                </c:pt>
                <c:pt idx="6639">
                  <c:v>7.7999999999999999E-4</c:v>
                </c:pt>
                <c:pt idx="6640">
                  <c:v>7.6999999999999996E-4</c:v>
                </c:pt>
                <c:pt idx="6641">
                  <c:v>7.6999999999999996E-4</c:v>
                </c:pt>
                <c:pt idx="6642">
                  <c:v>7.6999999999999996E-4</c:v>
                </c:pt>
                <c:pt idx="6643">
                  <c:v>7.6999999999999996E-4</c:v>
                </c:pt>
                <c:pt idx="6644">
                  <c:v>7.5999999999999993E-4</c:v>
                </c:pt>
                <c:pt idx="6645">
                  <c:v>7.5999999999999993E-4</c:v>
                </c:pt>
                <c:pt idx="6646">
                  <c:v>7.5999999999999993E-4</c:v>
                </c:pt>
                <c:pt idx="6647">
                  <c:v>7.5999999999999993E-4</c:v>
                </c:pt>
                <c:pt idx="6648">
                  <c:v>7.5000000000000002E-4</c:v>
                </c:pt>
                <c:pt idx="6649">
                  <c:v>7.5000000000000002E-4</c:v>
                </c:pt>
                <c:pt idx="6650">
                  <c:v>7.5000000000000002E-4</c:v>
                </c:pt>
                <c:pt idx="6651">
                  <c:v>7.3999999999999999E-4</c:v>
                </c:pt>
                <c:pt idx="6652">
                  <c:v>7.3999999999999999E-4</c:v>
                </c:pt>
                <c:pt idx="6653">
                  <c:v>7.3999999999999999E-4</c:v>
                </c:pt>
                <c:pt idx="6654">
                  <c:v>7.2999999999999996E-4</c:v>
                </c:pt>
                <c:pt idx="6655">
                  <c:v>7.2999999999999996E-4</c:v>
                </c:pt>
                <c:pt idx="6656">
                  <c:v>7.2999999999999996E-4</c:v>
                </c:pt>
                <c:pt idx="6657">
                  <c:v>7.2999999999999996E-4</c:v>
                </c:pt>
                <c:pt idx="6658">
                  <c:v>7.2999999999999996E-4</c:v>
                </c:pt>
                <c:pt idx="6659">
                  <c:v>7.2999999999999996E-4</c:v>
                </c:pt>
                <c:pt idx="6660">
                  <c:v>7.2999999999999996E-4</c:v>
                </c:pt>
                <c:pt idx="6661">
                  <c:v>7.2999999999999996E-4</c:v>
                </c:pt>
                <c:pt idx="6662">
                  <c:v>7.2999999999999996E-4</c:v>
                </c:pt>
                <c:pt idx="6663">
                  <c:v>7.2999999999999996E-4</c:v>
                </c:pt>
                <c:pt idx="6664">
                  <c:v>7.3999999999999999E-4</c:v>
                </c:pt>
                <c:pt idx="6665">
                  <c:v>7.3999999999999999E-4</c:v>
                </c:pt>
                <c:pt idx="6666">
                  <c:v>7.3999999999999999E-4</c:v>
                </c:pt>
                <c:pt idx="6667">
                  <c:v>7.3999999999999999E-4</c:v>
                </c:pt>
                <c:pt idx="6668">
                  <c:v>7.3999999999999999E-4</c:v>
                </c:pt>
                <c:pt idx="6669">
                  <c:v>7.3999999999999999E-4</c:v>
                </c:pt>
                <c:pt idx="6670">
                  <c:v>7.5000000000000002E-4</c:v>
                </c:pt>
                <c:pt idx="6671">
                  <c:v>7.3999999999999999E-4</c:v>
                </c:pt>
                <c:pt idx="6672">
                  <c:v>7.3999999999999999E-4</c:v>
                </c:pt>
                <c:pt idx="6673">
                  <c:v>7.3999999999999999E-4</c:v>
                </c:pt>
                <c:pt idx="6674">
                  <c:v>7.3999999999999999E-4</c:v>
                </c:pt>
                <c:pt idx="6675">
                  <c:v>7.3999999999999999E-4</c:v>
                </c:pt>
                <c:pt idx="6676">
                  <c:v>7.2999999999999996E-4</c:v>
                </c:pt>
                <c:pt idx="6677">
                  <c:v>7.2999999999999996E-4</c:v>
                </c:pt>
                <c:pt idx="6678">
                  <c:v>7.2999999999999996E-4</c:v>
                </c:pt>
                <c:pt idx="6679">
                  <c:v>7.1999999999999994E-4</c:v>
                </c:pt>
                <c:pt idx="6680">
                  <c:v>7.1999999999999994E-4</c:v>
                </c:pt>
                <c:pt idx="6681">
                  <c:v>7.1999999999999994E-4</c:v>
                </c:pt>
                <c:pt idx="6682">
                  <c:v>7.1999999999999994E-4</c:v>
                </c:pt>
                <c:pt idx="6683">
                  <c:v>7.0999999999999991E-4</c:v>
                </c:pt>
                <c:pt idx="6684">
                  <c:v>7.0999999999999991E-4</c:v>
                </c:pt>
                <c:pt idx="6685">
                  <c:v>7.0999999999999991E-4</c:v>
                </c:pt>
                <c:pt idx="6686">
                  <c:v>7.0999999999999991E-4</c:v>
                </c:pt>
                <c:pt idx="6687">
                  <c:v>7.1999999999999994E-4</c:v>
                </c:pt>
                <c:pt idx="6688">
                  <c:v>7.1999999999999994E-4</c:v>
                </c:pt>
                <c:pt idx="6689">
                  <c:v>7.1999999999999994E-4</c:v>
                </c:pt>
                <c:pt idx="6690">
                  <c:v>7.1999999999999994E-4</c:v>
                </c:pt>
                <c:pt idx="6691">
                  <c:v>7.1999999999999994E-4</c:v>
                </c:pt>
                <c:pt idx="6692">
                  <c:v>7.1999999999999994E-4</c:v>
                </c:pt>
                <c:pt idx="6693">
                  <c:v>7.1999999999999994E-4</c:v>
                </c:pt>
                <c:pt idx="6694">
                  <c:v>7.1999999999999994E-4</c:v>
                </c:pt>
                <c:pt idx="6695">
                  <c:v>7.1999999999999994E-4</c:v>
                </c:pt>
                <c:pt idx="6696">
                  <c:v>7.1999999999999994E-4</c:v>
                </c:pt>
                <c:pt idx="6697">
                  <c:v>7.1999999999999994E-4</c:v>
                </c:pt>
                <c:pt idx="6698">
                  <c:v>7.1999999999999994E-4</c:v>
                </c:pt>
                <c:pt idx="6699">
                  <c:v>7.1999999999999994E-4</c:v>
                </c:pt>
                <c:pt idx="6700">
                  <c:v>7.1999999999999994E-4</c:v>
                </c:pt>
                <c:pt idx="6701">
                  <c:v>7.1999999999999994E-4</c:v>
                </c:pt>
                <c:pt idx="6702">
                  <c:v>7.1999999999999994E-4</c:v>
                </c:pt>
                <c:pt idx="6703">
                  <c:v>7.2999999999999996E-4</c:v>
                </c:pt>
                <c:pt idx="6704">
                  <c:v>7.2999999999999996E-4</c:v>
                </c:pt>
                <c:pt idx="6705">
                  <c:v>7.2999999999999996E-4</c:v>
                </c:pt>
                <c:pt idx="6706">
                  <c:v>7.1999999999999994E-4</c:v>
                </c:pt>
                <c:pt idx="6707">
                  <c:v>7.1999999999999994E-4</c:v>
                </c:pt>
                <c:pt idx="6708">
                  <c:v>7.1999999999999994E-4</c:v>
                </c:pt>
                <c:pt idx="6709">
                  <c:v>7.1999999999999994E-4</c:v>
                </c:pt>
                <c:pt idx="6710">
                  <c:v>7.1999999999999994E-4</c:v>
                </c:pt>
                <c:pt idx="6711">
                  <c:v>7.0999999999999991E-4</c:v>
                </c:pt>
                <c:pt idx="6712">
                  <c:v>7.0999999999999991E-4</c:v>
                </c:pt>
                <c:pt idx="6713">
                  <c:v>7.0999999999999991E-4</c:v>
                </c:pt>
                <c:pt idx="6714">
                  <c:v>7.000000000000001E-4</c:v>
                </c:pt>
                <c:pt idx="6715">
                  <c:v>7.000000000000001E-4</c:v>
                </c:pt>
                <c:pt idx="6716">
                  <c:v>7.000000000000001E-4</c:v>
                </c:pt>
                <c:pt idx="6717">
                  <c:v>7.000000000000001E-4</c:v>
                </c:pt>
                <c:pt idx="6718">
                  <c:v>7.000000000000001E-4</c:v>
                </c:pt>
                <c:pt idx="6719">
                  <c:v>7.000000000000001E-4</c:v>
                </c:pt>
                <c:pt idx="6720">
                  <c:v>7.0999999999999991E-4</c:v>
                </c:pt>
                <c:pt idx="6721">
                  <c:v>7.0999999999999991E-4</c:v>
                </c:pt>
                <c:pt idx="6722">
                  <c:v>7.0999999999999991E-4</c:v>
                </c:pt>
                <c:pt idx="6723">
                  <c:v>7.1999999999999994E-4</c:v>
                </c:pt>
                <c:pt idx="6724">
                  <c:v>7.1999999999999994E-4</c:v>
                </c:pt>
                <c:pt idx="6725">
                  <c:v>7.2999999999999996E-4</c:v>
                </c:pt>
                <c:pt idx="6726">
                  <c:v>7.2999999999999996E-4</c:v>
                </c:pt>
                <c:pt idx="6727">
                  <c:v>7.3999999999999999E-4</c:v>
                </c:pt>
                <c:pt idx="6728">
                  <c:v>7.3999999999999999E-4</c:v>
                </c:pt>
                <c:pt idx="6729">
                  <c:v>7.3999999999999999E-4</c:v>
                </c:pt>
                <c:pt idx="6730">
                  <c:v>7.3999999999999999E-4</c:v>
                </c:pt>
                <c:pt idx="6731">
                  <c:v>7.2999999999999996E-4</c:v>
                </c:pt>
                <c:pt idx="6732">
                  <c:v>7.2999999999999996E-4</c:v>
                </c:pt>
                <c:pt idx="6733">
                  <c:v>7.1999999999999994E-4</c:v>
                </c:pt>
                <c:pt idx="6734">
                  <c:v>7.1999999999999994E-4</c:v>
                </c:pt>
                <c:pt idx="6735">
                  <c:v>7.0999999999999991E-4</c:v>
                </c:pt>
                <c:pt idx="6736">
                  <c:v>7.000000000000001E-4</c:v>
                </c:pt>
                <c:pt idx="6737">
                  <c:v>6.9000000000000008E-4</c:v>
                </c:pt>
                <c:pt idx="6738">
                  <c:v>6.8000000000000005E-4</c:v>
                </c:pt>
                <c:pt idx="6739">
                  <c:v>6.8000000000000005E-4</c:v>
                </c:pt>
                <c:pt idx="6740">
                  <c:v>6.7000000000000002E-4</c:v>
                </c:pt>
                <c:pt idx="6741">
                  <c:v>6.6E-4</c:v>
                </c:pt>
                <c:pt idx="6742">
                  <c:v>6.6E-4</c:v>
                </c:pt>
                <c:pt idx="6743">
                  <c:v>6.4999999999999997E-4</c:v>
                </c:pt>
                <c:pt idx="6744">
                  <c:v>6.4000000000000005E-4</c:v>
                </c:pt>
                <c:pt idx="6745">
                  <c:v>6.4000000000000005E-4</c:v>
                </c:pt>
                <c:pt idx="6746">
                  <c:v>6.4000000000000005E-4</c:v>
                </c:pt>
                <c:pt idx="6747">
                  <c:v>6.3000000000000003E-4</c:v>
                </c:pt>
                <c:pt idx="6748">
                  <c:v>6.3000000000000003E-4</c:v>
                </c:pt>
                <c:pt idx="6749">
                  <c:v>6.3000000000000003E-4</c:v>
                </c:pt>
                <c:pt idx="6750">
                  <c:v>6.3000000000000003E-4</c:v>
                </c:pt>
                <c:pt idx="6751">
                  <c:v>6.2E-4</c:v>
                </c:pt>
                <c:pt idx="6752">
                  <c:v>6.2E-4</c:v>
                </c:pt>
                <c:pt idx="6753">
                  <c:v>6.2E-4</c:v>
                </c:pt>
                <c:pt idx="6754">
                  <c:v>6.0999999999999997E-4</c:v>
                </c:pt>
                <c:pt idx="6755">
                  <c:v>6.0999999999999997E-4</c:v>
                </c:pt>
                <c:pt idx="6756">
                  <c:v>5.9999999999999995E-4</c:v>
                </c:pt>
                <c:pt idx="6757">
                  <c:v>5.9999999999999995E-4</c:v>
                </c:pt>
                <c:pt idx="6758">
                  <c:v>5.9999999999999995E-4</c:v>
                </c:pt>
                <c:pt idx="6759">
                  <c:v>5.8999999999999992E-4</c:v>
                </c:pt>
                <c:pt idx="6760">
                  <c:v>5.8999999999999992E-4</c:v>
                </c:pt>
                <c:pt idx="6761">
                  <c:v>5.8999999999999992E-4</c:v>
                </c:pt>
                <c:pt idx="6762">
                  <c:v>5.8E-4</c:v>
                </c:pt>
                <c:pt idx="6763">
                  <c:v>5.8E-4</c:v>
                </c:pt>
                <c:pt idx="6764">
                  <c:v>5.8E-4</c:v>
                </c:pt>
                <c:pt idx="6765">
                  <c:v>5.6999999999999998E-4</c:v>
                </c:pt>
                <c:pt idx="6766">
                  <c:v>5.6999999999999998E-4</c:v>
                </c:pt>
                <c:pt idx="6767">
                  <c:v>5.6999999999999998E-4</c:v>
                </c:pt>
                <c:pt idx="6768">
                  <c:v>5.6999999999999998E-4</c:v>
                </c:pt>
                <c:pt idx="6769">
                  <c:v>5.6999999999999998E-4</c:v>
                </c:pt>
                <c:pt idx="6770">
                  <c:v>5.6999999999999998E-4</c:v>
                </c:pt>
                <c:pt idx="6771">
                  <c:v>5.6999999999999998E-4</c:v>
                </c:pt>
                <c:pt idx="6772">
                  <c:v>5.6999999999999998E-4</c:v>
                </c:pt>
                <c:pt idx="6773">
                  <c:v>5.8E-4</c:v>
                </c:pt>
                <c:pt idx="6774">
                  <c:v>5.8E-4</c:v>
                </c:pt>
                <c:pt idx="6775">
                  <c:v>5.8E-4</c:v>
                </c:pt>
                <c:pt idx="6776">
                  <c:v>5.8999999999999992E-4</c:v>
                </c:pt>
                <c:pt idx="6777">
                  <c:v>5.8999999999999992E-4</c:v>
                </c:pt>
                <c:pt idx="6778">
                  <c:v>5.9999999999999995E-4</c:v>
                </c:pt>
                <c:pt idx="6779">
                  <c:v>5.9999999999999995E-4</c:v>
                </c:pt>
                <c:pt idx="6780">
                  <c:v>6.0999999999999997E-4</c:v>
                </c:pt>
                <c:pt idx="6781">
                  <c:v>6.0999999999999997E-4</c:v>
                </c:pt>
                <c:pt idx="6782">
                  <c:v>6.2E-4</c:v>
                </c:pt>
                <c:pt idx="6783">
                  <c:v>6.3000000000000003E-4</c:v>
                </c:pt>
                <c:pt idx="6784">
                  <c:v>6.3000000000000003E-4</c:v>
                </c:pt>
                <c:pt idx="6785">
                  <c:v>6.4000000000000005E-4</c:v>
                </c:pt>
                <c:pt idx="6786">
                  <c:v>6.4999999999999997E-4</c:v>
                </c:pt>
                <c:pt idx="6787">
                  <c:v>6.4999999999999997E-4</c:v>
                </c:pt>
                <c:pt idx="6788">
                  <c:v>6.6E-4</c:v>
                </c:pt>
                <c:pt idx="6789">
                  <c:v>6.6E-4</c:v>
                </c:pt>
                <c:pt idx="6790">
                  <c:v>6.7000000000000002E-4</c:v>
                </c:pt>
                <c:pt idx="6791">
                  <c:v>6.8000000000000005E-4</c:v>
                </c:pt>
                <c:pt idx="6792">
                  <c:v>6.8000000000000005E-4</c:v>
                </c:pt>
                <c:pt idx="6793">
                  <c:v>6.8000000000000005E-4</c:v>
                </c:pt>
                <c:pt idx="6794">
                  <c:v>6.9000000000000008E-4</c:v>
                </c:pt>
                <c:pt idx="6795">
                  <c:v>6.9000000000000008E-4</c:v>
                </c:pt>
                <c:pt idx="6796">
                  <c:v>7.000000000000001E-4</c:v>
                </c:pt>
                <c:pt idx="6797">
                  <c:v>7.000000000000001E-4</c:v>
                </c:pt>
                <c:pt idx="6798">
                  <c:v>7.000000000000001E-4</c:v>
                </c:pt>
                <c:pt idx="6799">
                  <c:v>7.000000000000001E-4</c:v>
                </c:pt>
                <c:pt idx="6800">
                  <c:v>7.000000000000001E-4</c:v>
                </c:pt>
                <c:pt idx="6801">
                  <c:v>7.000000000000001E-4</c:v>
                </c:pt>
                <c:pt idx="6802">
                  <c:v>7.000000000000001E-4</c:v>
                </c:pt>
                <c:pt idx="6803">
                  <c:v>7.000000000000001E-4</c:v>
                </c:pt>
                <c:pt idx="6804">
                  <c:v>7.000000000000001E-4</c:v>
                </c:pt>
                <c:pt idx="6805">
                  <c:v>7.000000000000001E-4</c:v>
                </c:pt>
                <c:pt idx="6806">
                  <c:v>7.000000000000001E-4</c:v>
                </c:pt>
                <c:pt idx="6807">
                  <c:v>7.000000000000001E-4</c:v>
                </c:pt>
                <c:pt idx="6808">
                  <c:v>7.000000000000001E-4</c:v>
                </c:pt>
                <c:pt idx="6809">
                  <c:v>7.000000000000001E-4</c:v>
                </c:pt>
                <c:pt idx="6810">
                  <c:v>7.000000000000001E-4</c:v>
                </c:pt>
                <c:pt idx="6811">
                  <c:v>7.000000000000001E-4</c:v>
                </c:pt>
                <c:pt idx="6812">
                  <c:v>7.000000000000001E-4</c:v>
                </c:pt>
                <c:pt idx="6813">
                  <c:v>7.000000000000001E-4</c:v>
                </c:pt>
                <c:pt idx="6814">
                  <c:v>7.000000000000001E-4</c:v>
                </c:pt>
                <c:pt idx="6815">
                  <c:v>7.000000000000001E-4</c:v>
                </c:pt>
                <c:pt idx="6816">
                  <c:v>7.000000000000001E-4</c:v>
                </c:pt>
                <c:pt idx="6817">
                  <c:v>7.000000000000001E-4</c:v>
                </c:pt>
                <c:pt idx="6818">
                  <c:v>7.000000000000001E-4</c:v>
                </c:pt>
                <c:pt idx="6819">
                  <c:v>7.000000000000001E-4</c:v>
                </c:pt>
                <c:pt idx="6820">
                  <c:v>7.000000000000001E-4</c:v>
                </c:pt>
                <c:pt idx="6821">
                  <c:v>7.000000000000001E-4</c:v>
                </c:pt>
                <c:pt idx="6822">
                  <c:v>6.9000000000000008E-4</c:v>
                </c:pt>
                <c:pt idx="6823">
                  <c:v>6.9000000000000008E-4</c:v>
                </c:pt>
                <c:pt idx="6824">
                  <c:v>6.9000000000000008E-4</c:v>
                </c:pt>
                <c:pt idx="6825">
                  <c:v>6.8000000000000005E-4</c:v>
                </c:pt>
                <c:pt idx="6826">
                  <c:v>6.8000000000000005E-4</c:v>
                </c:pt>
                <c:pt idx="6827">
                  <c:v>6.8000000000000005E-4</c:v>
                </c:pt>
                <c:pt idx="6828">
                  <c:v>6.7000000000000002E-4</c:v>
                </c:pt>
                <c:pt idx="6829">
                  <c:v>6.7000000000000002E-4</c:v>
                </c:pt>
                <c:pt idx="6830">
                  <c:v>6.7000000000000002E-4</c:v>
                </c:pt>
                <c:pt idx="6831">
                  <c:v>6.7000000000000002E-4</c:v>
                </c:pt>
                <c:pt idx="6832">
                  <c:v>6.7000000000000002E-4</c:v>
                </c:pt>
                <c:pt idx="6833">
                  <c:v>6.7000000000000002E-4</c:v>
                </c:pt>
                <c:pt idx="6834">
                  <c:v>6.8000000000000005E-4</c:v>
                </c:pt>
                <c:pt idx="6835">
                  <c:v>6.8000000000000005E-4</c:v>
                </c:pt>
                <c:pt idx="6836">
                  <c:v>6.9000000000000008E-4</c:v>
                </c:pt>
                <c:pt idx="6837">
                  <c:v>7.000000000000001E-4</c:v>
                </c:pt>
                <c:pt idx="6838">
                  <c:v>7.000000000000001E-4</c:v>
                </c:pt>
                <c:pt idx="6839">
                  <c:v>7.0999999999999991E-4</c:v>
                </c:pt>
                <c:pt idx="6840">
                  <c:v>7.1999999999999994E-4</c:v>
                </c:pt>
                <c:pt idx="6841">
                  <c:v>7.1999999999999994E-4</c:v>
                </c:pt>
                <c:pt idx="6842">
                  <c:v>7.2999999999999996E-4</c:v>
                </c:pt>
                <c:pt idx="6843">
                  <c:v>7.2999999999999996E-4</c:v>
                </c:pt>
                <c:pt idx="6844">
                  <c:v>7.2999999999999996E-4</c:v>
                </c:pt>
                <c:pt idx="6845">
                  <c:v>7.2999999999999996E-4</c:v>
                </c:pt>
                <c:pt idx="6846">
                  <c:v>7.2999999999999996E-4</c:v>
                </c:pt>
                <c:pt idx="6847">
                  <c:v>7.2999999999999996E-4</c:v>
                </c:pt>
                <c:pt idx="6848">
                  <c:v>7.2999999999999996E-4</c:v>
                </c:pt>
                <c:pt idx="6849">
                  <c:v>7.2999999999999996E-4</c:v>
                </c:pt>
                <c:pt idx="6850">
                  <c:v>7.2999999999999996E-4</c:v>
                </c:pt>
                <c:pt idx="6851">
                  <c:v>7.2999999999999996E-4</c:v>
                </c:pt>
                <c:pt idx="6852">
                  <c:v>7.2999999999999996E-4</c:v>
                </c:pt>
                <c:pt idx="6853">
                  <c:v>7.2999999999999996E-4</c:v>
                </c:pt>
                <c:pt idx="6854">
                  <c:v>7.2999999999999996E-4</c:v>
                </c:pt>
                <c:pt idx="6855">
                  <c:v>7.1999999999999994E-4</c:v>
                </c:pt>
                <c:pt idx="6856">
                  <c:v>7.1999999999999994E-4</c:v>
                </c:pt>
                <c:pt idx="6857">
                  <c:v>7.1999999999999994E-4</c:v>
                </c:pt>
                <c:pt idx="6858">
                  <c:v>7.1999999999999994E-4</c:v>
                </c:pt>
                <c:pt idx="6859">
                  <c:v>7.1999999999999994E-4</c:v>
                </c:pt>
                <c:pt idx="6860">
                  <c:v>7.2999999999999996E-4</c:v>
                </c:pt>
                <c:pt idx="6861">
                  <c:v>7.2999999999999996E-4</c:v>
                </c:pt>
                <c:pt idx="6862">
                  <c:v>7.2999999999999996E-4</c:v>
                </c:pt>
                <c:pt idx="6863">
                  <c:v>7.2999999999999996E-4</c:v>
                </c:pt>
                <c:pt idx="6864">
                  <c:v>7.2999999999999996E-4</c:v>
                </c:pt>
                <c:pt idx="6865">
                  <c:v>7.2999999999999996E-4</c:v>
                </c:pt>
                <c:pt idx="6866">
                  <c:v>7.2999999999999996E-4</c:v>
                </c:pt>
                <c:pt idx="6867">
                  <c:v>7.2999999999999996E-4</c:v>
                </c:pt>
                <c:pt idx="6868">
                  <c:v>7.2999999999999996E-4</c:v>
                </c:pt>
                <c:pt idx="6869">
                  <c:v>7.2999999999999996E-4</c:v>
                </c:pt>
                <c:pt idx="6870">
                  <c:v>7.2999999999999996E-4</c:v>
                </c:pt>
                <c:pt idx="6871">
                  <c:v>7.1999999999999994E-4</c:v>
                </c:pt>
                <c:pt idx="6872">
                  <c:v>7.1999999999999994E-4</c:v>
                </c:pt>
                <c:pt idx="6873">
                  <c:v>7.0999999999999991E-4</c:v>
                </c:pt>
                <c:pt idx="6874">
                  <c:v>7.0999999999999991E-4</c:v>
                </c:pt>
                <c:pt idx="6875">
                  <c:v>7.0999999999999991E-4</c:v>
                </c:pt>
                <c:pt idx="6876">
                  <c:v>7.000000000000001E-4</c:v>
                </c:pt>
                <c:pt idx="6877">
                  <c:v>7.000000000000001E-4</c:v>
                </c:pt>
                <c:pt idx="6878">
                  <c:v>7.000000000000001E-4</c:v>
                </c:pt>
                <c:pt idx="6879">
                  <c:v>7.000000000000001E-4</c:v>
                </c:pt>
                <c:pt idx="6880">
                  <c:v>7.000000000000001E-4</c:v>
                </c:pt>
                <c:pt idx="6881">
                  <c:v>7.000000000000001E-4</c:v>
                </c:pt>
                <c:pt idx="6882">
                  <c:v>7.0999999999999991E-4</c:v>
                </c:pt>
                <c:pt idx="6883">
                  <c:v>7.0999999999999991E-4</c:v>
                </c:pt>
                <c:pt idx="6884">
                  <c:v>7.1999999999999994E-4</c:v>
                </c:pt>
                <c:pt idx="6885">
                  <c:v>7.2999999999999996E-4</c:v>
                </c:pt>
                <c:pt idx="6886">
                  <c:v>7.3999999999999999E-4</c:v>
                </c:pt>
                <c:pt idx="6887">
                  <c:v>7.5000000000000002E-4</c:v>
                </c:pt>
                <c:pt idx="6888">
                  <c:v>7.5999999999999993E-4</c:v>
                </c:pt>
                <c:pt idx="6889">
                  <c:v>7.6999999999999996E-4</c:v>
                </c:pt>
                <c:pt idx="6890">
                  <c:v>7.7999999999999999E-4</c:v>
                </c:pt>
                <c:pt idx="6891">
                  <c:v>7.7999999999999999E-4</c:v>
                </c:pt>
                <c:pt idx="6892">
                  <c:v>7.7999999999999999E-4</c:v>
                </c:pt>
                <c:pt idx="6893">
                  <c:v>7.7999999999999999E-4</c:v>
                </c:pt>
                <c:pt idx="6894">
                  <c:v>7.7999999999999999E-4</c:v>
                </c:pt>
                <c:pt idx="6895">
                  <c:v>7.6999999999999996E-4</c:v>
                </c:pt>
                <c:pt idx="6896">
                  <c:v>7.5999999999999993E-4</c:v>
                </c:pt>
                <c:pt idx="6897">
                  <c:v>7.5000000000000002E-4</c:v>
                </c:pt>
                <c:pt idx="6898">
                  <c:v>7.3999999999999999E-4</c:v>
                </c:pt>
                <c:pt idx="6899">
                  <c:v>7.2999999999999996E-4</c:v>
                </c:pt>
                <c:pt idx="6900">
                  <c:v>7.2999999999999996E-4</c:v>
                </c:pt>
                <c:pt idx="6901">
                  <c:v>7.1999999999999994E-4</c:v>
                </c:pt>
                <c:pt idx="6902">
                  <c:v>7.2999999999999996E-4</c:v>
                </c:pt>
                <c:pt idx="6903">
                  <c:v>7.3999999999999999E-4</c:v>
                </c:pt>
                <c:pt idx="6904">
                  <c:v>7.5000000000000002E-4</c:v>
                </c:pt>
                <c:pt idx="6905">
                  <c:v>7.6999999999999996E-4</c:v>
                </c:pt>
                <c:pt idx="6906">
                  <c:v>8.0000000000000004E-4</c:v>
                </c:pt>
                <c:pt idx="6907">
                  <c:v>8.3000000000000001E-4</c:v>
                </c:pt>
                <c:pt idx="6908">
                  <c:v>8.5000000000000006E-4</c:v>
                </c:pt>
                <c:pt idx="6909">
                  <c:v>8.7999999999999992E-4</c:v>
                </c:pt>
                <c:pt idx="6910">
                  <c:v>9.1E-4</c:v>
                </c:pt>
                <c:pt idx="6911">
                  <c:v>9.2999999999999995E-4</c:v>
                </c:pt>
                <c:pt idx="6912">
                  <c:v>9.5E-4</c:v>
                </c:pt>
                <c:pt idx="6913">
                  <c:v>9.6000000000000002E-4</c:v>
                </c:pt>
                <c:pt idx="6914">
                  <c:v>9.7000000000000005E-4</c:v>
                </c:pt>
                <c:pt idx="6915">
                  <c:v>9.7000000000000005E-4</c:v>
                </c:pt>
                <c:pt idx="6916">
                  <c:v>9.7000000000000005E-4</c:v>
                </c:pt>
                <c:pt idx="6917">
                  <c:v>9.6000000000000002E-4</c:v>
                </c:pt>
                <c:pt idx="6918">
                  <c:v>9.6000000000000002E-4</c:v>
                </c:pt>
                <c:pt idx="6919">
                  <c:v>9.3999999999999997E-4</c:v>
                </c:pt>
                <c:pt idx="6920">
                  <c:v>9.2999999999999995E-4</c:v>
                </c:pt>
                <c:pt idx="6921">
                  <c:v>9.2000000000000003E-4</c:v>
                </c:pt>
                <c:pt idx="6922">
                  <c:v>9.1E-4</c:v>
                </c:pt>
                <c:pt idx="6923">
                  <c:v>8.9999999999999998E-4</c:v>
                </c:pt>
                <c:pt idx="6924">
                  <c:v>8.8999999999999995E-4</c:v>
                </c:pt>
                <c:pt idx="6925">
                  <c:v>8.8999999999999995E-4</c:v>
                </c:pt>
                <c:pt idx="6926">
                  <c:v>8.8999999999999995E-4</c:v>
                </c:pt>
                <c:pt idx="6927">
                  <c:v>8.8999999999999995E-4</c:v>
                </c:pt>
                <c:pt idx="6928">
                  <c:v>8.8999999999999995E-4</c:v>
                </c:pt>
                <c:pt idx="6929">
                  <c:v>8.8999999999999995E-4</c:v>
                </c:pt>
                <c:pt idx="6930">
                  <c:v>8.9999999999999998E-4</c:v>
                </c:pt>
                <c:pt idx="6931">
                  <c:v>8.9999999999999998E-4</c:v>
                </c:pt>
                <c:pt idx="6932">
                  <c:v>8.9999999999999998E-4</c:v>
                </c:pt>
                <c:pt idx="6933">
                  <c:v>9.1E-4</c:v>
                </c:pt>
                <c:pt idx="6934">
                  <c:v>9.1E-4</c:v>
                </c:pt>
                <c:pt idx="6935">
                  <c:v>8.9999999999999998E-4</c:v>
                </c:pt>
                <c:pt idx="6936">
                  <c:v>8.9999999999999998E-4</c:v>
                </c:pt>
                <c:pt idx="6937">
                  <c:v>8.9999999999999998E-4</c:v>
                </c:pt>
                <c:pt idx="6938">
                  <c:v>8.8999999999999995E-4</c:v>
                </c:pt>
                <c:pt idx="6939">
                  <c:v>8.8999999999999995E-4</c:v>
                </c:pt>
                <c:pt idx="6940">
                  <c:v>8.7999999999999992E-4</c:v>
                </c:pt>
                <c:pt idx="6941">
                  <c:v>8.7999999999999992E-4</c:v>
                </c:pt>
                <c:pt idx="6942">
                  <c:v>8.7999999999999992E-4</c:v>
                </c:pt>
                <c:pt idx="6943">
                  <c:v>8.7999999999999992E-4</c:v>
                </c:pt>
                <c:pt idx="6944">
                  <c:v>8.7999999999999992E-4</c:v>
                </c:pt>
                <c:pt idx="6945">
                  <c:v>8.7999999999999992E-4</c:v>
                </c:pt>
                <c:pt idx="6946">
                  <c:v>8.8999999999999995E-4</c:v>
                </c:pt>
                <c:pt idx="6947">
                  <c:v>8.8999999999999995E-4</c:v>
                </c:pt>
                <c:pt idx="6948">
                  <c:v>8.9999999999999998E-4</c:v>
                </c:pt>
                <c:pt idx="6949">
                  <c:v>9.1E-4</c:v>
                </c:pt>
                <c:pt idx="6950">
                  <c:v>9.2000000000000003E-4</c:v>
                </c:pt>
                <c:pt idx="6951">
                  <c:v>9.2000000000000003E-4</c:v>
                </c:pt>
                <c:pt idx="6952">
                  <c:v>9.2999999999999995E-4</c:v>
                </c:pt>
                <c:pt idx="6953">
                  <c:v>9.3999999999999997E-4</c:v>
                </c:pt>
                <c:pt idx="6954">
                  <c:v>9.3999999999999997E-4</c:v>
                </c:pt>
                <c:pt idx="6955">
                  <c:v>9.5E-4</c:v>
                </c:pt>
                <c:pt idx="6956">
                  <c:v>9.5E-4</c:v>
                </c:pt>
                <c:pt idx="6957">
                  <c:v>9.5E-4</c:v>
                </c:pt>
                <c:pt idx="6958">
                  <c:v>9.6000000000000002E-4</c:v>
                </c:pt>
                <c:pt idx="6959">
                  <c:v>9.6000000000000002E-4</c:v>
                </c:pt>
                <c:pt idx="6960">
                  <c:v>9.6000000000000002E-4</c:v>
                </c:pt>
                <c:pt idx="6961">
                  <c:v>9.7000000000000005E-4</c:v>
                </c:pt>
                <c:pt idx="6962">
                  <c:v>9.7000000000000005E-4</c:v>
                </c:pt>
                <c:pt idx="6963">
                  <c:v>9.7000000000000005E-4</c:v>
                </c:pt>
                <c:pt idx="6964">
                  <c:v>9.7000000000000005E-4</c:v>
                </c:pt>
                <c:pt idx="6965">
                  <c:v>9.7999999999999997E-4</c:v>
                </c:pt>
                <c:pt idx="6966">
                  <c:v>9.7999999999999997E-4</c:v>
                </c:pt>
                <c:pt idx="6967">
                  <c:v>9.7999999999999997E-4</c:v>
                </c:pt>
                <c:pt idx="6968">
                  <c:v>9.8999999999999999E-4</c:v>
                </c:pt>
                <c:pt idx="6969">
                  <c:v>9.8999999999999999E-4</c:v>
                </c:pt>
                <c:pt idx="6970">
                  <c:v>1E-3</c:v>
                </c:pt>
                <c:pt idx="6971">
                  <c:v>1E-3</c:v>
                </c:pt>
                <c:pt idx="6972">
                  <c:v>1.01E-3</c:v>
                </c:pt>
                <c:pt idx="6973">
                  <c:v>1.0199999999999999E-3</c:v>
                </c:pt>
                <c:pt idx="6974">
                  <c:v>1.0299999999999999E-3</c:v>
                </c:pt>
                <c:pt idx="6975">
                  <c:v>1.0299999999999999E-3</c:v>
                </c:pt>
                <c:pt idx="6976">
                  <c:v>1.0399999999999999E-3</c:v>
                </c:pt>
                <c:pt idx="6977">
                  <c:v>1.0499999999999999E-3</c:v>
                </c:pt>
                <c:pt idx="6978">
                  <c:v>1.06E-3</c:v>
                </c:pt>
                <c:pt idx="6979">
                  <c:v>1.07E-3</c:v>
                </c:pt>
                <c:pt idx="6980">
                  <c:v>1.08E-3</c:v>
                </c:pt>
                <c:pt idx="6981">
                  <c:v>1.08E-3</c:v>
                </c:pt>
                <c:pt idx="6982">
                  <c:v>1.09E-3</c:v>
                </c:pt>
                <c:pt idx="6983">
                  <c:v>1.1000000000000001E-3</c:v>
                </c:pt>
                <c:pt idx="6984">
                  <c:v>1.1000000000000001E-3</c:v>
                </c:pt>
                <c:pt idx="6985">
                  <c:v>1.1100000000000001E-3</c:v>
                </c:pt>
                <c:pt idx="6986">
                  <c:v>1.1100000000000001E-3</c:v>
                </c:pt>
                <c:pt idx="6987">
                  <c:v>1.1200000000000001E-3</c:v>
                </c:pt>
                <c:pt idx="6988">
                  <c:v>1.1200000000000001E-3</c:v>
                </c:pt>
                <c:pt idx="6989">
                  <c:v>1.1200000000000001E-3</c:v>
                </c:pt>
                <c:pt idx="6990">
                  <c:v>1.1299999999999999E-3</c:v>
                </c:pt>
                <c:pt idx="6991">
                  <c:v>1.1299999999999999E-3</c:v>
                </c:pt>
                <c:pt idx="6992">
                  <c:v>1.1299999999999999E-3</c:v>
                </c:pt>
                <c:pt idx="6993">
                  <c:v>1.1299999999999999E-3</c:v>
                </c:pt>
                <c:pt idx="6994">
                  <c:v>1.14E-3</c:v>
                </c:pt>
                <c:pt idx="6995">
                  <c:v>1.14E-3</c:v>
                </c:pt>
                <c:pt idx="6996">
                  <c:v>1.14E-3</c:v>
                </c:pt>
                <c:pt idx="6997">
                  <c:v>1.14E-3</c:v>
                </c:pt>
                <c:pt idx="6998">
                  <c:v>1.1299999999999999E-3</c:v>
                </c:pt>
                <c:pt idx="6999">
                  <c:v>1.1299999999999999E-3</c:v>
                </c:pt>
                <c:pt idx="7000">
                  <c:v>1.1299999999999999E-3</c:v>
                </c:pt>
                <c:pt idx="7001">
                  <c:v>1.1299999999999999E-3</c:v>
                </c:pt>
                <c:pt idx="7002">
                  <c:v>1.1200000000000001E-3</c:v>
                </c:pt>
                <c:pt idx="7003">
                  <c:v>1.1200000000000001E-3</c:v>
                </c:pt>
                <c:pt idx="7004">
                  <c:v>1.1200000000000001E-3</c:v>
                </c:pt>
                <c:pt idx="7005">
                  <c:v>1.1200000000000001E-3</c:v>
                </c:pt>
                <c:pt idx="7006">
                  <c:v>1.1200000000000001E-3</c:v>
                </c:pt>
                <c:pt idx="7007">
                  <c:v>1.1200000000000001E-3</c:v>
                </c:pt>
                <c:pt idx="7008">
                  <c:v>1.1200000000000001E-3</c:v>
                </c:pt>
                <c:pt idx="7009">
                  <c:v>1.1200000000000001E-3</c:v>
                </c:pt>
                <c:pt idx="7010">
                  <c:v>1.1299999999999999E-3</c:v>
                </c:pt>
                <c:pt idx="7011">
                  <c:v>1.1299999999999999E-3</c:v>
                </c:pt>
                <c:pt idx="7012">
                  <c:v>1.14E-3</c:v>
                </c:pt>
                <c:pt idx="7013">
                  <c:v>1.14E-3</c:v>
                </c:pt>
                <c:pt idx="7014">
                  <c:v>1.14E-3</c:v>
                </c:pt>
                <c:pt idx="7015">
                  <c:v>1.15E-3</c:v>
                </c:pt>
                <c:pt idx="7016">
                  <c:v>1.15E-3</c:v>
                </c:pt>
                <c:pt idx="7017">
                  <c:v>1.16E-3</c:v>
                </c:pt>
                <c:pt idx="7018">
                  <c:v>1.16E-3</c:v>
                </c:pt>
                <c:pt idx="7019">
                  <c:v>1.16E-3</c:v>
                </c:pt>
                <c:pt idx="7020">
                  <c:v>1.16E-3</c:v>
                </c:pt>
                <c:pt idx="7021">
                  <c:v>1.16E-3</c:v>
                </c:pt>
                <c:pt idx="7022">
                  <c:v>1.16E-3</c:v>
                </c:pt>
                <c:pt idx="7023">
                  <c:v>1.16E-3</c:v>
                </c:pt>
                <c:pt idx="7024">
                  <c:v>1.15E-3</c:v>
                </c:pt>
                <c:pt idx="7025">
                  <c:v>1.15E-3</c:v>
                </c:pt>
                <c:pt idx="7026">
                  <c:v>1.15E-3</c:v>
                </c:pt>
                <c:pt idx="7027">
                  <c:v>1.14E-3</c:v>
                </c:pt>
                <c:pt idx="7028">
                  <c:v>1.14E-3</c:v>
                </c:pt>
                <c:pt idx="7029">
                  <c:v>1.14E-3</c:v>
                </c:pt>
                <c:pt idx="7030">
                  <c:v>1.1299999999999999E-3</c:v>
                </c:pt>
                <c:pt idx="7031">
                  <c:v>1.1299999999999999E-3</c:v>
                </c:pt>
                <c:pt idx="7032">
                  <c:v>1.1299999999999999E-3</c:v>
                </c:pt>
                <c:pt idx="7033">
                  <c:v>1.1299999999999999E-3</c:v>
                </c:pt>
                <c:pt idx="7034">
                  <c:v>1.1299999999999999E-3</c:v>
                </c:pt>
                <c:pt idx="7035">
                  <c:v>1.1299999999999999E-3</c:v>
                </c:pt>
                <c:pt idx="7036">
                  <c:v>1.1299999999999999E-3</c:v>
                </c:pt>
                <c:pt idx="7037">
                  <c:v>1.1299999999999999E-3</c:v>
                </c:pt>
                <c:pt idx="7038">
                  <c:v>1.1299999999999999E-3</c:v>
                </c:pt>
                <c:pt idx="7039">
                  <c:v>1.1299999999999999E-3</c:v>
                </c:pt>
                <c:pt idx="7040">
                  <c:v>1.1299999999999999E-3</c:v>
                </c:pt>
                <c:pt idx="7041">
                  <c:v>1.1299999999999999E-3</c:v>
                </c:pt>
                <c:pt idx="7042">
                  <c:v>1.1299999999999999E-3</c:v>
                </c:pt>
                <c:pt idx="7043">
                  <c:v>1.14E-3</c:v>
                </c:pt>
                <c:pt idx="7044">
                  <c:v>1.14E-3</c:v>
                </c:pt>
                <c:pt idx="7045">
                  <c:v>1.1299999999999999E-3</c:v>
                </c:pt>
                <c:pt idx="7046">
                  <c:v>1.1299999999999999E-3</c:v>
                </c:pt>
                <c:pt idx="7047">
                  <c:v>1.1299999999999999E-3</c:v>
                </c:pt>
                <c:pt idx="7048">
                  <c:v>1.1299999999999999E-3</c:v>
                </c:pt>
                <c:pt idx="7049">
                  <c:v>1.1299999999999999E-3</c:v>
                </c:pt>
                <c:pt idx="7050">
                  <c:v>1.1299999999999999E-3</c:v>
                </c:pt>
                <c:pt idx="7051">
                  <c:v>1.1200000000000001E-3</c:v>
                </c:pt>
                <c:pt idx="7052">
                  <c:v>1.1200000000000001E-3</c:v>
                </c:pt>
                <c:pt idx="7053">
                  <c:v>1.1200000000000001E-3</c:v>
                </c:pt>
                <c:pt idx="7054">
                  <c:v>1.1299999999999999E-3</c:v>
                </c:pt>
                <c:pt idx="7055">
                  <c:v>1.1299999999999999E-3</c:v>
                </c:pt>
                <c:pt idx="7056">
                  <c:v>1.14E-3</c:v>
                </c:pt>
                <c:pt idx="7057">
                  <c:v>1.15E-3</c:v>
                </c:pt>
                <c:pt idx="7058">
                  <c:v>1.16E-3</c:v>
                </c:pt>
                <c:pt idx="7059">
                  <c:v>1.17E-3</c:v>
                </c:pt>
                <c:pt idx="7060">
                  <c:v>1.1799999999999998E-3</c:v>
                </c:pt>
                <c:pt idx="7061">
                  <c:v>1.1799999999999998E-3</c:v>
                </c:pt>
                <c:pt idx="7062">
                  <c:v>1.1899999999999999E-3</c:v>
                </c:pt>
                <c:pt idx="7063">
                  <c:v>1.1999999999999999E-3</c:v>
                </c:pt>
                <c:pt idx="7064">
                  <c:v>1.1999999999999999E-3</c:v>
                </c:pt>
                <c:pt idx="7065">
                  <c:v>1.1899999999999999E-3</c:v>
                </c:pt>
                <c:pt idx="7066">
                  <c:v>1.1899999999999999E-3</c:v>
                </c:pt>
                <c:pt idx="7067">
                  <c:v>1.1799999999999998E-3</c:v>
                </c:pt>
                <c:pt idx="7068">
                  <c:v>1.17E-3</c:v>
                </c:pt>
                <c:pt idx="7069">
                  <c:v>1.15E-3</c:v>
                </c:pt>
                <c:pt idx="7070">
                  <c:v>1.14E-3</c:v>
                </c:pt>
                <c:pt idx="7071">
                  <c:v>1.1200000000000001E-3</c:v>
                </c:pt>
                <c:pt idx="7072">
                  <c:v>1.1000000000000001E-3</c:v>
                </c:pt>
                <c:pt idx="7073">
                  <c:v>1.09E-3</c:v>
                </c:pt>
                <c:pt idx="7074">
                  <c:v>1.08E-3</c:v>
                </c:pt>
                <c:pt idx="7075">
                  <c:v>1.08E-3</c:v>
                </c:pt>
                <c:pt idx="7076">
                  <c:v>1.07E-3</c:v>
                </c:pt>
                <c:pt idx="7077">
                  <c:v>1.08E-3</c:v>
                </c:pt>
                <c:pt idx="7078">
                  <c:v>1.08E-3</c:v>
                </c:pt>
                <c:pt idx="7079">
                  <c:v>1.1000000000000001E-3</c:v>
                </c:pt>
                <c:pt idx="7080">
                  <c:v>1.1100000000000001E-3</c:v>
                </c:pt>
                <c:pt idx="7081">
                  <c:v>1.1299999999999999E-3</c:v>
                </c:pt>
                <c:pt idx="7082">
                  <c:v>1.15E-3</c:v>
                </c:pt>
                <c:pt idx="7083">
                  <c:v>1.16E-3</c:v>
                </c:pt>
                <c:pt idx="7084">
                  <c:v>1.1799999999999998E-3</c:v>
                </c:pt>
                <c:pt idx="7085">
                  <c:v>1.1999999999999999E-3</c:v>
                </c:pt>
                <c:pt idx="7086">
                  <c:v>1.2199999999999999E-3</c:v>
                </c:pt>
                <c:pt idx="7087">
                  <c:v>1.23E-3</c:v>
                </c:pt>
                <c:pt idx="7088">
                  <c:v>1.24E-3</c:v>
                </c:pt>
                <c:pt idx="7089">
                  <c:v>1.24E-3</c:v>
                </c:pt>
                <c:pt idx="7090">
                  <c:v>1.24E-3</c:v>
                </c:pt>
                <c:pt idx="7091">
                  <c:v>1.24E-3</c:v>
                </c:pt>
                <c:pt idx="7092">
                  <c:v>1.24E-3</c:v>
                </c:pt>
                <c:pt idx="7093">
                  <c:v>1.24E-3</c:v>
                </c:pt>
                <c:pt idx="7094">
                  <c:v>1.23E-3</c:v>
                </c:pt>
                <c:pt idx="7095">
                  <c:v>1.23E-3</c:v>
                </c:pt>
                <c:pt idx="7096">
                  <c:v>1.2199999999999999E-3</c:v>
                </c:pt>
                <c:pt idx="7097">
                  <c:v>1.2199999999999999E-3</c:v>
                </c:pt>
                <c:pt idx="7098">
                  <c:v>1.2099999999999999E-3</c:v>
                </c:pt>
                <c:pt idx="7099">
                  <c:v>1.2099999999999999E-3</c:v>
                </c:pt>
                <c:pt idx="7100">
                  <c:v>1.2099999999999999E-3</c:v>
                </c:pt>
                <c:pt idx="7101">
                  <c:v>1.2099999999999999E-3</c:v>
                </c:pt>
                <c:pt idx="7102">
                  <c:v>1.2099999999999999E-3</c:v>
                </c:pt>
                <c:pt idx="7103">
                  <c:v>1.2099999999999999E-3</c:v>
                </c:pt>
                <c:pt idx="7104">
                  <c:v>1.2099999999999999E-3</c:v>
                </c:pt>
                <c:pt idx="7105">
                  <c:v>1.1999999999999999E-3</c:v>
                </c:pt>
                <c:pt idx="7106">
                  <c:v>1.1999999999999999E-3</c:v>
                </c:pt>
                <c:pt idx="7107">
                  <c:v>1.1999999999999999E-3</c:v>
                </c:pt>
                <c:pt idx="7108">
                  <c:v>1.1999999999999999E-3</c:v>
                </c:pt>
                <c:pt idx="7109">
                  <c:v>1.1899999999999999E-3</c:v>
                </c:pt>
                <c:pt idx="7110">
                  <c:v>1.1899999999999999E-3</c:v>
                </c:pt>
                <c:pt idx="7111">
                  <c:v>1.1799999999999998E-3</c:v>
                </c:pt>
                <c:pt idx="7112">
                  <c:v>1.1799999999999998E-3</c:v>
                </c:pt>
                <c:pt idx="7113">
                  <c:v>1.17E-3</c:v>
                </c:pt>
                <c:pt idx="7114">
                  <c:v>1.17E-3</c:v>
                </c:pt>
                <c:pt idx="7115">
                  <c:v>1.16E-3</c:v>
                </c:pt>
                <c:pt idx="7116">
                  <c:v>1.16E-3</c:v>
                </c:pt>
                <c:pt idx="7117">
                  <c:v>1.15E-3</c:v>
                </c:pt>
                <c:pt idx="7118">
                  <c:v>1.15E-3</c:v>
                </c:pt>
                <c:pt idx="7119">
                  <c:v>1.15E-3</c:v>
                </c:pt>
                <c:pt idx="7120">
                  <c:v>1.14E-3</c:v>
                </c:pt>
                <c:pt idx="7121">
                  <c:v>1.14E-3</c:v>
                </c:pt>
                <c:pt idx="7122">
                  <c:v>1.14E-3</c:v>
                </c:pt>
                <c:pt idx="7123">
                  <c:v>1.14E-3</c:v>
                </c:pt>
                <c:pt idx="7124">
                  <c:v>1.15E-3</c:v>
                </c:pt>
                <c:pt idx="7125">
                  <c:v>1.15E-3</c:v>
                </c:pt>
                <c:pt idx="7126">
                  <c:v>1.15E-3</c:v>
                </c:pt>
                <c:pt idx="7127">
                  <c:v>1.15E-3</c:v>
                </c:pt>
                <c:pt idx="7128">
                  <c:v>1.15E-3</c:v>
                </c:pt>
                <c:pt idx="7129">
                  <c:v>1.16E-3</c:v>
                </c:pt>
                <c:pt idx="7130">
                  <c:v>1.16E-3</c:v>
                </c:pt>
                <c:pt idx="7131">
                  <c:v>1.16E-3</c:v>
                </c:pt>
                <c:pt idx="7132">
                  <c:v>1.17E-3</c:v>
                </c:pt>
                <c:pt idx="7133">
                  <c:v>1.17E-3</c:v>
                </c:pt>
                <c:pt idx="7134">
                  <c:v>1.17E-3</c:v>
                </c:pt>
                <c:pt idx="7135">
                  <c:v>1.1799999999999998E-3</c:v>
                </c:pt>
                <c:pt idx="7136">
                  <c:v>1.1799999999999998E-3</c:v>
                </c:pt>
                <c:pt idx="7137">
                  <c:v>1.1799999999999998E-3</c:v>
                </c:pt>
                <c:pt idx="7138">
                  <c:v>1.1799999999999998E-3</c:v>
                </c:pt>
                <c:pt idx="7139">
                  <c:v>1.1799999999999998E-3</c:v>
                </c:pt>
                <c:pt idx="7140">
                  <c:v>1.17E-3</c:v>
                </c:pt>
                <c:pt idx="7141">
                  <c:v>1.17E-3</c:v>
                </c:pt>
                <c:pt idx="7142">
                  <c:v>1.17E-3</c:v>
                </c:pt>
                <c:pt idx="7143">
                  <c:v>1.17E-3</c:v>
                </c:pt>
                <c:pt idx="7144">
                  <c:v>1.16E-3</c:v>
                </c:pt>
                <c:pt idx="7145">
                  <c:v>1.16E-3</c:v>
                </c:pt>
                <c:pt idx="7146">
                  <c:v>1.16E-3</c:v>
                </c:pt>
                <c:pt idx="7147">
                  <c:v>1.16E-3</c:v>
                </c:pt>
                <c:pt idx="7148">
                  <c:v>1.15E-3</c:v>
                </c:pt>
                <c:pt idx="7149">
                  <c:v>1.15E-3</c:v>
                </c:pt>
                <c:pt idx="7150">
                  <c:v>1.15E-3</c:v>
                </c:pt>
                <c:pt idx="7151">
                  <c:v>1.15E-3</c:v>
                </c:pt>
                <c:pt idx="7152">
                  <c:v>1.15E-3</c:v>
                </c:pt>
                <c:pt idx="7153">
                  <c:v>1.16E-3</c:v>
                </c:pt>
                <c:pt idx="7154">
                  <c:v>1.16E-3</c:v>
                </c:pt>
                <c:pt idx="7155">
                  <c:v>1.16E-3</c:v>
                </c:pt>
                <c:pt idx="7156">
                  <c:v>1.16E-3</c:v>
                </c:pt>
                <c:pt idx="7157">
                  <c:v>1.17E-3</c:v>
                </c:pt>
                <c:pt idx="7158">
                  <c:v>1.17E-3</c:v>
                </c:pt>
                <c:pt idx="7159">
                  <c:v>1.17E-3</c:v>
                </c:pt>
                <c:pt idx="7160">
                  <c:v>1.17E-3</c:v>
                </c:pt>
                <c:pt idx="7161">
                  <c:v>1.17E-3</c:v>
                </c:pt>
                <c:pt idx="7162">
                  <c:v>1.17E-3</c:v>
                </c:pt>
                <c:pt idx="7163">
                  <c:v>1.17E-3</c:v>
                </c:pt>
                <c:pt idx="7164">
                  <c:v>1.17E-3</c:v>
                </c:pt>
                <c:pt idx="7165">
                  <c:v>1.17E-3</c:v>
                </c:pt>
                <c:pt idx="7166">
                  <c:v>1.17E-3</c:v>
                </c:pt>
                <c:pt idx="7167">
                  <c:v>1.16E-3</c:v>
                </c:pt>
                <c:pt idx="7168">
                  <c:v>1.16E-3</c:v>
                </c:pt>
                <c:pt idx="7169">
                  <c:v>1.16E-3</c:v>
                </c:pt>
                <c:pt idx="7170">
                  <c:v>1.15E-3</c:v>
                </c:pt>
                <c:pt idx="7171">
                  <c:v>1.15E-3</c:v>
                </c:pt>
                <c:pt idx="7172">
                  <c:v>1.15E-3</c:v>
                </c:pt>
                <c:pt idx="7173">
                  <c:v>1.14E-3</c:v>
                </c:pt>
                <c:pt idx="7174">
                  <c:v>1.14E-3</c:v>
                </c:pt>
                <c:pt idx="7175">
                  <c:v>1.14E-3</c:v>
                </c:pt>
                <c:pt idx="7176">
                  <c:v>1.14E-3</c:v>
                </c:pt>
                <c:pt idx="7177">
                  <c:v>1.14E-3</c:v>
                </c:pt>
                <c:pt idx="7178">
                  <c:v>1.14E-3</c:v>
                </c:pt>
                <c:pt idx="7179">
                  <c:v>1.14E-3</c:v>
                </c:pt>
                <c:pt idx="7180">
                  <c:v>1.14E-3</c:v>
                </c:pt>
                <c:pt idx="7181">
                  <c:v>1.14E-3</c:v>
                </c:pt>
                <c:pt idx="7182">
                  <c:v>1.14E-3</c:v>
                </c:pt>
                <c:pt idx="7183">
                  <c:v>1.15E-3</c:v>
                </c:pt>
                <c:pt idx="7184">
                  <c:v>1.15E-3</c:v>
                </c:pt>
                <c:pt idx="7185">
                  <c:v>1.15E-3</c:v>
                </c:pt>
                <c:pt idx="7186">
                  <c:v>1.15E-3</c:v>
                </c:pt>
                <c:pt idx="7187">
                  <c:v>1.15E-3</c:v>
                </c:pt>
                <c:pt idx="7188">
                  <c:v>1.14E-3</c:v>
                </c:pt>
                <c:pt idx="7189">
                  <c:v>1.14E-3</c:v>
                </c:pt>
                <c:pt idx="7190">
                  <c:v>1.14E-3</c:v>
                </c:pt>
                <c:pt idx="7191">
                  <c:v>1.14E-3</c:v>
                </c:pt>
                <c:pt idx="7192">
                  <c:v>1.14E-3</c:v>
                </c:pt>
                <c:pt idx="7193">
                  <c:v>1.15E-3</c:v>
                </c:pt>
                <c:pt idx="7194">
                  <c:v>1.15E-3</c:v>
                </c:pt>
                <c:pt idx="7195">
                  <c:v>1.15E-3</c:v>
                </c:pt>
                <c:pt idx="7196">
                  <c:v>1.15E-3</c:v>
                </c:pt>
                <c:pt idx="7197">
                  <c:v>1.16E-3</c:v>
                </c:pt>
                <c:pt idx="7198">
                  <c:v>1.16E-3</c:v>
                </c:pt>
                <c:pt idx="7199">
                  <c:v>1.17E-3</c:v>
                </c:pt>
                <c:pt idx="7200">
                  <c:v>1.17E-3</c:v>
                </c:pt>
                <c:pt idx="7201">
                  <c:v>1.17E-3</c:v>
                </c:pt>
                <c:pt idx="7202">
                  <c:v>1.1799999999999998E-3</c:v>
                </c:pt>
                <c:pt idx="7203">
                  <c:v>1.1799999999999998E-3</c:v>
                </c:pt>
                <c:pt idx="7204">
                  <c:v>1.1799999999999998E-3</c:v>
                </c:pt>
                <c:pt idx="7205">
                  <c:v>1.1799999999999998E-3</c:v>
                </c:pt>
                <c:pt idx="7206">
                  <c:v>1.1799999999999998E-3</c:v>
                </c:pt>
                <c:pt idx="7207">
                  <c:v>1.17E-3</c:v>
                </c:pt>
                <c:pt idx="7208">
                  <c:v>1.17E-3</c:v>
                </c:pt>
                <c:pt idx="7209">
                  <c:v>1.16E-3</c:v>
                </c:pt>
                <c:pt idx="7210">
                  <c:v>1.16E-3</c:v>
                </c:pt>
                <c:pt idx="7211">
                  <c:v>1.16E-3</c:v>
                </c:pt>
                <c:pt idx="7212">
                  <c:v>1.15E-3</c:v>
                </c:pt>
                <c:pt idx="7213">
                  <c:v>1.15E-3</c:v>
                </c:pt>
                <c:pt idx="7214">
                  <c:v>1.14E-3</c:v>
                </c:pt>
                <c:pt idx="7215">
                  <c:v>1.14E-3</c:v>
                </c:pt>
                <c:pt idx="7216">
                  <c:v>1.14E-3</c:v>
                </c:pt>
                <c:pt idx="7217">
                  <c:v>1.14E-3</c:v>
                </c:pt>
                <c:pt idx="7218">
                  <c:v>1.14E-3</c:v>
                </c:pt>
                <c:pt idx="7219">
                  <c:v>1.15E-3</c:v>
                </c:pt>
                <c:pt idx="7220">
                  <c:v>1.15E-3</c:v>
                </c:pt>
                <c:pt idx="7221">
                  <c:v>1.15E-3</c:v>
                </c:pt>
                <c:pt idx="7222">
                  <c:v>1.15E-3</c:v>
                </c:pt>
                <c:pt idx="7223">
                  <c:v>1.15E-3</c:v>
                </c:pt>
                <c:pt idx="7224">
                  <c:v>1.15E-3</c:v>
                </c:pt>
                <c:pt idx="7225">
                  <c:v>1.15E-3</c:v>
                </c:pt>
                <c:pt idx="7226">
                  <c:v>1.15E-3</c:v>
                </c:pt>
                <c:pt idx="7227">
                  <c:v>1.14E-3</c:v>
                </c:pt>
                <c:pt idx="7228">
                  <c:v>1.14E-3</c:v>
                </c:pt>
                <c:pt idx="7229">
                  <c:v>1.1299999999999999E-3</c:v>
                </c:pt>
                <c:pt idx="7230">
                  <c:v>1.1299999999999999E-3</c:v>
                </c:pt>
                <c:pt idx="7231">
                  <c:v>1.1200000000000001E-3</c:v>
                </c:pt>
                <c:pt idx="7232">
                  <c:v>1.1100000000000001E-3</c:v>
                </c:pt>
                <c:pt idx="7233">
                  <c:v>1.1100000000000001E-3</c:v>
                </c:pt>
                <c:pt idx="7234">
                  <c:v>1.1000000000000001E-3</c:v>
                </c:pt>
                <c:pt idx="7235">
                  <c:v>1.1000000000000001E-3</c:v>
                </c:pt>
                <c:pt idx="7236">
                  <c:v>1.09E-3</c:v>
                </c:pt>
                <c:pt idx="7237">
                  <c:v>1.09E-3</c:v>
                </c:pt>
                <c:pt idx="7238">
                  <c:v>1.09E-3</c:v>
                </c:pt>
                <c:pt idx="7239">
                  <c:v>1.09E-3</c:v>
                </c:pt>
                <c:pt idx="7240">
                  <c:v>1.09E-3</c:v>
                </c:pt>
                <c:pt idx="7241">
                  <c:v>1.09E-3</c:v>
                </c:pt>
                <c:pt idx="7242">
                  <c:v>1.09E-3</c:v>
                </c:pt>
                <c:pt idx="7243">
                  <c:v>1.09E-3</c:v>
                </c:pt>
                <c:pt idx="7244">
                  <c:v>1.09E-3</c:v>
                </c:pt>
                <c:pt idx="7245">
                  <c:v>1.1000000000000001E-3</c:v>
                </c:pt>
                <c:pt idx="7246">
                  <c:v>1.1000000000000001E-3</c:v>
                </c:pt>
                <c:pt idx="7247">
                  <c:v>1.1000000000000001E-3</c:v>
                </c:pt>
                <c:pt idx="7248">
                  <c:v>1.1000000000000001E-3</c:v>
                </c:pt>
                <c:pt idx="7249">
                  <c:v>1.1100000000000001E-3</c:v>
                </c:pt>
                <c:pt idx="7250">
                  <c:v>1.1100000000000001E-3</c:v>
                </c:pt>
                <c:pt idx="7251">
                  <c:v>1.1100000000000001E-3</c:v>
                </c:pt>
                <c:pt idx="7252">
                  <c:v>1.1200000000000001E-3</c:v>
                </c:pt>
                <c:pt idx="7253">
                  <c:v>1.1200000000000001E-3</c:v>
                </c:pt>
                <c:pt idx="7254">
                  <c:v>1.1200000000000001E-3</c:v>
                </c:pt>
                <c:pt idx="7255">
                  <c:v>1.1299999999999999E-3</c:v>
                </c:pt>
                <c:pt idx="7256">
                  <c:v>1.1299999999999999E-3</c:v>
                </c:pt>
                <c:pt idx="7257">
                  <c:v>1.1299999999999999E-3</c:v>
                </c:pt>
                <c:pt idx="7258">
                  <c:v>1.14E-3</c:v>
                </c:pt>
                <c:pt idx="7259">
                  <c:v>1.14E-3</c:v>
                </c:pt>
                <c:pt idx="7260">
                  <c:v>1.14E-3</c:v>
                </c:pt>
                <c:pt idx="7261">
                  <c:v>1.15E-3</c:v>
                </c:pt>
                <c:pt idx="7262">
                  <c:v>1.15E-3</c:v>
                </c:pt>
                <c:pt idx="7263">
                  <c:v>1.16E-3</c:v>
                </c:pt>
                <c:pt idx="7264">
                  <c:v>1.16E-3</c:v>
                </c:pt>
                <c:pt idx="7265">
                  <c:v>1.16E-3</c:v>
                </c:pt>
                <c:pt idx="7266">
                  <c:v>1.16E-3</c:v>
                </c:pt>
                <c:pt idx="7267">
                  <c:v>1.16E-3</c:v>
                </c:pt>
                <c:pt idx="7268">
                  <c:v>1.17E-3</c:v>
                </c:pt>
                <c:pt idx="7269">
                  <c:v>1.17E-3</c:v>
                </c:pt>
                <c:pt idx="7270">
                  <c:v>1.17E-3</c:v>
                </c:pt>
                <c:pt idx="7271">
                  <c:v>1.17E-3</c:v>
                </c:pt>
                <c:pt idx="7272">
                  <c:v>1.16E-3</c:v>
                </c:pt>
                <c:pt idx="7273">
                  <c:v>1.16E-3</c:v>
                </c:pt>
                <c:pt idx="7274">
                  <c:v>1.16E-3</c:v>
                </c:pt>
                <c:pt idx="7275">
                  <c:v>1.16E-3</c:v>
                </c:pt>
                <c:pt idx="7276">
                  <c:v>1.15E-3</c:v>
                </c:pt>
                <c:pt idx="7277">
                  <c:v>1.15E-3</c:v>
                </c:pt>
                <c:pt idx="7278">
                  <c:v>1.14E-3</c:v>
                </c:pt>
                <c:pt idx="7279">
                  <c:v>1.14E-3</c:v>
                </c:pt>
                <c:pt idx="7280">
                  <c:v>1.14E-3</c:v>
                </c:pt>
                <c:pt idx="7281">
                  <c:v>1.1299999999999999E-3</c:v>
                </c:pt>
                <c:pt idx="7282">
                  <c:v>1.1299999999999999E-3</c:v>
                </c:pt>
                <c:pt idx="7283">
                  <c:v>1.1299999999999999E-3</c:v>
                </c:pt>
                <c:pt idx="7284">
                  <c:v>1.1299999999999999E-3</c:v>
                </c:pt>
                <c:pt idx="7285">
                  <c:v>1.1299999999999999E-3</c:v>
                </c:pt>
                <c:pt idx="7286">
                  <c:v>1.1299999999999999E-3</c:v>
                </c:pt>
                <c:pt idx="7287">
                  <c:v>1.1299999999999999E-3</c:v>
                </c:pt>
                <c:pt idx="7288">
                  <c:v>1.14E-3</c:v>
                </c:pt>
                <c:pt idx="7289">
                  <c:v>1.14E-3</c:v>
                </c:pt>
                <c:pt idx="7290">
                  <c:v>1.14E-3</c:v>
                </c:pt>
                <c:pt idx="7291">
                  <c:v>1.14E-3</c:v>
                </c:pt>
                <c:pt idx="7292">
                  <c:v>1.14E-3</c:v>
                </c:pt>
                <c:pt idx="7293">
                  <c:v>1.14E-3</c:v>
                </c:pt>
                <c:pt idx="7294">
                  <c:v>1.14E-3</c:v>
                </c:pt>
                <c:pt idx="7295">
                  <c:v>1.14E-3</c:v>
                </c:pt>
                <c:pt idx="7296">
                  <c:v>1.1299999999999999E-3</c:v>
                </c:pt>
                <c:pt idx="7297">
                  <c:v>1.1299999999999999E-3</c:v>
                </c:pt>
                <c:pt idx="7298">
                  <c:v>1.1299999999999999E-3</c:v>
                </c:pt>
                <c:pt idx="7299">
                  <c:v>1.1200000000000001E-3</c:v>
                </c:pt>
                <c:pt idx="7300">
                  <c:v>1.1200000000000001E-3</c:v>
                </c:pt>
                <c:pt idx="7301">
                  <c:v>1.1100000000000001E-3</c:v>
                </c:pt>
                <c:pt idx="7302">
                  <c:v>1.1100000000000001E-3</c:v>
                </c:pt>
                <c:pt idx="7303">
                  <c:v>1.1000000000000001E-3</c:v>
                </c:pt>
                <c:pt idx="7304">
                  <c:v>1.1000000000000001E-3</c:v>
                </c:pt>
                <c:pt idx="7305">
                  <c:v>1.1000000000000001E-3</c:v>
                </c:pt>
                <c:pt idx="7306">
                  <c:v>1.1000000000000001E-3</c:v>
                </c:pt>
                <c:pt idx="7307">
                  <c:v>1.1000000000000001E-3</c:v>
                </c:pt>
                <c:pt idx="7308">
                  <c:v>1.1100000000000001E-3</c:v>
                </c:pt>
                <c:pt idx="7309">
                  <c:v>1.1100000000000001E-3</c:v>
                </c:pt>
                <c:pt idx="7310">
                  <c:v>1.1100000000000001E-3</c:v>
                </c:pt>
                <c:pt idx="7311">
                  <c:v>1.1100000000000001E-3</c:v>
                </c:pt>
                <c:pt idx="7312">
                  <c:v>1.1200000000000001E-3</c:v>
                </c:pt>
                <c:pt idx="7313">
                  <c:v>1.1200000000000001E-3</c:v>
                </c:pt>
                <c:pt idx="7314">
                  <c:v>1.1200000000000001E-3</c:v>
                </c:pt>
                <c:pt idx="7315">
                  <c:v>1.1200000000000001E-3</c:v>
                </c:pt>
                <c:pt idx="7316">
                  <c:v>1.1200000000000001E-3</c:v>
                </c:pt>
                <c:pt idx="7317">
                  <c:v>1.1200000000000001E-3</c:v>
                </c:pt>
                <c:pt idx="7318">
                  <c:v>1.1200000000000001E-3</c:v>
                </c:pt>
                <c:pt idx="7319">
                  <c:v>1.1200000000000001E-3</c:v>
                </c:pt>
                <c:pt idx="7320">
                  <c:v>1.1200000000000001E-3</c:v>
                </c:pt>
                <c:pt idx="7321">
                  <c:v>1.1200000000000001E-3</c:v>
                </c:pt>
                <c:pt idx="7322">
                  <c:v>1.1200000000000001E-3</c:v>
                </c:pt>
                <c:pt idx="7323">
                  <c:v>1.1200000000000001E-3</c:v>
                </c:pt>
                <c:pt idx="7324">
                  <c:v>1.1200000000000001E-3</c:v>
                </c:pt>
                <c:pt idx="7325">
                  <c:v>1.1200000000000001E-3</c:v>
                </c:pt>
                <c:pt idx="7326">
                  <c:v>1.1299999999999999E-3</c:v>
                </c:pt>
                <c:pt idx="7327">
                  <c:v>1.1299999999999999E-3</c:v>
                </c:pt>
                <c:pt idx="7328">
                  <c:v>1.14E-3</c:v>
                </c:pt>
                <c:pt idx="7329">
                  <c:v>1.14E-3</c:v>
                </c:pt>
                <c:pt idx="7330">
                  <c:v>1.15E-3</c:v>
                </c:pt>
                <c:pt idx="7331">
                  <c:v>1.15E-3</c:v>
                </c:pt>
                <c:pt idx="7332">
                  <c:v>1.16E-3</c:v>
                </c:pt>
                <c:pt idx="7333">
                  <c:v>1.16E-3</c:v>
                </c:pt>
                <c:pt idx="7334">
                  <c:v>1.17E-3</c:v>
                </c:pt>
                <c:pt idx="7335">
                  <c:v>1.17E-3</c:v>
                </c:pt>
                <c:pt idx="7336">
                  <c:v>1.17E-3</c:v>
                </c:pt>
                <c:pt idx="7337">
                  <c:v>1.1799999999999998E-3</c:v>
                </c:pt>
                <c:pt idx="7338">
                  <c:v>1.1799999999999998E-3</c:v>
                </c:pt>
                <c:pt idx="7339">
                  <c:v>1.1799999999999998E-3</c:v>
                </c:pt>
                <c:pt idx="7340">
                  <c:v>1.17E-3</c:v>
                </c:pt>
                <c:pt idx="7341">
                  <c:v>1.17E-3</c:v>
                </c:pt>
                <c:pt idx="7342">
                  <c:v>1.17E-3</c:v>
                </c:pt>
                <c:pt idx="7343">
                  <c:v>1.17E-3</c:v>
                </c:pt>
                <c:pt idx="7344">
                  <c:v>1.17E-3</c:v>
                </c:pt>
                <c:pt idx="7345">
                  <c:v>1.17E-3</c:v>
                </c:pt>
                <c:pt idx="7346">
                  <c:v>1.17E-3</c:v>
                </c:pt>
                <c:pt idx="7347">
                  <c:v>1.17E-3</c:v>
                </c:pt>
                <c:pt idx="7348">
                  <c:v>1.17E-3</c:v>
                </c:pt>
                <c:pt idx="7349">
                  <c:v>1.17E-3</c:v>
                </c:pt>
                <c:pt idx="7350">
                  <c:v>1.17E-3</c:v>
                </c:pt>
                <c:pt idx="7351">
                  <c:v>1.17E-3</c:v>
                </c:pt>
                <c:pt idx="7352">
                  <c:v>1.17E-3</c:v>
                </c:pt>
                <c:pt idx="7353">
                  <c:v>1.17E-3</c:v>
                </c:pt>
                <c:pt idx="7354">
                  <c:v>1.17E-3</c:v>
                </c:pt>
                <c:pt idx="7355">
                  <c:v>1.17E-3</c:v>
                </c:pt>
                <c:pt idx="7356">
                  <c:v>1.16E-3</c:v>
                </c:pt>
                <c:pt idx="7357">
                  <c:v>1.16E-3</c:v>
                </c:pt>
                <c:pt idx="7358">
                  <c:v>1.16E-3</c:v>
                </c:pt>
                <c:pt idx="7359">
                  <c:v>1.16E-3</c:v>
                </c:pt>
                <c:pt idx="7360">
                  <c:v>1.16E-3</c:v>
                </c:pt>
                <c:pt idx="7361">
                  <c:v>1.16E-3</c:v>
                </c:pt>
                <c:pt idx="7362">
                  <c:v>1.15E-3</c:v>
                </c:pt>
                <c:pt idx="7363">
                  <c:v>1.15E-3</c:v>
                </c:pt>
                <c:pt idx="7364">
                  <c:v>1.15E-3</c:v>
                </c:pt>
                <c:pt idx="7365">
                  <c:v>1.14E-3</c:v>
                </c:pt>
                <c:pt idx="7366">
                  <c:v>1.14E-3</c:v>
                </c:pt>
                <c:pt idx="7367">
                  <c:v>1.14E-3</c:v>
                </c:pt>
                <c:pt idx="7368">
                  <c:v>1.1299999999999999E-3</c:v>
                </c:pt>
                <c:pt idx="7369">
                  <c:v>1.1299999999999999E-3</c:v>
                </c:pt>
                <c:pt idx="7370">
                  <c:v>1.1299999999999999E-3</c:v>
                </c:pt>
                <c:pt idx="7371">
                  <c:v>1.1299999999999999E-3</c:v>
                </c:pt>
                <c:pt idx="7372">
                  <c:v>1.1299999999999999E-3</c:v>
                </c:pt>
                <c:pt idx="7373">
                  <c:v>1.1299999999999999E-3</c:v>
                </c:pt>
                <c:pt idx="7374">
                  <c:v>1.1299999999999999E-3</c:v>
                </c:pt>
                <c:pt idx="7375">
                  <c:v>1.1299999999999999E-3</c:v>
                </c:pt>
                <c:pt idx="7376">
                  <c:v>1.1299999999999999E-3</c:v>
                </c:pt>
                <c:pt idx="7377">
                  <c:v>1.1299999999999999E-3</c:v>
                </c:pt>
                <c:pt idx="7378">
                  <c:v>1.1299999999999999E-3</c:v>
                </c:pt>
                <c:pt idx="7379">
                  <c:v>1.1299999999999999E-3</c:v>
                </c:pt>
                <c:pt idx="7380">
                  <c:v>1.1299999999999999E-3</c:v>
                </c:pt>
                <c:pt idx="7381">
                  <c:v>1.1299999999999999E-3</c:v>
                </c:pt>
                <c:pt idx="7382">
                  <c:v>1.1299999999999999E-3</c:v>
                </c:pt>
                <c:pt idx="7383">
                  <c:v>1.1299999999999999E-3</c:v>
                </c:pt>
                <c:pt idx="7384">
                  <c:v>1.1299999999999999E-3</c:v>
                </c:pt>
                <c:pt idx="7385">
                  <c:v>1.1299999999999999E-3</c:v>
                </c:pt>
                <c:pt idx="7386">
                  <c:v>1.1299999999999999E-3</c:v>
                </c:pt>
                <c:pt idx="7387">
                  <c:v>1.1299999999999999E-3</c:v>
                </c:pt>
                <c:pt idx="7388">
                  <c:v>1.1299999999999999E-3</c:v>
                </c:pt>
                <c:pt idx="7389">
                  <c:v>1.1299999999999999E-3</c:v>
                </c:pt>
                <c:pt idx="7390">
                  <c:v>1.1299999999999999E-3</c:v>
                </c:pt>
                <c:pt idx="7391">
                  <c:v>1.1299999999999999E-3</c:v>
                </c:pt>
                <c:pt idx="7392">
                  <c:v>1.1299999999999999E-3</c:v>
                </c:pt>
                <c:pt idx="7393">
                  <c:v>1.1299999999999999E-3</c:v>
                </c:pt>
                <c:pt idx="7394">
                  <c:v>1.1299999999999999E-3</c:v>
                </c:pt>
                <c:pt idx="7395">
                  <c:v>1.1299999999999999E-3</c:v>
                </c:pt>
                <c:pt idx="7396">
                  <c:v>1.1299999999999999E-3</c:v>
                </c:pt>
                <c:pt idx="7397">
                  <c:v>1.1299999999999999E-3</c:v>
                </c:pt>
                <c:pt idx="7398">
                  <c:v>1.1299999999999999E-3</c:v>
                </c:pt>
                <c:pt idx="7399">
                  <c:v>1.14E-3</c:v>
                </c:pt>
                <c:pt idx="7400">
                  <c:v>1.14E-3</c:v>
                </c:pt>
                <c:pt idx="7401">
                  <c:v>1.14E-3</c:v>
                </c:pt>
                <c:pt idx="7402">
                  <c:v>1.15E-3</c:v>
                </c:pt>
                <c:pt idx="7403">
                  <c:v>1.15E-3</c:v>
                </c:pt>
                <c:pt idx="7404">
                  <c:v>1.15E-3</c:v>
                </c:pt>
                <c:pt idx="7405">
                  <c:v>1.15E-3</c:v>
                </c:pt>
                <c:pt idx="7406">
                  <c:v>1.15E-3</c:v>
                </c:pt>
                <c:pt idx="7407">
                  <c:v>1.15E-3</c:v>
                </c:pt>
                <c:pt idx="7408">
                  <c:v>1.15E-3</c:v>
                </c:pt>
                <c:pt idx="7409">
                  <c:v>1.15E-3</c:v>
                </c:pt>
                <c:pt idx="7410">
                  <c:v>1.15E-3</c:v>
                </c:pt>
                <c:pt idx="7411">
                  <c:v>1.15E-3</c:v>
                </c:pt>
                <c:pt idx="7412">
                  <c:v>1.15E-3</c:v>
                </c:pt>
                <c:pt idx="7413">
                  <c:v>1.15E-3</c:v>
                </c:pt>
                <c:pt idx="7414">
                  <c:v>1.14E-3</c:v>
                </c:pt>
                <c:pt idx="7415">
                  <c:v>1.14E-3</c:v>
                </c:pt>
                <c:pt idx="7416">
                  <c:v>1.14E-3</c:v>
                </c:pt>
                <c:pt idx="7417">
                  <c:v>1.14E-3</c:v>
                </c:pt>
                <c:pt idx="7418">
                  <c:v>1.1299999999999999E-3</c:v>
                </c:pt>
                <c:pt idx="7419">
                  <c:v>1.1299999999999999E-3</c:v>
                </c:pt>
                <c:pt idx="7420">
                  <c:v>1.1299999999999999E-3</c:v>
                </c:pt>
                <c:pt idx="7421">
                  <c:v>1.1200000000000001E-3</c:v>
                </c:pt>
                <c:pt idx="7422">
                  <c:v>1.1200000000000001E-3</c:v>
                </c:pt>
                <c:pt idx="7423">
                  <c:v>1.1200000000000001E-3</c:v>
                </c:pt>
                <c:pt idx="7424">
                  <c:v>1.1200000000000001E-3</c:v>
                </c:pt>
                <c:pt idx="7425">
                  <c:v>1.1200000000000001E-3</c:v>
                </c:pt>
                <c:pt idx="7426">
                  <c:v>1.1200000000000001E-3</c:v>
                </c:pt>
                <c:pt idx="7427">
                  <c:v>1.1200000000000001E-3</c:v>
                </c:pt>
                <c:pt idx="7428">
                  <c:v>1.1200000000000001E-3</c:v>
                </c:pt>
                <c:pt idx="7429">
                  <c:v>1.1299999999999999E-3</c:v>
                </c:pt>
                <c:pt idx="7430">
                  <c:v>1.1299999999999999E-3</c:v>
                </c:pt>
                <c:pt idx="7431">
                  <c:v>1.1299999999999999E-3</c:v>
                </c:pt>
                <c:pt idx="7432">
                  <c:v>1.14E-3</c:v>
                </c:pt>
                <c:pt idx="7433">
                  <c:v>1.14E-3</c:v>
                </c:pt>
                <c:pt idx="7434">
                  <c:v>1.14E-3</c:v>
                </c:pt>
                <c:pt idx="7435">
                  <c:v>1.15E-3</c:v>
                </c:pt>
                <c:pt idx="7436">
                  <c:v>1.15E-3</c:v>
                </c:pt>
                <c:pt idx="7437">
                  <c:v>1.15E-3</c:v>
                </c:pt>
                <c:pt idx="7438">
                  <c:v>1.15E-3</c:v>
                </c:pt>
                <c:pt idx="7439">
                  <c:v>1.15E-3</c:v>
                </c:pt>
                <c:pt idx="7440">
                  <c:v>1.15E-3</c:v>
                </c:pt>
                <c:pt idx="7441">
                  <c:v>1.14E-3</c:v>
                </c:pt>
                <c:pt idx="7442">
                  <c:v>1.14E-3</c:v>
                </c:pt>
                <c:pt idx="7443">
                  <c:v>1.1299999999999999E-3</c:v>
                </c:pt>
                <c:pt idx="7444">
                  <c:v>1.1299999999999999E-3</c:v>
                </c:pt>
                <c:pt idx="7445">
                  <c:v>1.1200000000000001E-3</c:v>
                </c:pt>
                <c:pt idx="7446">
                  <c:v>1.1200000000000001E-3</c:v>
                </c:pt>
                <c:pt idx="7447">
                  <c:v>1.1100000000000001E-3</c:v>
                </c:pt>
                <c:pt idx="7448">
                  <c:v>1.1100000000000001E-3</c:v>
                </c:pt>
                <c:pt idx="7449">
                  <c:v>1.1100000000000001E-3</c:v>
                </c:pt>
                <c:pt idx="7450">
                  <c:v>1.1000000000000001E-3</c:v>
                </c:pt>
                <c:pt idx="7451">
                  <c:v>1.1000000000000001E-3</c:v>
                </c:pt>
                <c:pt idx="7452">
                  <c:v>1.1000000000000001E-3</c:v>
                </c:pt>
                <c:pt idx="7453">
                  <c:v>1.1000000000000001E-3</c:v>
                </c:pt>
                <c:pt idx="7454">
                  <c:v>1.1000000000000001E-3</c:v>
                </c:pt>
                <c:pt idx="7455">
                  <c:v>1.1100000000000001E-3</c:v>
                </c:pt>
                <c:pt idx="7456">
                  <c:v>1.1100000000000001E-3</c:v>
                </c:pt>
                <c:pt idx="7457">
                  <c:v>1.1100000000000001E-3</c:v>
                </c:pt>
                <c:pt idx="7458">
                  <c:v>1.1100000000000001E-3</c:v>
                </c:pt>
                <c:pt idx="7459">
                  <c:v>1.1200000000000001E-3</c:v>
                </c:pt>
                <c:pt idx="7460">
                  <c:v>1.1200000000000001E-3</c:v>
                </c:pt>
                <c:pt idx="7461">
                  <c:v>1.1200000000000001E-3</c:v>
                </c:pt>
                <c:pt idx="7462">
                  <c:v>1.1200000000000001E-3</c:v>
                </c:pt>
                <c:pt idx="7463">
                  <c:v>1.1200000000000001E-3</c:v>
                </c:pt>
                <c:pt idx="7464">
                  <c:v>1.1299999999999999E-3</c:v>
                </c:pt>
                <c:pt idx="7465">
                  <c:v>1.1299999999999999E-3</c:v>
                </c:pt>
                <c:pt idx="7466">
                  <c:v>1.1299999999999999E-3</c:v>
                </c:pt>
                <c:pt idx="7467">
                  <c:v>1.1299999999999999E-3</c:v>
                </c:pt>
                <c:pt idx="7468">
                  <c:v>1.14E-3</c:v>
                </c:pt>
                <c:pt idx="7469">
                  <c:v>1.14E-3</c:v>
                </c:pt>
                <c:pt idx="7470">
                  <c:v>1.14E-3</c:v>
                </c:pt>
                <c:pt idx="7471">
                  <c:v>1.15E-3</c:v>
                </c:pt>
                <c:pt idx="7472">
                  <c:v>1.15E-3</c:v>
                </c:pt>
                <c:pt idx="7473">
                  <c:v>1.15E-3</c:v>
                </c:pt>
                <c:pt idx="7474">
                  <c:v>1.16E-3</c:v>
                </c:pt>
                <c:pt idx="7475">
                  <c:v>1.16E-3</c:v>
                </c:pt>
                <c:pt idx="7476">
                  <c:v>1.16E-3</c:v>
                </c:pt>
                <c:pt idx="7477">
                  <c:v>1.16E-3</c:v>
                </c:pt>
                <c:pt idx="7478">
                  <c:v>1.16E-3</c:v>
                </c:pt>
                <c:pt idx="7479">
                  <c:v>1.16E-3</c:v>
                </c:pt>
                <c:pt idx="7480">
                  <c:v>1.16E-3</c:v>
                </c:pt>
                <c:pt idx="7481">
                  <c:v>1.16E-3</c:v>
                </c:pt>
                <c:pt idx="7482">
                  <c:v>1.16E-3</c:v>
                </c:pt>
                <c:pt idx="7483">
                  <c:v>1.15E-3</c:v>
                </c:pt>
                <c:pt idx="7484">
                  <c:v>1.15E-3</c:v>
                </c:pt>
                <c:pt idx="7485">
                  <c:v>1.15E-3</c:v>
                </c:pt>
                <c:pt idx="7486">
                  <c:v>1.15E-3</c:v>
                </c:pt>
                <c:pt idx="7487">
                  <c:v>1.14E-3</c:v>
                </c:pt>
                <c:pt idx="7488">
                  <c:v>1.14E-3</c:v>
                </c:pt>
                <c:pt idx="7489">
                  <c:v>1.14E-3</c:v>
                </c:pt>
                <c:pt idx="7490">
                  <c:v>1.14E-3</c:v>
                </c:pt>
                <c:pt idx="7491">
                  <c:v>1.14E-3</c:v>
                </c:pt>
                <c:pt idx="7492">
                  <c:v>1.14E-3</c:v>
                </c:pt>
                <c:pt idx="7493">
                  <c:v>1.14E-3</c:v>
                </c:pt>
                <c:pt idx="7494">
                  <c:v>1.14E-3</c:v>
                </c:pt>
                <c:pt idx="7495">
                  <c:v>1.14E-3</c:v>
                </c:pt>
                <c:pt idx="7496">
                  <c:v>1.14E-3</c:v>
                </c:pt>
                <c:pt idx="7497">
                  <c:v>1.14E-3</c:v>
                </c:pt>
                <c:pt idx="7498">
                  <c:v>1.14E-3</c:v>
                </c:pt>
                <c:pt idx="7499">
                  <c:v>1.14E-3</c:v>
                </c:pt>
                <c:pt idx="7500">
                  <c:v>1.14E-3</c:v>
                </c:pt>
                <c:pt idx="7501">
                  <c:v>1.14E-3</c:v>
                </c:pt>
                <c:pt idx="7502">
                  <c:v>1.14E-3</c:v>
                </c:pt>
                <c:pt idx="7503">
                  <c:v>1.14E-3</c:v>
                </c:pt>
                <c:pt idx="7504">
                  <c:v>1.1299999999999999E-3</c:v>
                </c:pt>
                <c:pt idx="7505">
                  <c:v>1.1299999999999999E-3</c:v>
                </c:pt>
                <c:pt idx="7506">
                  <c:v>1.1299999999999999E-3</c:v>
                </c:pt>
                <c:pt idx="7507">
                  <c:v>1.1200000000000001E-3</c:v>
                </c:pt>
                <c:pt idx="7508">
                  <c:v>1.1200000000000001E-3</c:v>
                </c:pt>
                <c:pt idx="7509">
                  <c:v>1.1200000000000001E-3</c:v>
                </c:pt>
                <c:pt idx="7510">
                  <c:v>1.1200000000000001E-3</c:v>
                </c:pt>
                <c:pt idx="7511">
                  <c:v>1.1200000000000001E-3</c:v>
                </c:pt>
                <c:pt idx="7512">
                  <c:v>1.1200000000000001E-3</c:v>
                </c:pt>
                <c:pt idx="7513">
                  <c:v>1.1200000000000001E-3</c:v>
                </c:pt>
                <c:pt idx="7514">
                  <c:v>1.1200000000000001E-3</c:v>
                </c:pt>
                <c:pt idx="7515">
                  <c:v>1.1200000000000001E-3</c:v>
                </c:pt>
                <c:pt idx="7516">
                  <c:v>1.1200000000000001E-3</c:v>
                </c:pt>
                <c:pt idx="7517">
                  <c:v>1.1200000000000001E-3</c:v>
                </c:pt>
                <c:pt idx="7518">
                  <c:v>1.1200000000000001E-3</c:v>
                </c:pt>
                <c:pt idx="7519">
                  <c:v>1.1200000000000001E-3</c:v>
                </c:pt>
                <c:pt idx="7520">
                  <c:v>1.1200000000000001E-3</c:v>
                </c:pt>
                <c:pt idx="7521">
                  <c:v>1.1200000000000001E-3</c:v>
                </c:pt>
                <c:pt idx="7522">
                  <c:v>1.1299999999999999E-3</c:v>
                </c:pt>
                <c:pt idx="7523">
                  <c:v>1.1299999999999999E-3</c:v>
                </c:pt>
                <c:pt idx="7524">
                  <c:v>1.1299999999999999E-3</c:v>
                </c:pt>
                <c:pt idx="7525">
                  <c:v>1.1299999999999999E-3</c:v>
                </c:pt>
                <c:pt idx="7526">
                  <c:v>1.1299999999999999E-3</c:v>
                </c:pt>
                <c:pt idx="7527">
                  <c:v>1.1299999999999999E-3</c:v>
                </c:pt>
                <c:pt idx="7528">
                  <c:v>1.1299999999999999E-3</c:v>
                </c:pt>
                <c:pt idx="7529">
                  <c:v>1.1299999999999999E-3</c:v>
                </c:pt>
                <c:pt idx="7530">
                  <c:v>1.1299999999999999E-3</c:v>
                </c:pt>
                <c:pt idx="7531">
                  <c:v>1.1299999999999999E-3</c:v>
                </c:pt>
                <c:pt idx="7532">
                  <c:v>1.1299999999999999E-3</c:v>
                </c:pt>
                <c:pt idx="7533">
                  <c:v>1.1299999999999999E-3</c:v>
                </c:pt>
                <c:pt idx="7534">
                  <c:v>1.14E-3</c:v>
                </c:pt>
                <c:pt idx="7535">
                  <c:v>1.14E-3</c:v>
                </c:pt>
                <c:pt idx="7536">
                  <c:v>1.14E-3</c:v>
                </c:pt>
                <c:pt idx="7537">
                  <c:v>1.14E-3</c:v>
                </c:pt>
                <c:pt idx="7538">
                  <c:v>1.14E-3</c:v>
                </c:pt>
                <c:pt idx="7539">
                  <c:v>1.14E-3</c:v>
                </c:pt>
                <c:pt idx="7540">
                  <c:v>1.14E-3</c:v>
                </c:pt>
                <c:pt idx="7541">
                  <c:v>1.14E-3</c:v>
                </c:pt>
                <c:pt idx="7542">
                  <c:v>1.1299999999999999E-3</c:v>
                </c:pt>
                <c:pt idx="7543">
                  <c:v>1.1299999999999999E-3</c:v>
                </c:pt>
                <c:pt idx="7544">
                  <c:v>1.1299999999999999E-3</c:v>
                </c:pt>
                <c:pt idx="7545">
                  <c:v>1.1200000000000001E-3</c:v>
                </c:pt>
                <c:pt idx="7546">
                  <c:v>1.1200000000000001E-3</c:v>
                </c:pt>
                <c:pt idx="7547">
                  <c:v>1.1100000000000001E-3</c:v>
                </c:pt>
                <c:pt idx="7548">
                  <c:v>1.1100000000000001E-3</c:v>
                </c:pt>
                <c:pt idx="7549">
                  <c:v>1.1100000000000001E-3</c:v>
                </c:pt>
                <c:pt idx="7550">
                  <c:v>1.1000000000000001E-3</c:v>
                </c:pt>
                <c:pt idx="7551">
                  <c:v>1.1000000000000001E-3</c:v>
                </c:pt>
                <c:pt idx="7552">
                  <c:v>1.1000000000000001E-3</c:v>
                </c:pt>
                <c:pt idx="7553">
                  <c:v>1.09E-3</c:v>
                </c:pt>
                <c:pt idx="7554">
                  <c:v>1.09E-3</c:v>
                </c:pt>
                <c:pt idx="7555">
                  <c:v>1.09E-3</c:v>
                </c:pt>
                <c:pt idx="7556">
                  <c:v>1.09E-3</c:v>
                </c:pt>
                <c:pt idx="7557">
                  <c:v>1.09E-3</c:v>
                </c:pt>
                <c:pt idx="7558">
                  <c:v>1.09E-3</c:v>
                </c:pt>
                <c:pt idx="7559">
                  <c:v>1.09E-3</c:v>
                </c:pt>
                <c:pt idx="7560">
                  <c:v>1.09E-3</c:v>
                </c:pt>
                <c:pt idx="7561">
                  <c:v>1.09E-3</c:v>
                </c:pt>
                <c:pt idx="7562">
                  <c:v>1.08E-3</c:v>
                </c:pt>
                <c:pt idx="7563">
                  <c:v>1.08E-3</c:v>
                </c:pt>
                <c:pt idx="7564">
                  <c:v>1.08E-3</c:v>
                </c:pt>
                <c:pt idx="7565">
                  <c:v>1.07E-3</c:v>
                </c:pt>
                <c:pt idx="7566">
                  <c:v>1.06E-3</c:v>
                </c:pt>
                <c:pt idx="7567">
                  <c:v>1.06E-3</c:v>
                </c:pt>
                <c:pt idx="7568">
                  <c:v>1.0499999999999999E-3</c:v>
                </c:pt>
                <c:pt idx="7569">
                  <c:v>1.0399999999999999E-3</c:v>
                </c:pt>
                <c:pt idx="7570">
                  <c:v>1.0299999999999999E-3</c:v>
                </c:pt>
                <c:pt idx="7571">
                  <c:v>1.0199999999999999E-3</c:v>
                </c:pt>
                <c:pt idx="7572">
                  <c:v>1.01E-3</c:v>
                </c:pt>
                <c:pt idx="7573">
                  <c:v>1.01E-3</c:v>
                </c:pt>
                <c:pt idx="7574">
                  <c:v>1E-3</c:v>
                </c:pt>
                <c:pt idx="7575">
                  <c:v>9.8999999999999999E-4</c:v>
                </c:pt>
                <c:pt idx="7576">
                  <c:v>9.7999999999999997E-4</c:v>
                </c:pt>
                <c:pt idx="7577">
                  <c:v>9.7999999999999997E-4</c:v>
                </c:pt>
                <c:pt idx="7578">
                  <c:v>9.7000000000000005E-4</c:v>
                </c:pt>
                <c:pt idx="7579">
                  <c:v>9.7000000000000005E-4</c:v>
                </c:pt>
                <c:pt idx="7580">
                  <c:v>9.7000000000000005E-4</c:v>
                </c:pt>
                <c:pt idx="7581">
                  <c:v>9.7000000000000005E-4</c:v>
                </c:pt>
                <c:pt idx="7582">
                  <c:v>9.7000000000000005E-4</c:v>
                </c:pt>
                <c:pt idx="7583">
                  <c:v>9.7000000000000005E-4</c:v>
                </c:pt>
                <c:pt idx="7584">
                  <c:v>9.7000000000000005E-4</c:v>
                </c:pt>
                <c:pt idx="7585">
                  <c:v>9.7000000000000005E-4</c:v>
                </c:pt>
                <c:pt idx="7586">
                  <c:v>9.7000000000000005E-4</c:v>
                </c:pt>
                <c:pt idx="7587">
                  <c:v>9.7999999999999997E-4</c:v>
                </c:pt>
                <c:pt idx="7588">
                  <c:v>9.7999999999999997E-4</c:v>
                </c:pt>
                <c:pt idx="7589">
                  <c:v>9.7999999999999997E-4</c:v>
                </c:pt>
                <c:pt idx="7590">
                  <c:v>9.8999999999999999E-4</c:v>
                </c:pt>
                <c:pt idx="7591">
                  <c:v>9.8999999999999999E-4</c:v>
                </c:pt>
                <c:pt idx="7592">
                  <c:v>1E-3</c:v>
                </c:pt>
                <c:pt idx="7593">
                  <c:v>1E-3</c:v>
                </c:pt>
                <c:pt idx="7594">
                  <c:v>1E-3</c:v>
                </c:pt>
                <c:pt idx="7595">
                  <c:v>1.01E-3</c:v>
                </c:pt>
                <c:pt idx="7596">
                  <c:v>1.01E-3</c:v>
                </c:pt>
                <c:pt idx="7597">
                  <c:v>1.01E-3</c:v>
                </c:pt>
                <c:pt idx="7598">
                  <c:v>1.0199999999999999E-3</c:v>
                </c:pt>
                <c:pt idx="7599">
                  <c:v>1.0199999999999999E-3</c:v>
                </c:pt>
                <c:pt idx="7600">
                  <c:v>1.0199999999999999E-3</c:v>
                </c:pt>
                <c:pt idx="7601">
                  <c:v>1.0199999999999999E-3</c:v>
                </c:pt>
                <c:pt idx="7602">
                  <c:v>1.0199999999999999E-3</c:v>
                </c:pt>
                <c:pt idx="7603">
                  <c:v>1.0299999999999999E-3</c:v>
                </c:pt>
                <c:pt idx="7604">
                  <c:v>1.0299999999999999E-3</c:v>
                </c:pt>
                <c:pt idx="7605">
                  <c:v>1.0299999999999999E-3</c:v>
                </c:pt>
                <c:pt idx="7606">
                  <c:v>1.0299999999999999E-3</c:v>
                </c:pt>
                <c:pt idx="7607">
                  <c:v>1.0299999999999999E-3</c:v>
                </c:pt>
                <c:pt idx="7608">
                  <c:v>1.0199999999999999E-3</c:v>
                </c:pt>
                <c:pt idx="7609">
                  <c:v>1.0199999999999999E-3</c:v>
                </c:pt>
                <c:pt idx="7610">
                  <c:v>1.0199999999999999E-3</c:v>
                </c:pt>
                <c:pt idx="7611">
                  <c:v>1.0199999999999999E-3</c:v>
                </c:pt>
                <c:pt idx="7612">
                  <c:v>1.01E-3</c:v>
                </c:pt>
                <c:pt idx="7613">
                  <c:v>1.01E-3</c:v>
                </c:pt>
                <c:pt idx="7614">
                  <c:v>1E-3</c:v>
                </c:pt>
                <c:pt idx="7615">
                  <c:v>1E-3</c:v>
                </c:pt>
                <c:pt idx="7616">
                  <c:v>9.8999999999999999E-4</c:v>
                </c:pt>
                <c:pt idx="7617">
                  <c:v>9.8999999999999999E-4</c:v>
                </c:pt>
                <c:pt idx="7618">
                  <c:v>9.7999999999999997E-4</c:v>
                </c:pt>
                <c:pt idx="7619">
                  <c:v>9.7999999999999997E-4</c:v>
                </c:pt>
                <c:pt idx="7620">
                  <c:v>9.7000000000000005E-4</c:v>
                </c:pt>
                <c:pt idx="7621">
                  <c:v>9.6000000000000002E-4</c:v>
                </c:pt>
                <c:pt idx="7622">
                  <c:v>9.6000000000000002E-4</c:v>
                </c:pt>
                <c:pt idx="7623">
                  <c:v>9.5E-4</c:v>
                </c:pt>
                <c:pt idx="7624">
                  <c:v>9.5E-4</c:v>
                </c:pt>
                <c:pt idx="7625">
                  <c:v>9.5E-4</c:v>
                </c:pt>
                <c:pt idx="7626">
                  <c:v>9.5E-4</c:v>
                </c:pt>
                <c:pt idx="7627">
                  <c:v>9.3999999999999997E-4</c:v>
                </c:pt>
                <c:pt idx="7628">
                  <c:v>9.3999999999999997E-4</c:v>
                </c:pt>
                <c:pt idx="7629">
                  <c:v>9.3999999999999997E-4</c:v>
                </c:pt>
                <c:pt idx="7630">
                  <c:v>9.3999999999999997E-4</c:v>
                </c:pt>
                <c:pt idx="7631">
                  <c:v>9.5E-4</c:v>
                </c:pt>
                <c:pt idx="7632">
                  <c:v>9.5E-4</c:v>
                </c:pt>
                <c:pt idx="7633">
                  <c:v>9.5E-4</c:v>
                </c:pt>
                <c:pt idx="7634">
                  <c:v>9.5E-4</c:v>
                </c:pt>
                <c:pt idx="7635">
                  <c:v>9.6000000000000002E-4</c:v>
                </c:pt>
                <c:pt idx="7636">
                  <c:v>9.6000000000000002E-4</c:v>
                </c:pt>
                <c:pt idx="7637">
                  <c:v>9.7000000000000005E-4</c:v>
                </c:pt>
                <c:pt idx="7638">
                  <c:v>9.7000000000000005E-4</c:v>
                </c:pt>
                <c:pt idx="7639">
                  <c:v>9.7000000000000005E-4</c:v>
                </c:pt>
                <c:pt idx="7640">
                  <c:v>9.7999999999999997E-4</c:v>
                </c:pt>
                <c:pt idx="7641">
                  <c:v>9.7999999999999997E-4</c:v>
                </c:pt>
                <c:pt idx="7642">
                  <c:v>9.7999999999999997E-4</c:v>
                </c:pt>
                <c:pt idx="7643">
                  <c:v>9.7999999999999997E-4</c:v>
                </c:pt>
                <c:pt idx="7644">
                  <c:v>9.7999999999999997E-4</c:v>
                </c:pt>
                <c:pt idx="7645">
                  <c:v>9.7999999999999997E-4</c:v>
                </c:pt>
                <c:pt idx="7646">
                  <c:v>9.7999999999999997E-4</c:v>
                </c:pt>
                <c:pt idx="7647">
                  <c:v>9.7999999999999997E-4</c:v>
                </c:pt>
                <c:pt idx="7648">
                  <c:v>9.7999999999999997E-4</c:v>
                </c:pt>
                <c:pt idx="7649">
                  <c:v>9.7999999999999997E-4</c:v>
                </c:pt>
                <c:pt idx="7650">
                  <c:v>9.7999999999999997E-4</c:v>
                </c:pt>
                <c:pt idx="7651">
                  <c:v>9.7999999999999997E-4</c:v>
                </c:pt>
                <c:pt idx="7652">
                  <c:v>9.7000000000000005E-4</c:v>
                </c:pt>
                <c:pt idx="7653">
                  <c:v>9.7000000000000005E-4</c:v>
                </c:pt>
                <c:pt idx="7654">
                  <c:v>9.7000000000000005E-4</c:v>
                </c:pt>
                <c:pt idx="7655">
                  <c:v>9.6000000000000002E-4</c:v>
                </c:pt>
                <c:pt idx="7656">
                  <c:v>9.6000000000000002E-4</c:v>
                </c:pt>
                <c:pt idx="7657">
                  <c:v>9.6000000000000002E-4</c:v>
                </c:pt>
                <c:pt idx="7658">
                  <c:v>9.5E-4</c:v>
                </c:pt>
                <c:pt idx="7659">
                  <c:v>9.3999999999999997E-4</c:v>
                </c:pt>
                <c:pt idx="7660">
                  <c:v>9.3999999999999997E-4</c:v>
                </c:pt>
                <c:pt idx="7661">
                  <c:v>9.2999999999999995E-4</c:v>
                </c:pt>
                <c:pt idx="7662">
                  <c:v>9.2000000000000003E-4</c:v>
                </c:pt>
                <c:pt idx="7663">
                  <c:v>9.1E-4</c:v>
                </c:pt>
                <c:pt idx="7664">
                  <c:v>9.1E-4</c:v>
                </c:pt>
                <c:pt idx="7665">
                  <c:v>8.9999999999999998E-4</c:v>
                </c:pt>
                <c:pt idx="7666">
                  <c:v>8.8999999999999995E-4</c:v>
                </c:pt>
                <c:pt idx="7667">
                  <c:v>8.8999999999999995E-4</c:v>
                </c:pt>
                <c:pt idx="7668">
                  <c:v>8.7999999999999992E-4</c:v>
                </c:pt>
                <c:pt idx="7669">
                  <c:v>8.7999999999999992E-4</c:v>
                </c:pt>
                <c:pt idx="7670">
                  <c:v>8.7999999999999992E-4</c:v>
                </c:pt>
                <c:pt idx="7671">
                  <c:v>8.7999999999999992E-4</c:v>
                </c:pt>
                <c:pt idx="7672">
                  <c:v>8.7999999999999992E-4</c:v>
                </c:pt>
                <c:pt idx="7673">
                  <c:v>8.7999999999999992E-4</c:v>
                </c:pt>
                <c:pt idx="7674">
                  <c:v>8.7999999999999992E-4</c:v>
                </c:pt>
                <c:pt idx="7675">
                  <c:v>8.8999999999999995E-4</c:v>
                </c:pt>
                <c:pt idx="7676">
                  <c:v>8.8999999999999995E-4</c:v>
                </c:pt>
                <c:pt idx="7677">
                  <c:v>8.8999999999999995E-4</c:v>
                </c:pt>
                <c:pt idx="7678">
                  <c:v>8.9999999999999998E-4</c:v>
                </c:pt>
                <c:pt idx="7679">
                  <c:v>8.9999999999999998E-4</c:v>
                </c:pt>
                <c:pt idx="7680">
                  <c:v>8.9999999999999998E-4</c:v>
                </c:pt>
                <c:pt idx="7681">
                  <c:v>8.9999999999999998E-4</c:v>
                </c:pt>
                <c:pt idx="7682">
                  <c:v>8.9999999999999998E-4</c:v>
                </c:pt>
                <c:pt idx="7683">
                  <c:v>8.9999999999999998E-4</c:v>
                </c:pt>
                <c:pt idx="7684">
                  <c:v>8.9999999999999998E-4</c:v>
                </c:pt>
                <c:pt idx="7685">
                  <c:v>8.8999999999999995E-4</c:v>
                </c:pt>
                <c:pt idx="7686">
                  <c:v>8.8999999999999995E-4</c:v>
                </c:pt>
                <c:pt idx="7687">
                  <c:v>8.8999999999999995E-4</c:v>
                </c:pt>
                <c:pt idx="7688">
                  <c:v>8.8999999999999995E-4</c:v>
                </c:pt>
                <c:pt idx="7689">
                  <c:v>8.7999999999999992E-4</c:v>
                </c:pt>
                <c:pt idx="7690">
                  <c:v>8.7999999999999992E-4</c:v>
                </c:pt>
                <c:pt idx="7691">
                  <c:v>8.7999999999999992E-4</c:v>
                </c:pt>
                <c:pt idx="7692">
                  <c:v>8.699999999999999E-4</c:v>
                </c:pt>
                <c:pt idx="7693">
                  <c:v>8.699999999999999E-4</c:v>
                </c:pt>
                <c:pt idx="7694">
                  <c:v>8.699999999999999E-4</c:v>
                </c:pt>
                <c:pt idx="7695">
                  <c:v>8.699999999999999E-4</c:v>
                </c:pt>
                <c:pt idx="7696">
                  <c:v>8.5999999999999998E-4</c:v>
                </c:pt>
                <c:pt idx="7697">
                  <c:v>8.5999999999999998E-4</c:v>
                </c:pt>
                <c:pt idx="7698">
                  <c:v>8.5999999999999998E-4</c:v>
                </c:pt>
                <c:pt idx="7699">
                  <c:v>8.5000000000000006E-4</c:v>
                </c:pt>
                <c:pt idx="7700">
                  <c:v>8.5000000000000006E-4</c:v>
                </c:pt>
                <c:pt idx="7701">
                  <c:v>8.5000000000000006E-4</c:v>
                </c:pt>
                <c:pt idx="7702">
                  <c:v>8.5000000000000006E-4</c:v>
                </c:pt>
                <c:pt idx="7703">
                  <c:v>8.4000000000000003E-4</c:v>
                </c:pt>
                <c:pt idx="7704">
                  <c:v>8.4000000000000003E-4</c:v>
                </c:pt>
                <c:pt idx="7705">
                  <c:v>8.4000000000000003E-4</c:v>
                </c:pt>
                <c:pt idx="7706">
                  <c:v>8.4000000000000003E-4</c:v>
                </c:pt>
                <c:pt idx="7707">
                  <c:v>8.4000000000000003E-4</c:v>
                </c:pt>
                <c:pt idx="7708">
                  <c:v>8.4000000000000003E-4</c:v>
                </c:pt>
                <c:pt idx="7709">
                  <c:v>8.3000000000000001E-4</c:v>
                </c:pt>
                <c:pt idx="7710">
                  <c:v>8.3000000000000001E-4</c:v>
                </c:pt>
                <c:pt idx="7711">
                  <c:v>8.3000000000000001E-4</c:v>
                </c:pt>
                <c:pt idx="7712">
                  <c:v>8.3000000000000001E-4</c:v>
                </c:pt>
                <c:pt idx="7713">
                  <c:v>8.1999999999999998E-4</c:v>
                </c:pt>
                <c:pt idx="7714">
                  <c:v>8.1999999999999998E-4</c:v>
                </c:pt>
                <c:pt idx="7715">
                  <c:v>8.1000000000000006E-4</c:v>
                </c:pt>
                <c:pt idx="7716">
                  <c:v>8.0000000000000004E-4</c:v>
                </c:pt>
                <c:pt idx="7717">
                  <c:v>8.0000000000000004E-4</c:v>
                </c:pt>
                <c:pt idx="7718">
                  <c:v>7.9000000000000001E-4</c:v>
                </c:pt>
                <c:pt idx="7719">
                  <c:v>7.7999999999999999E-4</c:v>
                </c:pt>
                <c:pt idx="7720">
                  <c:v>7.7999999999999999E-4</c:v>
                </c:pt>
                <c:pt idx="7721">
                  <c:v>7.6999999999999996E-4</c:v>
                </c:pt>
                <c:pt idx="7722">
                  <c:v>7.6999999999999996E-4</c:v>
                </c:pt>
                <c:pt idx="7723">
                  <c:v>7.6999999999999996E-4</c:v>
                </c:pt>
                <c:pt idx="7724">
                  <c:v>7.6999999999999996E-4</c:v>
                </c:pt>
                <c:pt idx="7725">
                  <c:v>7.6999999999999996E-4</c:v>
                </c:pt>
                <c:pt idx="7726">
                  <c:v>7.6999999999999996E-4</c:v>
                </c:pt>
                <c:pt idx="7727">
                  <c:v>7.6999999999999996E-4</c:v>
                </c:pt>
                <c:pt idx="7728">
                  <c:v>7.7999999999999999E-4</c:v>
                </c:pt>
                <c:pt idx="7729">
                  <c:v>7.7999999999999999E-4</c:v>
                </c:pt>
                <c:pt idx="7730">
                  <c:v>7.9000000000000001E-4</c:v>
                </c:pt>
                <c:pt idx="7731">
                  <c:v>7.9000000000000001E-4</c:v>
                </c:pt>
                <c:pt idx="7732">
                  <c:v>8.0000000000000004E-4</c:v>
                </c:pt>
                <c:pt idx="7733">
                  <c:v>8.0000000000000004E-4</c:v>
                </c:pt>
                <c:pt idx="7734">
                  <c:v>8.0000000000000004E-4</c:v>
                </c:pt>
                <c:pt idx="7735">
                  <c:v>8.1000000000000006E-4</c:v>
                </c:pt>
                <c:pt idx="7736">
                  <c:v>8.1000000000000006E-4</c:v>
                </c:pt>
                <c:pt idx="7737">
                  <c:v>8.1000000000000006E-4</c:v>
                </c:pt>
                <c:pt idx="7738">
                  <c:v>8.0000000000000004E-4</c:v>
                </c:pt>
                <c:pt idx="7739">
                  <c:v>8.0000000000000004E-4</c:v>
                </c:pt>
                <c:pt idx="7740">
                  <c:v>8.0000000000000004E-4</c:v>
                </c:pt>
                <c:pt idx="7741">
                  <c:v>8.0000000000000004E-4</c:v>
                </c:pt>
                <c:pt idx="7742">
                  <c:v>7.9000000000000001E-4</c:v>
                </c:pt>
                <c:pt idx="7743">
                  <c:v>7.9000000000000001E-4</c:v>
                </c:pt>
                <c:pt idx="7744">
                  <c:v>7.9000000000000001E-4</c:v>
                </c:pt>
                <c:pt idx="7745">
                  <c:v>7.7999999999999999E-4</c:v>
                </c:pt>
                <c:pt idx="7746">
                  <c:v>7.7999999999999999E-4</c:v>
                </c:pt>
                <c:pt idx="7747">
                  <c:v>7.7999999999999999E-4</c:v>
                </c:pt>
                <c:pt idx="7748">
                  <c:v>7.6999999999999996E-4</c:v>
                </c:pt>
                <c:pt idx="7749">
                  <c:v>7.6999999999999996E-4</c:v>
                </c:pt>
                <c:pt idx="7750">
                  <c:v>7.6999999999999996E-4</c:v>
                </c:pt>
                <c:pt idx="7751">
                  <c:v>7.5999999999999993E-4</c:v>
                </c:pt>
                <c:pt idx="7752">
                  <c:v>7.5999999999999993E-4</c:v>
                </c:pt>
                <c:pt idx="7753">
                  <c:v>7.5999999999999993E-4</c:v>
                </c:pt>
                <c:pt idx="7754">
                  <c:v>7.5999999999999993E-4</c:v>
                </c:pt>
                <c:pt idx="7755">
                  <c:v>7.5000000000000002E-4</c:v>
                </c:pt>
                <c:pt idx="7756">
                  <c:v>7.5000000000000002E-4</c:v>
                </c:pt>
                <c:pt idx="7757">
                  <c:v>7.5000000000000002E-4</c:v>
                </c:pt>
                <c:pt idx="7758">
                  <c:v>7.3999999999999999E-4</c:v>
                </c:pt>
                <c:pt idx="7759">
                  <c:v>7.3999999999999999E-4</c:v>
                </c:pt>
                <c:pt idx="7760">
                  <c:v>7.2999999999999996E-4</c:v>
                </c:pt>
                <c:pt idx="7761">
                  <c:v>7.2999999999999996E-4</c:v>
                </c:pt>
                <c:pt idx="7762">
                  <c:v>7.2999999999999996E-4</c:v>
                </c:pt>
                <c:pt idx="7763">
                  <c:v>7.1999999999999994E-4</c:v>
                </c:pt>
                <c:pt idx="7764">
                  <c:v>7.1999999999999994E-4</c:v>
                </c:pt>
                <c:pt idx="7765">
                  <c:v>7.0999999999999991E-4</c:v>
                </c:pt>
                <c:pt idx="7766">
                  <c:v>7.0999999999999991E-4</c:v>
                </c:pt>
                <c:pt idx="7767">
                  <c:v>7.0999999999999991E-4</c:v>
                </c:pt>
                <c:pt idx="7768">
                  <c:v>7.0999999999999991E-4</c:v>
                </c:pt>
                <c:pt idx="7769">
                  <c:v>7.0999999999999991E-4</c:v>
                </c:pt>
                <c:pt idx="7770">
                  <c:v>7.000000000000001E-4</c:v>
                </c:pt>
                <c:pt idx="7771">
                  <c:v>7.000000000000001E-4</c:v>
                </c:pt>
                <c:pt idx="7772">
                  <c:v>7.000000000000001E-4</c:v>
                </c:pt>
                <c:pt idx="7773">
                  <c:v>7.000000000000001E-4</c:v>
                </c:pt>
                <c:pt idx="7774">
                  <c:v>7.000000000000001E-4</c:v>
                </c:pt>
                <c:pt idx="7775">
                  <c:v>7.000000000000001E-4</c:v>
                </c:pt>
                <c:pt idx="7776">
                  <c:v>7.000000000000001E-4</c:v>
                </c:pt>
                <c:pt idx="7777">
                  <c:v>7.000000000000001E-4</c:v>
                </c:pt>
                <c:pt idx="7778">
                  <c:v>7.000000000000001E-4</c:v>
                </c:pt>
                <c:pt idx="7779">
                  <c:v>6.9000000000000008E-4</c:v>
                </c:pt>
                <c:pt idx="7780">
                  <c:v>6.9000000000000008E-4</c:v>
                </c:pt>
                <c:pt idx="7781">
                  <c:v>6.8000000000000005E-4</c:v>
                </c:pt>
                <c:pt idx="7782">
                  <c:v>6.7000000000000002E-4</c:v>
                </c:pt>
                <c:pt idx="7783">
                  <c:v>6.6E-4</c:v>
                </c:pt>
                <c:pt idx="7784">
                  <c:v>6.4999999999999997E-4</c:v>
                </c:pt>
                <c:pt idx="7785">
                  <c:v>6.4000000000000005E-4</c:v>
                </c:pt>
                <c:pt idx="7786">
                  <c:v>6.3000000000000003E-4</c:v>
                </c:pt>
                <c:pt idx="7787">
                  <c:v>6.2E-4</c:v>
                </c:pt>
                <c:pt idx="7788">
                  <c:v>6.0999999999999997E-4</c:v>
                </c:pt>
                <c:pt idx="7789">
                  <c:v>6.0999999999999997E-4</c:v>
                </c:pt>
                <c:pt idx="7790">
                  <c:v>5.9999999999999995E-4</c:v>
                </c:pt>
                <c:pt idx="7791">
                  <c:v>5.9999999999999995E-4</c:v>
                </c:pt>
                <c:pt idx="7792">
                  <c:v>6.0999999999999997E-4</c:v>
                </c:pt>
                <c:pt idx="7793">
                  <c:v>6.0999999999999997E-4</c:v>
                </c:pt>
                <c:pt idx="7794">
                  <c:v>6.2E-4</c:v>
                </c:pt>
                <c:pt idx="7795">
                  <c:v>6.3000000000000003E-4</c:v>
                </c:pt>
                <c:pt idx="7796">
                  <c:v>6.4000000000000005E-4</c:v>
                </c:pt>
                <c:pt idx="7797">
                  <c:v>6.4999999999999997E-4</c:v>
                </c:pt>
                <c:pt idx="7798">
                  <c:v>6.6E-4</c:v>
                </c:pt>
                <c:pt idx="7799">
                  <c:v>6.6E-4</c:v>
                </c:pt>
                <c:pt idx="7800">
                  <c:v>6.7000000000000002E-4</c:v>
                </c:pt>
                <c:pt idx="7801">
                  <c:v>6.8000000000000005E-4</c:v>
                </c:pt>
                <c:pt idx="7802">
                  <c:v>6.8000000000000005E-4</c:v>
                </c:pt>
                <c:pt idx="7803">
                  <c:v>6.9000000000000008E-4</c:v>
                </c:pt>
                <c:pt idx="7804">
                  <c:v>6.9000000000000008E-4</c:v>
                </c:pt>
                <c:pt idx="7805">
                  <c:v>6.9000000000000008E-4</c:v>
                </c:pt>
                <c:pt idx="7806">
                  <c:v>6.9000000000000008E-4</c:v>
                </c:pt>
                <c:pt idx="7807">
                  <c:v>6.9000000000000008E-4</c:v>
                </c:pt>
                <c:pt idx="7808">
                  <c:v>6.9000000000000008E-4</c:v>
                </c:pt>
                <c:pt idx="7809">
                  <c:v>7.000000000000001E-4</c:v>
                </c:pt>
                <c:pt idx="7810">
                  <c:v>7.000000000000001E-4</c:v>
                </c:pt>
                <c:pt idx="7811">
                  <c:v>7.000000000000001E-4</c:v>
                </c:pt>
                <c:pt idx="7812">
                  <c:v>7.000000000000001E-4</c:v>
                </c:pt>
                <c:pt idx="7813">
                  <c:v>7.0999999999999991E-4</c:v>
                </c:pt>
                <c:pt idx="7814">
                  <c:v>7.0999999999999991E-4</c:v>
                </c:pt>
                <c:pt idx="7815">
                  <c:v>7.0999999999999991E-4</c:v>
                </c:pt>
                <c:pt idx="7816">
                  <c:v>7.000000000000001E-4</c:v>
                </c:pt>
                <c:pt idx="7817">
                  <c:v>7.000000000000001E-4</c:v>
                </c:pt>
                <c:pt idx="7818">
                  <c:v>6.9000000000000008E-4</c:v>
                </c:pt>
                <c:pt idx="7819">
                  <c:v>6.8000000000000005E-4</c:v>
                </c:pt>
                <c:pt idx="7820">
                  <c:v>6.7000000000000002E-4</c:v>
                </c:pt>
                <c:pt idx="7821">
                  <c:v>6.6E-4</c:v>
                </c:pt>
                <c:pt idx="7822">
                  <c:v>6.4999999999999997E-4</c:v>
                </c:pt>
                <c:pt idx="7823">
                  <c:v>6.3000000000000003E-4</c:v>
                </c:pt>
                <c:pt idx="7824">
                  <c:v>6.2E-4</c:v>
                </c:pt>
                <c:pt idx="7825">
                  <c:v>6.0999999999999997E-4</c:v>
                </c:pt>
                <c:pt idx="7826">
                  <c:v>5.9999999999999995E-4</c:v>
                </c:pt>
                <c:pt idx="7827">
                  <c:v>5.8999999999999992E-4</c:v>
                </c:pt>
                <c:pt idx="7828">
                  <c:v>5.8E-4</c:v>
                </c:pt>
                <c:pt idx="7829">
                  <c:v>5.8E-4</c:v>
                </c:pt>
                <c:pt idx="7830">
                  <c:v>5.8E-4</c:v>
                </c:pt>
                <c:pt idx="7831">
                  <c:v>5.8999999999999992E-4</c:v>
                </c:pt>
                <c:pt idx="7832">
                  <c:v>5.9999999999999995E-4</c:v>
                </c:pt>
                <c:pt idx="7833">
                  <c:v>6.0999999999999997E-4</c:v>
                </c:pt>
                <c:pt idx="7834">
                  <c:v>6.2E-4</c:v>
                </c:pt>
                <c:pt idx="7835">
                  <c:v>6.3000000000000003E-4</c:v>
                </c:pt>
                <c:pt idx="7836">
                  <c:v>6.4000000000000005E-4</c:v>
                </c:pt>
                <c:pt idx="7837">
                  <c:v>6.4999999999999997E-4</c:v>
                </c:pt>
                <c:pt idx="7838">
                  <c:v>6.6E-4</c:v>
                </c:pt>
                <c:pt idx="7839">
                  <c:v>6.7000000000000002E-4</c:v>
                </c:pt>
                <c:pt idx="7840">
                  <c:v>6.7000000000000002E-4</c:v>
                </c:pt>
                <c:pt idx="7841">
                  <c:v>6.7000000000000002E-4</c:v>
                </c:pt>
                <c:pt idx="7842">
                  <c:v>6.7000000000000002E-4</c:v>
                </c:pt>
                <c:pt idx="7843">
                  <c:v>6.7000000000000002E-4</c:v>
                </c:pt>
                <c:pt idx="7844">
                  <c:v>6.7000000000000002E-4</c:v>
                </c:pt>
                <c:pt idx="7845">
                  <c:v>6.7000000000000002E-4</c:v>
                </c:pt>
                <c:pt idx="7846">
                  <c:v>6.6E-4</c:v>
                </c:pt>
                <c:pt idx="7847">
                  <c:v>6.6E-4</c:v>
                </c:pt>
                <c:pt idx="7848">
                  <c:v>6.6E-4</c:v>
                </c:pt>
                <c:pt idx="7849">
                  <c:v>6.6E-4</c:v>
                </c:pt>
                <c:pt idx="7850">
                  <c:v>6.6E-4</c:v>
                </c:pt>
                <c:pt idx="7851">
                  <c:v>6.4999999999999997E-4</c:v>
                </c:pt>
                <c:pt idx="7852">
                  <c:v>6.6E-4</c:v>
                </c:pt>
                <c:pt idx="7853">
                  <c:v>6.6E-4</c:v>
                </c:pt>
                <c:pt idx="7854">
                  <c:v>6.4999999999999997E-4</c:v>
                </c:pt>
                <c:pt idx="7855">
                  <c:v>6.4999999999999997E-4</c:v>
                </c:pt>
                <c:pt idx="7856">
                  <c:v>6.4999999999999997E-4</c:v>
                </c:pt>
                <c:pt idx="7857">
                  <c:v>6.4999999999999997E-4</c:v>
                </c:pt>
                <c:pt idx="7858">
                  <c:v>6.4999999999999997E-4</c:v>
                </c:pt>
                <c:pt idx="7859">
                  <c:v>6.4000000000000005E-4</c:v>
                </c:pt>
                <c:pt idx="7860">
                  <c:v>6.4000000000000005E-4</c:v>
                </c:pt>
                <c:pt idx="7861">
                  <c:v>6.4000000000000005E-4</c:v>
                </c:pt>
                <c:pt idx="7862">
                  <c:v>6.3000000000000003E-4</c:v>
                </c:pt>
                <c:pt idx="7863">
                  <c:v>6.3000000000000003E-4</c:v>
                </c:pt>
                <c:pt idx="7864">
                  <c:v>6.2E-4</c:v>
                </c:pt>
                <c:pt idx="7865">
                  <c:v>6.2E-4</c:v>
                </c:pt>
                <c:pt idx="7866">
                  <c:v>6.2E-4</c:v>
                </c:pt>
                <c:pt idx="7867">
                  <c:v>6.2E-4</c:v>
                </c:pt>
                <c:pt idx="7868">
                  <c:v>6.2E-4</c:v>
                </c:pt>
                <c:pt idx="7869">
                  <c:v>6.2E-4</c:v>
                </c:pt>
                <c:pt idx="7870">
                  <c:v>6.3000000000000003E-4</c:v>
                </c:pt>
                <c:pt idx="7871">
                  <c:v>6.3000000000000003E-4</c:v>
                </c:pt>
                <c:pt idx="7872">
                  <c:v>6.4000000000000005E-4</c:v>
                </c:pt>
                <c:pt idx="7873">
                  <c:v>6.4000000000000005E-4</c:v>
                </c:pt>
                <c:pt idx="7874">
                  <c:v>6.4000000000000005E-4</c:v>
                </c:pt>
                <c:pt idx="7875">
                  <c:v>6.4999999999999997E-4</c:v>
                </c:pt>
                <c:pt idx="7876">
                  <c:v>6.4999999999999997E-4</c:v>
                </c:pt>
                <c:pt idx="7877">
                  <c:v>6.4999999999999997E-4</c:v>
                </c:pt>
                <c:pt idx="7878">
                  <c:v>6.4999999999999997E-4</c:v>
                </c:pt>
                <c:pt idx="7879">
                  <c:v>6.4999999999999997E-4</c:v>
                </c:pt>
                <c:pt idx="7880">
                  <c:v>6.4999999999999997E-4</c:v>
                </c:pt>
                <c:pt idx="7881">
                  <c:v>6.4000000000000005E-4</c:v>
                </c:pt>
                <c:pt idx="7882">
                  <c:v>6.4000000000000005E-4</c:v>
                </c:pt>
                <c:pt idx="7883">
                  <c:v>6.3000000000000003E-4</c:v>
                </c:pt>
                <c:pt idx="7884">
                  <c:v>6.3000000000000003E-4</c:v>
                </c:pt>
                <c:pt idx="7885">
                  <c:v>6.2E-4</c:v>
                </c:pt>
                <c:pt idx="7886">
                  <c:v>6.2E-4</c:v>
                </c:pt>
                <c:pt idx="7887">
                  <c:v>6.2E-4</c:v>
                </c:pt>
                <c:pt idx="7888">
                  <c:v>6.2E-4</c:v>
                </c:pt>
                <c:pt idx="7889">
                  <c:v>6.2E-4</c:v>
                </c:pt>
                <c:pt idx="7890">
                  <c:v>6.3000000000000003E-4</c:v>
                </c:pt>
                <c:pt idx="7891">
                  <c:v>6.3000000000000003E-4</c:v>
                </c:pt>
                <c:pt idx="7892">
                  <c:v>6.4000000000000005E-4</c:v>
                </c:pt>
                <c:pt idx="7893">
                  <c:v>6.4999999999999997E-4</c:v>
                </c:pt>
                <c:pt idx="7894">
                  <c:v>6.4999999999999997E-4</c:v>
                </c:pt>
                <c:pt idx="7895">
                  <c:v>6.6E-4</c:v>
                </c:pt>
                <c:pt idx="7896">
                  <c:v>6.7000000000000002E-4</c:v>
                </c:pt>
                <c:pt idx="7897">
                  <c:v>6.7000000000000002E-4</c:v>
                </c:pt>
                <c:pt idx="7898">
                  <c:v>6.8000000000000005E-4</c:v>
                </c:pt>
                <c:pt idx="7899">
                  <c:v>6.8000000000000005E-4</c:v>
                </c:pt>
                <c:pt idx="7900">
                  <c:v>6.8000000000000005E-4</c:v>
                </c:pt>
                <c:pt idx="7901">
                  <c:v>6.8000000000000005E-4</c:v>
                </c:pt>
                <c:pt idx="7902">
                  <c:v>6.7000000000000002E-4</c:v>
                </c:pt>
                <c:pt idx="7903">
                  <c:v>6.7000000000000002E-4</c:v>
                </c:pt>
                <c:pt idx="7904">
                  <c:v>6.6E-4</c:v>
                </c:pt>
                <c:pt idx="7905">
                  <c:v>6.6E-4</c:v>
                </c:pt>
                <c:pt idx="7906">
                  <c:v>6.4999999999999997E-4</c:v>
                </c:pt>
                <c:pt idx="7907">
                  <c:v>6.4000000000000005E-4</c:v>
                </c:pt>
                <c:pt idx="7908">
                  <c:v>6.3000000000000003E-4</c:v>
                </c:pt>
                <c:pt idx="7909">
                  <c:v>6.3000000000000003E-4</c:v>
                </c:pt>
                <c:pt idx="7910">
                  <c:v>6.2E-4</c:v>
                </c:pt>
                <c:pt idx="7911">
                  <c:v>6.0999999999999997E-4</c:v>
                </c:pt>
                <c:pt idx="7912">
                  <c:v>6.0999999999999997E-4</c:v>
                </c:pt>
                <c:pt idx="7913">
                  <c:v>5.9999999999999995E-4</c:v>
                </c:pt>
                <c:pt idx="7914">
                  <c:v>5.9999999999999995E-4</c:v>
                </c:pt>
                <c:pt idx="7915">
                  <c:v>5.8999999999999992E-4</c:v>
                </c:pt>
                <c:pt idx="7916">
                  <c:v>5.8999999999999992E-4</c:v>
                </c:pt>
                <c:pt idx="7917">
                  <c:v>5.8999999999999992E-4</c:v>
                </c:pt>
                <c:pt idx="7918">
                  <c:v>5.8999999999999992E-4</c:v>
                </c:pt>
                <c:pt idx="7919">
                  <c:v>5.8999999999999992E-4</c:v>
                </c:pt>
                <c:pt idx="7920">
                  <c:v>5.8999999999999992E-4</c:v>
                </c:pt>
                <c:pt idx="7921">
                  <c:v>5.8E-4</c:v>
                </c:pt>
                <c:pt idx="7922">
                  <c:v>5.8E-4</c:v>
                </c:pt>
                <c:pt idx="7923">
                  <c:v>5.8E-4</c:v>
                </c:pt>
                <c:pt idx="7924">
                  <c:v>5.8999999999999992E-4</c:v>
                </c:pt>
                <c:pt idx="7925">
                  <c:v>5.8999999999999992E-4</c:v>
                </c:pt>
                <c:pt idx="7926">
                  <c:v>5.8999999999999992E-4</c:v>
                </c:pt>
                <c:pt idx="7927">
                  <c:v>5.8999999999999992E-4</c:v>
                </c:pt>
                <c:pt idx="7928">
                  <c:v>5.8999999999999992E-4</c:v>
                </c:pt>
                <c:pt idx="7929">
                  <c:v>5.9999999999999995E-4</c:v>
                </c:pt>
                <c:pt idx="7930">
                  <c:v>5.9999999999999995E-4</c:v>
                </c:pt>
                <c:pt idx="7931">
                  <c:v>6.0999999999999997E-4</c:v>
                </c:pt>
                <c:pt idx="7932">
                  <c:v>6.0999999999999997E-4</c:v>
                </c:pt>
                <c:pt idx="7933">
                  <c:v>6.2E-4</c:v>
                </c:pt>
                <c:pt idx="7934">
                  <c:v>6.2E-4</c:v>
                </c:pt>
                <c:pt idx="7935">
                  <c:v>6.3000000000000003E-4</c:v>
                </c:pt>
                <c:pt idx="7936">
                  <c:v>6.4000000000000005E-4</c:v>
                </c:pt>
                <c:pt idx="7937">
                  <c:v>6.4999999999999997E-4</c:v>
                </c:pt>
                <c:pt idx="7938">
                  <c:v>6.4999999999999997E-4</c:v>
                </c:pt>
                <c:pt idx="7939">
                  <c:v>6.6E-4</c:v>
                </c:pt>
                <c:pt idx="7940">
                  <c:v>6.7000000000000002E-4</c:v>
                </c:pt>
                <c:pt idx="7941">
                  <c:v>6.7000000000000002E-4</c:v>
                </c:pt>
                <c:pt idx="7942">
                  <c:v>6.8000000000000005E-4</c:v>
                </c:pt>
                <c:pt idx="7943">
                  <c:v>6.8000000000000005E-4</c:v>
                </c:pt>
                <c:pt idx="7944">
                  <c:v>6.9000000000000008E-4</c:v>
                </c:pt>
                <c:pt idx="7945">
                  <c:v>6.9000000000000008E-4</c:v>
                </c:pt>
                <c:pt idx="7946">
                  <c:v>6.9000000000000008E-4</c:v>
                </c:pt>
                <c:pt idx="7947">
                  <c:v>6.9000000000000008E-4</c:v>
                </c:pt>
                <c:pt idx="7948">
                  <c:v>6.9000000000000008E-4</c:v>
                </c:pt>
                <c:pt idx="7949">
                  <c:v>6.9000000000000008E-4</c:v>
                </c:pt>
                <c:pt idx="7950">
                  <c:v>6.8000000000000005E-4</c:v>
                </c:pt>
                <c:pt idx="7951">
                  <c:v>6.8000000000000005E-4</c:v>
                </c:pt>
                <c:pt idx="7952">
                  <c:v>6.7000000000000002E-4</c:v>
                </c:pt>
                <c:pt idx="7953">
                  <c:v>6.7000000000000002E-4</c:v>
                </c:pt>
                <c:pt idx="7954">
                  <c:v>6.6E-4</c:v>
                </c:pt>
                <c:pt idx="7955">
                  <c:v>6.6E-4</c:v>
                </c:pt>
                <c:pt idx="7956">
                  <c:v>6.4999999999999997E-4</c:v>
                </c:pt>
                <c:pt idx="7957">
                  <c:v>6.4000000000000005E-4</c:v>
                </c:pt>
                <c:pt idx="7958">
                  <c:v>6.3000000000000003E-4</c:v>
                </c:pt>
                <c:pt idx="7959">
                  <c:v>6.3000000000000003E-4</c:v>
                </c:pt>
                <c:pt idx="7960">
                  <c:v>6.2E-4</c:v>
                </c:pt>
                <c:pt idx="7961">
                  <c:v>6.2E-4</c:v>
                </c:pt>
                <c:pt idx="7962">
                  <c:v>6.0999999999999997E-4</c:v>
                </c:pt>
                <c:pt idx="7963">
                  <c:v>6.0999999999999997E-4</c:v>
                </c:pt>
                <c:pt idx="7964">
                  <c:v>6.0999999999999997E-4</c:v>
                </c:pt>
                <c:pt idx="7965">
                  <c:v>6.0999999999999997E-4</c:v>
                </c:pt>
                <c:pt idx="7966">
                  <c:v>6.0999999999999997E-4</c:v>
                </c:pt>
                <c:pt idx="7967">
                  <c:v>6.0999999999999997E-4</c:v>
                </c:pt>
                <c:pt idx="7968">
                  <c:v>6.0999999999999997E-4</c:v>
                </c:pt>
                <c:pt idx="7969">
                  <c:v>6.0999999999999997E-4</c:v>
                </c:pt>
                <c:pt idx="7970">
                  <c:v>6.2E-4</c:v>
                </c:pt>
                <c:pt idx="7971">
                  <c:v>6.2E-4</c:v>
                </c:pt>
                <c:pt idx="7972">
                  <c:v>6.3000000000000003E-4</c:v>
                </c:pt>
                <c:pt idx="7973">
                  <c:v>6.3000000000000003E-4</c:v>
                </c:pt>
                <c:pt idx="7974">
                  <c:v>6.3000000000000003E-4</c:v>
                </c:pt>
                <c:pt idx="7975">
                  <c:v>6.4000000000000005E-4</c:v>
                </c:pt>
                <c:pt idx="7976">
                  <c:v>6.4000000000000005E-4</c:v>
                </c:pt>
                <c:pt idx="7977">
                  <c:v>6.3000000000000003E-4</c:v>
                </c:pt>
                <c:pt idx="7978">
                  <c:v>6.3000000000000003E-4</c:v>
                </c:pt>
                <c:pt idx="7979">
                  <c:v>6.3000000000000003E-4</c:v>
                </c:pt>
                <c:pt idx="7980">
                  <c:v>6.2E-4</c:v>
                </c:pt>
                <c:pt idx="7981">
                  <c:v>6.0999999999999997E-4</c:v>
                </c:pt>
                <c:pt idx="7982">
                  <c:v>5.9999999999999995E-4</c:v>
                </c:pt>
                <c:pt idx="7983">
                  <c:v>5.8999999999999992E-4</c:v>
                </c:pt>
                <c:pt idx="7984">
                  <c:v>5.8E-4</c:v>
                </c:pt>
                <c:pt idx="7985">
                  <c:v>5.6999999999999998E-4</c:v>
                </c:pt>
                <c:pt idx="7986">
                  <c:v>5.6000000000000006E-4</c:v>
                </c:pt>
                <c:pt idx="7987">
                  <c:v>5.5000000000000003E-4</c:v>
                </c:pt>
                <c:pt idx="7988">
                  <c:v>5.4000000000000001E-4</c:v>
                </c:pt>
                <c:pt idx="7989">
                  <c:v>5.2999999999999998E-4</c:v>
                </c:pt>
                <c:pt idx="7990">
                  <c:v>5.2999999999999998E-4</c:v>
                </c:pt>
                <c:pt idx="7991">
                  <c:v>5.1999999999999995E-4</c:v>
                </c:pt>
                <c:pt idx="7992">
                  <c:v>5.1999999999999995E-4</c:v>
                </c:pt>
                <c:pt idx="7993">
                  <c:v>5.1999999999999995E-4</c:v>
                </c:pt>
                <c:pt idx="7994">
                  <c:v>5.1999999999999995E-4</c:v>
                </c:pt>
                <c:pt idx="7995">
                  <c:v>5.1999999999999995E-4</c:v>
                </c:pt>
                <c:pt idx="7996">
                  <c:v>5.1999999999999995E-4</c:v>
                </c:pt>
                <c:pt idx="7997">
                  <c:v>5.1999999999999995E-4</c:v>
                </c:pt>
                <c:pt idx="7998">
                  <c:v>5.1999999999999995E-4</c:v>
                </c:pt>
                <c:pt idx="7999">
                  <c:v>5.2999999999999998E-4</c:v>
                </c:pt>
                <c:pt idx="8000">
                  <c:v>5.2999999999999998E-4</c:v>
                </c:pt>
                <c:pt idx="8001">
                  <c:v>5.2999999999999998E-4</c:v>
                </c:pt>
                <c:pt idx="8002">
                  <c:v>5.4000000000000001E-4</c:v>
                </c:pt>
                <c:pt idx="8003">
                  <c:v>5.4000000000000001E-4</c:v>
                </c:pt>
                <c:pt idx="8004">
                  <c:v>5.4000000000000001E-4</c:v>
                </c:pt>
                <c:pt idx="8005">
                  <c:v>5.4000000000000001E-4</c:v>
                </c:pt>
                <c:pt idx="8006">
                  <c:v>5.4000000000000001E-4</c:v>
                </c:pt>
                <c:pt idx="8007">
                  <c:v>5.5000000000000003E-4</c:v>
                </c:pt>
                <c:pt idx="8008">
                  <c:v>5.5000000000000003E-4</c:v>
                </c:pt>
                <c:pt idx="8009">
                  <c:v>5.5000000000000003E-4</c:v>
                </c:pt>
                <c:pt idx="8010">
                  <c:v>5.6000000000000006E-4</c:v>
                </c:pt>
                <c:pt idx="8011">
                  <c:v>5.6999999999999998E-4</c:v>
                </c:pt>
                <c:pt idx="8012">
                  <c:v>5.8E-4</c:v>
                </c:pt>
                <c:pt idx="8013">
                  <c:v>5.8999999999999992E-4</c:v>
                </c:pt>
                <c:pt idx="8014">
                  <c:v>5.9999999999999995E-4</c:v>
                </c:pt>
                <c:pt idx="8015">
                  <c:v>6.0999999999999997E-4</c:v>
                </c:pt>
                <c:pt idx="8016">
                  <c:v>6.2E-4</c:v>
                </c:pt>
                <c:pt idx="8017">
                  <c:v>6.4000000000000005E-4</c:v>
                </c:pt>
                <c:pt idx="8018">
                  <c:v>6.4999999999999997E-4</c:v>
                </c:pt>
                <c:pt idx="8019">
                  <c:v>6.6E-4</c:v>
                </c:pt>
                <c:pt idx="8020">
                  <c:v>6.6E-4</c:v>
                </c:pt>
                <c:pt idx="8021">
                  <c:v>6.7000000000000002E-4</c:v>
                </c:pt>
                <c:pt idx="8022">
                  <c:v>6.7000000000000002E-4</c:v>
                </c:pt>
                <c:pt idx="8023">
                  <c:v>6.6E-4</c:v>
                </c:pt>
                <c:pt idx="8024">
                  <c:v>6.6E-4</c:v>
                </c:pt>
                <c:pt idx="8025">
                  <c:v>6.4999999999999997E-4</c:v>
                </c:pt>
                <c:pt idx="8026">
                  <c:v>6.4000000000000005E-4</c:v>
                </c:pt>
                <c:pt idx="8027">
                  <c:v>6.3000000000000003E-4</c:v>
                </c:pt>
                <c:pt idx="8028">
                  <c:v>6.2E-4</c:v>
                </c:pt>
                <c:pt idx="8029">
                  <c:v>6.0999999999999997E-4</c:v>
                </c:pt>
                <c:pt idx="8030">
                  <c:v>5.9999999999999995E-4</c:v>
                </c:pt>
                <c:pt idx="8031">
                  <c:v>5.8999999999999992E-4</c:v>
                </c:pt>
                <c:pt idx="8032">
                  <c:v>5.8E-4</c:v>
                </c:pt>
                <c:pt idx="8033">
                  <c:v>5.6999999999999998E-4</c:v>
                </c:pt>
                <c:pt idx="8034">
                  <c:v>5.6999999999999998E-4</c:v>
                </c:pt>
                <c:pt idx="8035">
                  <c:v>5.6999999999999998E-4</c:v>
                </c:pt>
                <c:pt idx="8036">
                  <c:v>5.6999999999999998E-4</c:v>
                </c:pt>
                <c:pt idx="8037">
                  <c:v>5.6999999999999998E-4</c:v>
                </c:pt>
                <c:pt idx="8038">
                  <c:v>5.6999999999999998E-4</c:v>
                </c:pt>
                <c:pt idx="8039">
                  <c:v>5.8E-4</c:v>
                </c:pt>
                <c:pt idx="8040">
                  <c:v>5.8E-4</c:v>
                </c:pt>
                <c:pt idx="8041">
                  <c:v>5.8E-4</c:v>
                </c:pt>
                <c:pt idx="8042">
                  <c:v>5.8999999999999992E-4</c:v>
                </c:pt>
                <c:pt idx="8043">
                  <c:v>5.8999999999999992E-4</c:v>
                </c:pt>
                <c:pt idx="8044">
                  <c:v>5.8999999999999992E-4</c:v>
                </c:pt>
                <c:pt idx="8045">
                  <c:v>5.8999999999999992E-4</c:v>
                </c:pt>
                <c:pt idx="8046">
                  <c:v>5.8999999999999992E-4</c:v>
                </c:pt>
                <c:pt idx="8047">
                  <c:v>5.8999999999999992E-4</c:v>
                </c:pt>
                <c:pt idx="8048">
                  <c:v>5.8999999999999992E-4</c:v>
                </c:pt>
                <c:pt idx="8049">
                  <c:v>5.8999999999999992E-4</c:v>
                </c:pt>
                <c:pt idx="8050">
                  <c:v>5.8999999999999992E-4</c:v>
                </c:pt>
                <c:pt idx="8051">
                  <c:v>5.9999999999999995E-4</c:v>
                </c:pt>
                <c:pt idx="8052">
                  <c:v>5.9999999999999995E-4</c:v>
                </c:pt>
                <c:pt idx="8053">
                  <c:v>6.0999999999999997E-4</c:v>
                </c:pt>
                <c:pt idx="8054">
                  <c:v>6.2E-4</c:v>
                </c:pt>
                <c:pt idx="8055">
                  <c:v>6.3000000000000003E-4</c:v>
                </c:pt>
                <c:pt idx="8056">
                  <c:v>6.4000000000000005E-4</c:v>
                </c:pt>
                <c:pt idx="8057">
                  <c:v>6.4999999999999997E-4</c:v>
                </c:pt>
                <c:pt idx="8058">
                  <c:v>6.6E-4</c:v>
                </c:pt>
                <c:pt idx="8059">
                  <c:v>6.7000000000000002E-4</c:v>
                </c:pt>
                <c:pt idx="8060">
                  <c:v>6.8000000000000005E-4</c:v>
                </c:pt>
                <c:pt idx="8061">
                  <c:v>6.8000000000000005E-4</c:v>
                </c:pt>
                <c:pt idx="8062">
                  <c:v>6.9000000000000008E-4</c:v>
                </c:pt>
                <c:pt idx="8063">
                  <c:v>6.9000000000000008E-4</c:v>
                </c:pt>
                <c:pt idx="8064">
                  <c:v>6.9000000000000008E-4</c:v>
                </c:pt>
                <c:pt idx="8065">
                  <c:v>6.9000000000000008E-4</c:v>
                </c:pt>
                <c:pt idx="8066">
                  <c:v>6.9000000000000008E-4</c:v>
                </c:pt>
                <c:pt idx="8067">
                  <c:v>6.9000000000000008E-4</c:v>
                </c:pt>
                <c:pt idx="8068">
                  <c:v>6.8000000000000005E-4</c:v>
                </c:pt>
                <c:pt idx="8069">
                  <c:v>6.8000000000000005E-4</c:v>
                </c:pt>
                <c:pt idx="8070">
                  <c:v>6.9000000000000008E-4</c:v>
                </c:pt>
                <c:pt idx="8071">
                  <c:v>6.9000000000000008E-4</c:v>
                </c:pt>
                <c:pt idx="8072">
                  <c:v>6.9000000000000008E-4</c:v>
                </c:pt>
                <c:pt idx="8073">
                  <c:v>6.9000000000000008E-4</c:v>
                </c:pt>
                <c:pt idx="8074">
                  <c:v>6.9000000000000008E-4</c:v>
                </c:pt>
                <c:pt idx="8075">
                  <c:v>7.000000000000001E-4</c:v>
                </c:pt>
                <c:pt idx="8076">
                  <c:v>7.000000000000001E-4</c:v>
                </c:pt>
                <c:pt idx="8077">
                  <c:v>7.000000000000001E-4</c:v>
                </c:pt>
                <c:pt idx="8078">
                  <c:v>7.000000000000001E-4</c:v>
                </c:pt>
                <c:pt idx="8079">
                  <c:v>7.000000000000001E-4</c:v>
                </c:pt>
                <c:pt idx="8080">
                  <c:v>7.000000000000001E-4</c:v>
                </c:pt>
                <c:pt idx="8081">
                  <c:v>7.000000000000001E-4</c:v>
                </c:pt>
                <c:pt idx="8082">
                  <c:v>7.0999999999999991E-4</c:v>
                </c:pt>
                <c:pt idx="8083">
                  <c:v>7.0999999999999991E-4</c:v>
                </c:pt>
                <c:pt idx="8084">
                  <c:v>7.2999999999999996E-4</c:v>
                </c:pt>
                <c:pt idx="8085">
                  <c:v>7.3999999999999999E-4</c:v>
                </c:pt>
                <c:pt idx="8086">
                  <c:v>7.5999999999999993E-4</c:v>
                </c:pt>
                <c:pt idx="8087">
                  <c:v>7.7999999999999999E-4</c:v>
                </c:pt>
                <c:pt idx="8088">
                  <c:v>8.0000000000000004E-4</c:v>
                </c:pt>
                <c:pt idx="8089">
                  <c:v>8.3000000000000001E-4</c:v>
                </c:pt>
                <c:pt idx="8090">
                  <c:v>8.5999999999999998E-4</c:v>
                </c:pt>
                <c:pt idx="8091">
                  <c:v>8.7999999999999992E-4</c:v>
                </c:pt>
                <c:pt idx="8092">
                  <c:v>8.9999999999999998E-4</c:v>
                </c:pt>
                <c:pt idx="8093">
                  <c:v>9.1E-4</c:v>
                </c:pt>
                <c:pt idx="8094">
                  <c:v>9.2000000000000003E-4</c:v>
                </c:pt>
                <c:pt idx="8095">
                  <c:v>9.2000000000000003E-4</c:v>
                </c:pt>
                <c:pt idx="8096">
                  <c:v>9.1E-4</c:v>
                </c:pt>
                <c:pt idx="8097">
                  <c:v>8.9999999999999998E-4</c:v>
                </c:pt>
                <c:pt idx="8098">
                  <c:v>8.699999999999999E-4</c:v>
                </c:pt>
                <c:pt idx="8099">
                  <c:v>8.3000000000000001E-4</c:v>
                </c:pt>
                <c:pt idx="8100">
                  <c:v>8.0000000000000004E-4</c:v>
                </c:pt>
                <c:pt idx="8101">
                  <c:v>7.5000000000000002E-4</c:v>
                </c:pt>
                <c:pt idx="8102">
                  <c:v>7.0999999999999991E-4</c:v>
                </c:pt>
                <c:pt idx="8103">
                  <c:v>6.6E-4</c:v>
                </c:pt>
                <c:pt idx="8104">
                  <c:v>6.2E-4</c:v>
                </c:pt>
                <c:pt idx="8105">
                  <c:v>5.8999999999999992E-4</c:v>
                </c:pt>
                <c:pt idx="8106">
                  <c:v>5.6000000000000006E-4</c:v>
                </c:pt>
                <c:pt idx="8107">
                  <c:v>5.4000000000000001E-4</c:v>
                </c:pt>
                <c:pt idx="8108">
                  <c:v>5.2999999999999998E-4</c:v>
                </c:pt>
                <c:pt idx="8109">
                  <c:v>5.2999999999999998E-4</c:v>
                </c:pt>
                <c:pt idx="8110">
                  <c:v>5.4000000000000001E-4</c:v>
                </c:pt>
                <c:pt idx="8111">
                  <c:v>5.5000000000000003E-4</c:v>
                </c:pt>
                <c:pt idx="8112">
                  <c:v>5.6000000000000006E-4</c:v>
                </c:pt>
                <c:pt idx="8113">
                  <c:v>5.8E-4</c:v>
                </c:pt>
                <c:pt idx="8114">
                  <c:v>5.9999999999999995E-4</c:v>
                </c:pt>
                <c:pt idx="8115">
                  <c:v>6.0999999999999997E-4</c:v>
                </c:pt>
                <c:pt idx="8116">
                  <c:v>6.2E-4</c:v>
                </c:pt>
                <c:pt idx="8117">
                  <c:v>6.3000000000000003E-4</c:v>
                </c:pt>
                <c:pt idx="8118">
                  <c:v>6.3000000000000003E-4</c:v>
                </c:pt>
                <c:pt idx="8119">
                  <c:v>6.2E-4</c:v>
                </c:pt>
                <c:pt idx="8120">
                  <c:v>5.9999999999999995E-4</c:v>
                </c:pt>
                <c:pt idx="8121">
                  <c:v>5.8999999999999992E-4</c:v>
                </c:pt>
                <c:pt idx="8122">
                  <c:v>5.6000000000000006E-4</c:v>
                </c:pt>
                <c:pt idx="8123">
                  <c:v>5.4000000000000001E-4</c:v>
                </c:pt>
                <c:pt idx="8124">
                  <c:v>5.1999999999999995E-4</c:v>
                </c:pt>
                <c:pt idx="8125">
                  <c:v>5.0000000000000001E-4</c:v>
                </c:pt>
                <c:pt idx="8126">
                  <c:v>4.8000000000000001E-4</c:v>
                </c:pt>
                <c:pt idx="8127">
                  <c:v>4.6000000000000001E-4</c:v>
                </c:pt>
                <c:pt idx="8128">
                  <c:v>4.4999999999999999E-4</c:v>
                </c:pt>
                <c:pt idx="8129">
                  <c:v>4.4999999999999999E-4</c:v>
                </c:pt>
                <c:pt idx="8130">
                  <c:v>4.3999999999999996E-4</c:v>
                </c:pt>
                <c:pt idx="8131">
                  <c:v>4.4999999999999999E-4</c:v>
                </c:pt>
                <c:pt idx="8132">
                  <c:v>4.4999999999999999E-4</c:v>
                </c:pt>
                <c:pt idx="8133">
                  <c:v>4.6000000000000001E-4</c:v>
                </c:pt>
                <c:pt idx="8134">
                  <c:v>4.6999999999999999E-4</c:v>
                </c:pt>
                <c:pt idx="8135">
                  <c:v>4.8999999999999998E-4</c:v>
                </c:pt>
                <c:pt idx="8136">
                  <c:v>5.0000000000000001E-4</c:v>
                </c:pt>
                <c:pt idx="8137">
                  <c:v>5.0999999999999993E-4</c:v>
                </c:pt>
                <c:pt idx="8138">
                  <c:v>5.2999999999999998E-4</c:v>
                </c:pt>
                <c:pt idx="8139">
                  <c:v>5.4000000000000001E-4</c:v>
                </c:pt>
                <c:pt idx="8140">
                  <c:v>5.6000000000000006E-4</c:v>
                </c:pt>
                <c:pt idx="8141">
                  <c:v>5.8E-4</c:v>
                </c:pt>
                <c:pt idx="8142">
                  <c:v>5.8999999999999992E-4</c:v>
                </c:pt>
                <c:pt idx="8143">
                  <c:v>6.0999999999999997E-4</c:v>
                </c:pt>
                <c:pt idx="8144">
                  <c:v>6.3000000000000003E-4</c:v>
                </c:pt>
                <c:pt idx="8145">
                  <c:v>6.4999999999999997E-4</c:v>
                </c:pt>
                <c:pt idx="8146">
                  <c:v>6.7000000000000002E-4</c:v>
                </c:pt>
                <c:pt idx="8147">
                  <c:v>6.9000000000000008E-4</c:v>
                </c:pt>
                <c:pt idx="8148">
                  <c:v>7.0999999999999991E-4</c:v>
                </c:pt>
                <c:pt idx="8149">
                  <c:v>7.2999999999999996E-4</c:v>
                </c:pt>
                <c:pt idx="8150">
                  <c:v>7.3999999999999999E-4</c:v>
                </c:pt>
                <c:pt idx="8151">
                  <c:v>7.5999999999999993E-4</c:v>
                </c:pt>
                <c:pt idx="8152">
                  <c:v>7.6999999999999996E-4</c:v>
                </c:pt>
                <c:pt idx="8153">
                  <c:v>7.9000000000000001E-4</c:v>
                </c:pt>
                <c:pt idx="8154">
                  <c:v>7.9000000000000001E-4</c:v>
                </c:pt>
                <c:pt idx="8155">
                  <c:v>8.0000000000000004E-4</c:v>
                </c:pt>
                <c:pt idx="8156">
                  <c:v>8.0000000000000004E-4</c:v>
                </c:pt>
                <c:pt idx="8157">
                  <c:v>8.0000000000000004E-4</c:v>
                </c:pt>
                <c:pt idx="8158">
                  <c:v>8.0000000000000004E-4</c:v>
                </c:pt>
                <c:pt idx="8159">
                  <c:v>8.0000000000000004E-4</c:v>
                </c:pt>
                <c:pt idx="8160">
                  <c:v>7.9000000000000001E-4</c:v>
                </c:pt>
                <c:pt idx="8161">
                  <c:v>7.9000000000000001E-4</c:v>
                </c:pt>
                <c:pt idx="8162">
                  <c:v>7.9000000000000001E-4</c:v>
                </c:pt>
                <c:pt idx="8163">
                  <c:v>7.9000000000000001E-4</c:v>
                </c:pt>
                <c:pt idx="8164">
                  <c:v>7.9000000000000001E-4</c:v>
                </c:pt>
                <c:pt idx="8165">
                  <c:v>7.9000000000000001E-4</c:v>
                </c:pt>
                <c:pt idx="8166">
                  <c:v>7.9000000000000001E-4</c:v>
                </c:pt>
                <c:pt idx="8167">
                  <c:v>7.9000000000000001E-4</c:v>
                </c:pt>
                <c:pt idx="8168">
                  <c:v>8.0000000000000004E-4</c:v>
                </c:pt>
                <c:pt idx="8169">
                  <c:v>8.0000000000000004E-4</c:v>
                </c:pt>
                <c:pt idx="8170">
                  <c:v>8.1000000000000006E-4</c:v>
                </c:pt>
                <c:pt idx="8171">
                  <c:v>8.1999999999999998E-4</c:v>
                </c:pt>
                <c:pt idx="8172">
                  <c:v>8.1999999999999998E-4</c:v>
                </c:pt>
                <c:pt idx="8173">
                  <c:v>8.3000000000000001E-4</c:v>
                </c:pt>
                <c:pt idx="8174">
                  <c:v>8.3000000000000001E-4</c:v>
                </c:pt>
                <c:pt idx="8175">
                  <c:v>8.4000000000000003E-4</c:v>
                </c:pt>
                <c:pt idx="8176">
                  <c:v>8.4000000000000003E-4</c:v>
                </c:pt>
                <c:pt idx="8177">
                  <c:v>8.4000000000000003E-4</c:v>
                </c:pt>
                <c:pt idx="8178">
                  <c:v>8.5000000000000006E-4</c:v>
                </c:pt>
                <c:pt idx="8179">
                  <c:v>8.5000000000000006E-4</c:v>
                </c:pt>
                <c:pt idx="8180">
                  <c:v>8.5999999999999998E-4</c:v>
                </c:pt>
                <c:pt idx="8181">
                  <c:v>8.5999999999999998E-4</c:v>
                </c:pt>
                <c:pt idx="8182">
                  <c:v>8.699999999999999E-4</c:v>
                </c:pt>
                <c:pt idx="8183">
                  <c:v>8.699999999999999E-4</c:v>
                </c:pt>
                <c:pt idx="8184">
                  <c:v>8.7999999999999992E-4</c:v>
                </c:pt>
                <c:pt idx="8185">
                  <c:v>8.7999999999999992E-4</c:v>
                </c:pt>
                <c:pt idx="8186">
                  <c:v>8.8999999999999995E-4</c:v>
                </c:pt>
                <c:pt idx="8187">
                  <c:v>8.8999999999999995E-4</c:v>
                </c:pt>
                <c:pt idx="8188">
                  <c:v>8.8999999999999995E-4</c:v>
                </c:pt>
                <c:pt idx="8189">
                  <c:v>8.9999999999999998E-4</c:v>
                </c:pt>
                <c:pt idx="8190">
                  <c:v>8.9999999999999998E-4</c:v>
                </c:pt>
                <c:pt idx="8191">
                  <c:v>8.9999999999999998E-4</c:v>
                </c:pt>
                <c:pt idx="8192">
                  <c:v>9.1E-4</c:v>
                </c:pt>
                <c:pt idx="8193">
                  <c:v>9.1E-4</c:v>
                </c:pt>
                <c:pt idx="8194">
                  <c:v>9.1E-4</c:v>
                </c:pt>
                <c:pt idx="8195">
                  <c:v>9.1E-4</c:v>
                </c:pt>
                <c:pt idx="8196">
                  <c:v>9.1E-4</c:v>
                </c:pt>
                <c:pt idx="8197">
                  <c:v>9.1E-4</c:v>
                </c:pt>
                <c:pt idx="8198">
                  <c:v>9.1E-4</c:v>
                </c:pt>
                <c:pt idx="8199">
                  <c:v>9.1E-4</c:v>
                </c:pt>
                <c:pt idx="8200">
                  <c:v>9.1E-4</c:v>
                </c:pt>
                <c:pt idx="8201">
                  <c:v>9.1E-4</c:v>
                </c:pt>
                <c:pt idx="8202">
                  <c:v>9.1E-4</c:v>
                </c:pt>
                <c:pt idx="8203">
                  <c:v>9.1E-4</c:v>
                </c:pt>
                <c:pt idx="8204">
                  <c:v>9.1E-4</c:v>
                </c:pt>
                <c:pt idx="8205">
                  <c:v>9.1E-4</c:v>
                </c:pt>
                <c:pt idx="8206">
                  <c:v>9.1E-4</c:v>
                </c:pt>
                <c:pt idx="8207">
                  <c:v>9.1E-4</c:v>
                </c:pt>
                <c:pt idx="8208">
                  <c:v>9.1E-4</c:v>
                </c:pt>
                <c:pt idx="8209">
                  <c:v>9.1E-4</c:v>
                </c:pt>
                <c:pt idx="8210">
                  <c:v>9.1E-4</c:v>
                </c:pt>
                <c:pt idx="8211">
                  <c:v>9.1E-4</c:v>
                </c:pt>
                <c:pt idx="8212">
                  <c:v>9.1E-4</c:v>
                </c:pt>
                <c:pt idx="8213">
                  <c:v>9.1E-4</c:v>
                </c:pt>
                <c:pt idx="8214">
                  <c:v>9.1E-4</c:v>
                </c:pt>
                <c:pt idx="8215">
                  <c:v>9.2000000000000003E-4</c:v>
                </c:pt>
                <c:pt idx="8216">
                  <c:v>9.2000000000000003E-4</c:v>
                </c:pt>
                <c:pt idx="8217">
                  <c:v>9.2000000000000003E-4</c:v>
                </c:pt>
                <c:pt idx="8218">
                  <c:v>9.2999999999999995E-4</c:v>
                </c:pt>
                <c:pt idx="8219">
                  <c:v>9.2999999999999995E-4</c:v>
                </c:pt>
                <c:pt idx="8220">
                  <c:v>9.2999999999999995E-4</c:v>
                </c:pt>
                <c:pt idx="8221">
                  <c:v>9.2999999999999995E-4</c:v>
                </c:pt>
                <c:pt idx="8222">
                  <c:v>9.2999999999999995E-4</c:v>
                </c:pt>
                <c:pt idx="8223">
                  <c:v>9.2999999999999995E-4</c:v>
                </c:pt>
                <c:pt idx="8224">
                  <c:v>9.2999999999999995E-4</c:v>
                </c:pt>
                <c:pt idx="8225">
                  <c:v>9.2999999999999995E-4</c:v>
                </c:pt>
                <c:pt idx="8226">
                  <c:v>9.2000000000000003E-4</c:v>
                </c:pt>
                <c:pt idx="8227">
                  <c:v>9.2000000000000003E-4</c:v>
                </c:pt>
                <c:pt idx="8228">
                  <c:v>9.1E-4</c:v>
                </c:pt>
                <c:pt idx="8229">
                  <c:v>9.1E-4</c:v>
                </c:pt>
                <c:pt idx="8230">
                  <c:v>8.9999999999999998E-4</c:v>
                </c:pt>
                <c:pt idx="8231">
                  <c:v>8.9999999999999998E-4</c:v>
                </c:pt>
                <c:pt idx="8232">
                  <c:v>8.9999999999999998E-4</c:v>
                </c:pt>
                <c:pt idx="8233">
                  <c:v>8.8999999999999995E-4</c:v>
                </c:pt>
                <c:pt idx="8234">
                  <c:v>8.8999999999999995E-4</c:v>
                </c:pt>
                <c:pt idx="8235">
                  <c:v>8.8999999999999995E-4</c:v>
                </c:pt>
                <c:pt idx="8236">
                  <c:v>8.9999999999999998E-4</c:v>
                </c:pt>
                <c:pt idx="8237">
                  <c:v>8.9999999999999998E-4</c:v>
                </c:pt>
                <c:pt idx="8238">
                  <c:v>8.9999999999999998E-4</c:v>
                </c:pt>
                <c:pt idx="8239">
                  <c:v>8.9999999999999998E-4</c:v>
                </c:pt>
                <c:pt idx="8240">
                  <c:v>9.1E-4</c:v>
                </c:pt>
                <c:pt idx="8241">
                  <c:v>9.1E-4</c:v>
                </c:pt>
                <c:pt idx="8242">
                  <c:v>9.1E-4</c:v>
                </c:pt>
                <c:pt idx="8243">
                  <c:v>9.1E-4</c:v>
                </c:pt>
                <c:pt idx="8244">
                  <c:v>9.2000000000000003E-4</c:v>
                </c:pt>
                <c:pt idx="8245">
                  <c:v>9.1E-4</c:v>
                </c:pt>
                <c:pt idx="8246">
                  <c:v>9.1E-4</c:v>
                </c:pt>
                <c:pt idx="8247">
                  <c:v>9.1E-4</c:v>
                </c:pt>
                <c:pt idx="8248">
                  <c:v>9.1E-4</c:v>
                </c:pt>
                <c:pt idx="8249">
                  <c:v>9.1E-4</c:v>
                </c:pt>
                <c:pt idx="8250">
                  <c:v>8.9999999999999998E-4</c:v>
                </c:pt>
                <c:pt idx="8251">
                  <c:v>8.9999999999999998E-4</c:v>
                </c:pt>
                <c:pt idx="8252">
                  <c:v>8.9999999999999998E-4</c:v>
                </c:pt>
                <c:pt idx="8253">
                  <c:v>8.9999999999999998E-4</c:v>
                </c:pt>
                <c:pt idx="8254">
                  <c:v>8.8999999999999995E-4</c:v>
                </c:pt>
                <c:pt idx="8255">
                  <c:v>8.8999999999999995E-4</c:v>
                </c:pt>
                <c:pt idx="8256">
                  <c:v>8.9999999999999998E-4</c:v>
                </c:pt>
                <c:pt idx="8257">
                  <c:v>8.9999999999999998E-4</c:v>
                </c:pt>
                <c:pt idx="8258">
                  <c:v>8.9999999999999998E-4</c:v>
                </c:pt>
                <c:pt idx="8259">
                  <c:v>8.9999999999999998E-4</c:v>
                </c:pt>
                <c:pt idx="8260">
                  <c:v>9.1E-4</c:v>
                </c:pt>
                <c:pt idx="8261">
                  <c:v>9.1E-4</c:v>
                </c:pt>
                <c:pt idx="8262">
                  <c:v>9.2000000000000003E-4</c:v>
                </c:pt>
                <c:pt idx="8263">
                  <c:v>9.2000000000000003E-4</c:v>
                </c:pt>
                <c:pt idx="8264">
                  <c:v>9.2999999999999995E-4</c:v>
                </c:pt>
                <c:pt idx="8265">
                  <c:v>9.2999999999999995E-4</c:v>
                </c:pt>
                <c:pt idx="8266">
                  <c:v>9.3999999999999997E-4</c:v>
                </c:pt>
                <c:pt idx="8267">
                  <c:v>9.3999999999999997E-4</c:v>
                </c:pt>
                <c:pt idx="8268">
                  <c:v>9.5E-4</c:v>
                </c:pt>
                <c:pt idx="8269">
                  <c:v>9.5E-4</c:v>
                </c:pt>
                <c:pt idx="8270">
                  <c:v>9.6000000000000002E-4</c:v>
                </c:pt>
                <c:pt idx="8271">
                  <c:v>9.6000000000000002E-4</c:v>
                </c:pt>
                <c:pt idx="8272">
                  <c:v>9.7000000000000005E-4</c:v>
                </c:pt>
                <c:pt idx="8273">
                  <c:v>9.7000000000000005E-4</c:v>
                </c:pt>
                <c:pt idx="8274">
                  <c:v>9.7000000000000005E-4</c:v>
                </c:pt>
                <c:pt idx="8275">
                  <c:v>9.7000000000000005E-4</c:v>
                </c:pt>
                <c:pt idx="8276">
                  <c:v>9.7999999999999997E-4</c:v>
                </c:pt>
                <c:pt idx="8277">
                  <c:v>9.7999999999999997E-4</c:v>
                </c:pt>
                <c:pt idx="8278">
                  <c:v>9.7999999999999997E-4</c:v>
                </c:pt>
                <c:pt idx="8279">
                  <c:v>9.7999999999999997E-4</c:v>
                </c:pt>
                <c:pt idx="8280">
                  <c:v>9.7999999999999997E-4</c:v>
                </c:pt>
                <c:pt idx="8281">
                  <c:v>9.7999999999999997E-4</c:v>
                </c:pt>
                <c:pt idx="8282">
                  <c:v>9.7000000000000005E-4</c:v>
                </c:pt>
                <c:pt idx="8283">
                  <c:v>9.7000000000000005E-4</c:v>
                </c:pt>
                <c:pt idx="8284">
                  <c:v>9.7000000000000005E-4</c:v>
                </c:pt>
                <c:pt idx="8285">
                  <c:v>9.7000000000000005E-4</c:v>
                </c:pt>
                <c:pt idx="8286">
                  <c:v>9.7000000000000005E-4</c:v>
                </c:pt>
                <c:pt idx="8287">
                  <c:v>9.6000000000000002E-4</c:v>
                </c:pt>
                <c:pt idx="8288">
                  <c:v>9.6000000000000002E-4</c:v>
                </c:pt>
                <c:pt idx="8289">
                  <c:v>9.6000000000000002E-4</c:v>
                </c:pt>
                <c:pt idx="8290">
                  <c:v>9.6000000000000002E-4</c:v>
                </c:pt>
                <c:pt idx="8291">
                  <c:v>9.6000000000000002E-4</c:v>
                </c:pt>
                <c:pt idx="8292">
                  <c:v>9.5E-4</c:v>
                </c:pt>
                <c:pt idx="8293">
                  <c:v>9.5E-4</c:v>
                </c:pt>
                <c:pt idx="8294">
                  <c:v>9.5E-4</c:v>
                </c:pt>
                <c:pt idx="8295">
                  <c:v>9.5E-4</c:v>
                </c:pt>
                <c:pt idx="8296">
                  <c:v>9.5E-4</c:v>
                </c:pt>
                <c:pt idx="8297">
                  <c:v>9.5E-4</c:v>
                </c:pt>
                <c:pt idx="8298">
                  <c:v>9.6000000000000002E-4</c:v>
                </c:pt>
                <c:pt idx="8299">
                  <c:v>9.6000000000000002E-4</c:v>
                </c:pt>
                <c:pt idx="8300">
                  <c:v>9.6000000000000002E-4</c:v>
                </c:pt>
                <c:pt idx="8301">
                  <c:v>9.6000000000000002E-4</c:v>
                </c:pt>
                <c:pt idx="8302">
                  <c:v>9.7000000000000005E-4</c:v>
                </c:pt>
                <c:pt idx="8303">
                  <c:v>9.7000000000000005E-4</c:v>
                </c:pt>
                <c:pt idx="8304">
                  <c:v>9.7000000000000005E-4</c:v>
                </c:pt>
                <c:pt idx="8305">
                  <c:v>9.7000000000000005E-4</c:v>
                </c:pt>
                <c:pt idx="8306">
                  <c:v>9.7999999999999997E-4</c:v>
                </c:pt>
                <c:pt idx="8307">
                  <c:v>9.7999999999999997E-4</c:v>
                </c:pt>
                <c:pt idx="8308">
                  <c:v>9.7999999999999997E-4</c:v>
                </c:pt>
                <c:pt idx="8309">
                  <c:v>9.8999999999999999E-4</c:v>
                </c:pt>
                <c:pt idx="8310">
                  <c:v>9.8999999999999999E-4</c:v>
                </c:pt>
                <c:pt idx="8311">
                  <c:v>9.8999999999999999E-4</c:v>
                </c:pt>
                <c:pt idx="8312">
                  <c:v>1E-3</c:v>
                </c:pt>
                <c:pt idx="8313">
                  <c:v>1E-3</c:v>
                </c:pt>
                <c:pt idx="8314">
                  <c:v>1E-3</c:v>
                </c:pt>
                <c:pt idx="8315">
                  <c:v>1.01E-3</c:v>
                </c:pt>
                <c:pt idx="8316">
                  <c:v>1.01E-3</c:v>
                </c:pt>
                <c:pt idx="8317">
                  <c:v>1.0199999999999999E-3</c:v>
                </c:pt>
                <c:pt idx="8318">
                  <c:v>1.0199999999999999E-3</c:v>
                </c:pt>
                <c:pt idx="8319">
                  <c:v>1.0299999999999999E-3</c:v>
                </c:pt>
                <c:pt idx="8320">
                  <c:v>1.0399999999999999E-3</c:v>
                </c:pt>
                <c:pt idx="8321">
                  <c:v>1.0399999999999999E-3</c:v>
                </c:pt>
                <c:pt idx="8322">
                  <c:v>1.0499999999999999E-3</c:v>
                </c:pt>
                <c:pt idx="8323">
                  <c:v>1.0499999999999999E-3</c:v>
                </c:pt>
                <c:pt idx="8324">
                  <c:v>1.06E-3</c:v>
                </c:pt>
                <c:pt idx="8325">
                  <c:v>1.06E-3</c:v>
                </c:pt>
                <c:pt idx="8326">
                  <c:v>1.07E-3</c:v>
                </c:pt>
                <c:pt idx="8327">
                  <c:v>1.07E-3</c:v>
                </c:pt>
                <c:pt idx="8328">
                  <c:v>1.07E-3</c:v>
                </c:pt>
                <c:pt idx="8329">
                  <c:v>1.07E-3</c:v>
                </c:pt>
                <c:pt idx="8330">
                  <c:v>1.07E-3</c:v>
                </c:pt>
                <c:pt idx="8331">
                  <c:v>1.07E-3</c:v>
                </c:pt>
                <c:pt idx="8332">
                  <c:v>1.07E-3</c:v>
                </c:pt>
                <c:pt idx="8333">
                  <c:v>1.07E-3</c:v>
                </c:pt>
                <c:pt idx="8334">
                  <c:v>1.07E-3</c:v>
                </c:pt>
                <c:pt idx="8335">
                  <c:v>1.06E-3</c:v>
                </c:pt>
                <c:pt idx="8336">
                  <c:v>1.06E-3</c:v>
                </c:pt>
                <c:pt idx="8337">
                  <c:v>1.06E-3</c:v>
                </c:pt>
                <c:pt idx="8338">
                  <c:v>1.06E-3</c:v>
                </c:pt>
                <c:pt idx="8339">
                  <c:v>1.0499999999999999E-3</c:v>
                </c:pt>
                <c:pt idx="8340">
                  <c:v>1.0499999999999999E-3</c:v>
                </c:pt>
                <c:pt idx="8341">
                  <c:v>1.0499999999999999E-3</c:v>
                </c:pt>
                <c:pt idx="8342">
                  <c:v>1.0499999999999999E-3</c:v>
                </c:pt>
                <c:pt idx="8343">
                  <c:v>1.0499999999999999E-3</c:v>
                </c:pt>
                <c:pt idx="8344">
                  <c:v>1.0499999999999999E-3</c:v>
                </c:pt>
                <c:pt idx="8345">
                  <c:v>1.0499999999999999E-3</c:v>
                </c:pt>
                <c:pt idx="8346">
                  <c:v>1.0499999999999999E-3</c:v>
                </c:pt>
                <c:pt idx="8347">
                  <c:v>1.0499999999999999E-3</c:v>
                </c:pt>
                <c:pt idx="8348">
                  <c:v>1.0499999999999999E-3</c:v>
                </c:pt>
                <c:pt idx="8349">
                  <c:v>1.0499999999999999E-3</c:v>
                </c:pt>
                <c:pt idx="8350">
                  <c:v>1.0499999999999999E-3</c:v>
                </c:pt>
                <c:pt idx="8351">
                  <c:v>1.0499999999999999E-3</c:v>
                </c:pt>
                <c:pt idx="8352">
                  <c:v>1.0499999999999999E-3</c:v>
                </c:pt>
                <c:pt idx="8353">
                  <c:v>1.0499999999999999E-3</c:v>
                </c:pt>
                <c:pt idx="8354">
                  <c:v>1.0399999999999999E-3</c:v>
                </c:pt>
                <c:pt idx="8355">
                  <c:v>1.0399999999999999E-3</c:v>
                </c:pt>
                <c:pt idx="8356">
                  <c:v>1.0399999999999999E-3</c:v>
                </c:pt>
                <c:pt idx="8357">
                  <c:v>1.0399999999999999E-3</c:v>
                </c:pt>
                <c:pt idx="8358">
                  <c:v>1.0399999999999999E-3</c:v>
                </c:pt>
                <c:pt idx="8359">
                  <c:v>1.0399999999999999E-3</c:v>
                </c:pt>
                <c:pt idx="8360">
                  <c:v>1.0399999999999999E-3</c:v>
                </c:pt>
                <c:pt idx="8361">
                  <c:v>1.0399999999999999E-3</c:v>
                </c:pt>
                <c:pt idx="8362">
                  <c:v>1.0499999999999999E-3</c:v>
                </c:pt>
                <c:pt idx="8363">
                  <c:v>1.0499999999999999E-3</c:v>
                </c:pt>
                <c:pt idx="8364">
                  <c:v>1.0499999999999999E-3</c:v>
                </c:pt>
                <c:pt idx="8365">
                  <c:v>1.06E-3</c:v>
                </c:pt>
                <c:pt idx="8366">
                  <c:v>1.06E-3</c:v>
                </c:pt>
                <c:pt idx="8367">
                  <c:v>1.07E-3</c:v>
                </c:pt>
                <c:pt idx="8368">
                  <c:v>1.07E-3</c:v>
                </c:pt>
                <c:pt idx="8369">
                  <c:v>1.08E-3</c:v>
                </c:pt>
                <c:pt idx="8370">
                  <c:v>1.08E-3</c:v>
                </c:pt>
                <c:pt idx="8371">
                  <c:v>1.09E-3</c:v>
                </c:pt>
                <c:pt idx="8372">
                  <c:v>1.09E-3</c:v>
                </c:pt>
                <c:pt idx="8373">
                  <c:v>1.09E-3</c:v>
                </c:pt>
                <c:pt idx="8374">
                  <c:v>1.1000000000000001E-3</c:v>
                </c:pt>
                <c:pt idx="8375">
                  <c:v>1.1000000000000001E-3</c:v>
                </c:pt>
                <c:pt idx="8376">
                  <c:v>1.1000000000000001E-3</c:v>
                </c:pt>
                <c:pt idx="8377">
                  <c:v>1.1000000000000001E-3</c:v>
                </c:pt>
                <c:pt idx="8378">
                  <c:v>1.1000000000000001E-3</c:v>
                </c:pt>
                <c:pt idx="8379">
                  <c:v>1.1000000000000001E-3</c:v>
                </c:pt>
                <c:pt idx="8380">
                  <c:v>1.1100000000000001E-3</c:v>
                </c:pt>
                <c:pt idx="8381">
                  <c:v>1.1100000000000001E-3</c:v>
                </c:pt>
                <c:pt idx="8382">
                  <c:v>1.1100000000000001E-3</c:v>
                </c:pt>
                <c:pt idx="8383">
                  <c:v>1.1200000000000001E-3</c:v>
                </c:pt>
                <c:pt idx="8384">
                  <c:v>1.1200000000000001E-3</c:v>
                </c:pt>
                <c:pt idx="8385">
                  <c:v>1.1299999999999999E-3</c:v>
                </c:pt>
                <c:pt idx="8386">
                  <c:v>1.1299999999999999E-3</c:v>
                </c:pt>
                <c:pt idx="8387">
                  <c:v>1.14E-3</c:v>
                </c:pt>
                <c:pt idx="8388">
                  <c:v>1.15E-3</c:v>
                </c:pt>
                <c:pt idx="8389">
                  <c:v>1.16E-3</c:v>
                </c:pt>
                <c:pt idx="8390">
                  <c:v>1.16E-3</c:v>
                </c:pt>
                <c:pt idx="8391">
                  <c:v>1.17E-3</c:v>
                </c:pt>
                <c:pt idx="8392">
                  <c:v>1.1799999999999998E-3</c:v>
                </c:pt>
                <c:pt idx="8393">
                  <c:v>1.1799999999999998E-3</c:v>
                </c:pt>
                <c:pt idx="8394">
                  <c:v>1.1799999999999998E-3</c:v>
                </c:pt>
                <c:pt idx="8395">
                  <c:v>1.1899999999999999E-3</c:v>
                </c:pt>
                <c:pt idx="8396">
                  <c:v>1.1899999999999999E-3</c:v>
                </c:pt>
                <c:pt idx="8397">
                  <c:v>1.1899999999999999E-3</c:v>
                </c:pt>
                <c:pt idx="8398">
                  <c:v>1.1899999999999999E-3</c:v>
                </c:pt>
                <c:pt idx="8399">
                  <c:v>1.1799999999999998E-3</c:v>
                </c:pt>
                <c:pt idx="8400">
                  <c:v>1.1799999999999998E-3</c:v>
                </c:pt>
                <c:pt idx="8401">
                  <c:v>1.1799999999999998E-3</c:v>
                </c:pt>
                <c:pt idx="8402">
                  <c:v>1.17E-3</c:v>
                </c:pt>
                <c:pt idx="8403">
                  <c:v>1.17E-3</c:v>
                </c:pt>
                <c:pt idx="8404">
                  <c:v>1.17E-3</c:v>
                </c:pt>
                <c:pt idx="8405">
                  <c:v>1.16E-3</c:v>
                </c:pt>
                <c:pt idx="8406">
                  <c:v>1.16E-3</c:v>
                </c:pt>
                <c:pt idx="8407">
                  <c:v>1.16E-3</c:v>
                </c:pt>
                <c:pt idx="8408">
                  <c:v>1.15E-3</c:v>
                </c:pt>
                <c:pt idx="8409">
                  <c:v>1.15E-3</c:v>
                </c:pt>
                <c:pt idx="8410">
                  <c:v>1.15E-3</c:v>
                </c:pt>
                <c:pt idx="8411">
                  <c:v>1.15E-3</c:v>
                </c:pt>
                <c:pt idx="8412">
                  <c:v>1.14E-3</c:v>
                </c:pt>
                <c:pt idx="8413">
                  <c:v>1.14E-3</c:v>
                </c:pt>
                <c:pt idx="8414">
                  <c:v>1.14E-3</c:v>
                </c:pt>
                <c:pt idx="8415">
                  <c:v>1.14E-3</c:v>
                </c:pt>
                <c:pt idx="8416">
                  <c:v>1.14E-3</c:v>
                </c:pt>
                <c:pt idx="8417">
                  <c:v>1.14E-3</c:v>
                </c:pt>
                <c:pt idx="8418">
                  <c:v>1.1299999999999999E-3</c:v>
                </c:pt>
                <c:pt idx="8419">
                  <c:v>1.1299999999999999E-3</c:v>
                </c:pt>
                <c:pt idx="8420">
                  <c:v>1.1299999999999999E-3</c:v>
                </c:pt>
                <c:pt idx="8421">
                  <c:v>1.1299999999999999E-3</c:v>
                </c:pt>
                <c:pt idx="8422">
                  <c:v>1.1299999999999999E-3</c:v>
                </c:pt>
                <c:pt idx="8423">
                  <c:v>1.1299999999999999E-3</c:v>
                </c:pt>
                <c:pt idx="8424">
                  <c:v>1.1200000000000001E-3</c:v>
                </c:pt>
                <c:pt idx="8425">
                  <c:v>1.1200000000000001E-3</c:v>
                </c:pt>
                <c:pt idx="8426">
                  <c:v>1.1200000000000001E-3</c:v>
                </c:pt>
                <c:pt idx="8427">
                  <c:v>1.1100000000000001E-3</c:v>
                </c:pt>
                <c:pt idx="8428">
                  <c:v>1.1100000000000001E-3</c:v>
                </c:pt>
                <c:pt idx="8429">
                  <c:v>1.1000000000000001E-3</c:v>
                </c:pt>
                <c:pt idx="8430">
                  <c:v>1.1000000000000001E-3</c:v>
                </c:pt>
                <c:pt idx="8431">
                  <c:v>1.1000000000000001E-3</c:v>
                </c:pt>
                <c:pt idx="8432">
                  <c:v>1.09E-3</c:v>
                </c:pt>
                <c:pt idx="8433">
                  <c:v>1.09E-3</c:v>
                </c:pt>
                <c:pt idx="8434">
                  <c:v>1.09E-3</c:v>
                </c:pt>
                <c:pt idx="8435">
                  <c:v>1.08E-3</c:v>
                </c:pt>
                <c:pt idx="8436">
                  <c:v>1.08E-3</c:v>
                </c:pt>
                <c:pt idx="8437">
                  <c:v>1.09E-3</c:v>
                </c:pt>
                <c:pt idx="8438">
                  <c:v>1.09E-3</c:v>
                </c:pt>
                <c:pt idx="8439">
                  <c:v>1.1000000000000001E-3</c:v>
                </c:pt>
                <c:pt idx="8440">
                  <c:v>1.1000000000000001E-3</c:v>
                </c:pt>
                <c:pt idx="8441">
                  <c:v>1.1100000000000001E-3</c:v>
                </c:pt>
                <c:pt idx="8442">
                  <c:v>1.1200000000000001E-3</c:v>
                </c:pt>
                <c:pt idx="8443">
                  <c:v>1.1299999999999999E-3</c:v>
                </c:pt>
                <c:pt idx="8444">
                  <c:v>1.14E-3</c:v>
                </c:pt>
                <c:pt idx="8445">
                  <c:v>1.15E-3</c:v>
                </c:pt>
                <c:pt idx="8446">
                  <c:v>1.16E-3</c:v>
                </c:pt>
                <c:pt idx="8447">
                  <c:v>1.1799999999999998E-3</c:v>
                </c:pt>
                <c:pt idx="8448">
                  <c:v>1.1899999999999999E-3</c:v>
                </c:pt>
                <c:pt idx="8449">
                  <c:v>1.1999999999999999E-3</c:v>
                </c:pt>
                <c:pt idx="8450">
                  <c:v>1.1999999999999999E-3</c:v>
                </c:pt>
                <c:pt idx="8451">
                  <c:v>1.2099999999999999E-3</c:v>
                </c:pt>
                <c:pt idx="8452">
                  <c:v>1.2199999999999999E-3</c:v>
                </c:pt>
                <c:pt idx="8453">
                  <c:v>1.2199999999999999E-3</c:v>
                </c:pt>
                <c:pt idx="8454">
                  <c:v>1.2199999999999999E-3</c:v>
                </c:pt>
                <c:pt idx="8455">
                  <c:v>1.2199999999999999E-3</c:v>
                </c:pt>
                <c:pt idx="8456">
                  <c:v>1.2199999999999999E-3</c:v>
                </c:pt>
                <c:pt idx="8457">
                  <c:v>1.2199999999999999E-3</c:v>
                </c:pt>
                <c:pt idx="8458">
                  <c:v>1.2199999999999999E-3</c:v>
                </c:pt>
                <c:pt idx="8459">
                  <c:v>1.2199999999999999E-3</c:v>
                </c:pt>
                <c:pt idx="8460">
                  <c:v>1.2099999999999999E-3</c:v>
                </c:pt>
                <c:pt idx="8461">
                  <c:v>1.2099999999999999E-3</c:v>
                </c:pt>
                <c:pt idx="8462">
                  <c:v>1.1999999999999999E-3</c:v>
                </c:pt>
                <c:pt idx="8463">
                  <c:v>1.1899999999999999E-3</c:v>
                </c:pt>
                <c:pt idx="8464">
                  <c:v>1.1899999999999999E-3</c:v>
                </c:pt>
                <c:pt idx="8465">
                  <c:v>1.1799999999999998E-3</c:v>
                </c:pt>
                <c:pt idx="8466">
                  <c:v>1.17E-3</c:v>
                </c:pt>
                <c:pt idx="8467">
                  <c:v>1.16E-3</c:v>
                </c:pt>
                <c:pt idx="8468">
                  <c:v>1.16E-3</c:v>
                </c:pt>
                <c:pt idx="8469">
                  <c:v>1.15E-3</c:v>
                </c:pt>
                <c:pt idx="8470">
                  <c:v>1.14E-3</c:v>
                </c:pt>
                <c:pt idx="8471">
                  <c:v>1.1299999999999999E-3</c:v>
                </c:pt>
                <c:pt idx="8472">
                  <c:v>1.1200000000000001E-3</c:v>
                </c:pt>
                <c:pt idx="8473">
                  <c:v>1.1100000000000001E-3</c:v>
                </c:pt>
                <c:pt idx="8474">
                  <c:v>1.1000000000000001E-3</c:v>
                </c:pt>
                <c:pt idx="8475">
                  <c:v>1.09E-3</c:v>
                </c:pt>
                <c:pt idx="8476">
                  <c:v>1.08E-3</c:v>
                </c:pt>
                <c:pt idx="8477">
                  <c:v>1.07E-3</c:v>
                </c:pt>
                <c:pt idx="8478">
                  <c:v>1.06E-3</c:v>
                </c:pt>
                <c:pt idx="8479">
                  <c:v>1.06E-3</c:v>
                </c:pt>
                <c:pt idx="8480">
                  <c:v>1.0499999999999999E-3</c:v>
                </c:pt>
                <c:pt idx="8481">
                  <c:v>1.0499999999999999E-3</c:v>
                </c:pt>
                <c:pt idx="8482">
                  <c:v>1.0499999999999999E-3</c:v>
                </c:pt>
                <c:pt idx="8483">
                  <c:v>1.0499999999999999E-3</c:v>
                </c:pt>
                <c:pt idx="8484">
                  <c:v>1.06E-3</c:v>
                </c:pt>
                <c:pt idx="8485">
                  <c:v>1.06E-3</c:v>
                </c:pt>
                <c:pt idx="8486">
                  <c:v>1.06E-3</c:v>
                </c:pt>
                <c:pt idx="8487">
                  <c:v>1.07E-3</c:v>
                </c:pt>
                <c:pt idx="8488">
                  <c:v>1.07E-3</c:v>
                </c:pt>
                <c:pt idx="8489">
                  <c:v>1.08E-3</c:v>
                </c:pt>
                <c:pt idx="8490">
                  <c:v>1.08E-3</c:v>
                </c:pt>
                <c:pt idx="8491">
                  <c:v>1.08E-3</c:v>
                </c:pt>
                <c:pt idx="8492">
                  <c:v>1.08E-3</c:v>
                </c:pt>
                <c:pt idx="8493">
                  <c:v>1.08E-3</c:v>
                </c:pt>
                <c:pt idx="8494">
                  <c:v>1.08E-3</c:v>
                </c:pt>
                <c:pt idx="8495">
                  <c:v>1.08E-3</c:v>
                </c:pt>
                <c:pt idx="8496">
                  <c:v>1.08E-3</c:v>
                </c:pt>
                <c:pt idx="8497">
                  <c:v>1.07E-3</c:v>
                </c:pt>
                <c:pt idx="8498">
                  <c:v>1.07E-3</c:v>
                </c:pt>
                <c:pt idx="8499">
                  <c:v>1.06E-3</c:v>
                </c:pt>
                <c:pt idx="8500">
                  <c:v>1.0499999999999999E-3</c:v>
                </c:pt>
                <c:pt idx="8501">
                  <c:v>1.0499999999999999E-3</c:v>
                </c:pt>
                <c:pt idx="8502">
                  <c:v>1.0399999999999999E-3</c:v>
                </c:pt>
                <c:pt idx="8503">
                  <c:v>1.0299999999999999E-3</c:v>
                </c:pt>
                <c:pt idx="8504">
                  <c:v>1.0299999999999999E-3</c:v>
                </c:pt>
                <c:pt idx="8505">
                  <c:v>1.0299999999999999E-3</c:v>
                </c:pt>
                <c:pt idx="8506">
                  <c:v>1.0299999999999999E-3</c:v>
                </c:pt>
                <c:pt idx="8507">
                  <c:v>1.0299999999999999E-3</c:v>
                </c:pt>
                <c:pt idx="8508">
                  <c:v>1.0399999999999999E-3</c:v>
                </c:pt>
                <c:pt idx="8509">
                  <c:v>1.0499999999999999E-3</c:v>
                </c:pt>
                <c:pt idx="8510">
                  <c:v>1.0499999999999999E-3</c:v>
                </c:pt>
                <c:pt idx="8511">
                  <c:v>1.07E-3</c:v>
                </c:pt>
                <c:pt idx="8512">
                  <c:v>1.08E-3</c:v>
                </c:pt>
                <c:pt idx="8513">
                  <c:v>1.09E-3</c:v>
                </c:pt>
                <c:pt idx="8514">
                  <c:v>1.1000000000000001E-3</c:v>
                </c:pt>
                <c:pt idx="8515">
                  <c:v>1.1100000000000001E-3</c:v>
                </c:pt>
                <c:pt idx="8516">
                  <c:v>1.1200000000000001E-3</c:v>
                </c:pt>
                <c:pt idx="8517">
                  <c:v>1.1200000000000001E-3</c:v>
                </c:pt>
                <c:pt idx="8518">
                  <c:v>1.1299999999999999E-3</c:v>
                </c:pt>
                <c:pt idx="8519">
                  <c:v>1.1299999999999999E-3</c:v>
                </c:pt>
                <c:pt idx="8520">
                  <c:v>1.1299999999999999E-3</c:v>
                </c:pt>
                <c:pt idx="8521">
                  <c:v>1.1200000000000001E-3</c:v>
                </c:pt>
                <c:pt idx="8522">
                  <c:v>1.1200000000000001E-3</c:v>
                </c:pt>
                <c:pt idx="8523">
                  <c:v>1.1100000000000001E-3</c:v>
                </c:pt>
                <c:pt idx="8524">
                  <c:v>1.1000000000000001E-3</c:v>
                </c:pt>
                <c:pt idx="8525">
                  <c:v>1.09E-3</c:v>
                </c:pt>
                <c:pt idx="8526">
                  <c:v>1.08E-3</c:v>
                </c:pt>
                <c:pt idx="8527">
                  <c:v>1.08E-3</c:v>
                </c:pt>
                <c:pt idx="8528">
                  <c:v>1.07E-3</c:v>
                </c:pt>
                <c:pt idx="8529">
                  <c:v>1.06E-3</c:v>
                </c:pt>
                <c:pt idx="8530">
                  <c:v>1.0499999999999999E-3</c:v>
                </c:pt>
                <c:pt idx="8531">
                  <c:v>1.0499999999999999E-3</c:v>
                </c:pt>
                <c:pt idx="8532">
                  <c:v>1.0499999999999999E-3</c:v>
                </c:pt>
                <c:pt idx="8533">
                  <c:v>1.0499999999999999E-3</c:v>
                </c:pt>
                <c:pt idx="8534">
                  <c:v>1.0499999999999999E-3</c:v>
                </c:pt>
                <c:pt idx="8535">
                  <c:v>1.0499999999999999E-3</c:v>
                </c:pt>
                <c:pt idx="8536">
                  <c:v>1.0499999999999999E-3</c:v>
                </c:pt>
                <c:pt idx="8537">
                  <c:v>1.0499999999999999E-3</c:v>
                </c:pt>
                <c:pt idx="8538">
                  <c:v>1.06E-3</c:v>
                </c:pt>
                <c:pt idx="8539">
                  <c:v>1.06E-3</c:v>
                </c:pt>
                <c:pt idx="8540">
                  <c:v>1.07E-3</c:v>
                </c:pt>
                <c:pt idx="8541">
                  <c:v>1.07E-3</c:v>
                </c:pt>
                <c:pt idx="8542">
                  <c:v>1.07E-3</c:v>
                </c:pt>
                <c:pt idx="8543">
                  <c:v>1.08E-3</c:v>
                </c:pt>
                <c:pt idx="8544">
                  <c:v>1.08E-3</c:v>
                </c:pt>
                <c:pt idx="8545">
                  <c:v>1.09E-3</c:v>
                </c:pt>
                <c:pt idx="8546">
                  <c:v>1.09E-3</c:v>
                </c:pt>
                <c:pt idx="8547">
                  <c:v>1.1000000000000001E-3</c:v>
                </c:pt>
                <c:pt idx="8548">
                  <c:v>1.1000000000000001E-3</c:v>
                </c:pt>
                <c:pt idx="8549">
                  <c:v>1.1100000000000001E-3</c:v>
                </c:pt>
                <c:pt idx="8550">
                  <c:v>1.1100000000000001E-3</c:v>
                </c:pt>
                <c:pt idx="8551">
                  <c:v>1.1100000000000001E-3</c:v>
                </c:pt>
                <c:pt idx="8552">
                  <c:v>1.1100000000000001E-3</c:v>
                </c:pt>
                <c:pt idx="8553">
                  <c:v>1.1100000000000001E-3</c:v>
                </c:pt>
                <c:pt idx="8554">
                  <c:v>1.1100000000000001E-3</c:v>
                </c:pt>
                <c:pt idx="8555">
                  <c:v>1.1100000000000001E-3</c:v>
                </c:pt>
                <c:pt idx="8556">
                  <c:v>1.1100000000000001E-3</c:v>
                </c:pt>
                <c:pt idx="8557">
                  <c:v>1.1000000000000001E-3</c:v>
                </c:pt>
                <c:pt idx="8558">
                  <c:v>1.1000000000000001E-3</c:v>
                </c:pt>
                <c:pt idx="8559">
                  <c:v>1.1000000000000001E-3</c:v>
                </c:pt>
                <c:pt idx="8560">
                  <c:v>1.1000000000000001E-3</c:v>
                </c:pt>
                <c:pt idx="8561">
                  <c:v>1.1000000000000001E-3</c:v>
                </c:pt>
                <c:pt idx="8562">
                  <c:v>1.1100000000000001E-3</c:v>
                </c:pt>
                <c:pt idx="8563">
                  <c:v>1.1100000000000001E-3</c:v>
                </c:pt>
                <c:pt idx="8564">
                  <c:v>1.1200000000000001E-3</c:v>
                </c:pt>
                <c:pt idx="8565">
                  <c:v>1.1299999999999999E-3</c:v>
                </c:pt>
                <c:pt idx="8566">
                  <c:v>1.14E-3</c:v>
                </c:pt>
                <c:pt idx="8567">
                  <c:v>1.16E-3</c:v>
                </c:pt>
                <c:pt idx="8568">
                  <c:v>1.17E-3</c:v>
                </c:pt>
                <c:pt idx="8569">
                  <c:v>1.1799999999999998E-3</c:v>
                </c:pt>
                <c:pt idx="8570">
                  <c:v>1.1899999999999999E-3</c:v>
                </c:pt>
                <c:pt idx="8571">
                  <c:v>1.1899999999999999E-3</c:v>
                </c:pt>
                <c:pt idx="8572">
                  <c:v>1.1999999999999999E-3</c:v>
                </c:pt>
                <c:pt idx="8573">
                  <c:v>1.1899999999999999E-3</c:v>
                </c:pt>
                <c:pt idx="8574">
                  <c:v>1.1899999999999999E-3</c:v>
                </c:pt>
                <c:pt idx="8575">
                  <c:v>1.1799999999999998E-3</c:v>
                </c:pt>
                <c:pt idx="8576">
                  <c:v>1.17E-3</c:v>
                </c:pt>
                <c:pt idx="8577">
                  <c:v>1.15E-3</c:v>
                </c:pt>
                <c:pt idx="8578">
                  <c:v>1.14E-3</c:v>
                </c:pt>
                <c:pt idx="8579">
                  <c:v>1.1200000000000001E-3</c:v>
                </c:pt>
                <c:pt idx="8580">
                  <c:v>1.1100000000000001E-3</c:v>
                </c:pt>
                <c:pt idx="8581">
                  <c:v>1.09E-3</c:v>
                </c:pt>
                <c:pt idx="8582">
                  <c:v>1.08E-3</c:v>
                </c:pt>
                <c:pt idx="8583">
                  <c:v>1.06E-3</c:v>
                </c:pt>
                <c:pt idx="8584">
                  <c:v>1.0499999999999999E-3</c:v>
                </c:pt>
                <c:pt idx="8585">
                  <c:v>1.0399999999999999E-3</c:v>
                </c:pt>
                <c:pt idx="8586">
                  <c:v>1.0299999999999999E-3</c:v>
                </c:pt>
                <c:pt idx="8587">
                  <c:v>1.0299999999999999E-3</c:v>
                </c:pt>
                <c:pt idx="8588">
                  <c:v>1.0199999999999999E-3</c:v>
                </c:pt>
                <c:pt idx="8589">
                  <c:v>1.0199999999999999E-3</c:v>
                </c:pt>
                <c:pt idx="8590">
                  <c:v>1.0199999999999999E-3</c:v>
                </c:pt>
                <c:pt idx="8591">
                  <c:v>1.0199999999999999E-3</c:v>
                </c:pt>
                <c:pt idx="8592">
                  <c:v>1.0199999999999999E-3</c:v>
                </c:pt>
                <c:pt idx="8593">
                  <c:v>1.01E-3</c:v>
                </c:pt>
                <c:pt idx="8594">
                  <c:v>1.01E-3</c:v>
                </c:pt>
                <c:pt idx="8595">
                  <c:v>1.01E-3</c:v>
                </c:pt>
                <c:pt idx="8596">
                  <c:v>1.01E-3</c:v>
                </c:pt>
                <c:pt idx="8597">
                  <c:v>1.01E-3</c:v>
                </c:pt>
                <c:pt idx="8598">
                  <c:v>1.01E-3</c:v>
                </c:pt>
                <c:pt idx="8599">
                  <c:v>1.01E-3</c:v>
                </c:pt>
                <c:pt idx="8600">
                  <c:v>1E-3</c:v>
                </c:pt>
                <c:pt idx="8601">
                  <c:v>1E-3</c:v>
                </c:pt>
                <c:pt idx="8602">
                  <c:v>1.01E-3</c:v>
                </c:pt>
                <c:pt idx="8603">
                  <c:v>1.01E-3</c:v>
                </c:pt>
                <c:pt idx="8604">
                  <c:v>1.01E-3</c:v>
                </c:pt>
                <c:pt idx="8605">
                  <c:v>1.01E-3</c:v>
                </c:pt>
                <c:pt idx="8606">
                  <c:v>1.01E-3</c:v>
                </c:pt>
                <c:pt idx="8607">
                  <c:v>1.01E-3</c:v>
                </c:pt>
                <c:pt idx="8608">
                  <c:v>1.01E-3</c:v>
                </c:pt>
                <c:pt idx="8609">
                  <c:v>1.01E-3</c:v>
                </c:pt>
                <c:pt idx="8610">
                  <c:v>1.01E-3</c:v>
                </c:pt>
                <c:pt idx="8611">
                  <c:v>1.01E-3</c:v>
                </c:pt>
                <c:pt idx="8612">
                  <c:v>1.01E-3</c:v>
                </c:pt>
                <c:pt idx="8613">
                  <c:v>1.0199999999999999E-3</c:v>
                </c:pt>
                <c:pt idx="8614">
                  <c:v>1.0199999999999999E-3</c:v>
                </c:pt>
                <c:pt idx="8615">
                  <c:v>1.0199999999999999E-3</c:v>
                </c:pt>
                <c:pt idx="8616">
                  <c:v>1.0299999999999999E-3</c:v>
                </c:pt>
                <c:pt idx="8617">
                  <c:v>1.0299999999999999E-3</c:v>
                </c:pt>
                <c:pt idx="8618">
                  <c:v>1.0399999999999999E-3</c:v>
                </c:pt>
                <c:pt idx="8619">
                  <c:v>1.0499999999999999E-3</c:v>
                </c:pt>
                <c:pt idx="8620">
                  <c:v>1.06E-3</c:v>
                </c:pt>
                <c:pt idx="8621">
                  <c:v>1.07E-3</c:v>
                </c:pt>
                <c:pt idx="8622">
                  <c:v>1.08E-3</c:v>
                </c:pt>
                <c:pt idx="8623">
                  <c:v>1.09E-3</c:v>
                </c:pt>
                <c:pt idx="8624">
                  <c:v>1.09E-3</c:v>
                </c:pt>
                <c:pt idx="8625">
                  <c:v>1.09E-3</c:v>
                </c:pt>
                <c:pt idx="8626">
                  <c:v>1.09E-3</c:v>
                </c:pt>
                <c:pt idx="8627">
                  <c:v>1.09E-3</c:v>
                </c:pt>
                <c:pt idx="8628">
                  <c:v>1.09E-3</c:v>
                </c:pt>
                <c:pt idx="8629">
                  <c:v>1.08E-3</c:v>
                </c:pt>
                <c:pt idx="8630">
                  <c:v>1.07E-3</c:v>
                </c:pt>
                <c:pt idx="8631">
                  <c:v>1.07E-3</c:v>
                </c:pt>
                <c:pt idx="8632">
                  <c:v>1.06E-3</c:v>
                </c:pt>
                <c:pt idx="8633">
                  <c:v>1.0499999999999999E-3</c:v>
                </c:pt>
                <c:pt idx="8634">
                  <c:v>1.0399999999999999E-3</c:v>
                </c:pt>
                <c:pt idx="8635">
                  <c:v>1.0399999999999999E-3</c:v>
                </c:pt>
                <c:pt idx="8636">
                  <c:v>1.0399999999999999E-3</c:v>
                </c:pt>
                <c:pt idx="8637">
                  <c:v>1.0399999999999999E-3</c:v>
                </c:pt>
                <c:pt idx="8638">
                  <c:v>1.0399999999999999E-3</c:v>
                </c:pt>
                <c:pt idx="8639">
                  <c:v>1.0399999999999999E-3</c:v>
                </c:pt>
                <c:pt idx="8640">
                  <c:v>1.0399999999999999E-3</c:v>
                </c:pt>
                <c:pt idx="8641">
                  <c:v>1.0499999999999999E-3</c:v>
                </c:pt>
                <c:pt idx="8642">
                  <c:v>1.0499999999999999E-3</c:v>
                </c:pt>
                <c:pt idx="8643">
                  <c:v>1.06E-3</c:v>
                </c:pt>
                <c:pt idx="8644">
                  <c:v>1.07E-3</c:v>
                </c:pt>
                <c:pt idx="8645">
                  <c:v>1.07E-3</c:v>
                </c:pt>
                <c:pt idx="8646">
                  <c:v>1.08E-3</c:v>
                </c:pt>
                <c:pt idx="8647">
                  <c:v>1.08E-3</c:v>
                </c:pt>
                <c:pt idx="8648">
                  <c:v>1.08E-3</c:v>
                </c:pt>
                <c:pt idx="8649">
                  <c:v>1.09E-3</c:v>
                </c:pt>
                <c:pt idx="8650">
                  <c:v>1.09E-3</c:v>
                </c:pt>
                <c:pt idx="8651">
                  <c:v>1.09E-3</c:v>
                </c:pt>
                <c:pt idx="8652">
                  <c:v>1.1000000000000001E-3</c:v>
                </c:pt>
                <c:pt idx="8653">
                  <c:v>1.1000000000000001E-3</c:v>
                </c:pt>
                <c:pt idx="8654">
                  <c:v>1.1000000000000001E-3</c:v>
                </c:pt>
                <c:pt idx="8655">
                  <c:v>1.1000000000000001E-3</c:v>
                </c:pt>
                <c:pt idx="8656">
                  <c:v>1.1100000000000001E-3</c:v>
                </c:pt>
                <c:pt idx="8657">
                  <c:v>1.1100000000000001E-3</c:v>
                </c:pt>
                <c:pt idx="8658">
                  <c:v>1.1100000000000001E-3</c:v>
                </c:pt>
                <c:pt idx="8659">
                  <c:v>1.1200000000000001E-3</c:v>
                </c:pt>
                <c:pt idx="8660">
                  <c:v>1.1200000000000001E-3</c:v>
                </c:pt>
                <c:pt idx="8661">
                  <c:v>1.1200000000000001E-3</c:v>
                </c:pt>
                <c:pt idx="8662">
                  <c:v>1.1200000000000001E-3</c:v>
                </c:pt>
                <c:pt idx="8663">
                  <c:v>1.1299999999999999E-3</c:v>
                </c:pt>
                <c:pt idx="8664">
                  <c:v>1.1299999999999999E-3</c:v>
                </c:pt>
                <c:pt idx="8665">
                  <c:v>1.1200000000000001E-3</c:v>
                </c:pt>
                <c:pt idx="8666">
                  <c:v>1.1200000000000001E-3</c:v>
                </c:pt>
                <c:pt idx="8667">
                  <c:v>1.1200000000000001E-3</c:v>
                </c:pt>
                <c:pt idx="8668">
                  <c:v>1.1100000000000001E-3</c:v>
                </c:pt>
                <c:pt idx="8669">
                  <c:v>1.1100000000000001E-3</c:v>
                </c:pt>
                <c:pt idx="8670">
                  <c:v>1.1000000000000001E-3</c:v>
                </c:pt>
                <c:pt idx="8671">
                  <c:v>1.1000000000000001E-3</c:v>
                </c:pt>
                <c:pt idx="8672">
                  <c:v>1.09E-3</c:v>
                </c:pt>
                <c:pt idx="8673">
                  <c:v>1.08E-3</c:v>
                </c:pt>
                <c:pt idx="8674">
                  <c:v>1.08E-3</c:v>
                </c:pt>
                <c:pt idx="8675">
                  <c:v>1.07E-3</c:v>
                </c:pt>
                <c:pt idx="8676">
                  <c:v>1.06E-3</c:v>
                </c:pt>
                <c:pt idx="8677">
                  <c:v>1.06E-3</c:v>
                </c:pt>
                <c:pt idx="8678">
                  <c:v>1.06E-3</c:v>
                </c:pt>
                <c:pt idx="8679">
                  <c:v>1.06E-3</c:v>
                </c:pt>
                <c:pt idx="8680">
                  <c:v>1.06E-3</c:v>
                </c:pt>
                <c:pt idx="8681">
                  <c:v>1.06E-3</c:v>
                </c:pt>
                <c:pt idx="8682">
                  <c:v>1.07E-3</c:v>
                </c:pt>
                <c:pt idx="8683">
                  <c:v>1.07E-3</c:v>
                </c:pt>
                <c:pt idx="8684">
                  <c:v>1.08E-3</c:v>
                </c:pt>
                <c:pt idx="8685">
                  <c:v>1.08E-3</c:v>
                </c:pt>
                <c:pt idx="8686">
                  <c:v>1.09E-3</c:v>
                </c:pt>
                <c:pt idx="8687">
                  <c:v>1.1000000000000001E-3</c:v>
                </c:pt>
                <c:pt idx="8688">
                  <c:v>1.1000000000000001E-3</c:v>
                </c:pt>
                <c:pt idx="8689">
                  <c:v>1.1100000000000001E-3</c:v>
                </c:pt>
                <c:pt idx="8690">
                  <c:v>1.1100000000000001E-3</c:v>
                </c:pt>
                <c:pt idx="8691">
                  <c:v>1.1200000000000001E-3</c:v>
                </c:pt>
                <c:pt idx="8692">
                  <c:v>1.1200000000000001E-3</c:v>
                </c:pt>
                <c:pt idx="8693">
                  <c:v>1.1200000000000001E-3</c:v>
                </c:pt>
                <c:pt idx="8694">
                  <c:v>1.1200000000000001E-3</c:v>
                </c:pt>
                <c:pt idx="8695">
                  <c:v>1.1100000000000001E-3</c:v>
                </c:pt>
                <c:pt idx="8696">
                  <c:v>1.1100000000000001E-3</c:v>
                </c:pt>
                <c:pt idx="8697">
                  <c:v>1.1000000000000001E-3</c:v>
                </c:pt>
                <c:pt idx="8698">
                  <c:v>1.1000000000000001E-3</c:v>
                </c:pt>
                <c:pt idx="8699">
                  <c:v>1.09E-3</c:v>
                </c:pt>
                <c:pt idx="8700">
                  <c:v>1.09E-3</c:v>
                </c:pt>
                <c:pt idx="8701">
                  <c:v>1.08E-3</c:v>
                </c:pt>
                <c:pt idx="8702">
                  <c:v>1.08E-3</c:v>
                </c:pt>
                <c:pt idx="8703">
                  <c:v>1.07E-3</c:v>
                </c:pt>
                <c:pt idx="8704">
                  <c:v>1.07E-3</c:v>
                </c:pt>
                <c:pt idx="8705">
                  <c:v>1.07E-3</c:v>
                </c:pt>
                <c:pt idx="8706">
                  <c:v>1.07E-3</c:v>
                </c:pt>
                <c:pt idx="8707">
                  <c:v>1.06E-3</c:v>
                </c:pt>
                <c:pt idx="8708">
                  <c:v>1.06E-3</c:v>
                </c:pt>
                <c:pt idx="8709">
                  <c:v>1.06E-3</c:v>
                </c:pt>
                <c:pt idx="8710">
                  <c:v>1.06E-3</c:v>
                </c:pt>
                <c:pt idx="8711">
                  <c:v>1.06E-3</c:v>
                </c:pt>
                <c:pt idx="8712">
                  <c:v>1.06E-3</c:v>
                </c:pt>
                <c:pt idx="8713">
                  <c:v>1.06E-3</c:v>
                </c:pt>
                <c:pt idx="8714">
                  <c:v>1.06E-3</c:v>
                </c:pt>
                <c:pt idx="8715">
                  <c:v>1.06E-3</c:v>
                </c:pt>
                <c:pt idx="8716">
                  <c:v>1.07E-3</c:v>
                </c:pt>
                <c:pt idx="8717">
                  <c:v>1.07E-3</c:v>
                </c:pt>
                <c:pt idx="8718">
                  <c:v>1.08E-3</c:v>
                </c:pt>
                <c:pt idx="8719">
                  <c:v>1.09E-3</c:v>
                </c:pt>
                <c:pt idx="8720">
                  <c:v>1.1000000000000001E-3</c:v>
                </c:pt>
                <c:pt idx="8721">
                  <c:v>1.1100000000000001E-3</c:v>
                </c:pt>
                <c:pt idx="8722">
                  <c:v>1.1200000000000001E-3</c:v>
                </c:pt>
                <c:pt idx="8723">
                  <c:v>1.1299999999999999E-3</c:v>
                </c:pt>
                <c:pt idx="8724">
                  <c:v>1.14E-3</c:v>
                </c:pt>
                <c:pt idx="8725">
                  <c:v>1.15E-3</c:v>
                </c:pt>
                <c:pt idx="8726">
                  <c:v>1.15E-3</c:v>
                </c:pt>
                <c:pt idx="8727">
                  <c:v>1.16E-3</c:v>
                </c:pt>
                <c:pt idx="8728">
                  <c:v>1.16E-3</c:v>
                </c:pt>
                <c:pt idx="8729">
                  <c:v>1.16E-3</c:v>
                </c:pt>
                <c:pt idx="8730">
                  <c:v>1.16E-3</c:v>
                </c:pt>
                <c:pt idx="8731">
                  <c:v>1.15E-3</c:v>
                </c:pt>
                <c:pt idx="8732">
                  <c:v>1.15E-3</c:v>
                </c:pt>
                <c:pt idx="8733">
                  <c:v>1.14E-3</c:v>
                </c:pt>
                <c:pt idx="8734">
                  <c:v>1.14E-3</c:v>
                </c:pt>
                <c:pt idx="8735">
                  <c:v>1.1299999999999999E-3</c:v>
                </c:pt>
                <c:pt idx="8736">
                  <c:v>1.1200000000000001E-3</c:v>
                </c:pt>
                <c:pt idx="8737">
                  <c:v>1.1100000000000001E-3</c:v>
                </c:pt>
                <c:pt idx="8738">
                  <c:v>1.1000000000000001E-3</c:v>
                </c:pt>
                <c:pt idx="8739">
                  <c:v>1.1000000000000001E-3</c:v>
                </c:pt>
                <c:pt idx="8740">
                  <c:v>1.09E-3</c:v>
                </c:pt>
                <c:pt idx="8741">
                  <c:v>1.09E-3</c:v>
                </c:pt>
                <c:pt idx="8742">
                  <c:v>1.08E-3</c:v>
                </c:pt>
                <c:pt idx="8743">
                  <c:v>1.08E-3</c:v>
                </c:pt>
                <c:pt idx="8744">
                  <c:v>1.08E-3</c:v>
                </c:pt>
                <c:pt idx="8745">
                  <c:v>1.08E-3</c:v>
                </c:pt>
                <c:pt idx="8746">
                  <c:v>1.08E-3</c:v>
                </c:pt>
                <c:pt idx="8747">
                  <c:v>1.08E-3</c:v>
                </c:pt>
                <c:pt idx="8748">
                  <c:v>1.08E-3</c:v>
                </c:pt>
                <c:pt idx="8749">
                  <c:v>1.08E-3</c:v>
                </c:pt>
                <c:pt idx="8750">
                  <c:v>1.08E-3</c:v>
                </c:pt>
                <c:pt idx="8751">
                  <c:v>1.09E-3</c:v>
                </c:pt>
                <c:pt idx="8752">
                  <c:v>1.09E-3</c:v>
                </c:pt>
                <c:pt idx="8753">
                  <c:v>1.09E-3</c:v>
                </c:pt>
                <c:pt idx="8754">
                  <c:v>1.1000000000000001E-3</c:v>
                </c:pt>
                <c:pt idx="8755">
                  <c:v>1.1000000000000001E-3</c:v>
                </c:pt>
                <c:pt idx="8756">
                  <c:v>1.1100000000000001E-3</c:v>
                </c:pt>
                <c:pt idx="8757">
                  <c:v>1.1200000000000001E-3</c:v>
                </c:pt>
                <c:pt idx="8758">
                  <c:v>1.1299999999999999E-3</c:v>
                </c:pt>
                <c:pt idx="8759">
                  <c:v>1.14E-3</c:v>
                </c:pt>
                <c:pt idx="8760">
                  <c:v>1.15E-3</c:v>
                </c:pt>
                <c:pt idx="8761">
                  <c:v>1.15E-3</c:v>
                </c:pt>
                <c:pt idx="8762">
                  <c:v>1.16E-3</c:v>
                </c:pt>
                <c:pt idx="8763">
                  <c:v>1.17E-3</c:v>
                </c:pt>
                <c:pt idx="8764">
                  <c:v>1.17E-3</c:v>
                </c:pt>
                <c:pt idx="8765">
                  <c:v>1.17E-3</c:v>
                </c:pt>
                <c:pt idx="8766">
                  <c:v>1.17E-3</c:v>
                </c:pt>
                <c:pt idx="8767">
                  <c:v>1.16E-3</c:v>
                </c:pt>
                <c:pt idx="8768">
                  <c:v>1.15E-3</c:v>
                </c:pt>
                <c:pt idx="8769">
                  <c:v>1.14E-3</c:v>
                </c:pt>
                <c:pt idx="8770">
                  <c:v>1.1200000000000001E-3</c:v>
                </c:pt>
                <c:pt idx="8771">
                  <c:v>1.1000000000000001E-3</c:v>
                </c:pt>
                <c:pt idx="8772">
                  <c:v>1.08E-3</c:v>
                </c:pt>
                <c:pt idx="8773">
                  <c:v>1.06E-3</c:v>
                </c:pt>
                <c:pt idx="8774">
                  <c:v>1.0499999999999999E-3</c:v>
                </c:pt>
                <c:pt idx="8775">
                  <c:v>1.0299999999999999E-3</c:v>
                </c:pt>
                <c:pt idx="8776">
                  <c:v>1.01E-3</c:v>
                </c:pt>
                <c:pt idx="8777">
                  <c:v>1E-3</c:v>
                </c:pt>
                <c:pt idx="8778">
                  <c:v>1E-3</c:v>
                </c:pt>
                <c:pt idx="8779">
                  <c:v>9.8999999999999999E-4</c:v>
                </c:pt>
                <c:pt idx="8780">
                  <c:v>1E-3</c:v>
                </c:pt>
                <c:pt idx="8781">
                  <c:v>1E-3</c:v>
                </c:pt>
                <c:pt idx="8782">
                  <c:v>1.01E-3</c:v>
                </c:pt>
                <c:pt idx="8783">
                  <c:v>1.0199999999999999E-3</c:v>
                </c:pt>
                <c:pt idx="8784">
                  <c:v>1.0399999999999999E-3</c:v>
                </c:pt>
                <c:pt idx="8785">
                  <c:v>1.06E-3</c:v>
                </c:pt>
                <c:pt idx="8786">
                  <c:v>1.07E-3</c:v>
                </c:pt>
                <c:pt idx="8787">
                  <c:v>1.09E-3</c:v>
                </c:pt>
                <c:pt idx="8788">
                  <c:v>1.1000000000000001E-3</c:v>
                </c:pt>
                <c:pt idx="8789">
                  <c:v>1.1100000000000001E-3</c:v>
                </c:pt>
                <c:pt idx="8790">
                  <c:v>1.1200000000000001E-3</c:v>
                </c:pt>
                <c:pt idx="8791">
                  <c:v>1.1299999999999999E-3</c:v>
                </c:pt>
                <c:pt idx="8792">
                  <c:v>1.1299999999999999E-3</c:v>
                </c:pt>
                <c:pt idx="8793">
                  <c:v>1.1200000000000001E-3</c:v>
                </c:pt>
                <c:pt idx="8794">
                  <c:v>1.1200000000000001E-3</c:v>
                </c:pt>
                <c:pt idx="8795">
                  <c:v>1.1100000000000001E-3</c:v>
                </c:pt>
                <c:pt idx="8796">
                  <c:v>1.1100000000000001E-3</c:v>
                </c:pt>
                <c:pt idx="8797">
                  <c:v>1.1000000000000001E-3</c:v>
                </c:pt>
                <c:pt idx="8798">
                  <c:v>1.09E-3</c:v>
                </c:pt>
                <c:pt idx="8799">
                  <c:v>1.09E-3</c:v>
                </c:pt>
                <c:pt idx="8800">
                  <c:v>1.09E-3</c:v>
                </c:pt>
                <c:pt idx="8801">
                  <c:v>1.09E-3</c:v>
                </c:pt>
                <c:pt idx="8802">
                  <c:v>1.09E-3</c:v>
                </c:pt>
                <c:pt idx="8803">
                  <c:v>1.09E-3</c:v>
                </c:pt>
                <c:pt idx="8804">
                  <c:v>1.1000000000000001E-3</c:v>
                </c:pt>
                <c:pt idx="8805">
                  <c:v>1.1000000000000001E-3</c:v>
                </c:pt>
                <c:pt idx="8806">
                  <c:v>1.1100000000000001E-3</c:v>
                </c:pt>
                <c:pt idx="8807">
                  <c:v>1.1100000000000001E-3</c:v>
                </c:pt>
                <c:pt idx="8808">
                  <c:v>1.1200000000000001E-3</c:v>
                </c:pt>
                <c:pt idx="8809">
                  <c:v>1.1200000000000001E-3</c:v>
                </c:pt>
                <c:pt idx="8810">
                  <c:v>1.1200000000000001E-3</c:v>
                </c:pt>
                <c:pt idx="8811">
                  <c:v>1.1100000000000001E-3</c:v>
                </c:pt>
                <c:pt idx="8812">
                  <c:v>1.1100000000000001E-3</c:v>
                </c:pt>
                <c:pt idx="8813">
                  <c:v>1.1000000000000001E-3</c:v>
                </c:pt>
                <c:pt idx="8814">
                  <c:v>1.1000000000000001E-3</c:v>
                </c:pt>
                <c:pt idx="8815">
                  <c:v>1.09E-3</c:v>
                </c:pt>
                <c:pt idx="8816">
                  <c:v>1.09E-3</c:v>
                </c:pt>
                <c:pt idx="8817">
                  <c:v>1.08E-3</c:v>
                </c:pt>
                <c:pt idx="8818">
                  <c:v>1.09E-3</c:v>
                </c:pt>
                <c:pt idx="8819">
                  <c:v>1.09E-3</c:v>
                </c:pt>
                <c:pt idx="8820">
                  <c:v>1.1000000000000001E-3</c:v>
                </c:pt>
                <c:pt idx="8821">
                  <c:v>1.1100000000000001E-3</c:v>
                </c:pt>
                <c:pt idx="8822">
                  <c:v>1.1200000000000001E-3</c:v>
                </c:pt>
                <c:pt idx="8823">
                  <c:v>1.14E-3</c:v>
                </c:pt>
                <c:pt idx="8824">
                  <c:v>1.16E-3</c:v>
                </c:pt>
                <c:pt idx="8825">
                  <c:v>1.1799999999999998E-3</c:v>
                </c:pt>
                <c:pt idx="8826">
                  <c:v>1.1999999999999999E-3</c:v>
                </c:pt>
                <c:pt idx="8827">
                  <c:v>1.2099999999999999E-3</c:v>
                </c:pt>
                <c:pt idx="8828">
                  <c:v>1.23E-3</c:v>
                </c:pt>
                <c:pt idx="8829">
                  <c:v>1.24E-3</c:v>
                </c:pt>
                <c:pt idx="8830">
                  <c:v>1.24E-3</c:v>
                </c:pt>
                <c:pt idx="8831">
                  <c:v>1.25E-3</c:v>
                </c:pt>
                <c:pt idx="8832">
                  <c:v>1.24E-3</c:v>
                </c:pt>
                <c:pt idx="8833">
                  <c:v>1.24E-3</c:v>
                </c:pt>
                <c:pt idx="8834">
                  <c:v>1.23E-3</c:v>
                </c:pt>
                <c:pt idx="8835">
                  <c:v>1.2099999999999999E-3</c:v>
                </c:pt>
                <c:pt idx="8836">
                  <c:v>1.1999999999999999E-3</c:v>
                </c:pt>
                <c:pt idx="8837">
                  <c:v>1.1899999999999999E-3</c:v>
                </c:pt>
                <c:pt idx="8838">
                  <c:v>1.1799999999999998E-3</c:v>
                </c:pt>
                <c:pt idx="8839">
                  <c:v>1.17E-3</c:v>
                </c:pt>
                <c:pt idx="8840">
                  <c:v>1.16E-3</c:v>
                </c:pt>
                <c:pt idx="8841">
                  <c:v>1.16E-3</c:v>
                </c:pt>
                <c:pt idx="8842">
                  <c:v>1.16E-3</c:v>
                </c:pt>
                <c:pt idx="8843">
                  <c:v>1.16E-3</c:v>
                </c:pt>
                <c:pt idx="8844">
                  <c:v>1.17E-3</c:v>
                </c:pt>
                <c:pt idx="8845">
                  <c:v>1.1799999999999998E-3</c:v>
                </c:pt>
                <c:pt idx="8846">
                  <c:v>1.1999999999999999E-3</c:v>
                </c:pt>
                <c:pt idx="8847">
                  <c:v>1.2099999999999999E-3</c:v>
                </c:pt>
                <c:pt idx="8848">
                  <c:v>1.2199999999999999E-3</c:v>
                </c:pt>
                <c:pt idx="8849">
                  <c:v>1.23E-3</c:v>
                </c:pt>
                <c:pt idx="8850">
                  <c:v>1.24E-3</c:v>
                </c:pt>
                <c:pt idx="8851">
                  <c:v>1.24E-3</c:v>
                </c:pt>
                <c:pt idx="8852">
                  <c:v>1.24E-3</c:v>
                </c:pt>
                <c:pt idx="8853">
                  <c:v>1.23E-3</c:v>
                </c:pt>
                <c:pt idx="8854">
                  <c:v>1.23E-3</c:v>
                </c:pt>
                <c:pt idx="8855">
                  <c:v>1.2099999999999999E-3</c:v>
                </c:pt>
                <c:pt idx="8856">
                  <c:v>1.1999999999999999E-3</c:v>
                </c:pt>
                <c:pt idx="8857">
                  <c:v>1.1799999999999998E-3</c:v>
                </c:pt>
                <c:pt idx="8858">
                  <c:v>1.16E-3</c:v>
                </c:pt>
                <c:pt idx="8859">
                  <c:v>1.14E-3</c:v>
                </c:pt>
                <c:pt idx="8860">
                  <c:v>1.1200000000000001E-3</c:v>
                </c:pt>
                <c:pt idx="8861">
                  <c:v>1.1000000000000001E-3</c:v>
                </c:pt>
                <c:pt idx="8862">
                  <c:v>1.09E-3</c:v>
                </c:pt>
                <c:pt idx="8863">
                  <c:v>1.07E-3</c:v>
                </c:pt>
                <c:pt idx="8864">
                  <c:v>1.0499999999999999E-3</c:v>
                </c:pt>
                <c:pt idx="8865">
                  <c:v>1.0399999999999999E-3</c:v>
                </c:pt>
                <c:pt idx="8866">
                  <c:v>1.0299999999999999E-3</c:v>
                </c:pt>
                <c:pt idx="8867">
                  <c:v>1.0199999999999999E-3</c:v>
                </c:pt>
                <c:pt idx="8868">
                  <c:v>1.01E-3</c:v>
                </c:pt>
                <c:pt idx="8869">
                  <c:v>1E-3</c:v>
                </c:pt>
                <c:pt idx="8870">
                  <c:v>9.8999999999999999E-4</c:v>
                </c:pt>
                <c:pt idx="8871">
                  <c:v>9.7999999999999997E-4</c:v>
                </c:pt>
                <c:pt idx="8872">
                  <c:v>9.7999999999999997E-4</c:v>
                </c:pt>
                <c:pt idx="8873">
                  <c:v>9.7000000000000005E-4</c:v>
                </c:pt>
                <c:pt idx="8874">
                  <c:v>9.7000000000000005E-4</c:v>
                </c:pt>
                <c:pt idx="8875">
                  <c:v>9.6000000000000002E-4</c:v>
                </c:pt>
                <c:pt idx="8876">
                  <c:v>9.6000000000000002E-4</c:v>
                </c:pt>
                <c:pt idx="8877">
                  <c:v>9.6000000000000002E-4</c:v>
                </c:pt>
                <c:pt idx="8878">
                  <c:v>9.6000000000000002E-4</c:v>
                </c:pt>
                <c:pt idx="8879">
                  <c:v>9.7000000000000005E-4</c:v>
                </c:pt>
                <c:pt idx="8880">
                  <c:v>9.7000000000000005E-4</c:v>
                </c:pt>
                <c:pt idx="8881">
                  <c:v>9.7999999999999997E-4</c:v>
                </c:pt>
                <c:pt idx="8882">
                  <c:v>9.8999999999999999E-4</c:v>
                </c:pt>
                <c:pt idx="8883">
                  <c:v>1E-3</c:v>
                </c:pt>
                <c:pt idx="8884">
                  <c:v>1.01E-3</c:v>
                </c:pt>
                <c:pt idx="8885">
                  <c:v>1.0199999999999999E-3</c:v>
                </c:pt>
                <c:pt idx="8886">
                  <c:v>1.0299999999999999E-3</c:v>
                </c:pt>
                <c:pt idx="8887">
                  <c:v>1.0399999999999999E-3</c:v>
                </c:pt>
                <c:pt idx="8888">
                  <c:v>1.0499999999999999E-3</c:v>
                </c:pt>
                <c:pt idx="8889">
                  <c:v>1.06E-3</c:v>
                </c:pt>
                <c:pt idx="8890">
                  <c:v>1.06E-3</c:v>
                </c:pt>
                <c:pt idx="8891">
                  <c:v>1.07E-3</c:v>
                </c:pt>
                <c:pt idx="8892">
                  <c:v>1.08E-3</c:v>
                </c:pt>
                <c:pt idx="8893">
                  <c:v>1.09E-3</c:v>
                </c:pt>
                <c:pt idx="8894">
                  <c:v>1.1000000000000001E-3</c:v>
                </c:pt>
                <c:pt idx="8895">
                  <c:v>1.1100000000000001E-3</c:v>
                </c:pt>
                <c:pt idx="8896">
                  <c:v>1.1200000000000001E-3</c:v>
                </c:pt>
                <c:pt idx="8897">
                  <c:v>1.1299999999999999E-3</c:v>
                </c:pt>
                <c:pt idx="8898">
                  <c:v>1.14E-3</c:v>
                </c:pt>
                <c:pt idx="8899">
                  <c:v>1.15E-3</c:v>
                </c:pt>
                <c:pt idx="8900">
                  <c:v>1.15E-3</c:v>
                </c:pt>
                <c:pt idx="8901">
                  <c:v>1.16E-3</c:v>
                </c:pt>
                <c:pt idx="8902">
                  <c:v>1.16E-3</c:v>
                </c:pt>
                <c:pt idx="8903">
                  <c:v>1.17E-3</c:v>
                </c:pt>
                <c:pt idx="8904">
                  <c:v>1.16E-3</c:v>
                </c:pt>
                <c:pt idx="8905">
                  <c:v>1.16E-3</c:v>
                </c:pt>
                <c:pt idx="8906">
                  <c:v>1.15E-3</c:v>
                </c:pt>
                <c:pt idx="8907">
                  <c:v>1.14E-3</c:v>
                </c:pt>
                <c:pt idx="8908">
                  <c:v>1.1299999999999999E-3</c:v>
                </c:pt>
                <c:pt idx="8909">
                  <c:v>1.1200000000000001E-3</c:v>
                </c:pt>
                <c:pt idx="8910">
                  <c:v>1.1000000000000001E-3</c:v>
                </c:pt>
                <c:pt idx="8911">
                  <c:v>1.09E-3</c:v>
                </c:pt>
                <c:pt idx="8912">
                  <c:v>1.07E-3</c:v>
                </c:pt>
                <c:pt idx="8913">
                  <c:v>1.06E-3</c:v>
                </c:pt>
                <c:pt idx="8914">
                  <c:v>1.0499999999999999E-3</c:v>
                </c:pt>
                <c:pt idx="8915">
                  <c:v>1.0499999999999999E-3</c:v>
                </c:pt>
                <c:pt idx="8916">
                  <c:v>1.0399999999999999E-3</c:v>
                </c:pt>
                <c:pt idx="8917">
                  <c:v>1.0399999999999999E-3</c:v>
                </c:pt>
                <c:pt idx="8918">
                  <c:v>1.0499999999999999E-3</c:v>
                </c:pt>
                <c:pt idx="8919">
                  <c:v>1.0499999999999999E-3</c:v>
                </c:pt>
                <c:pt idx="8920">
                  <c:v>1.06E-3</c:v>
                </c:pt>
                <c:pt idx="8921">
                  <c:v>1.07E-3</c:v>
                </c:pt>
                <c:pt idx="8922">
                  <c:v>1.08E-3</c:v>
                </c:pt>
                <c:pt idx="8923">
                  <c:v>1.09E-3</c:v>
                </c:pt>
                <c:pt idx="8924">
                  <c:v>1.1000000000000001E-3</c:v>
                </c:pt>
                <c:pt idx="8925">
                  <c:v>1.1100000000000001E-3</c:v>
                </c:pt>
                <c:pt idx="8926">
                  <c:v>1.1100000000000001E-3</c:v>
                </c:pt>
                <c:pt idx="8927">
                  <c:v>1.1200000000000001E-3</c:v>
                </c:pt>
                <c:pt idx="8928">
                  <c:v>1.1200000000000001E-3</c:v>
                </c:pt>
                <c:pt idx="8929">
                  <c:v>1.1100000000000001E-3</c:v>
                </c:pt>
                <c:pt idx="8930">
                  <c:v>1.1100000000000001E-3</c:v>
                </c:pt>
                <c:pt idx="8931">
                  <c:v>1.1000000000000001E-3</c:v>
                </c:pt>
                <c:pt idx="8932">
                  <c:v>1.09E-3</c:v>
                </c:pt>
                <c:pt idx="8933">
                  <c:v>1.09E-3</c:v>
                </c:pt>
                <c:pt idx="8934">
                  <c:v>1.08E-3</c:v>
                </c:pt>
                <c:pt idx="8935">
                  <c:v>1.07E-3</c:v>
                </c:pt>
                <c:pt idx="8936">
                  <c:v>1.06E-3</c:v>
                </c:pt>
                <c:pt idx="8937">
                  <c:v>1.0499999999999999E-3</c:v>
                </c:pt>
                <c:pt idx="8938">
                  <c:v>1.0399999999999999E-3</c:v>
                </c:pt>
                <c:pt idx="8939">
                  <c:v>1.0399999999999999E-3</c:v>
                </c:pt>
                <c:pt idx="8940">
                  <c:v>1.0299999999999999E-3</c:v>
                </c:pt>
                <c:pt idx="8941">
                  <c:v>1.0199999999999999E-3</c:v>
                </c:pt>
                <c:pt idx="8942">
                  <c:v>1.01E-3</c:v>
                </c:pt>
                <c:pt idx="8943">
                  <c:v>1.01E-3</c:v>
                </c:pt>
                <c:pt idx="8944">
                  <c:v>1E-3</c:v>
                </c:pt>
                <c:pt idx="8945">
                  <c:v>9.8999999999999999E-4</c:v>
                </c:pt>
                <c:pt idx="8946">
                  <c:v>9.8999999999999999E-4</c:v>
                </c:pt>
                <c:pt idx="8947">
                  <c:v>9.7999999999999997E-4</c:v>
                </c:pt>
                <c:pt idx="8948">
                  <c:v>9.7999999999999997E-4</c:v>
                </c:pt>
                <c:pt idx="8949">
                  <c:v>9.7000000000000005E-4</c:v>
                </c:pt>
                <c:pt idx="8950">
                  <c:v>9.7000000000000005E-4</c:v>
                </c:pt>
                <c:pt idx="8951">
                  <c:v>9.7000000000000005E-4</c:v>
                </c:pt>
                <c:pt idx="8952">
                  <c:v>9.7000000000000005E-4</c:v>
                </c:pt>
                <c:pt idx="8953">
                  <c:v>9.7000000000000005E-4</c:v>
                </c:pt>
                <c:pt idx="8954">
                  <c:v>9.7000000000000005E-4</c:v>
                </c:pt>
                <c:pt idx="8955">
                  <c:v>9.7000000000000005E-4</c:v>
                </c:pt>
                <c:pt idx="8956">
                  <c:v>9.7000000000000005E-4</c:v>
                </c:pt>
                <c:pt idx="8957">
                  <c:v>9.7999999999999997E-4</c:v>
                </c:pt>
                <c:pt idx="8958">
                  <c:v>9.7999999999999997E-4</c:v>
                </c:pt>
                <c:pt idx="8959">
                  <c:v>9.7999999999999997E-4</c:v>
                </c:pt>
                <c:pt idx="8960">
                  <c:v>9.8999999999999999E-4</c:v>
                </c:pt>
                <c:pt idx="8961">
                  <c:v>9.8999999999999999E-4</c:v>
                </c:pt>
                <c:pt idx="8962">
                  <c:v>1E-3</c:v>
                </c:pt>
                <c:pt idx="8963">
                  <c:v>1.01E-3</c:v>
                </c:pt>
                <c:pt idx="8964">
                  <c:v>1.0199999999999999E-3</c:v>
                </c:pt>
                <c:pt idx="8965">
                  <c:v>1.0299999999999999E-3</c:v>
                </c:pt>
                <c:pt idx="8966">
                  <c:v>1.0399999999999999E-3</c:v>
                </c:pt>
                <c:pt idx="8967">
                  <c:v>1.0499999999999999E-3</c:v>
                </c:pt>
                <c:pt idx="8968">
                  <c:v>1.06E-3</c:v>
                </c:pt>
                <c:pt idx="8969">
                  <c:v>1.08E-3</c:v>
                </c:pt>
                <c:pt idx="8970">
                  <c:v>1.09E-3</c:v>
                </c:pt>
                <c:pt idx="8971">
                  <c:v>1.1000000000000001E-3</c:v>
                </c:pt>
                <c:pt idx="8972">
                  <c:v>1.1100000000000001E-3</c:v>
                </c:pt>
                <c:pt idx="8973">
                  <c:v>1.1200000000000001E-3</c:v>
                </c:pt>
                <c:pt idx="8974">
                  <c:v>1.1200000000000001E-3</c:v>
                </c:pt>
                <c:pt idx="8975">
                  <c:v>1.1299999999999999E-3</c:v>
                </c:pt>
                <c:pt idx="8976">
                  <c:v>1.1299999999999999E-3</c:v>
                </c:pt>
                <c:pt idx="8977">
                  <c:v>1.1200000000000001E-3</c:v>
                </c:pt>
                <c:pt idx="8978">
                  <c:v>1.1200000000000001E-3</c:v>
                </c:pt>
                <c:pt idx="8979">
                  <c:v>1.1100000000000001E-3</c:v>
                </c:pt>
                <c:pt idx="8980">
                  <c:v>1.1000000000000001E-3</c:v>
                </c:pt>
                <c:pt idx="8981">
                  <c:v>1.09E-3</c:v>
                </c:pt>
                <c:pt idx="8982">
                  <c:v>1.08E-3</c:v>
                </c:pt>
                <c:pt idx="8983">
                  <c:v>1.07E-3</c:v>
                </c:pt>
                <c:pt idx="8984">
                  <c:v>1.06E-3</c:v>
                </c:pt>
                <c:pt idx="8985">
                  <c:v>1.0499999999999999E-3</c:v>
                </c:pt>
                <c:pt idx="8986">
                  <c:v>1.0399999999999999E-3</c:v>
                </c:pt>
                <c:pt idx="8987">
                  <c:v>1.0299999999999999E-3</c:v>
                </c:pt>
                <c:pt idx="8988">
                  <c:v>1.0299999999999999E-3</c:v>
                </c:pt>
                <c:pt idx="8989">
                  <c:v>1.0299999999999999E-3</c:v>
                </c:pt>
                <c:pt idx="8990">
                  <c:v>1.0399999999999999E-3</c:v>
                </c:pt>
                <c:pt idx="8991">
                  <c:v>1.0399999999999999E-3</c:v>
                </c:pt>
                <c:pt idx="8992">
                  <c:v>1.0499999999999999E-3</c:v>
                </c:pt>
                <c:pt idx="8993">
                  <c:v>1.0499999999999999E-3</c:v>
                </c:pt>
                <c:pt idx="8994">
                  <c:v>1.06E-3</c:v>
                </c:pt>
                <c:pt idx="8995">
                  <c:v>1.06E-3</c:v>
                </c:pt>
                <c:pt idx="8996">
                  <c:v>1.07E-3</c:v>
                </c:pt>
                <c:pt idx="8997">
                  <c:v>1.07E-3</c:v>
                </c:pt>
                <c:pt idx="8998">
                  <c:v>1.07E-3</c:v>
                </c:pt>
                <c:pt idx="8999">
                  <c:v>1.06E-3</c:v>
                </c:pt>
                <c:pt idx="9000">
                  <c:v>1.06E-3</c:v>
                </c:pt>
                <c:pt idx="9001">
                  <c:v>1.0499999999999999E-3</c:v>
                </c:pt>
                <c:pt idx="9002">
                  <c:v>1.0399999999999999E-3</c:v>
                </c:pt>
                <c:pt idx="9003">
                  <c:v>1.0299999999999999E-3</c:v>
                </c:pt>
                <c:pt idx="9004">
                  <c:v>1.0199999999999999E-3</c:v>
                </c:pt>
                <c:pt idx="9005">
                  <c:v>1.01E-3</c:v>
                </c:pt>
                <c:pt idx="9006">
                  <c:v>1E-3</c:v>
                </c:pt>
                <c:pt idx="9007">
                  <c:v>9.8999999999999999E-4</c:v>
                </c:pt>
                <c:pt idx="9008">
                  <c:v>9.8999999999999999E-4</c:v>
                </c:pt>
                <c:pt idx="9009">
                  <c:v>9.7999999999999997E-4</c:v>
                </c:pt>
                <c:pt idx="9010">
                  <c:v>9.7999999999999997E-4</c:v>
                </c:pt>
                <c:pt idx="9011">
                  <c:v>9.7999999999999997E-4</c:v>
                </c:pt>
                <c:pt idx="9012">
                  <c:v>9.7999999999999997E-4</c:v>
                </c:pt>
                <c:pt idx="9013">
                  <c:v>9.8999999999999999E-4</c:v>
                </c:pt>
                <c:pt idx="9014">
                  <c:v>9.8999999999999999E-4</c:v>
                </c:pt>
                <c:pt idx="9015">
                  <c:v>1E-3</c:v>
                </c:pt>
                <c:pt idx="9016">
                  <c:v>1.01E-3</c:v>
                </c:pt>
                <c:pt idx="9017">
                  <c:v>1.0199999999999999E-3</c:v>
                </c:pt>
                <c:pt idx="9018">
                  <c:v>1.0299999999999999E-3</c:v>
                </c:pt>
                <c:pt idx="9019">
                  <c:v>1.0399999999999999E-3</c:v>
                </c:pt>
                <c:pt idx="9020">
                  <c:v>1.0499999999999999E-3</c:v>
                </c:pt>
                <c:pt idx="9021">
                  <c:v>1.06E-3</c:v>
                </c:pt>
                <c:pt idx="9022">
                  <c:v>1.07E-3</c:v>
                </c:pt>
                <c:pt idx="9023">
                  <c:v>1.08E-3</c:v>
                </c:pt>
                <c:pt idx="9024">
                  <c:v>1.08E-3</c:v>
                </c:pt>
                <c:pt idx="9025">
                  <c:v>1.08E-3</c:v>
                </c:pt>
                <c:pt idx="9026">
                  <c:v>1.08E-3</c:v>
                </c:pt>
                <c:pt idx="9027">
                  <c:v>1.08E-3</c:v>
                </c:pt>
                <c:pt idx="9028">
                  <c:v>1.08E-3</c:v>
                </c:pt>
                <c:pt idx="9029">
                  <c:v>1.08E-3</c:v>
                </c:pt>
                <c:pt idx="9030">
                  <c:v>1.07E-3</c:v>
                </c:pt>
                <c:pt idx="9031">
                  <c:v>1.07E-3</c:v>
                </c:pt>
                <c:pt idx="9032">
                  <c:v>1.06E-3</c:v>
                </c:pt>
                <c:pt idx="9033">
                  <c:v>1.0499999999999999E-3</c:v>
                </c:pt>
                <c:pt idx="9034">
                  <c:v>1.0499999999999999E-3</c:v>
                </c:pt>
                <c:pt idx="9035">
                  <c:v>1.0399999999999999E-3</c:v>
                </c:pt>
                <c:pt idx="9036">
                  <c:v>1.0399999999999999E-3</c:v>
                </c:pt>
                <c:pt idx="9037">
                  <c:v>1.0299999999999999E-3</c:v>
                </c:pt>
                <c:pt idx="9038">
                  <c:v>1.0299999999999999E-3</c:v>
                </c:pt>
                <c:pt idx="9039">
                  <c:v>1.0299999999999999E-3</c:v>
                </c:pt>
                <c:pt idx="9040">
                  <c:v>1.0399999999999999E-3</c:v>
                </c:pt>
                <c:pt idx="9041">
                  <c:v>1.0399999999999999E-3</c:v>
                </c:pt>
                <c:pt idx="9042">
                  <c:v>1.0399999999999999E-3</c:v>
                </c:pt>
                <c:pt idx="9043">
                  <c:v>1.0499999999999999E-3</c:v>
                </c:pt>
                <c:pt idx="9044">
                  <c:v>1.0499999999999999E-3</c:v>
                </c:pt>
                <c:pt idx="9045">
                  <c:v>1.0499999999999999E-3</c:v>
                </c:pt>
                <c:pt idx="9046">
                  <c:v>1.06E-3</c:v>
                </c:pt>
                <c:pt idx="9047">
                  <c:v>1.06E-3</c:v>
                </c:pt>
                <c:pt idx="9048">
                  <c:v>1.06E-3</c:v>
                </c:pt>
                <c:pt idx="9049">
                  <c:v>1.06E-3</c:v>
                </c:pt>
                <c:pt idx="9050">
                  <c:v>1.06E-3</c:v>
                </c:pt>
                <c:pt idx="9051">
                  <c:v>1.0499999999999999E-3</c:v>
                </c:pt>
                <c:pt idx="9052">
                  <c:v>1.0499999999999999E-3</c:v>
                </c:pt>
                <c:pt idx="9053">
                  <c:v>1.0399999999999999E-3</c:v>
                </c:pt>
                <c:pt idx="9054">
                  <c:v>1.0299999999999999E-3</c:v>
                </c:pt>
                <c:pt idx="9055">
                  <c:v>1.0299999999999999E-3</c:v>
                </c:pt>
                <c:pt idx="9056">
                  <c:v>1.0199999999999999E-3</c:v>
                </c:pt>
                <c:pt idx="9057">
                  <c:v>1.0199999999999999E-3</c:v>
                </c:pt>
                <c:pt idx="9058">
                  <c:v>1.0199999999999999E-3</c:v>
                </c:pt>
                <c:pt idx="9059">
                  <c:v>1.0199999999999999E-3</c:v>
                </c:pt>
                <c:pt idx="9060">
                  <c:v>1.0299999999999999E-3</c:v>
                </c:pt>
                <c:pt idx="9061">
                  <c:v>1.0299999999999999E-3</c:v>
                </c:pt>
                <c:pt idx="9062">
                  <c:v>1.0399999999999999E-3</c:v>
                </c:pt>
                <c:pt idx="9063">
                  <c:v>1.0499999999999999E-3</c:v>
                </c:pt>
                <c:pt idx="9064">
                  <c:v>1.06E-3</c:v>
                </c:pt>
                <c:pt idx="9065">
                  <c:v>1.07E-3</c:v>
                </c:pt>
                <c:pt idx="9066">
                  <c:v>1.08E-3</c:v>
                </c:pt>
                <c:pt idx="9067">
                  <c:v>1.09E-3</c:v>
                </c:pt>
                <c:pt idx="9068">
                  <c:v>1.09E-3</c:v>
                </c:pt>
                <c:pt idx="9069">
                  <c:v>1.1000000000000001E-3</c:v>
                </c:pt>
                <c:pt idx="9070">
                  <c:v>1.09E-3</c:v>
                </c:pt>
                <c:pt idx="9071">
                  <c:v>1.09E-3</c:v>
                </c:pt>
                <c:pt idx="9072">
                  <c:v>1.08E-3</c:v>
                </c:pt>
                <c:pt idx="9073">
                  <c:v>1.07E-3</c:v>
                </c:pt>
                <c:pt idx="9074">
                  <c:v>1.06E-3</c:v>
                </c:pt>
                <c:pt idx="9075">
                  <c:v>1.0499999999999999E-3</c:v>
                </c:pt>
                <c:pt idx="9076">
                  <c:v>1.0299999999999999E-3</c:v>
                </c:pt>
                <c:pt idx="9077">
                  <c:v>1.0199999999999999E-3</c:v>
                </c:pt>
                <c:pt idx="9078">
                  <c:v>1.01E-3</c:v>
                </c:pt>
                <c:pt idx="9079">
                  <c:v>1E-3</c:v>
                </c:pt>
                <c:pt idx="9080">
                  <c:v>1E-3</c:v>
                </c:pt>
                <c:pt idx="9081">
                  <c:v>1E-3</c:v>
                </c:pt>
                <c:pt idx="9082">
                  <c:v>1E-3</c:v>
                </c:pt>
                <c:pt idx="9083">
                  <c:v>1E-3</c:v>
                </c:pt>
                <c:pt idx="9084">
                  <c:v>1E-3</c:v>
                </c:pt>
                <c:pt idx="9085">
                  <c:v>1.01E-3</c:v>
                </c:pt>
                <c:pt idx="9086">
                  <c:v>1.01E-3</c:v>
                </c:pt>
                <c:pt idx="9087">
                  <c:v>1.01E-3</c:v>
                </c:pt>
                <c:pt idx="9088">
                  <c:v>1.01E-3</c:v>
                </c:pt>
                <c:pt idx="9089">
                  <c:v>1.01E-3</c:v>
                </c:pt>
                <c:pt idx="9090">
                  <c:v>1E-3</c:v>
                </c:pt>
                <c:pt idx="9091">
                  <c:v>9.8999999999999999E-4</c:v>
                </c:pt>
                <c:pt idx="9092">
                  <c:v>9.7999999999999997E-4</c:v>
                </c:pt>
                <c:pt idx="9093">
                  <c:v>9.6000000000000002E-4</c:v>
                </c:pt>
                <c:pt idx="9094">
                  <c:v>9.5E-4</c:v>
                </c:pt>
                <c:pt idx="9095">
                  <c:v>9.2999999999999995E-4</c:v>
                </c:pt>
                <c:pt idx="9096">
                  <c:v>9.1E-4</c:v>
                </c:pt>
                <c:pt idx="9097">
                  <c:v>8.9999999999999998E-4</c:v>
                </c:pt>
                <c:pt idx="9098">
                  <c:v>8.8999999999999995E-4</c:v>
                </c:pt>
                <c:pt idx="9099">
                  <c:v>8.7999999999999992E-4</c:v>
                </c:pt>
                <c:pt idx="9100">
                  <c:v>8.7999999999999992E-4</c:v>
                </c:pt>
                <c:pt idx="9101">
                  <c:v>8.7999999999999992E-4</c:v>
                </c:pt>
                <c:pt idx="9102">
                  <c:v>8.8999999999999995E-4</c:v>
                </c:pt>
                <c:pt idx="9103">
                  <c:v>8.9999999999999998E-4</c:v>
                </c:pt>
                <c:pt idx="9104">
                  <c:v>9.2000000000000003E-4</c:v>
                </c:pt>
                <c:pt idx="9105">
                  <c:v>9.3999999999999997E-4</c:v>
                </c:pt>
                <c:pt idx="9106">
                  <c:v>9.6000000000000002E-4</c:v>
                </c:pt>
                <c:pt idx="9107">
                  <c:v>9.7999999999999997E-4</c:v>
                </c:pt>
                <c:pt idx="9108">
                  <c:v>1.01E-3</c:v>
                </c:pt>
                <c:pt idx="9109">
                  <c:v>1.0299999999999999E-3</c:v>
                </c:pt>
                <c:pt idx="9110">
                  <c:v>1.0499999999999999E-3</c:v>
                </c:pt>
                <c:pt idx="9111">
                  <c:v>1.06E-3</c:v>
                </c:pt>
                <c:pt idx="9112">
                  <c:v>1.07E-3</c:v>
                </c:pt>
                <c:pt idx="9113">
                  <c:v>1.08E-3</c:v>
                </c:pt>
                <c:pt idx="9114">
                  <c:v>1.08E-3</c:v>
                </c:pt>
                <c:pt idx="9115">
                  <c:v>1.08E-3</c:v>
                </c:pt>
                <c:pt idx="9116">
                  <c:v>1.08E-3</c:v>
                </c:pt>
                <c:pt idx="9117">
                  <c:v>1.07E-3</c:v>
                </c:pt>
                <c:pt idx="9118">
                  <c:v>1.06E-3</c:v>
                </c:pt>
                <c:pt idx="9119">
                  <c:v>1.0499999999999999E-3</c:v>
                </c:pt>
                <c:pt idx="9120">
                  <c:v>1.0299999999999999E-3</c:v>
                </c:pt>
                <c:pt idx="9121">
                  <c:v>1.0199999999999999E-3</c:v>
                </c:pt>
                <c:pt idx="9122">
                  <c:v>1.01E-3</c:v>
                </c:pt>
                <c:pt idx="9123">
                  <c:v>1E-3</c:v>
                </c:pt>
                <c:pt idx="9124">
                  <c:v>9.8999999999999999E-4</c:v>
                </c:pt>
                <c:pt idx="9125">
                  <c:v>9.8999999999999999E-4</c:v>
                </c:pt>
                <c:pt idx="9126">
                  <c:v>9.7999999999999997E-4</c:v>
                </c:pt>
                <c:pt idx="9127">
                  <c:v>9.7999999999999997E-4</c:v>
                </c:pt>
                <c:pt idx="9128">
                  <c:v>9.7000000000000005E-4</c:v>
                </c:pt>
                <c:pt idx="9129">
                  <c:v>9.7000000000000005E-4</c:v>
                </c:pt>
                <c:pt idx="9130">
                  <c:v>9.7000000000000005E-4</c:v>
                </c:pt>
                <c:pt idx="9131">
                  <c:v>9.7000000000000005E-4</c:v>
                </c:pt>
                <c:pt idx="9132">
                  <c:v>9.7999999999999997E-4</c:v>
                </c:pt>
                <c:pt idx="9133">
                  <c:v>9.7999999999999997E-4</c:v>
                </c:pt>
                <c:pt idx="9134">
                  <c:v>9.7999999999999997E-4</c:v>
                </c:pt>
                <c:pt idx="9135">
                  <c:v>9.7999999999999997E-4</c:v>
                </c:pt>
                <c:pt idx="9136">
                  <c:v>9.7999999999999997E-4</c:v>
                </c:pt>
                <c:pt idx="9137">
                  <c:v>9.8999999999999999E-4</c:v>
                </c:pt>
                <c:pt idx="9138">
                  <c:v>9.8999999999999999E-4</c:v>
                </c:pt>
                <c:pt idx="9139">
                  <c:v>9.8999999999999999E-4</c:v>
                </c:pt>
                <c:pt idx="9140">
                  <c:v>9.8999999999999999E-4</c:v>
                </c:pt>
                <c:pt idx="9141">
                  <c:v>9.7999999999999997E-4</c:v>
                </c:pt>
                <c:pt idx="9142">
                  <c:v>9.7999999999999997E-4</c:v>
                </c:pt>
                <c:pt idx="9143">
                  <c:v>9.7999999999999997E-4</c:v>
                </c:pt>
                <c:pt idx="9144">
                  <c:v>9.7000000000000005E-4</c:v>
                </c:pt>
                <c:pt idx="9145">
                  <c:v>9.7000000000000005E-4</c:v>
                </c:pt>
                <c:pt idx="9146">
                  <c:v>9.6000000000000002E-4</c:v>
                </c:pt>
                <c:pt idx="9147">
                  <c:v>9.6000000000000002E-4</c:v>
                </c:pt>
                <c:pt idx="9148">
                  <c:v>9.5E-4</c:v>
                </c:pt>
                <c:pt idx="9149">
                  <c:v>9.3999999999999997E-4</c:v>
                </c:pt>
                <c:pt idx="9150">
                  <c:v>9.3999999999999997E-4</c:v>
                </c:pt>
                <c:pt idx="9151">
                  <c:v>9.2999999999999995E-4</c:v>
                </c:pt>
                <c:pt idx="9152">
                  <c:v>9.2999999999999995E-4</c:v>
                </c:pt>
                <c:pt idx="9153">
                  <c:v>9.2999999999999995E-4</c:v>
                </c:pt>
                <c:pt idx="9154">
                  <c:v>9.2999999999999995E-4</c:v>
                </c:pt>
                <c:pt idx="9155">
                  <c:v>9.2999999999999995E-4</c:v>
                </c:pt>
                <c:pt idx="9156">
                  <c:v>9.3999999999999997E-4</c:v>
                </c:pt>
                <c:pt idx="9157">
                  <c:v>9.3999999999999997E-4</c:v>
                </c:pt>
                <c:pt idx="9158">
                  <c:v>9.5E-4</c:v>
                </c:pt>
                <c:pt idx="9159">
                  <c:v>9.6000000000000002E-4</c:v>
                </c:pt>
                <c:pt idx="9160">
                  <c:v>9.7000000000000005E-4</c:v>
                </c:pt>
                <c:pt idx="9161">
                  <c:v>9.7999999999999997E-4</c:v>
                </c:pt>
                <c:pt idx="9162">
                  <c:v>1E-3</c:v>
                </c:pt>
                <c:pt idx="9163">
                  <c:v>1.01E-3</c:v>
                </c:pt>
                <c:pt idx="9164">
                  <c:v>1.0199999999999999E-3</c:v>
                </c:pt>
                <c:pt idx="9165">
                  <c:v>1.0299999999999999E-3</c:v>
                </c:pt>
                <c:pt idx="9166">
                  <c:v>1.0299999999999999E-3</c:v>
                </c:pt>
                <c:pt idx="9167">
                  <c:v>1.0399999999999999E-3</c:v>
                </c:pt>
                <c:pt idx="9168">
                  <c:v>1.0399999999999999E-3</c:v>
                </c:pt>
                <c:pt idx="9169">
                  <c:v>1.0399999999999999E-3</c:v>
                </c:pt>
                <c:pt idx="9170">
                  <c:v>1.0399999999999999E-3</c:v>
                </c:pt>
                <c:pt idx="9171">
                  <c:v>1.0399999999999999E-3</c:v>
                </c:pt>
                <c:pt idx="9172">
                  <c:v>1.0399999999999999E-3</c:v>
                </c:pt>
                <c:pt idx="9173">
                  <c:v>1.0399999999999999E-3</c:v>
                </c:pt>
                <c:pt idx="9174">
                  <c:v>1.0399999999999999E-3</c:v>
                </c:pt>
                <c:pt idx="9175">
                  <c:v>1.0399999999999999E-3</c:v>
                </c:pt>
                <c:pt idx="9176">
                  <c:v>1.0399999999999999E-3</c:v>
                </c:pt>
                <c:pt idx="9177">
                  <c:v>1.0399999999999999E-3</c:v>
                </c:pt>
                <c:pt idx="9178">
                  <c:v>1.0399999999999999E-3</c:v>
                </c:pt>
                <c:pt idx="9179">
                  <c:v>1.0299999999999999E-3</c:v>
                </c:pt>
                <c:pt idx="9180">
                  <c:v>1.0299999999999999E-3</c:v>
                </c:pt>
                <c:pt idx="9181">
                  <c:v>1.0299999999999999E-3</c:v>
                </c:pt>
                <c:pt idx="9182">
                  <c:v>1.0199999999999999E-3</c:v>
                </c:pt>
                <c:pt idx="9183">
                  <c:v>1.01E-3</c:v>
                </c:pt>
                <c:pt idx="9184">
                  <c:v>1E-3</c:v>
                </c:pt>
                <c:pt idx="9185">
                  <c:v>9.8999999999999999E-4</c:v>
                </c:pt>
                <c:pt idx="9186">
                  <c:v>9.7000000000000005E-4</c:v>
                </c:pt>
                <c:pt idx="9187">
                  <c:v>9.6000000000000002E-4</c:v>
                </c:pt>
                <c:pt idx="9188">
                  <c:v>9.5E-4</c:v>
                </c:pt>
                <c:pt idx="9189">
                  <c:v>9.2999999999999995E-4</c:v>
                </c:pt>
                <c:pt idx="9190">
                  <c:v>9.2000000000000003E-4</c:v>
                </c:pt>
                <c:pt idx="9191">
                  <c:v>9.1E-4</c:v>
                </c:pt>
                <c:pt idx="9192">
                  <c:v>8.8999999999999995E-4</c:v>
                </c:pt>
                <c:pt idx="9193">
                  <c:v>8.7999999999999992E-4</c:v>
                </c:pt>
                <c:pt idx="9194">
                  <c:v>8.7999999999999992E-4</c:v>
                </c:pt>
                <c:pt idx="9195">
                  <c:v>8.699999999999999E-4</c:v>
                </c:pt>
                <c:pt idx="9196">
                  <c:v>8.5999999999999998E-4</c:v>
                </c:pt>
                <c:pt idx="9197">
                  <c:v>8.5999999999999998E-4</c:v>
                </c:pt>
                <c:pt idx="9198">
                  <c:v>8.5999999999999998E-4</c:v>
                </c:pt>
                <c:pt idx="9199">
                  <c:v>8.5999999999999998E-4</c:v>
                </c:pt>
                <c:pt idx="9200">
                  <c:v>8.5999999999999998E-4</c:v>
                </c:pt>
                <c:pt idx="9201">
                  <c:v>8.5999999999999998E-4</c:v>
                </c:pt>
                <c:pt idx="9202">
                  <c:v>8.5999999999999998E-4</c:v>
                </c:pt>
                <c:pt idx="9203">
                  <c:v>8.5999999999999998E-4</c:v>
                </c:pt>
                <c:pt idx="9204">
                  <c:v>8.5999999999999998E-4</c:v>
                </c:pt>
                <c:pt idx="9205">
                  <c:v>8.5999999999999998E-4</c:v>
                </c:pt>
                <c:pt idx="9206">
                  <c:v>8.699999999999999E-4</c:v>
                </c:pt>
                <c:pt idx="9207">
                  <c:v>8.699999999999999E-4</c:v>
                </c:pt>
                <c:pt idx="9208">
                  <c:v>8.699999999999999E-4</c:v>
                </c:pt>
                <c:pt idx="9209">
                  <c:v>8.699999999999999E-4</c:v>
                </c:pt>
                <c:pt idx="9210">
                  <c:v>8.699999999999999E-4</c:v>
                </c:pt>
                <c:pt idx="9211">
                  <c:v>8.7999999999999992E-4</c:v>
                </c:pt>
                <c:pt idx="9212">
                  <c:v>8.7999999999999992E-4</c:v>
                </c:pt>
                <c:pt idx="9213">
                  <c:v>8.8999999999999995E-4</c:v>
                </c:pt>
                <c:pt idx="9214">
                  <c:v>8.8999999999999995E-4</c:v>
                </c:pt>
                <c:pt idx="9215">
                  <c:v>8.9999999999999998E-4</c:v>
                </c:pt>
                <c:pt idx="9216">
                  <c:v>8.9999999999999998E-4</c:v>
                </c:pt>
                <c:pt idx="9217">
                  <c:v>9.1E-4</c:v>
                </c:pt>
                <c:pt idx="9218">
                  <c:v>9.1E-4</c:v>
                </c:pt>
                <c:pt idx="9219">
                  <c:v>9.1E-4</c:v>
                </c:pt>
                <c:pt idx="9220">
                  <c:v>9.1E-4</c:v>
                </c:pt>
                <c:pt idx="9221">
                  <c:v>8.9999999999999998E-4</c:v>
                </c:pt>
                <c:pt idx="9222">
                  <c:v>8.9999999999999998E-4</c:v>
                </c:pt>
                <c:pt idx="9223">
                  <c:v>8.9999999999999998E-4</c:v>
                </c:pt>
                <c:pt idx="9224">
                  <c:v>8.8999999999999995E-4</c:v>
                </c:pt>
                <c:pt idx="9225">
                  <c:v>8.8999999999999995E-4</c:v>
                </c:pt>
                <c:pt idx="9226">
                  <c:v>8.8999999999999995E-4</c:v>
                </c:pt>
                <c:pt idx="9227">
                  <c:v>8.8999999999999995E-4</c:v>
                </c:pt>
                <c:pt idx="9228">
                  <c:v>8.8999999999999995E-4</c:v>
                </c:pt>
                <c:pt idx="9229">
                  <c:v>8.8999999999999995E-4</c:v>
                </c:pt>
                <c:pt idx="9230">
                  <c:v>8.8999999999999995E-4</c:v>
                </c:pt>
                <c:pt idx="9231">
                  <c:v>8.9999999999999998E-4</c:v>
                </c:pt>
                <c:pt idx="9232">
                  <c:v>9.1E-4</c:v>
                </c:pt>
                <c:pt idx="9233">
                  <c:v>9.2000000000000003E-4</c:v>
                </c:pt>
                <c:pt idx="9234">
                  <c:v>9.2999999999999995E-4</c:v>
                </c:pt>
                <c:pt idx="9235">
                  <c:v>9.3999999999999997E-4</c:v>
                </c:pt>
                <c:pt idx="9236">
                  <c:v>9.5E-4</c:v>
                </c:pt>
                <c:pt idx="9237">
                  <c:v>9.6000000000000002E-4</c:v>
                </c:pt>
                <c:pt idx="9238">
                  <c:v>9.6000000000000002E-4</c:v>
                </c:pt>
                <c:pt idx="9239">
                  <c:v>9.7000000000000005E-4</c:v>
                </c:pt>
                <c:pt idx="9240">
                  <c:v>9.7999999999999997E-4</c:v>
                </c:pt>
                <c:pt idx="9241">
                  <c:v>9.7999999999999997E-4</c:v>
                </c:pt>
                <c:pt idx="9242">
                  <c:v>9.7999999999999997E-4</c:v>
                </c:pt>
                <c:pt idx="9243">
                  <c:v>9.7999999999999997E-4</c:v>
                </c:pt>
                <c:pt idx="9244">
                  <c:v>9.7999999999999997E-4</c:v>
                </c:pt>
                <c:pt idx="9245">
                  <c:v>9.7999999999999997E-4</c:v>
                </c:pt>
                <c:pt idx="9246">
                  <c:v>9.7000000000000005E-4</c:v>
                </c:pt>
                <c:pt idx="9247">
                  <c:v>9.6000000000000002E-4</c:v>
                </c:pt>
                <c:pt idx="9248">
                  <c:v>9.5E-4</c:v>
                </c:pt>
                <c:pt idx="9249">
                  <c:v>9.3999999999999997E-4</c:v>
                </c:pt>
                <c:pt idx="9250">
                  <c:v>9.2000000000000003E-4</c:v>
                </c:pt>
                <c:pt idx="9251">
                  <c:v>8.9999999999999998E-4</c:v>
                </c:pt>
                <c:pt idx="9252">
                  <c:v>8.8999999999999995E-4</c:v>
                </c:pt>
                <c:pt idx="9253">
                  <c:v>8.699999999999999E-4</c:v>
                </c:pt>
                <c:pt idx="9254">
                  <c:v>8.5000000000000006E-4</c:v>
                </c:pt>
                <c:pt idx="9255">
                  <c:v>8.3000000000000001E-4</c:v>
                </c:pt>
                <c:pt idx="9256">
                  <c:v>8.1000000000000006E-4</c:v>
                </c:pt>
                <c:pt idx="9257">
                  <c:v>7.9000000000000001E-4</c:v>
                </c:pt>
                <c:pt idx="9258">
                  <c:v>7.6999999999999996E-4</c:v>
                </c:pt>
                <c:pt idx="9259">
                  <c:v>7.5999999999999993E-4</c:v>
                </c:pt>
                <c:pt idx="9260">
                  <c:v>7.3999999999999999E-4</c:v>
                </c:pt>
                <c:pt idx="9261">
                  <c:v>7.2999999999999996E-4</c:v>
                </c:pt>
                <c:pt idx="9262">
                  <c:v>7.0999999999999991E-4</c:v>
                </c:pt>
                <c:pt idx="9263">
                  <c:v>7.000000000000001E-4</c:v>
                </c:pt>
                <c:pt idx="9264">
                  <c:v>7.000000000000001E-4</c:v>
                </c:pt>
                <c:pt idx="9265">
                  <c:v>6.9000000000000008E-4</c:v>
                </c:pt>
                <c:pt idx="9266">
                  <c:v>6.9000000000000008E-4</c:v>
                </c:pt>
                <c:pt idx="9267">
                  <c:v>6.9000000000000008E-4</c:v>
                </c:pt>
                <c:pt idx="9268">
                  <c:v>6.9000000000000008E-4</c:v>
                </c:pt>
                <c:pt idx="9269">
                  <c:v>7.000000000000001E-4</c:v>
                </c:pt>
                <c:pt idx="9270">
                  <c:v>7.000000000000001E-4</c:v>
                </c:pt>
                <c:pt idx="9271">
                  <c:v>7.0999999999999991E-4</c:v>
                </c:pt>
                <c:pt idx="9272">
                  <c:v>7.2999999999999996E-4</c:v>
                </c:pt>
                <c:pt idx="9273">
                  <c:v>7.5000000000000002E-4</c:v>
                </c:pt>
                <c:pt idx="9274">
                  <c:v>7.6999999999999996E-4</c:v>
                </c:pt>
                <c:pt idx="9275">
                  <c:v>7.9000000000000001E-4</c:v>
                </c:pt>
                <c:pt idx="9276">
                  <c:v>8.1999999999999998E-4</c:v>
                </c:pt>
                <c:pt idx="9277">
                  <c:v>8.5000000000000006E-4</c:v>
                </c:pt>
                <c:pt idx="9278">
                  <c:v>8.7999999999999992E-4</c:v>
                </c:pt>
                <c:pt idx="9279">
                  <c:v>9.1E-4</c:v>
                </c:pt>
                <c:pt idx="9280">
                  <c:v>9.3999999999999997E-4</c:v>
                </c:pt>
                <c:pt idx="9281">
                  <c:v>9.7000000000000005E-4</c:v>
                </c:pt>
                <c:pt idx="9282">
                  <c:v>1.01E-3</c:v>
                </c:pt>
                <c:pt idx="9283">
                  <c:v>1.0299999999999999E-3</c:v>
                </c:pt>
                <c:pt idx="9284">
                  <c:v>1.06E-3</c:v>
                </c:pt>
                <c:pt idx="9285">
                  <c:v>1.07E-3</c:v>
                </c:pt>
                <c:pt idx="9286">
                  <c:v>1.08E-3</c:v>
                </c:pt>
                <c:pt idx="9287">
                  <c:v>1.09E-3</c:v>
                </c:pt>
                <c:pt idx="9288">
                  <c:v>1.08E-3</c:v>
                </c:pt>
                <c:pt idx="9289">
                  <c:v>1.08E-3</c:v>
                </c:pt>
                <c:pt idx="9290">
                  <c:v>1.06E-3</c:v>
                </c:pt>
                <c:pt idx="9291">
                  <c:v>1.0399999999999999E-3</c:v>
                </c:pt>
                <c:pt idx="9292">
                  <c:v>1.0199999999999999E-3</c:v>
                </c:pt>
                <c:pt idx="9293">
                  <c:v>9.8999999999999999E-4</c:v>
                </c:pt>
                <c:pt idx="9294">
                  <c:v>9.6000000000000002E-4</c:v>
                </c:pt>
                <c:pt idx="9295">
                  <c:v>9.3999999999999997E-4</c:v>
                </c:pt>
                <c:pt idx="9296">
                  <c:v>9.2000000000000003E-4</c:v>
                </c:pt>
                <c:pt idx="9297">
                  <c:v>8.9999999999999998E-4</c:v>
                </c:pt>
                <c:pt idx="9298">
                  <c:v>8.7999999999999992E-4</c:v>
                </c:pt>
                <c:pt idx="9299">
                  <c:v>8.699999999999999E-4</c:v>
                </c:pt>
                <c:pt idx="9300">
                  <c:v>8.5999999999999998E-4</c:v>
                </c:pt>
                <c:pt idx="9301">
                  <c:v>8.5999999999999998E-4</c:v>
                </c:pt>
                <c:pt idx="9302">
                  <c:v>8.5999999999999998E-4</c:v>
                </c:pt>
                <c:pt idx="9303">
                  <c:v>8.5999999999999998E-4</c:v>
                </c:pt>
                <c:pt idx="9304">
                  <c:v>8.5999999999999998E-4</c:v>
                </c:pt>
                <c:pt idx="9305">
                  <c:v>8.5999999999999998E-4</c:v>
                </c:pt>
                <c:pt idx="9306">
                  <c:v>8.5999999999999998E-4</c:v>
                </c:pt>
                <c:pt idx="9307">
                  <c:v>8.5999999999999998E-4</c:v>
                </c:pt>
                <c:pt idx="9308">
                  <c:v>8.5000000000000006E-4</c:v>
                </c:pt>
                <c:pt idx="9309">
                  <c:v>8.5000000000000006E-4</c:v>
                </c:pt>
                <c:pt idx="9310">
                  <c:v>8.4000000000000003E-4</c:v>
                </c:pt>
                <c:pt idx="9311">
                  <c:v>8.1999999999999998E-4</c:v>
                </c:pt>
                <c:pt idx="9312">
                  <c:v>8.1000000000000006E-4</c:v>
                </c:pt>
                <c:pt idx="9313">
                  <c:v>8.0000000000000004E-4</c:v>
                </c:pt>
                <c:pt idx="9314">
                  <c:v>7.9000000000000001E-4</c:v>
                </c:pt>
                <c:pt idx="9315">
                  <c:v>7.9000000000000001E-4</c:v>
                </c:pt>
                <c:pt idx="9316">
                  <c:v>7.9000000000000001E-4</c:v>
                </c:pt>
                <c:pt idx="9317">
                  <c:v>8.0000000000000004E-4</c:v>
                </c:pt>
                <c:pt idx="9318">
                  <c:v>8.1000000000000006E-4</c:v>
                </c:pt>
                <c:pt idx="9319">
                  <c:v>8.3000000000000001E-4</c:v>
                </c:pt>
                <c:pt idx="9320">
                  <c:v>8.5999999999999998E-4</c:v>
                </c:pt>
                <c:pt idx="9321">
                  <c:v>8.8999999999999995E-4</c:v>
                </c:pt>
                <c:pt idx="9322">
                  <c:v>9.2000000000000003E-4</c:v>
                </c:pt>
                <c:pt idx="9323">
                  <c:v>9.5E-4</c:v>
                </c:pt>
                <c:pt idx="9324">
                  <c:v>9.7999999999999997E-4</c:v>
                </c:pt>
                <c:pt idx="9325">
                  <c:v>1.01E-3</c:v>
                </c:pt>
                <c:pt idx="9326">
                  <c:v>1.0399999999999999E-3</c:v>
                </c:pt>
                <c:pt idx="9327">
                  <c:v>1.06E-3</c:v>
                </c:pt>
                <c:pt idx="9328">
                  <c:v>1.07E-3</c:v>
                </c:pt>
                <c:pt idx="9329">
                  <c:v>1.08E-3</c:v>
                </c:pt>
                <c:pt idx="9330">
                  <c:v>1.09E-3</c:v>
                </c:pt>
                <c:pt idx="9331">
                  <c:v>1.09E-3</c:v>
                </c:pt>
                <c:pt idx="9332">
                  <c:v>1.08E-3</c:v>
                </c:pt>
                <c:pt idx="9333">
                  <c:v>1.08E-3</c:v>
                </c:pt>
                <c:pt idx="9334">
                  <c:v>1.07E-3</c:v>
                </c:pt>
                <c:pt idx="9335">
                  <c:v>1.07E-3</c:v>
                </c:pt>
                <c:pt idx="9336">
                  <c:v>1.07E-3</c:v>
                </c:pt>
                <c:pt idx="9337">
                  <c:v>1.07E-3</c:v>
                </c:pt>
                <c:pt idx="9338">
                  <c:v>1.07E-3</c:v>
                </c:pt>
                <c:pt idx="9339">
                  <c:v>1.08E-3</c:v>
                </c:pt>
                <c:pt idx="9340">
                  <c:v>1.09E-3</c:v>
                </c:pt>
                <c:pt idx="9341">
                  <c:v>1.1100000000000001E-3</c:v>
                </c:pt>
                <c:pt idx="9342">
                  <c:v>1.1200000000000001E-3</c:v>
                </c:pt>
                <c:pt idx="9343">
                  <c:v>1.1299999999999999E-3</c:v>
                </c:pt>
                <c:pt idx="9344">
                  <c:v>1.14E-3</c:v>
                </c:pt>
                <c:pt idx="9345">
                  <c:v>1.15E-3</c:v>
                </c:pt>
                <c:pt idx="9346">
                  <c:v>1.15E-3</c:v>
                </c:pt>
                <c:pt idx="9347">
                  <c:v>1.14E-3</c:v>
                </c:pt>
                <c:pt idx="9348">
                  <c:v>1.1299999999999999E-3</c:v>
                </c:pt>
                <c:pt idx="9349">
                  <c:v>1.1100000000000001E-3</c:v>
                </c:pt>
                <c:pt idx="9350">
                  <c:v>1.09E-3</c:v>
                </c:pt>
                <c:pt idx="9351">
                  <c:v>1.06E-3</c:v>
                </c:pt>
                <c:pt idx="9352">
                  <c:v>1.0299999999999999E-3</c:v>
                </c:pt>
                <c:pt idx="9353">
                  <c:v>1E-3</c:v>
                </c:pt>
                <c:pt idx="9354">
                  <c:v>9.7000000000000005E-4</c:v>
                </c:pt>
                <c:pt idx="9355">
                  <c:v>9.3999999999999997E-4</c:v>
                </c:pt>
                <c:pt idx="9356">
                  <c:v>9.1E-4</c:v>
                </c:pt>
                <c:pt idx="9357">
                  <c:v>8.9999999999999998E-4</c:v>
                </c:pt>
                <c:pt idx="9358">
                  <c:v>8.7999999999999992E-4</c:v>
                </c:pt>
                <c:pt idx="9359">
                  <c:v>8.7999999999999992E-4</c:v>
                </c:pt>
                <c:pt idx="9360">
                  <c:v>8.7999999999999992E-4</c:v>
                </c:pt>
                <c:pt idx="9361">
                  <c:v>8.8999999999999995E-4</c:v>
                </c:pt>
                <c:pt idx="9362">
                  <c:v>8.8999999999999995E-4</c:v>
                </c:pt>
                <c:pt idx="9363">
                  <c:v>9.1E-4</c:v>
                </c:pt>
                <c:pt idx="9364">
                  <c:v>9.2000000000000003E-4</c:v>
                </c:pt>
                <c:pt idx="9365">
                  <c:v>9.3999999999999997E-4</c:v>
                </c:pt>
                <c:pt idx="9366">
                  <c:v>9.5E-4</c:v>
                </c:pt>
                <c:pt idx="9367">
                  <c:v>9.6000000000000002E-4</c:v>
                </c:pt>
                <c:pt idx="9368">
                  <c:v>9.6000000000000002E-4</c:v>
                </c:pt>
                <c:pt idx="9369">
                  <c:v>9.7000000000000005E-4</c:v>
                </c:pt>
                <c:pt idx="9370">
                  <c:v>9.6000000000000002E-4</c:v>
                </c:pt>
                <c:pt idx="9371">
                  <c:v>9.6000000000000002E-4</c:v>
                </c:pt>
                <c:pt idx="9372">
                  <c:v>9.5E-4</c:v>
                </c:pt>
                <c:pt idx="9373">
                  <c:v>9.3999999999999997E-4</c:v>
                </c:pt>
                <c:pt idx="9374">
                  <c:v>9.2999999999999995E-4</c:v>
                </c:pt>
                <c:pt idx="9375">
                  <c:v>9.1E-4</c:v>
                </c:pt>
                <c:pt idx="9376">
                  <c:v>8.9999999999999998E-4</c:v>
                </c:pt>
                <c:pt idx="9377">
                  <c:v>8.8999999999999995E-4</c:v>
                </c:pt>
                <c:pt idx="9378">
                  <c:v>8.7999999999999992E-4</c:v>
                </c:pt>
                <c:pt idx="9379">
                  <c:v>8.699999999999999E-4</c:v>
                </c:pt>
                <c:pt idx="9380">
                  <c:v>8.5999999999999998E-4</c:v>
                </c:pt>
                <c:pt idx="9381">
                  <c:v>8.5999999999999998E-4</c:v>
                </c:pt>
                <c:pt idx="9382">
                  <c:v>8.5999999999999998E-4</c:v>
                </c:pt>
                <c:pt idx="9383">
                  <c:v>8.5000000000000006E-4</c:v>
                </c:pt>
                <c:pt idx="9384">
                  <c:v>8.5999999999999998E-4</c:v>
                </c:pt>
                <c:pt idx="9385">
                  <c:v>8.5999999999999998E-4</c:v>
                </c:pt>
                <c:pt idx="9386">
                  <c:v>8.5999999999999998E-4</c:v>
                </c:pt>
                <c:pt idx="9387">
                  <c:v>8.5999999999999998E-4</c:v>
                </c:pt>
                <c:pt idx="9388">
                  <c:v>8.699999999999999E-4</c:v>
                </c:pt>
                <c:pt idx="9389">
                  <c:v>8.699999999999999E-4</c:v>
                </c:pt>
                <c:pt idx="9390">
                  <c:v>8.7999999999999992E-4</c:v>
                </c:pt>
                <c:pt idx="9391">
                  <c:v>8.8999999999999995E-4</c:v>
                </c:pt>
                <c:pt idx="9392">
                  <c:v>8.9999999999999998E-4</c:v>
                </c:pt>
                <c:pt idx="9393">
                  <c:v>9.1E-4</c:v>
                </c:pt>
                <c:pt idx="9394">
                  <c:v>9.2999999999999995E-4</c:v>
                </c:pt>
                <c:pt idx="9395">
                  <c:v>9.3999999999999997E-4</c:v>
                </c:pt>
                <c:pt idx="9396">
                  <c:v>9.6000000000000002E-4</c:v>
                </c:pt>
                <c:pt idx="9397">
                  <c:v>9.7999999999999997E-4</c:v>
                </c:pt>
                <c:pt idx="9398">
                  <c:v>9.8999999999999999E-4</c:v>
                </c:pt>
                <c:pt idx="9399">
                  <c:v>1.01E-3</c:v>
                </c:pt>
                <c:pt idx="9400">
                  <c:v>1.0199999999999999E-3</c:v>
                </c:pt>
                <c:pt idx="9401">
                  <c:v>1.0299999999999999E-3</c:v>
                </c:pt>
                <c:pt idx="9402">
                  <c:v>1.0399999999999999E-3</c:v>
                </c:pt>
                <c:pt idx="9403">
                  <c:v>1.0399999999999999E-3</c:v>
                </c:pt>
                <c:pt idx="9404">
                  <c:v>1.0399999999999999E-3</c:v>
                </c:pt>
                <c:pt idx="9405">
                  <c:v>1.0299999999999999E-3</c:v>
                </c:pt>
                <c:pt idx="9406">
                  <c:v>1.0199999999999999E-3</c:v>
                </c:pt>
                <c:pt idx="9407">
                  <c:v>1E-3</c:v>
                </c:pt>
                <c:pt idx="9408">
                  <c:v>9.7999999999999997E-4</c:v>
                </c:pt>
                <c:pt idx="9409">
                  <c:v>9.6000000000000002E-4</c:v>
                </c:pt>
                <c:pt idx="9410">
                  <c:v>9.2999999999999995E-4</c:v>
                </c:pt>
                <c:pt idx="9411">
                  <c:v>9.1E-4</c:v>
                </c:pt>
                <c:pt idx="9412">
                  <c:v>8.7999999999999992E-4</c:v>
                </c:pt>
                <c:pt idx="9413">
                  <c:v>8.5999999999999998E-4</c:v>
                </c:pt>
                <c:pt idx="9414">
                  <c:v>8.4000000000000003E-4</c:v>
                </c:pt>
                <c:pt idx="9415">
                  <c:v>8.3000000000000001E-4</c:v>
                </c:pt>
                <c:pt idx="9416">
                  <c:v>8.1999999999999998E-4</c:v>
                </c:pt>
                <c:pt idx="9417">
                  <c:v>8.1999999999999998E-4</c:v>
                </c:pt>
                <c:pt idx="9418">
                  <c:v>8.1999999999999998E-4</c:v>
                </c:pt>
                <c:pt idx="9419">
                  <c:v>8.3000000000000001E-4</c:v>
                </c:pt>
                <c:pt idx="9420">
                  <c:v>8.5000000000000006E-4</c:v>
                </c:pt>
                <c:pt idx="9421">
                  <c:v>8.5999999999999998E-4</c:v>
                </c:pt>
                <c:pt idx="9422">
                  <c:v>8.7999999999999992E-4</c:v>
                </c:pt>
                <c:pt idx="9423">
                  <c:v>8.9999999999999998E-4</c:v>
                </c:pt>
                <c:pt idx="9424">
                  <c:v>9.2000000000000003E-4</c:v>
                </c:pt>
                <c:pt idx="9425">
                  <c:v>9.3999999999999997E-4</c:v>
                </c:pt>
                <c:pt idx="9426">
                  <c:v>9.5E-4</c:v>
                </c:pt>
                <c:pt idx="9427">
                  <c:v>9.6000000000000002E-4</c:v>
                </c:pt>
                <c:pt idx="9428">
                  <c:v>9.6000000000000002E-4</c:v>
                </c:pt>
                <c:pt idx="9429">
                  <c:v>9.6000000000000002E-4</c:v>
                </c:pt>
                <c:pt idx="9430">
                  <c:v>9.5E-4</c:v>
                </c:pt>
                <c:pt idx="9431">
                  <c:v>9.3999999999999997E-4</c:v>
                </c:pt>
                <c:pt idx="9432">
                  <c:v>9.2999999999999995E-4</c:v>
                </c:pt>
                <c:pt idx="9433">
                  <c:v>9.1E-4</c:v>
                </c:pt>
                <c:pt idx="9434">
                  <c:v>8.9999999999999998E-4</c:v>
                </c:pt>
                <c:pt idx="9435">
                  <c:v>8.8999999999999995E-4</c:v>
                </c:pt>
                <c:pt idx="9436">
                  <c:v>8.7999999999999992E-4</c:v>
                </c:pt>
                <c:pt idx="9437">
                  <c:v>8.699999999999999E-4</c:v>
                </c:pt>
                <c:pt idx="9438">
                  <c:v>8.699999999999999E-4</c:v>
                </c:pt>
                <c:pt idx="9439">
                  <c:v>8.7999999999999992E-4</c:v>
                </c:pt>
                <c:pt idx="9440">
                  <c:v>8.8999999999999995E-4</c:v>
                </c:pt>
                <c:pt idx="9441">
                  <c:v>9.1E-4</c:v>
                </c:pt>
                <c:pt idx="9442">
                  <c:v>9.2999999999999995E-4</c:v>
                </c:pt>
                <c:pt idx="9443">
                  <c:v>9.6000000000000002E-4</c:v>
                </c:pt>
                <c:pt idx="9444">
                  <c:v>9.7999999999999997E-4</c:v>
                </c:pt>
                <c:pt idx="9445">
                  <c:v>1.01E-3</c:v>
                </c:pt>
                <c:pt idx="9446">
                  <c:v>1.0299999999999999E-3</c:v>
                </c:pt>
                <c:pt idx="9447">
                  <c:v>1.0499999999999999E-3</c:v>
                </c:pt>
                <c:pt idx="9448">
                  <c:v>1.07E-3</c:v>
                </c:pt>
                <c:pt idx="9449">
                  <c:v>1.08E-3</c:v>
                </c:pt>
                <c:pt idx="9450">
                  <c:v>1.09E-3</c:v>
                </c:pt>
                <c:pt idx="9451">
                  <c:v>1.09E-3</c:v>
                </c:pt>
                <c:pt idx="9452">
                  <c:v>1.1000000000000001E-3</c:v>
                </c:pt>
                <c:pt idx="9453">
                  <c:v>1.1000000000000001E-3</c:v>
                </c:pt>
                <c:pt idx="9454">
                  <c:v>1.1000000000000001E-3</c:v>
                </c:pt>
                <c:pt idx="9455">
                  <c:v>1.1100000000000001E-3</c:v>
                </c:pt>
                <c:pt idx="9456">
                  <c:v>1.1200000000000001E-3</c:v>
                </c:pt>
                <c:pt idx="9457">
                  <c:v>1.14E-3</c:v>
                </c:pt>
                <c:pt idx="9458">
                  <c:v>1.16E-3</c:v>
                </c:pt>
                <c:pt idx="9459">
                  <c:v>1.1899999999999999E-3</c:v>
                </c:pt>
                <c:pt idx="9460">
                  <c:v>1.23E-3</c:v>
                </c:pt>
                <c:pt idx="9461">
                  <c:v>1.2700000000000001E-3</c:v>
                </c:pt>
                <c:pt idx="9462">
                  <c:v>1.32E-3</c:v>
                </c:pt>
                <c:pt idx="9463">
                  <c:v>1.3600000000000001E-3</c:v>
                </c:pt>
                <c:pt idx="9464">
                  <c:v>1.4099999999999998E-3</c:v>
                </c:pt>
                <c:pt idx="9465">
                  <c:v>1.4499999999999999E-3</c:v>
                </c:pt>
                <c:pt idx="9466">
                  <c:v>1.49E-3</c:v>
                </c:pt>
                <c:pt idx="9467">
                  <c:v>1.5199999999999999E-3</c:v>
                </c:pt>
                <c:pt idx="9468">
                  <c:v>1.5299999999999999E-3</c:v>
                </c:pt>
                <c:pt idx="9469">
                  <c:v>1.5399999999999999E-3</c:v>
                </c:pt>
                <c:pt idx="9470">
                  <c:v>1.5299999999999999E-3</c:v>
                </c:pt>
                <c:pt idx="9471">
                  <c:v>1.5199999999999999E-3</c:v>
                </c:pt>
                <c:pt idx="9472">
                  <c:v>1.49E-3</c:v>
                </c:pt>
                <c:pt idx="9473">
                  <c:v>1.4499999999999999E-3</c:v>
                </c:pt>
                <c:pt idx="9474">
                  <c:v>1.4000000000000002E-3</c:v>
                </c:pt>
                <c:pt idx="9475">
                  <c:v>1.3500000000000001E-3</c:v>
                </c:pt>
                <c:pt idx="9476">
                  <c:v>1.2900000000000001E-3</c:v>
                </c:pt>
                <c:pt idx="9477">
                  <c:v>1.23E-3</c:v>
                </c:pt>
                <c:pt idx="9478">
                  <c:v>1.17E-3</c:v>
                </c:pt>
                <c:pt idx="9479">
                  <c:v>1.1100000000000001E-3</c:v>
                </c:pt>
                <c:pt idx="9480">
                  <c:v>1.06E-3</c:v>
                </c:pt>
                <c:pt idx="9481">
                  <c:v>1E-3</c:v>
                </c:pt>
                <c:pt idx="9482">
                  <c:v>9.6000000000000002E-4</c:v>
                </c:pt>
                <c:pt idx="9483">
                  <c:v>9.2000000000000003E-4</c:v>
                </c:pt>
                <c:pt idx="9484">
                  <c:v>8.7999999999999992E-4</c:v>
                </c:pt>
                <c:pt idx="9485">
                  <c:v>8.5000000000000006E-4</c:v>
                </c:pt>
                <c:pt idx="9486">
                  <c:v>8.3000000000000001E-4</c:v>
                </c:pt>
                <c:pt idx="9487">
                  <c:v>8.1000000000000006E-4</c:v>
                </c:pt>
                <c:pt idx="9488">
                  <c:v>7.9000000000000001E-4</c:v>
                </c:pt>
                <c:pt idx="9489">
                  <c:v>7.7999999999999999E-4</c:v>
                </c:pt>
                <c:pt idx="9490">
                  <c:v>7.6999999999999996E-4</c:v>
                </c:pt>
                <c:pt idx="9491">
                  <c:v>7.6999999999999996E-4</c:v>
                </c:pt>
                <c:pt idx="9492">
                  <c:v>7.6999999999999996E-4</c:v>
                </c:pt>
                <c:pt idx="9493">
                  <c:v>7.6999999999999996E-4</c:v>
                </c:pt>
                <c:pt idx="9494">
                  <c:v>7.6999999999999996E-4</c:v>
                </c:pt>
                <c:pt idx="9495">
                  <c:v>7.7999999999999999E-4</c:v>
                </c:pt>
                <c:pt idx="9496">
                  <c:v>7.9000000000000001E-4</c:v>
                </c:pt>
                <c:pt idx="9497">
                  <c:v>8.0000000000000004E-4</c:v>
                </c:pt>
                <c:pt idx="9498">
                  <c:v>8.1000000000000006E-4</c:v>
                </c:pt>
                <c:pt idx="9499">
                  <c:v>8.3000000000000001E-4</c:v>
                </c:pt>
                <c:pt idx="9500">
                  <c:v>8.4000000000000003E-4</c:v>
                </c:pt>
                <c:pt idx="9501">
                  <c:v>8.5999999999999998E-4</c:v>
                </c:pt>
                <c:pt idx="9502">
                  <c:v>8.699999999999999E-4</c:v>
                </c:pt>
                <c:pt idx="9503">
                  <c:v>8.8999999999999995E-4</c:v>
                </c:pt>
                <c:pt idx="9504">
                  <c:v>8.9999999999999998E-4</c:v>
                </c:pt>
                <c:pt idx="9505">
                  <c:v>9.2000000000000003E-4</c:v>
                </c:pt>
                <c:pt idx="9506">
                  <c:v>9.3999999999999997E-4</c:v>
                </c:pt>
                <c:pt idx="9507">
                  <c:v>9.5E-4</c:v>
                </c:pt>
                <c:pt idx="9508">
                  <c:v>9.7000000000000005E-4</c:v>
                </c:pt>
                <c:pt idx="9509">
                  <c:v>9.8999999999999999E-4</c:v>
                </c:pt>
                <c:pt idx="9510">
                  <c:v>1.0199999999999999E-3</c:v>
                </c:pt>
                <c:pt idx="9511">
                  <c:v>1.0399999999999999E-3</c:v>
                </c:pt>
                <c:pt idx="9512">
                  <c:v>1.07E-3</c:v>
                </c:pt>
                <c:pt idx="9513">
                  <c:v>1.1000000000000001E-3</c:v>
                </c:pt>
                <c:pt idx="9514">
                  <c:v>1.1299999999999999E-3</c:v>
                </c:pt>
                <c:pt idx="9515">
                  <c:v>1.16E-3</c:v>
                </c:pt>
                <c:pt idx="9516">
                  <c:v>1.1899999999999999E-3</c:v>
                </c:pt>
                <c:pt idx="9517">
                  <c:v>1.2199999999999999E-3</c:v>
                </c:pt>
                <c:pt idx="9518">
                  <c:v>1.24E-3</c:v>
                </c:pt>
                <c:pt idx="9519">
                  <c:v>1.2600000000000001E-3</c:v>
                </c:pt>
                <c:pt idx="9520">
                  <c:v>1.2700000000000001E-3</c:v>
                </c:pt>
                <c:pt idx="9521">
                  <c:v>1.2800000000000001E-3</c:v>
                </c:pt>
                <c:pt idx="9522">
                  <c:v>1.2800000000000001E-3</c:v>
                </c:pt>
                <c:pt idx="9523">
                  <c:v>1.2700000000000001E-3</c:v>
                </c:pt>
                <c:pt idx="9524">
                  <c:v>1.25E-3</c:v>
                </c:pt>
                <c:pt idx="9525">
                  <c:v>1.24E-3</c:v>
                </c:pt>
                <c:pt idx="9526">
                  <c:v>1.2099999999999999E-3</c:v>
                </c:pt>
                <c:pt idx="9527">
                  <c:v>1.1899999999999999E-3</c:v>
                </c:pt>
                <c:pt idx="9528">
                  <c:v>1.17E-3</c:v>
                </c:pt>
                <c:pt idx="9529">
                  <c:v>1.14E-3</c:v>
                </c:pt>
                <c:pt idx="9530">
                  <c:v>1.1200000000000001E-3</c:v>
                </c:pt>
                <c:pt idx="9531">
                  <c:v>1.1000000000000001E-3</c:v>
                </c:pt>
                <c:pt idx="9532">
                  <c:v>1.09E-3</c:v>
                </c:pt>
                <c:pt idx="9533">
                  <c:v>1.08E-3</c:v>
                </c:pt>
                <c:pt idx="9534">
                  <c:v>1.07E-3</c:v>
                </c:pt>
                <c:pt idx="9535">
                  <c:v>1.07E-3</c:v>
                </c:pt>
                <c:pt idx="9536">
                  <c:v>1.08E-3</c:v>
                </c:pt>
                <c:pt idx="9537">
                  <c:v>1.08E-3</c:v>
                </c:pt>
                <c:pt idx="9538">
                  <c:v>1.09E-3</c:v>
                </c:pt>
                <c:pt idx="9539">
                  <c:v>1.1000000000000001E-3</c:v>
                </c:pt>
                <c:pt idx="9540">
                  <c:v>1.1100000000000001E-3</c:v>
                </c:pt>
                <c:pt idx="9541">
                  <c:v>1.1200000000000001E-3</c:v>
                </c:pt>
                <c:pt idx="9542">
                  <c:v>1.1299999999999999E-3</c:v>
                </c:pt>
                <c:pt idx="9543">
                  <c:v>1.14E-3</c:v>
                </c:pt>
                <c:pt idx="9544">
                  <c:v>1.15E-3</c:v>
                </c:pt>
                <c:pt idx="9545">
                  <c:v>1.16E-3</c:v>
                </c:pt>
                <c:pt idx="9546">
                  <c:v>1.17E-3</c:v>
                </c:pt>
                <c:pt idx="9547">
                  <c:v>1.17E-3</c:v>
                </c:pt>
                <c:pt idx="9548">
                  <c:v>1.1799999999999998E-3</c:v>
                </c:pt>
                <c:pt idx="9549">
                  <c:v>1.1799999999999998E-3</c:v>
                </c:pt>
                <c:pt idx="9550">
                  <c:v>1.1899999999999999E-3</c:v>
                </c:pt>
                <c:pt idx="9551">
                  <c:v>1.1999999999999999E-3</c:v>
                </c:pt>
                <c:pt idx="9552">
                  <c:v>1.1999999999999999E-3</c:v>
                </c:pt>
                <c:pt idx="9553">
                  <c:v>1.1999999999999999E-3</c:v>
                </c:pt>
                <c:pt idx="9554">
                  <c:v>1.1999999999999999E-3</c:v>
                </c:pt>
                <c:pt idx="9555">
                  <c:v>1.1899999999999999E-3</c:v>
                </c:pt>
                <c:pt idx="9556">
                  <c:v>1.1799999999999998E-3</c:v>
                </c:pt>
                <c:pt idx="9557">
                  <c:v>1.17E-3</c:v>
                </c:pt>
                <c:pt idx="9558">
                  <c:v>1.15E-3</c:v>
                </c:pt>
                <c:pt idx="9559">
                  <c:v>1.1200000000000001E-3</c:v>
                </c:pt>
                <c:pt idx="9560">
                  <c:v>1.09E-3</c:v>
                </c:pt>
                <c:pt idx="9561">
                  <c:v>1.0499999999999999E-3</c:v>
                </c:pt>
                <c:pt idx="9562">
                  <c:v>1.0199999999999999E-3</c:v>
                </c:pt>
                <c:pt idx="9563">
                  <c:v>9.7999999999999997E-4</c:v>
                </c:pt>
                <c:pt idx="9564">
                  <c:v>9.3999999999999997E-4</c:v>
                </c:pt>
                <c:pt idx="9565">
                  <c:v>9.1E-4</c:v>
                </c:pt>
                <c:pt idx="9566">
                  <c:v>8.7999999999999992E-4</c:v>
                </c:pt>
                <c:pt idx="9567">
                  <c:v>8.699999999999999E-4</c:v>
                </c:pt>
                <c:pt idx="9568">
                  <c:v>8.5999999999999998E-4</c:v>
                </c:pt>
                <c:pt idx="9569">
                  <c:v>8.699999999999999E-4</c:v>
                </c:pt>
                <c:pt idx="9570">
                  <c:v>8.7999999999999992E-4</c:v>
                </c:pt>
                <c:pt idx="9571">
                  <c:v>9.1E-4</c:v>
                </c:pt>
                <c:pt idx="9572">
                  <c:v>9.5E-4</c:v>
                </c:pt>
                <c:pt idx="9573">
                  <c:v>1E-3</c:v>
                </c:pt>
                <c:pt idx="9574">
                  <c:v>1.0499999999999999E-3</c:v>
                </c:pt>
                <c:pt idx="9575">
                  <c:v>1.1100000000000001E-3</c:v>
                </c:pt>
                <c:pt idx="9576">
                  <c:v>1.1799999999999998E-3</c:v>
                </c:pt>
                <c:pt idx="9577">
                  <c:v>1.24E-3</c:v>
                </c:pt>
                <c:pt idx="9578">
                  <c:v>1.2999999999999999E-3</c:v>
                </c:pt>
                <c:pt idx="9579">
                  <c:v>1.3500000000000001E-3</c:v>
                </c:pt>
                <c:pt idx="9580">
                  <c:v>1.3900000000000002E-3</c:v>
                </c:pt>
                <c:pt idx="9581">
                  <c:v>1.4299999999999998E-3</c:v>
                </c:pt>
                <c:pt idx="9582">
                  <c:v>1.4599999999999999E-3</c:v>
                </c:pt>
                <c:pt idx="9583">
                  <c:v>1.48E-3</c:v>
                </c:pt>
                <c:pt idx="9584">
                  <c:v>1.49E-3</c:v>
                </c:pt>
                <c:pt idx="9585">
                  <c:v>1.49E-3</c:v>
                </c:pt>
                <c:pt idx="9586">
                  <c:v>1.48E-3</c:v>
                </c:pt>
                <c:pt idx="9587">
                  <c:v>1.47E-3</c:v>
                </c:pt>
                <c:pt idx="9588">
                  <c:v>1.4499999999999999E-3</c:v>
                </c:pt>
                <c:pt idx="9589">
                  <c:v>1.4299999999999998E-3</c:v>
                </c:pt>
                <c:pt idx="9590">
                  <c:v>1.4099999999999998E-3</c:v>
                </c:pt>
                <c:pt idx="9591">
                  <c:v>1.3900000000000002E-3</c:v>
                </c:pt>
                <c:pt idx="9592">
                  <c:v>1.3700000000000001E-3</c:v>
                </c:pt>
                <c:pt idx="9593">
                  <c:v>1.3500000000000001E-3</c:v>
                </c:pt>
                <c:pt idx="9594">
                  <c:v>1.34E-3</c:v>
                </c:pt>
                <c:pt idx="9595">
                  <c:v>1.33E-3</c:v>
                </c:pt>
                <c:pt idx="9596">
                  <c:v>1.31E-3</c:v>
                </c:pt>
                <c:pt idx="9597">
                  <c:v>1.31E-3</c:v>
                </c:pt>
                <c:pt idx="9598">
                  <c:v>1.2999999999999999E-3</c:v>
                </c:pt>
                <c:pt idx="9599">
                  <c:v>1.2900000000000001E-3</c:v>
                </c:pt>
                <c:pt idx="9600">
                  <c:v>1.2800000000000001E-3</c:v>
                </c:pt>
                <c:pt idx="9601">
                  <c:v>1.2700000000000001E-3</c:v>
                </c:pt>
                <c:pt idx="9602">
                  <c:v>1.25E-3</c:v>
                </c:pt>
                <c:pt idx="9603">
                  <c:v>1.24E-3</c:v>
                </c:pt>
                <c:pt idx="9604">
                  <c:v>1.2199999999999999E-3</c:v>
                </c:pt>
                <c:pt idx="9605">
                  <c:v>1.1999999999999999E-3</c:v>
                </c:pt>
                <c:pt idx="9606">
                  <c:v>1.1799999999999998E-3</c:v>
                </c:pt>
                <c:pt idx="9607">
                  <c:v>1.16E-3</c:v>
                </c:pt>
                <c:pt idx="9608">
                  <c:v>1.15E-3</c:v>
                </c:pt>
                <c:pt idx="9609">
                  <c:v>1.1299999999999999E-3</c:v>
                </c:pt>
                <c:pt idx="9610">
                  <c:v>1.1200000000000001E-3</c:v>
                </c:pt>
                <c:pt idx="9611">
                  <c:v>1.1100000000000001E-3</c:v>
                </c:pt>
                <c:pt idx="9612">
                  <c:v>1.1100000000000001E-3</c:v>
                </c:pt>
                <c:pt idx="9613">
                  <c:v>1.1000000000000001E-3</c:v>
                </c:pt>
                <c:pt idx="9614">
                  <c:v>1.1100000000000001E-3</c:v>
                </c:pt>
                <c:pt idx="9615">
                  <c:v>1.1100000000000001E-3</c:v>
                </c:pt>
                <c:pt idx="9616">
                  <c:v>1.1200000000000001E-3</c:v>
                </c:pt>
                <c:pt idx="9617">
                  <c:v>1.1299999999999999E-3</c:v>
                </c:pt>
                <c:pt idx="9618">
                  <c:v>1.14E-3</c:v>
                </c:pt>
                <c:pt idx="9619">
                  <c:v>1.16E-3</c:v>
                </c:pt>
                <c:pt idx="9620">
                  <c:v>1.17E-3</c:v>
                </c:pt>
                <c:pt idx="9621">
                  <c:v>1.1799999999999998E-3</c:v>
                </c:pt>
                <c:pt idx="9622">
                  <c:v>1.1799999999999998E-3</c:v>
                </c:pt>
                <c:pt idx="9623">
                  <c:v>1.1899999999999999E-3</c:v>
                </c:pt>
                <c:pt idx="9624">
                  <c:v>1.1899999999999999E-3</c:v>
                </c:pt>
                <c:pt idx="9625">
                  <c:v>1.1899999999999999E-3</c:v>
                </c:pt>
                <c:pt idx="9626">
                  <c:v>1.1899999999999999E-3</c:v>
                </c:pt>
                <c:pt idx="9627">
                  <c:v>1.1899999999999999E-3</c:v>
                </c:pt>
                <c:pt idx="9628">
                  <c:v>1.1899999999999999E-3</c:v>
                </c:pt>
                <c:pt idx="9629">
                  <c:v>1.1899999999999999E-3</c:v>
                </c:pt>
                <c:pt idx="9630">
                  <c:v>1.1899999999999999E-3</c:v>
                </c:pt>
                <c:pt idx="9631">
                  <c:v>1.1999999999999999E-3</c:v>
                </c:pt>
                <c:pt idx="9632">
                  <c:v>1.2099999999999999E-3</c:v>
                </c:pt>
                <c:pt idx="9633">
                  <c:v>1.23E-3</c:v>
                </c:pt>
                <c:pt idx="9634">
                  <c:v>1.2600000000000001E-3</c:v>
                </c:pt>
                <c:pt idx="9635">
                  <c:v>1.2900000000000001E-3</c:v>
                </c:pt>
                <c:pt idx="9636">
                  <c:v>1.32E-3</c:v>
                </c:pt>
                <c:pt idx="9637">
                  <c:v>1.3600000000000001E-3</c:v>
                </c:pt>
                <c:pt idx="9638">
                  <c:v>1.4000000000000002E-3</c:v>
                </c:pt>
                <c:pt idx="9639">
                  <c:v>1.4499999999999999E-3</c:v>
                </c:pt>
                <c:pt idx="9640">
                  <c:v>1.49E-3</c:v>
                </c:pt>
                <c:pt idx="9641">
                  <c:v>1.5299999999999999E-3</c:v>
                </c:pt>
                <c:pt idx="9642">
                  <c:v>1.57E-3</c:v>
                </c:pt>
                <c:pt idx="9643">
                  <c:v>9.594006315159332E-4</c:v>
                </c:pt>
                <c:pt idx="9644">
                  <c:v>8.3368118461963421E-4</c:v>
                </c:pt>
                <c:pt idx="9645">
                  <c:v>8.7902251683088357E-4</c:v>
                </c:pt>
                <c:pt idx="9646">
                  <c:v>9.594006315159332E-4</c:v>
                </c:pt>
                <c:pt idx="9647">
                  <c:v>9.4188959652284111E-4</c:v>
                </c:pt>
                <c:pt idx="9648">
                  <c:v>8.9536476554959328E-4</c:v>
                </c:pt>
                <c:pt idx="9649">
                  <c:v>9.0991327263225145E-4</c:v>
                </c:pt>
                <c:pt idx="9650">
                  <c:v>9.0991327263225145E-4</c:v>
                </c:pt>
                <c:pt idx="9651">
                  <c:v>7.9250133048047147E-4</c:v>
                </c:pt>
                <c:pt idx="9652">
                  <c:v>1.4199999999999998E-3</c:v>
                </c:pt>
                <c:pt idx="9653">
                  <c:v>1.3600000000000001E-3</c:v>
                </c:pt>
                <c:pt idx="9654">
                  <c:v>1.31E-3</c:v>
                </c:pt>
                <c:pt idx="9655">
                  <c:v>1.25E-3</c:v>
                </c:pt>
                <c:pt idx="9656">
                  <c:v>1.1899999999999999E-3</c:v>
                </c:pt>
                <c:pt idx="9657">
                  <c:v>1.14E-3</c:v>
                </c:pt>
                <c:pt idx="9658">
                  <c:v>1.09E-3</c:v>
                </c:pt>
                <c:pt idx="9659">
                  <c:v>1.0399999999999999E-3</c:v>
                </c:pt>
                <c:pt idx="9660">
                  <c:v>1E-3</c:v>
                </c:pt>
                <c:pt idx="9661">
                  <c:v>9.6000000000000002E-4</c:v>
                </c:pt>
                <c:pt idx="9662">
                  <c:v>9.2999999999999995E-4</c:v>
                </c:pt>
                <c:pt idx="9663">
                  <c:v>9.1E-4</c:v>
                </c:pt>
                <c:pt idx="9664">
                  <c:v>8.8999999999999995E-4</c:v>
                </c:pt>
                <c:pt idx="9665">
                  <c:v>8.699999999999999E-4</c:v>
                </c:pt>
                <c:pt idx="9666">
                  <c:v>8.5999999999999998E-4</c:v>
                </c:pt>
                <c:pt idx="9667">
                  <c:v>8.5999999999999998E-4</c:v>
                </c:pt>
                <c:pt idx="9668">
                  <c:v>8.5000000000000006E-4</c:v>
                </c:pt>
                <c:pt idx="9669">
                  <c:v>8.5999999999999998E-4</c:v>
                </c:pt>
                <c:pt idx="9670">
                  <c:v>8.699999999999999E-4</c:v>
                </c:pt>
                <c:pt idx="9671">
                  <c:v>8.7999999999999992E-4</c:v>
                </c:pt>
                <c:pt idx="9672">
                  <c:v>8.8999999999999995E-4</c:v>
                </c:pt>
                <c:pt idx="9673">
                  <c:v>9.1E-4</c:v>
                </c:pt>
                <c:pt idx="9674">
                  <c:v>9.3999999999999997E-4</c:v>
                </c:pt>
                <c:pt idx="9675">
                  <c:v>9.6000000000000002E-4</c:v>
                </c:pt>
                <c:pt idx="9676">
                  <c:v>1E-3</c:v>
                </c:pt>
                <c:pt idx="9677">
                  <c:v>1.0299999999999999E-3</c:v>
                </c:pt>
                <c:pt idx="9678">
                  <c:v>1.07E-3</c:v>
                </c:pt>
                <c:pt idx="9679">
                  <c:v>1.1100000000000001E-3</c:v>
                </c:pt>
                <c:pt idx="9680">
                  <c:v>1.15E-3</c:v>
                </c:pt>
                <c:pt idx="9681">
                  <c:v>1.1999999999999999E-3</c:v>
                </c:pt>
                <c:pt idx="9682">
                  <c:v>1.24E-3</c:v>
                </c:pt>
                <c:pt idx="9683">
                  <c:v>1.2800000000000001E-3</c:v>
                </c:pt>
                <c:pt idx="9684">
                  <c:v>1.32E-3</c:v>
                </c:pt>
                <c:pt idx="9685">
                  <c:v>1.3600000000000001E-3</c:v>
                </c:pt>
                <c:pt idx="9686">
                  <c:v>1.3900000000000002E-3</c:v>
                </c:pt>
                <c:pt idx="9687">
                  <c:v>1.4199999999999998E-3</c:v>
                </c:pt>
                <c:pt idx="9688">
                  <c:v>1.4299999999999998E-3</c:v>
                </c:pt>
                <c:pt idx="9689">
                  <c:v>1.4499999999999999E-3</c:v>
                </c:pt>
                <c:pt idx="9690">
                  <c:v>1.4499999999999999E-3</c:v>
                </c:pt>
                <c:pt idx="9691">
                  <c:v>1.4399999999999999E-3</c:v>
                </c:pt>
                <c:pt idx="9692">
                  <c:v>1.4299999999999998E-3</c:v>
                </c:pt>
                <c:pt idx="9693">
                  <c:v>1.4099999999999998E-3</c:v>
                </c:pt>
                <c:pt idx="9694">
                  <c:v>1.3900000000000002E-3</c:v>
                </c:pt>
                <c:pt idx="9695">
                  <c:v>1.3500000000000001E-3</c:v>
                </c:pt>
                <c:pt idx="9696">
                  <c:v>1.32E-3</c:v>
                </c:pt>
                <c:pt idx="9697">
                  <c:v>1.2700000000000001E-3</c:v>
                </c:pt>
                <c:pt idx="9698">
                  <c:v>1.23E-3</c:v>
                </c:pt>
                <c:pt idx="9699">
                  <c:v>1.1899999999999999E-3</c:v>
                </c:pt>
                <c:pt idx="9700">
                  <c:v>1.15E-3</c:v>
                </c:pt>
                <c:pt idx="9701">
                  <c:v>1.1100000000000001E-3</c:v>
                </c:pt>
                <c:pt idx="9702">
                  <c:v>1.08E-3</c:v>
                </c:pt>
                <c:pt idx="9703">
                  <c:v>1.0499999999999999E-3</c:v>
                </c:pt>
                <c:pt idx="9704">
                  <c:v>1.0199999999999999E-3</c:v>
                </c:pt>
                <c:pt idx="9705">
                  <c:v>1.01E-3</c:v>
                </c:pt>
                <c:pt idx="9706">
                  <c:v>1E-3</c:v>
                </c:pt>
                <c:pt idx="9707">
                  <c:v>9.8999999999999999E-4</c:v>
                </c:pt>
                <c:pt idx="9708">
                  <c:v>9.8999999999999999E-4</c:v>
                </c:pt>
                <c:pt idx="9709">
                  <c:v>9.8999999999999999E-4</c:v>
                </c:pt>
                <c:pt idx="9710">
                  <c:v>9.8999999999999999E-4</c:v>
                </c:pt>
                <c:pt idx="9711">
                  <c:v>9.8999999999999999E-4</c:v>
                </c:pt>
                <c:pt idx="9712">
                  <c:v>9.8999999999999999E-4</c:v>
                </c:pt>
                <c:pt idx="9713">
                  <c:v>1E-3</c:v>
                </c:pt>
                <c:pt idx="9714">
                  <c:v>1E-3</c:v>
                </c:pt>
                <c:pt idx="9715">
                  <c:v>9.8999999999999999E-4</c:v>
                </c:pt>
                <c:pt idx="9716">
                  <c:v>9.8999999999999999E-4</c:v>
                </c:pt>
                <c:pt idx="9717">
                  <c:v>9.7999999999999997E-4</c:v>
                </c:pt>
                <c:pt idx="9718">
                  <c:v>9.7000000000000005E-4</c:v>
                </c:pt>
                <c:pt idx="9719">
                  <c:v>9.7000000000000005E-4</c:v>
                </c:pt>
                <c:pt idx="9720">
                  <c:v>9.6000000000000002E-4</c:v>
                </c:pt>
                <c:pt idx="9721">
                  <c:v>9.5E-4</c:v>
                </c:pt>
                <c:pt idx="9722">
                  <c:v>9.5E-4</c:v>
                </c:pt>
                <c:pt idx="9723">
                  <c:v>9.3999999999999997E-4</c:v>
                </c:pt>
                <c:pt idx="9724">
                  <c:v>9.3999999999999997E-4</c:v>
                </c:pt>
                <c:pt idx="9725">
                  <c:v>9.3999999999999997E-4</c:v>
                </c:pt>
                <c:pt idx="9726">
                  <c:v>9.3999999999999997E-4</c:v>
                </c:pt>
                <c:pt idx="9727">
                  <c:v>9.5E-4</c:v>
                </c:pt>
                <c:pt idx="9728">
                  <c:v>9.6000000000000002E-4</c:v>
                </c:pt>
                <c:pt idx="9729">
                  <c:v>9.7000000000000005E-4</c:v>
                </c:pt>
                <c:pt idx="9730">
                  <c:v>9.7999999999999997E-4</c:v>
                </c:pt>
                <c:pt idx="9731">
                  <c:v>9.8999999999999999E-4</c:v>
                </c:pt>
                <c:pt idx="9732">
                  <c:v>1E-3</c:v>
                </c:pt>
                <c:pt idx="9733">
                  <c:v>1.0199999999999999E-3</c:v>
                </c:pt>
                <c:pt idx="9734">
                  <c:v>1.0299999999999999E-3</c:v>
                </c:pt>
                <c:pt idx="9735">
                  <c:v>1.0499999999999999E-3</c:v>
                </c:pt>
                <c:pt idx="9736">
                  <c:v>1.07E-3</c:v>
                </c:pt>
                <c:pt idx="9737">
                  <c:v>1.1000000000000001E-3</c:v>
                </c:pt>
                <c:pt idx="9738">
                  <c:v>1.1200000000000001E-3</c:v>
                </c:pt>
                <c:pt idx="9739">
                  <c:v>1.14E-3</c:v>
                </c:pt>
                <c:pt idx="9740">
                  <c:v>1.17E-3</c:v>
                </c:pt>
                <c:pt idx="9741">
                  <c:v>1.1999999999999999E-3</c:v>
                </c:pt>
                <c:pt idx="9742">
                  <c:v>1.23E-3</c:v>
                </c:pt>
                <c:pt idx="9743">
                  <c:v>1.25E-3</c:v>
                </c:pt>
                <c:pt idx="9744">
                  <c:v>1.2800000000000001E-3</c:v>
                </c:pt>
                <c:pt idx="9745">
                  <c:v>1.2999999999999999E-3</c:v>
                </c:pt>
                <c:pt idx="9746">
                  <c:v>1.32E-3</c:v>
                </c:pt>
                <c:pt idx="9747">
                  <c:v>1.34E-3</c:v>
                </c:pt>
                <c:pt idx="9748">
                  <c:v>1.3500000000000001E-3</c:v>
                </c:pt>
                <c:pt idx="9749">
                  <c:v>1.3600000000000001E-3</c:v>
                </c:pt>
                <c:pt idx="9750">
                  <c:v>1.3700000000000001E-3</c:v>
                </c:pt>
                <c:pt idx="9751">
                  <c:v>1.3700000000000001E-3</c:v>
                </c:pt>
                <c:pt idx="9752">
                  <c:v>1.3700000000000001E-3</c:v>
                </c:pt>
                <c:pt idx="9753">
                  <c:v>1.3700000000000001E-3</c:v>
                </c:pt>
                <c:pt idx="9754">
                  <c:v>1.3600000000000001E-3</c:v>
                </c:pt>
                <c:pt idx="9755">
                  <c:v>1.3500000000000001E-3</c:v>
                </c:pt>
                <c:pt idx="9756">
                  <c:v>1.34E-3</c:v>
                </c:pt>
                <c:pt idx="9757">
                  <c:v>1.33E-3</c:v>
                </c:pt>
                <c:pt idx="9758">
                  <c:v>1.32E-3</c:v>
                </c:pt>
                <c:pt idx="9759">
                  <c:v>1.31E-3</c:v>
                </c:pt>
                <c:pt idx="9760">
                  <c:v>1.2999999999999999E-3</c:v>
                </c:pt>
                <c:pt idx="9761">
                  <c:v>1.2900000000000001E-3</c:v>
                </c:pt>
                <c:pt idx="9762">
                  <c:v>1.2700000000000001E-3</c:v>
                </c:pt>
                <c:pt idx="9763">
                  <c:v>1.2600000000000001E-3</c:v>
                </c:pt>
                <c:pt idx="9764">
                  <c:v>1.24E-3</c:v>
                </c:pt>
                <c:pt idx="9765">
                  <c:v>1.2099999999999999E-3</c:v>
                </c:pt>
                <c:pt idx="9766">
                  <c:v>1.1799999999999998E-3</c:v>
                </c:pt>
                <c:pt idx="9767">
                  <c:v>1.14E-3</c:v>
                </c:pt>
                <c:pt idx="9768">
                  <c:v>1.1000000000000001E-3</c:v>
                </c:pt>
                <c:pt idx="9769">
                  <c:v>1.0499999999999999E-3</c:v>
                </c:pt>
                <c:pt idx="9770">
                  <c:v>1E-3</c:v>
                </c:pt>
                <c:pt idx="9771">
                  <c:v>9.3999999999999997E-4</c:v>
                </c:pt>
                <c:pt idx="9772">
                  <c:v>8.8999999999999995E-4</c:v>
                </c:pt>
                <c:pt idx="9773">
                  <c:v>8.3000000000000001E-4</c:v>
                </c:pt>
                <c:pt idx="9774">
                  <c:v>7.7999999999999999E-4</c:v>
                </c:pt>
                <c:pt idx="9775">
                  <c:v>7.3999999999999999E-4</c:v>
                </c:pt>
                <c:pt idx="9776">
                  <c:v>7.000000000000001E-4</c:v>
                </c:pt>
                <c:pt idx="9777">
                  <c:v>6.7000000000000002E-4</c:v>
                </c:pt>
                <c:pt idx="9778">
                  <c:v>6.6E-4</c:v>
                </c:pt>
                <c:pt idx="9779">
                  <c:v>6.4999999999999997E-4</c:v>
                </c:pt>
                <c:pt idx="9780">
                  <c:v>6.6E-4</c:v>
                </c:pt>
                <c:pt idx="9781">
                  <c:v>6.8000000000000005E-4</c:v>
                </c:pt>
                <c:pt idx="9782">
                  <c:v>7.000000000000001E-4</c:v>
                </c:pt>
                <c:pt idx="9783">
                  <c:v>7.2999999999999996E-4</c:v>
                </c:pt>
                <c:pt idx="9784">
                  <c:v>7.5999999999999993E-4</c:v>
                </c:pt>
                <c:pt idx="9785">
                  <c:v>7.9000000000000001E-4</c:v>
                </c:pt>
                <c:pt idx="9786">
                  <c:v>8.1999999999999998E-4</c:v>
                </c:pt>
                <c:pt idx="9787">
                  <c:v>8.5000000000000006E-4</c:v>
                </c:pt>
                <c:pt idx="9788">
                  <c:v>8.699999999999999E-4</c:v>
                </c:pt>
                <c:pt idx="9789">
                  <c:v>8.699999999999999E-4</c:v>
                </c:pt>
                <c:pt idx="9790">
                  <c:v>8.699999999999999E-4</c:v>
                </c:pt>
                <c:pt idx="9791">
                  <c:v>8.5999999999999998E-4</c:v>
                </c:pt>
                <c:pt idx="9792">
                  <c:v>8.4000000000000003E-4</c:v>
                </c:pt>
                <c:pt idx="9793">
                  <c:v>8.1999999999999998E-4</c:v>
                </c:pt>
                <c:pt idx="9794">
                  <c:v>7.9000000000000001E-4</c:v>
                </c:pt>
                <c:pt idx="9795">
                  <c:v>7.5000000000000002E-4</c:v>
                </c:pt>
                <c:pt idx="9796">
                  <c:v>7.1999999999999994E-4</c:v>
                </c:pt>
                <c:pt idx="9797">
                  <c:v>6.9000000000000008E-4</c:v>
                </c:pt>
                <c:pt idx="9798">
                  <c:v>6.7000000000000002E-4</c:v>
                </c:pt>
                <c:pt idx="9799">
                  <c:v>6.4999999999999997E-4</c:v>
                </c:pt>
                <c:pt idx="9800">
                  <c:v>6.4999999999999997E-4</c:v>
                </c:pt>
                <c:pt idx="9801">
                  <c:v>6.4999999999999997E-4</c:v>
                </c:pt>
                <c:pt idx="9802">
                  <c:v>6.6E-4</c:v>
                </c:pt>
                <c:pt idx="9803">
                  <c:v>6.8000000000000005E-4</c:v>
                </c:pt>
                <c:pt idx="9804">
                  <c:v>7.0999999999999991E-4</c:v>
                </c:pt>
                <c:pt idx="9805">
                  <c:v>7.3999999999999999E-4</c:v>
                </c:pt>
                <c:pt idx="9806">
                  <c:v>7.6999999999999996E-4</c:v>
                </c:pt>
                <c:pt idx="9807">
                  <c:v>7.9000000000000001E-4</c:v>
                </c:pt>
                <c:pt idx="9808">
                  <c:v>8.1999999999999998E-4</c:v>
                </c:pt>
                <c:pt idx="9809">
                  <c:v>8.3000000000000001E-4</c:v>
                </c:pt>
                <c:pt idx="9810">
                  <c:v>8.4000000000000003E-4</c:v>
                </c:pt>
                <c:pt idx="9811">
                  <c:v>8.4000000000000003E-4</c:v>
                </c:pt>
                <c:pt idx="9812">
                  <c:v>8.3000000000000001E-4</c:v>
                </c:pt>
                <c:pt idx="9813">
                  <c:v>8.1000000000000006E-4</c:v>
                </c:pt>
                <c:pt idx="9814">
                  <c:v>7.9000000000000001E-4</c:v>
                </c:pt>
                <c:pt idx="9815">
                  <c:v>7.5999999999999993E-4</c:v>
                </c:pt>
                <c:pt idx="9816">
                  <c:v>7.3999999999999999E-4</c:v>
                </c:pt>
                <c:pt idx="9817">
                  <c:v>7.1999999999999994E-4</c:v>
                </c:pt>
                <c:pt idx="9818">
                  <c:v>7.0999999999999991E-4</c:v>
                </c:pt>
                <c:pt idx="9819">
                  <c:v>7.0999999999999991E-4</c:v>
                </c:pt>
                <c:pt idx="9820">
                  <c:v>7.2999999999999996E-4</c:v>
                </c:pt>
                <c:pt idx="9821">
                  <c:v>7.5999999999999993E-4</c:v>
                </c:pt>
                <c:pt idx="9822">
                  <c:v>8.1000000000000006E-4</c:v>
                </c:pt>
                <c:pt idx="9823">
                  <c:v>8.699999999999999E-4</c:v>
                </c:pt>
                <c:pt idx="9824">
                  <c:v>9.5E-4</c:v>
                </c:pt>
                <c:pt idx="9825">
                  <c:v>1.0199999999999999E-3</c:v>
                </c:pt>
                <c:pt idx="9826">
                  <c:v>1.1100000000000001E-3</c:v>
                </c:pt>
                <c:pt idx="9827">
                  <c:v>1.1899999999999999E-3</c:v>
                </c:pt>
                <c:pt idx="9828">
                  <c:v>1.2600000000000001E-3</c:v>
                </c:pt>
                <c:pt idx="9829">
                  <c:v>1.33E-3</c:v>
                </c:pt>
                <c:pt idx="9830">
                  <c:v>1.3800000000000002E-3</c:v>
                </c:pt>
                <c:pt idx="9831">
                  <c:v>1.4199999999999998E-3</c:v>
                </c:pt>
                <c:pt idx="9832">
                  <c:v>1.4399999999999999E-3</c:v>
                </c:pt>
                <c:pt idx="9833">
                  <c:v>7.6559660691125618E-4</c:v>
                </c:pt>
                <c:pt idx="9834">
                  <c:v>7.5162289401820579E-4</c:v>
                </c:pt>
                <c:pt idx="9835">
                  <c:v>8.4918047503631405E-4</c:v>
                </c:pt>
                <c:pt idx="9836">
                  <c:v>1.3600000000000001E-3</c:v>
                </c:pt>
                <c:pt idx="9837">
                  <c:v>1.32E-3</c:v>
                </c:pt>
                <c:pt idx="9838">
                  <c:v>1.2600000000000001E-3</c:v>
                </c:pt>
                <c:pt idx="9839">
                  <c:v>1.2099999999999999E-3</c:v>
                </c:pt>
                <c:pt idx="9840">
                  <c:v>1.16E-3</c:v>
                </c:pt>
                <c:pt idx="9841">
                  <c:v>1.1100000000000001E-3</c:v>
                </c:pt>
                <c:pt idx="9842">
                  <c:v>1.07E-3</c:v>
                </c:pt>
                <c:pt idx="9843">
                  <c:v>1.0299999999999999E-3</c:v>
                </c:pt>
                <c:pt idx="9844">
                  <c:v>1E-3</c:v>
                </c:pt>
                <c:pt idx="9845">
                  <c:v>9.7000000000000005E-4</c:v>
                </c:pt>
                <c:pt idx="9846">
                  <c:v>9.3999999999999997E-4</c:v>
                </c:pt>
                <c:pt idx="9847">
                  <c:v>9.2000000000000003E-4</c:v>
                </c:pt>
                <c:pt idx="9848">
                  <c:v>8.9999999999999998E-4</c:v>
                </c:pt>
                <c:pt idx="9849">
                  <c:v>8.7999999999999992E-4</c:v>
                </c:pt>
                <c:pt idx="9850">
                  <c:v>8.5999999999999998E-4</c:v>
                </c:pt>
                <c:pt idx="9851">
                  <c:v>8.3000000000000001E-4</c:v>
                </c:pt>
                <c:pt idx="9852">
                  <c:v>8.1000000000000006E-4</c:v>
                </c:pt>
                <c:pt idx="9853">
                  <c:v>7.7999999999999999E-4</c:v>
                </c:pt>
                <c:pt idx="9854">
                  <c:v>7.5000000000000002E-4</c:v>
                </c:pt>
                <c:pt idx="9855">
                  <c:v>7.1999999999999994E-4</c:v>
                </c:pt>
                <c:pt idx="9856">
                  <c:v>6.8000000000000005E-4</c:v>
                </c:pt>
                <c:pt idx="9857">
                  <c:v>6.4999999999999997E-4</c:v>
                </c:pt>
                <c:pt idx="9858">
                  <c:v>6.3000000000000003E-4</c:v>
                </c:pt>
                <c:pt idx="9859">
                  <c:v>5.9999999999999995E-4</c:v>
                </c:pt>
                <c:pt idx="9860">
                  <c:v>5.8E-4</c:v>
                </c:pt>
                <c:pt idx="9861">
                  <c:v>5.6000000000000006E-4</c:v>
                </c:pt>
                <c:pt idx="9862">
                  <c:v>5.4000000000000001E-4</c:v>
                </c:pt>
                <c:pt idx="9863">
                  <c:v>5.2999999999999998E-4</c:v>
                </c:pt>
                <c:pt idx="9864">
                  <c:v>5.1999999999999995E-4</c:v>
                </c:pt>
                <c:pt idx="9865">
                  <c:v>5.0999999999999993E-4</c:v>
                </c:pt>
                <c:pt idx="9866">
                  <c:v>5.0000000000000001E-4</c:v>
                </c:pt>
                <c:pt idx="9867">
                  <c:v>4.8999999999999998E-4</c:v>
                </c:pt>
                <c:pt idx="9868">
                  <c:v>4.8999999999999998E-4</c:v>
                </c:pt>
                <c:pt idx="9869">
                  <c:v>4.8000000000000001E-4</c:v>
                </c:pt>
                <c:pt idx="9870">
                  <c:v>4.8000000000000001E-4</c:v>
                </c:pt>
                <c:pt idx="9871">
                  <c:v>4.8000000000000001E-4</c:v>
                </c:pt>
                <c:pt idx="9872">
                  <c:v>4.8000000000000001E-4</c:v>
                </c:pt>
                <c:pt idx="9873">
                  <c:v>4.8000000000000001E-4</c:v>
                </c:pt>
                <c:pt idx="9874">
                  <c:v>4.8999999999999998E-4</c:v>
                </c:pt>
                <c:pt idx="9875">
                  <c:v>5.0999999999999993E-4</c:v>
                </c:pt>
                <c:pt idx="9876">
                  <c:v>5.2999999999999998E-4</c:v>
                </c:pt>
                <c:pt idx="9877">
                  <c:v>5.5000000000000003E-4</c:v>
                </c:pt>
                <c:pt idx="9878">
                  <c:v>5.8E-4</c:v>
                </c:pt>
                <c:pt idx="9879">
                  <c:v>6.0999999999999997E-4</c:v>
                </c:pt>
                <c:pt idx="9880">
                  <c:v>6.4000000000000005E-4</c:v>
                </c:pt>
                <c:pt idx="9881">
                  <c:v>6.7000000000000002E-4</c:v>
                </c:pt>
                <c:pt idx="9882">
                  <c:v>7.000000000000001E-4</c:v>
                </c:pt>
                <c:pt idx="9883">
                  <c:v>7.1999999999999994E-4</c:v>
                </c:pt>
                <c:pt idx="9884">
                  <c:v>7.3999999999999999E-4</c:v>
                </c:pt>
                <c:pt idx="9885">
                  <c:v>7.5999999999999993E-4</c:v>
                </c:pt>
                <c:pt idx="9886">
                  <c:v>7.6999999999999996E-4</c:v>
                </c:pt>
                <c:pt idx="9887">
                  <c:v>7.9000000000000001E-4</c:v>
                </c:pt>
                <c:pt idx="9888">
                  <c:v>8.0000000000000004E-4</c:v>
                </c:pt>
                <c:pt idx="9889">
                  <c:v>8.1000000000000006E-4</c:v>
                </c:pt>
                <c:pt idx="9890">
                  <c:v>8.1999999999999998E-4</c:v>
                </c:pt>
                <c:pt idx="9891">
                  <c:v>8.3000000000000001E-4</c:v>
                </c:pt>
                <c:pt idx="9892">
                  <c:v>8.4000000000000003E-4</c:v>
                </c:pt>
                <c:pt idx="9893">
                  <c:v>8.5999999999999998E-4</c:v>
                </c:pt>
                <c:pt idx="9894">
                  <c:v>8.7999999999999992E-4</c:v>
                </c:pt>
                <c:pt idx="9895">
                  <c:v>8.8999999999999995E-4</c:v>
                </c:pt>
                <c:pt idx="9896">
                  <c:v>9.1E-4</c:v>
                </c:pt>
                <c:pt idx="9897">
                  <c:v>9.2000000000000003E-4</c:v>
                </c:pt>
                <c:pt idx="9898">
                  <c:v>9.2000000000000003E-4</c:v>
                </c:pt>
                <c:pt idx="9899">
                  <c:v>9.2000000000000003E-4</c:v>
                </c:pt>
                <c:pt idx="9900">
                  <c:v>9.2000000000000003E-4</c:v>
                </c:pt>
                <c:pt idx="9901">
                  <c:v>8.9999999999999998E-4</c:v>
                </c:pt>
                <c:pt idx="9902">
                  <c:v>8.7999999999999992E-4</c:v>
                </c:pt>
                <c:pt idx="9903">
                  <c:v>8.5000000000000006E-4</c:v>
                </c:pt>
                <c:pt idx="9904">
                  <c:v>8.1999999999999998E-4</c:v>
                </c:pt>
                <c:pt idx="9905">
                  <c:v>7.9000000000000001E-4</c:v>
                </c:pt>
                <c:pt idx="9906">
                  <c:v>7.5000000000000002E-4</c:v>
                </c:pt>
                <c:pt idx="9907">
                  <c:v>7.1999999999999994E-4</c:v>
                </c:pt>
                <c:pt idx="9908">
                  <c:v>6.9000000000000008E-4</c:v>
                </c:pt>
                <c:pt idx="9909">
                  <c:v>6.7000000000000002E-4</c:v>
                </c:pt>
                <c:pt idx="9910">
                  <c:v>6.6E-4</c:v>
                </c:pt>
                <c:pt idx="9911">
                  <c:v>6.7000000000000002E-4</c:v>
                </c:pt>
                <c:pt idx="9912">
                  <c:v>6.8000000000000005E-4</c:v>
                </c:pt>
                <c:pt idx="9913">
                  <c:v>7.0999999999999991E-4</c:v>
                </c:pt>
                <c:pt idx="9914">
                  <c:v>7.5000000000000002E-4</c:v>
                </c:pt>
                <c:pt idx="9915">
                  <c:v>7.9000000000000001E-4</c:v>
                </c:pt>
                <c:pt idx="9916">
                  <c:v>8.5000000000000006E-4</c:v>
                </c:pt>
                <c:pt idx="9917">
                  <c:v>9.1E-4</c:v>
                </c:pt>
                <c:pt idx="9918">
                  <c:v>9.6000000000000002E-4</c:v>
                </c:pt>
                <c:pt idx="9919">
                  <c:v>1.0199999999999999E-3</c:v>
                </c:pt>
                <c:pt idx="9920">
                  <c:v>1.07E-3</c:v>
                </c:pt>
                <c:pt idx="9921">
                  <c:v>1.1100000000000001E-3</c:v>
                </c:pt>
                <c:pt idx="9922">
                  <c:v>1.14E-3</c:v>
                </c:pt>
                <c:pt idx="9923">
                  <c:v>1.16E-3</c:v>
                </c:pt>
                <c:pt idx="9924">
                  <c:v>1.16E-3</c:v>
                </c:pt>
                <c:pt idx="9925">
                  <c:v>1.16E-3</c:v>
                </c:pt>
                <c:pt idx="9926">
                  <c:v>1.14E-3</c:v>
                </c:pt>
                <c:pt idx="9927">
                  <c:v>1.1100000000000001E-3</c:v>
                </c:pt>
                <c:pt idx="9928">
                  <c:v>1.07E-3</c:v>
                </c:pt>
                <c:pt idx="9929">
                  <c:v>1.0299999999999999E-3</c:v>
                </c:pt>
                <c:pt idx="9930">
                  <c:v>9.8999999999999999E-4</c:v>
                </c:pt>
                <c:pt idx="9931">
                  <c:v>9.3999999999999997E-4</c:v>
                </c:pt>
                <c:pt idx="9932">
                  <c:v>8.9999999999999998E-4</c:v>
                </c:pt>
                <c:pt idx="9933">
                  <c:v>8.5999999999999998E-4</c:v>
                </c:pt>
                <c:pt idx="9934">
                  <c:v>8.3000000000000001E-4</c:v>
                </c:pt>
                <c:pt idx="9935">
                  <c:v>8.0000000000000004E-4</c:v>
                </c:pt>
                <c:pt idx="9936">
                  <c:v>7.7999999999999999E-4</c:v>
                </c:pt>
                <c:pt idx="9937">
                  <c:v>7.5999999999999993E-4</c:v>
                </c:pt>
                <c:pt idx="9938">
                  <c:v>7.5000000000000002E-4</c:v>
                </c:pt>
                <c:pt idx="9939">
                  <c:v>7.2999999999999996E-4</c:v>
                </c:pt>
                <c:pt idx="9940">
                  <c:v>7.1999999999999994E-4</c:v>
                </c:pt>
                <c:pt idx="9941">
                  <c:v>7.0999999999999991E-4</c:v>
                </c:pt>
                <c:pt idx="9942">
                  <c:v>6.9000000000000008E-4</c:v>
                </c:pt>
                <c:pt idx="9943">
                  <c:v>6.7000000000000002E-4</c:v>
                </c:pt>
                <c:pt idx="9944">
                  <c:v>6.4999999999999997E-4</c:v>
                </c:pt>
                <c:pt idx="9945">
                  <c:v>6.2E-4</c:v>
                </c:pt>
                <c:pt idx="9946">
                  <c:v>5.8999999999999992E-4</c:v>
                </c:pt>
                <c:pt idx="9947">
                  <c:v>5.6000000000000006E-4</c:v>
                </c:pt>
                <c:pt idx="9948">
                  <c:v>5.1999999999999995E-4</c:v>
                </c:pt>
                <c:pt idx="9949">
                  <c:v>4.8000000000000001E-4</c:v>
                </c:pt>
                <c:pt idx="9950">
                  <c:v>4.3999999999999996E-4</c:v>
                </c:pt>
                <c:pt idx="9951">
                  <c:v>4.0000000000000002E-4</c:v>
                </c:pt>
                <c:pt idx="9952">
                  <c:v>3.6999999999999999E-4</c:v>
                </c:pt>
                <c:pt idx="9953">
                  <c:v>3.4000000000000002E-4</c:v>
                </c:pt>
                <c:pt idx="9954">
                  <c:v>3.1E-4</c:v>
                </c:pt>
                <c:pt idx="9955">
                  <c:v>2.9E-4</c:v>
                </c:pt>
                <c:pt idx="9956">
                  <c:v>2.8000000000000003E-4</c:v>
                </c:pt>
                <c:pt idx="9957">
                  <c:v>2.7E-4</c:v>
                </c:pt>
                <c:pt idx="9958">
                  <c:v>2.7E-4</c:v>
                </c:pt>
                <c:pt idx="9959">
                  <c:v>2.7E-4</c:v>
                </c:pt>
                <c:pt idx="9960">
                  <c:v>2.8000000000000003E-4</c:v>
                </c:pt>
                <c:pt idx="9961">
                  <c:v>2.9E-4</c:v>
                </c:pt>
                <c:pt idx="9962">
                  <c:v>3.1E-4</c:v>
                </c:pt>
                <c:pt idx="9963">
                  <c:v>3.3E-4</c:v>
                </c:pt>
                <c:pt idx="9964">
                  <c:v>3.5000000000000005E-4</c:v>
                </c:pt>
                <c:pt idx="9965">
                  <c:v>3.6999999999999999E-4</c:v>
                </c:pt>
                <c:pt idx="9966">
                  <c:v>3.8999999999999999E-4</c:v>
                </c:pt>
                <c:pt idx="9967">
                  <c:v>4.0999999999999999E-4</c:v>
                </c:pt>
                <c:pt idx="9968">
                  <c:v>4.2000000000000002E-4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UV!$C$1</c:f>
              <c:strCache>
                <c:ptCount val="1"/>
                <c:pt idx="0">
                  <c:v>Total T</c:v>
                </c:pt>
              </c:strCache>
            </c:strRef>
          </c:tx>
          <c:spPr>
            <a:ln w="5763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UV!$B$2:$B$407</c:f>
              <c:numCache>
                <c:formatCode>General</c:formatCode>
                <c:ptCount val="406"/>
                <c:pt idx="0">
                  <c:v>10000</c:v>
                </c:pt>
                <c:pt idx="1">
                  <c:v>10020.040080160321</c:v>
                </c:pt>
                <c:pt idx="2">
                  <c:v>10040.160642570281</c:v>
                </c:pt>
                <c:pt idx="3">
                  <c:v>10060.362173038231</c:v>
                </c:pt>
                <c:pt idx="4">
                  <c:v>10080.645161290322</c:v>
                </c:pt>
                <c:pt idx="5">
                  <c:v>10101.010101010103</c:v>
                </c:pt>
                <c:pt idx="6">
                  <c:v>10121.457489878543</c:v>
                </c:pt>
                <c:pt idx="7">
                  <c:v>10141.987829614605</c:v>
                </c:pt>
                <c:pt idx="8">
                  <c:v>10162.601626016261</c:v>
                </c:pt>
                <c:pt idx="9">
                  <c:v>10183.299389002037</c:v>
                </c:pt>
                <c:pt idx="10">
                  <c:v>10204.081632653062</c:v>
                </c:pt>
                <c:pt idx="11">
                  <c:v>10224.948875255624</c:v>
                </c:pt>
                <c:pt idx="12">
                  <c:v>10245.901639344262</c:v>
                </c:pt>
                <c:pt idx="13">
                  <c:v>10266.94045174538</c:v>
                </c:pt>
                <c:pt idx="14">
                  <c:v>10288.0658436214</c:v>
                </c:pt>
                <c:pt idx="15">
                  <c:v>10309.278350515464</c:v>
                </c:pt>
                <c:pt idx="16">
                  <c:v>10330.578512396694</c:v>
                </c:pt>
                <c:pt idx="17">
                  <c:v>10351.966873706006</c:v>
                </c:pt>
                <c:pt idx="18">
                  <c:v>10373.443983402491</c:v>
                </c:pt>
                <c:pt idx="19">
                  <c:v>10395.010395010395</c:v>
                </c:pt>
                <c:pt idx="20">
                  <c:v>10416.666666666666</c:v>
                </c:pt>
                <c:pt idx="21">
                  <c:v>10438.413361169103</c:v>
                </c:pt>
                <c:pt idx="22">
                  <c:v>10460.251046025105</c:v>
                </c:pt>
                <c:pt idx="23">
                  <c:v>10482.180293501047</c:v>
                </c:pt>
                <c:pt idx="24">
                  <c:v>10504.20168067227</c:v>
                </c:pt>
                <c:pt idx="25">
                  <c:v>10526.315789473685</c:v>
                </c:pt>
                <c:pt idx="26">
                  <c:v>10548.523206751055</c:v>
                </c:pt>
                <c:pt idx="27">
                  <c:v>10570.824524312897</c:v>
                </c:pt>
                <c:pt idx="28">
                  <c:v>10593.220338983052</c:v>
                </c:pt>
                <c:pt idx="29">
                  <c:v>10615.711252653928</c:v>
                </c:pt>
                <c:pt idx="30">
                  <c:v>10638.297872340427</c:v>
                </c:pt>
                <c:pt idx="31">
                  <c:v>10660.980810234543</c:v>
                </c:pt>
                <c:pt idx="32">
                  <c:v>10683.760683760684</c:v>
                </c:pt>
                <c:pt idx="33">
                  <c:v>10706.638115631693</c:v>
                </c:pt>
                <c:pt idx="34">
                  <c:v>10729.613733905579</c:v>
                </c:pt>
                <c:pt idx="35">
                  <c:v>10752.688172043012</c:v>
                </c:pt>
                <c:pt idx="36">
                  <c:v>10775.862068965518</c:v>
                </c:pt>
                <c:pt idx="37">
                  <c:v>10799.136069114471</c:v>
                </c:pt>
                <c:pt idx="38">
                  <c:v>10822.510822510823</c:v>
                </c:pt>
                <c:pt idx="39">
                  <c:v>10845.98698481562</c:v>
                </c:pt>
                <c:pt idx="40">
                  <c:v>10869.565217391304</c:v>
                </c:pt>
                <c:pt idx="41">
                  <c:v>10893.246187363835</c:v>
                </c:pt>
                <c:pt idx="42">
                  <c:v>10917.030567685591</c:v>
                </c:pt>
                <c:pt idx="43">
                  <c:v>10940.919037199124</c:v>
                </c:pt>
                <c:pt idx="44">
                  <c:v>10964.912280701756</c:v>
                </c:pt>
                <c:pt idx="45">
                  <c:v>10989.010989010991</c:v>
                </c:pt>
                <c:pt idx="46">
                  <c:v>11013.215859030837</c:v>
                </c:pt>
                <c:pt idx="47">
                  <c:v>11037.527593818986</c:v>
                </c:pt>
                <c:pt idx="48">
                  <c:v>11061.946902654867</c:v>
                </c:pt>
                <c:pt idx="49">
                  <c:v>11086.474501108647</c:v>
                </c:pt>
                <c:pt idx="50">
                  <c:v>11111.111111111111</c:v>
                </c:pt>
                <c:pt idx="51">
                  <c:v>11135.8574610245</c:v>
                </c:pt>
                <c:pt idx="52">
                  <c:v>11160.714285714286</c:v>
                </c:pt>
                <c:pt idx="53">
                  <c:v>11185.682326621925</c:v>
                </c:pt>
                <c:pt idx="54">
                  <c:v>11210.762331838565</c:v>
                </c:pt>
                <c:pt idx="55">
                  <c:v>11235.955056179775</c:v>
                </c:pt>
                <c:pt idx="56">
                  <c:v>11261.261261261263</c:v>
                </c:pt>
                <c:pt idx="57">
                  <c:v>11286.681715575622</c:v>
                </c:pt>
                <c:pt idx="58">
                  <c:v>11312.217194570136</c:v>
                </c:pt>
                <c:pt idx="59">
                  <c:v>11337.868480725623</c:v>
                </c:pt>
                <c:pt idx="60">
                  <c:v>11363.636363636364</c:v>
                </c:pt>
                <c:pt idx="61">
                  <c:v>11389.521640091118</c:v>
                </c:pt>
                <c:pt idx="62">
                  <c:v>11415.525114155251</c:v>
                </c:pt>
                <c:pt idx="63">
                  <c:v>11441.647597254005</c:v>
                </c:pt>
                <c:pt idx="64">
                  <c:v>11467.889908256882</c:v>
                </c:pt>
                <c:pt idx="65">
                  <c:v>11494.252873563219</c:v>
                </c:pt>
                <c:pt idx="66">
                  <c:v>11520.737327188941</c:v>
                </c:pt>
                <c:pt idx="67">
                  <c:v>11547.344110854505</c:v>
                </c:pt>
                <c:pt idx="68">
                  <c:v>11574.074074074075</c:v>
                </c:pt>
                <c:pt idx="69">
                  <c:v>11600.92807424594</c:v>
                </c:pt>
                <c:pt idx="70">
                  <c:v>11627.906976744187</c:v>
                </c:pt>
                <c:pt idx="71">
                  <c:v>11655.011655011655</c:v>
                </c:pt>
                <c:pt idx="72">
                  <c:v>11682.242990654206</c:v>
                </c:pt>
                <c:pt idx="73">
                  <c:v>11709.6018735363</c:v>
                </c:pt>
                <c:pt idx="74">
                  <c:v>11737.089201877934</c:v>
                </c:pt>
                <c:pt idx="75">
                  <c:v>11764.705882352942</c:v>
                </c:pt>
                <c:pt idx="76">
                  <c:v>11792.452830188678</c:v>
                </c:pt>
                <c:pt idx="77">
                  <c:v>11820.330969267139</c:v>
                </c:pt>
                <c:pt idx="78">
                  <c:v>11848.341232227489</c:v>
                </c:pt>
                <c:pt idx="79">
                  <c:v>11876.484560570072</c:v>
                </c:pt>
                <c:pt idx="80">
                  <c:v>11904.761904761905</c:v>
                </c:pt>
                <c:pt idx="81">
                  <c:v>11933.174224343677</c:v>
                </c:pt>
                <c:pt idx="82">
                  <c:v>11961.722488038278</c:v>
                </c:pt>
                <c:pt idx="83">
                  <c:v>11990.407673860913</c:v>
                </c:pt>
                <c:pt idx="84">
                  <c:v>12019.230769230771</c:v>
                </c:pt>
                <c:pt idx="85">
                  <c:v>12048.192771084337</c:v>
                </c:pt>
                <c:pt idx="86">
                  <c:v>12077.294685990339</c:v>
                </c:pt>
                <c:pt idx="87">
                  <c:v>12106.537530266343</c:v>
                </c:pt>
                <c:pt idx="88">
                  <c:v>12135.922330097088</c:v>
                </c:pt>
                <c:pt idx="89">
                  <c:v>12165.450121654503</c:v>
                </c:pt>
                <c:pt idx="90">
                  <c:v>12195.121951219511</c:v>
                </c:pt>
                <c:pt idx="91">
                  <c:v>12224.938875305625</c:v>
                </c:pt>
                <c:pt idx="92">
                  <c:v>12254.901960784315</c:v>
                </c:pt>
                <c:pt idx="93">
                  <c:v>12285.012285012284</c:v>
                </c:pt>
                <c:pt idx="94">
                  <c:v>12315.270935960592</c:v>
                </c:pt>
                <c:pt idx="95">
                  <c:v>12345.679012345681</c:v>
                </c:pt>
                <c:pt idx="96">
                  <c:v>12376.237623762376</c:v>
                </c:pt>
                <c:pt idx="97">
                  <c:v>12406.947890818859</c:v>
                </c:pt>
                <c:pt idx="98">
                  <c:v>12437.810945273632</c:v>
                </c:pt>
                <c:pt idx="99">
                  <c:v>12468.827930174564</c:v>
                </c:pt>
                <c:pt idx="100">
                  <c:v>12500</c:v>
                </c:pt>
                <c:pt idx="101">
                  <c:v>12531.328320802004</c:v>
                </c:pt>
                <c:pt idx="102">
                  <c:v>12562.81407035176</c:v>
                </c:pt>
                <c:pt idx="103">
                  <c:v>12594.458438287154</c:v>
                </c:pt>
                <c:pt idx="104">
                  <c:v>12626.262626262625</c:v>
                </c:pt>
                <c:pt idx="105">
                  <c:v>12658.227848101267</c:v>
                </c:pt>
                <c:pt idx="106">
                  <c:v>12690.35532994924</c:v>
                </c:pt>
                <c:pt idx="107">
                  <c:v>12722.64631043257</c:v>
                </c:pt>
                <c:pt idx="108">
                  <c:v>12755.102040816328</c:v>
                </c:pt>
                <c:pt idx="109">
                  <c:v>12787.723785166241</c:v>
                </c:pt>
                <c:pt idx="110">
                  <c:v>12820.51282051282</c:v>
                </c:pt>
                <c:pt idx="111">
                  <c:v>12853.470437017995</c:v>
                </c:pt>
                <c:pt idx="112">
                  <c:v>12886.59793814433</c:v>
                </c:pt>
                <c:pt idx="113">
                  <c:v>12919.896640826873</c:v>
                </c:pt>
                <c:pt idx="114">
                  <c:v>12953.367875647669</c:v>
                </c:pt>
                <c:pt idx="115">
                  <c:v>12987.012987012988</c:v>
                </c:pt>
                <c:pt idx="116">
                  <c:v>13020.833333333334</c:v>
                </c:pt>
                <c:pt idx="117">
                  <c:v>13054.830287206269</c:v>
                </c:pt>
                <c:pt idx="118">
                  <c:v>13089.005235602093</c:v>
                </c:pt>
                <c:pt idx="119">
                  <c:v>13123.359580052494</c:v>
                </c:pt>
                <c:pt idx="120">
                  <c:v>13157.894736842107</c:v>
                </c:pt>
                <c:pt idx="121">
                  <c:v>13192.612137203167</c:v>
                </c:pt>
                <c:pt idx="122">
                  <c:v>13227.513227513229</c:v>
                </c:pt>
                <c:pt idx="123">
                  <c:v>13262.599469496021</c:v>
                </c:pt>
                <c:pt idx="124">
                  <c:v>13297.872340425532</c:v>
                </c:pt>
                <c:pt idx="125">
                  <c:v>13333.333333333334</c:v>
                </c:pt>
                <c:pt idx="126">
                  <c:v>13368.98395721925</c:v>
                </c:pt>
                <c:pt idx="127">
                  <c:v>13404.825737265415</c:v>
                </c:pt>
                <c:pt idx="128">
                  <c:v>13440.860215053764</c:v>
                </c:pt>
                <c:pt idx="129">
                  <c:v>13477.088948787063</c:v>
                </c:pt>
                <c:pt idx="130">
                  <c:v>13513.513513513513</c:v>
                </c:pt>
                <c:pt idx="131">
                  <c:v>13550.135501355015</c:v>
                </c:pt>
                <c:pt idx="132">
                  <c:v>13586.95652173913</c:v>
                </c:pt>
                <c:pt idx="133">
                  <c:v>13623.978201634878</c:v>
                </c:pt>
                <c:pt idx="134">
                  <c:v>13661.202185792352</c:v>
                </c:pt>
                <c:pt idx="135">
                  <c:v>13698.630136986301</c:v>
                </c:pt>
                <c:pt idx="136">
                  <c:v>13736.263736263738</c:v>
                </c:pt>
                <c:pt idx="137">
                  <c:v>13774.104683195592</c:v>
                </c:pt>
                <c:pt idx="138">
                  <c:v>13812.154696132597</c:v>
                </c:pt>
                <c:pt idx="139">
                  <c:v>13850.415512465375</c:v>
                </c:pt>
                <c:pt idx="140">
                  <c:v>13888.888888888889</c:v>
                </c:pt>
                <c:pt idx="141">
                  <c:v>13927.57660167131</c:v>
                </c:pt>
                <c:pt idx="142">
                  <c:v>13966.480446927375</c:v>
                </c:pt>
                <c:pt idx="143">
                  <c:v>14005.602240896358</c:v>
                </c:pt>
                <c:pt idx="144">
                  <c:v>14044.94382022472</c:v>
                </c:pt>
                <c:pt idx="145">
                  <c:v>14084.507042253523</c:v>
                </c:pt>
                <c:pt idx="146">
                  <c:v>14124.293785310734</c:v>
                </c:pt>
                <c:pt idx="147">
                  <c:v>14164.3059490085</c:v>
                </c:pt>
                <c:pt idx="148">
                  <c:v>14204.545454545454</c:v>
                </c:pt>
                <c:pt idx="149">
                  <c:v>14245.014245014245</c:v>
                </c:pt>
                <c:pt idx="150">
                  <c:v>14285.714285714286</c:v>
                </c:pt>
                <c:pt idx="151">
                  <c:v>14326.647564469913</c:v>
                </c:pt>
                <c:pt idx="152">
                  <c:v>14367.816091954024</c:v>
                </c:pt>
                <c:pt idx="153">
                  <c:v>14409.221902017292</c:v>
                </c:pt>
                <c:pt idx="154">
                  <c:v>14450.867052023121</c:v>
                </c:pt>
                <c:pt idx="155">
                  <c:v>14492.753623188406</c:v>
                </c:pt>
                <c:pt idx="156">
                  <c:v>14534.883720930235</c:v>
                </c:pt>
                <c:pt idx="157">
                  <c:v>14577.25947521866</c:v>
                </c:pt>
                <c:pt idx="158">
                  <c:v>14619.883040935674</c:v>
                </c:pt>
                <c:pt idx="159">
                  <c:v>14662.75659824047</c:v>
                </c:pt>
                <c:pt idx="160">
                  <c:v>14705.882352941177</c:v>
                </c:pt>
                <c:pt idx="161">
                  <c:v>14749.262536873157</c:v>
                </c:pt>
                <c:pt idx="162">
                  <c:v>14792.899408284024</c:v>
                </c:pt>
                <c:pt idx="163">
                  <c:v>14836.79525222552</c:v>
                </c:pt>
                <c:pt idx="164">
                  <c:v>14880.952380952382</c:v>
                </c:pt>
                <c:pt idx="165">
                  <c:v>14925.373134328358</c:v>
                </c:pt>
                <c:pt idx="166">
                  <c:v>14970.059880239522</c:v>
                </c:pt>
                <c:pt idx="167">
                  <c:v>15015.015015015017</c:v>
                </c:pt>
                <c:pt idx="168">
                  <c:v>15060.240963855422</c:v>
                </c:pt>
                <c:pt idx="169">
                  <c:v>15105.740181268882</c:v>
                </c:pt>
                <c:pt idx="170">
                  <c:v>15151.515151515154</c:v>
                </c:pt>
                <c:pt idx="171">
                  <c:v>15197.568389057751</c:v>
                </c:pt>
                <c:pt idx="172">
                  <c:v>15243.902439024392</c:v>
                </c:pt>
                <c:pt idx="173">
                  <c:v>15290.519877675843</c:v>
                </c:pt>
                <c:pt idx="174">
                  <c:v>15337.423312883437</c:v>
                </c:pt>
                <c:pt idx="175">
                  <c:v>15384.615384615387</c:v>
                </c:pt>
                <c:pt idx="176">
                  <c:v>15432.098765432098</c:v>
                </c:pt>
                <c:pt idx="177">
                  <c:v>15479.876160990712</c:v>
                </c:pt>
                <c:pt idx="178">
                  <c:v>15527.950310559008</c:v>
                </c:pt>
                <c:pt idx="179">
                  <c:v>15576.323987538941</c:v>
                </c:pt>
                <c:pt idx="180">
                  <c:v>15625</c:v>
                </c:pt>
                <c:pt idx="181">
                  <c:v>15673.981191222572</c:v>
                </c:pt>
                <c:pt idx="182">
                  <c:v>15723.270440251572</c:v>
                </c:pt>
                <c:pt idx="183">
                  <c:v>15772.870662460569</c:v>
                </c:pt>
                <c:pt idx="184">
                  <c:v>15822.784810126584</c:v>
                </c:pt>
                <c:pt idx="185">
                  <c:v>15873.015873015873</c:v>
                </c:pt>
                <c:pt idx="186">
                  <c:v>15923.566878980893</c:v>
                </c:pt>
                <c:pt idx="187">
                  <c:v>15974.440894568688</c:v>
                </c:pt>
                <c:pt idx="188">
                  <c:v>16025.641025641025</c:v>
                </c:pt>
                <c:pt idx="189">
                  <c:v>16077.170418006432</c:v>
                </c:pt>
                <c:pt idx="190">
                  <c:v>16129.032258064515</c:v>
                </c:pt>
                <c:pt idx="191">
                  <c:v>16181.229773462785</c:v>
                </c:pt>
                <c:pt idx="192">
                  <c:v>16233.766233766235</c:v>
                </c:pt>
                <c:pt idx="193">
                  <c:v>16286.644951140064</c:v>
                </c:pt>
                <c:pt idx="194">
                  <c:v>16339.869281045752</c:v>
                </c:pt>
                <c:pt idx="195">
                  <c:v>16393.442622950821</c:v>
                </c:pt>
                <c:pt idx="196">
                  <c:v>16447.36842105263</c:v>
                </c:pt>
                <c:pt idx="197">
                  <c:v>16501.650165016505</c:v>
                </c:pt>
                <c:pt idx="198">
                  <c:v>16556.291390728478</c:v>
                </c:pt>
                <c:pt idx="199">
                  <c:v>16611.295681063122</c:v>
                </c:pt>
                <c:pt idx="200">
                  <c:v>16666.666666666668</c:v>
                </c:pt>
                <c:pt idx="201">
                  <c:v>16722.408026755853</c:v>
                </c:pt>
                <c:pt idx="202">
                  <c:v>16778.523489932886</c:v>
                </c:pt>
                <c:pt idx="203">
                  <c:v>16835.016835016835</c:v>
                </c:pt>
                <c:pt idx="204">
                  <c:v>16891.891891891893</c:v>
                </c:pt>
                <c:pt idx="205">
                  <c:v>16949.152542372882</c:v>
                </c:pt>
                <c:pt idx="206">
                  <c:v>17006.802721088436</c:v>
                </c:pt>
                <c:pt idx="207">
                  <c:v>17064.846416382254</c:v>
                </c:pt>
                <c:pt idx="208">
                  <c:v>17123.287671232876</c:v>
                </c:pt>
                <c:pt idx="209">
                  <c:v>17182.13058419244</c:v>
                </c:pt>
                <c:pt idx="210">
                  <c:v>17241.379310344826</c:v>
                </c:pt>
                <c:pt idx="211">
                  <c:v>17301.03806228374</c:v>
                </c:pt>
                <c:pt idx="212">
                  <c:v>17361.111111111113</c:v>
                </c:pt>
                <c:pt idx="213">
                  <c:v>17421.602787456446</c:v>
                </c:pt>
                <c:pt idx="214">
                  <c:v>17482.517482517484</c:v>
                </c:pt>
                <c:pt idx="215">
                  <c:v>17543.859649122809</c:v>
                </c:pt>
                <c:pt idx="216">
                  <c:v>17605.633802816901</c:v>
                </c:pt>
                <c:pt idx="217">
                  <c:v>17667.844522968197</c:v>
                </c:pt>
                <c:pt idx="218">
                  <c:v>17730.496453900712</c:v>
                </c:pt>
                <c:pt idx="219">
                  <c:v>17793.594306049821</c:v>
                </c:pt>
                <c:pt idx="220">
                  <c:v>17857.142857142859</c:v>
                </c:pt>
                <c:pt idx="221">
                  <c:v>17921.146953405019</c:v>
                </c:pt>
                <c:pt idx="222">
                  <c:v>17985.611510791368</c:v>
                </c:pt>
                <c:pt idx="223">
                  <c:v>18050.541516245488</c:v>
                </c:pt>
                <c:pt idx="224">
                  <c:v>18115.942028985508</c:v>
                </c:pt>
                <c:pt idx="225">
                  <c:v>18181.818181818184</c:v>
                </c:pt>
                <c:pt idx="226">
                  <c:v>18248.175182481751</c:v>
                </c:pt>
                <c:pt idx="227">
                  <c:v>18315.018315018315</c:v>
                </c:pt>
                <c:pt idx="228">
                  <c:v>18382.352941176472</c:v>
                </c:pt>
                <c:pt idx="229">
                  <c:v>18450.184501845019</c:v>
                </c:pt>
                <c:pt idx="230">
                  <c:v>18518.518518518518</c:v>
                </c:pt>
                <c:pt idx="231">
                  <c:v>18587.36059479554</c:v>
                </c:pt>
                <c:pt idx="232">
                  <c:v>18656.716417910451</c:v>
                </c:pt>
                <c:pt idx="233">
                  <c:v>18726.591760299627</c:v>
                </c:pt>
                <c:pt idx="234">
                  <c:v>18796.992481203008</c:v>
                </c:pt>
                <c:pt idx="235">
                  <c:v>18867.924528301886</c:v>
                </c:pt>
                <c:pt idx="236">
                  <c:v>18939.39393939394</c:v>
                </c:pt>
                <c:pt idx="237">
                  <c:v>19011.406844106466</c:v>
                </c:pt>
                <c:pt idx="238">
                  <c:v>19083.969465648854</c:v>
                </c:pt>
                <c:pt idx="239">
                  <c:v>19157.088122605364</c:v>
                </c:pt>
                <c:pt idx="240">
                  <c:v>19230.76923076923</c:v>
                </c:pt>
                <c:pt idx="241">
                  <c:v>19305.019305019305</c:v>
                </c:pt>
                <c:pt idx="242">
                  <c:v>19379.844961240309</c:v>
                </c:pt>
                <c:pt idx="243">
                  <c:v>19455.252918287941</c:v>
                </c:pt>
                <c:pt idx="244">
                  <c:v>19531.25</c:v>
                </c:pt>
                <c:pt idx="245">
                  <c:v>19607.843137254902</c:v>
                </c:pt>
                <c:pt idx="246">
                  <c:v>19685.039370078743</c:v>
                </c:pt>
                <c:pt idx="247">
                  <c:v>19762.845849802372</c:v>
                </c:pt>
                <c:pt idx="248">
                  <c:v>19841.269841269841</c:v>
                </c:pt>
                <c:pt idx="249">
                  <c:v>19920.318725099602</c:v>
                </c:pt>
                <c:pt idx="250">
                  <c:v>20000</c:v>
                </c:pt>
                <c:pt idx="251">
                  <c:v>20080.321285140562</c:v>
                </c:pt>
                <c:pt idx="252">
                  <c:v>20161.290322580644</c:v>
                </c:pt>
                <c:pt idx="253">
                  <c:v>20242.914979757086</c:v>
                </c:pt>
                <c:pt idx="254">
                  <c:v>20325.203252032523</c:v>
                </c:pt>
                <c:pt idx="255">
                  <c:v>20408.163265306124</c:v>
                </c:pt>
                <c:pt idx="256">
                  <c:v>20491.803278688523</c:v>
                </c:pt>
                <c:pt idx="257">
                  <c:v>20576.1316872428</c:v>
                </c:pt>
                <c:pt idx="258">
                  <c:v>20661.157024793389</c:v>
                </c:pt>
                <c:pt idx="259">
                  <c:v>20746.887966804981</c:v>
                </c:pt>
                <c:pt idx="260">
                  <c:v>20833.333333333332</c:v>
                </c:pt>
                <c:pt idx="261">
                  <c:v>20920.50209205021</c:v>
                </c:pt>
                <c:pt idx="262">
                  <c:v>21008.403361344539</c:v>
                </c:pt>
                <c:pt idx="263">
                  <c:v>21097.04641350211</c:v>
                </c:pt>
                <c:pt idx="264">
                  <c:v>21186.440677966104</c:v>
                </c:pt>
                <c:pt idx="265">
                  <c:v>21276.595744680853</c:v>
                </c:pt>
                <c:pt idx="266">
                  <c:v>21367.521367521367</c:v>
                </c:pt>
                <c:pt idx="267">
                  <c:v>21459.227467811157</c:v>
                </c:pt>
                <c:pt idx="268">
                  <c:v>21551.724137931036</c:v>
                </c:pt>
                <c:pt idx="269">
                  <c:v>21645.021645021647</c:v>
                </c:pt>
                <c:pt idx="270">
                  <c:v>21739.130434782608</c:v>
                </c:pt>
                <c:pt idx="271">
                  <c:v>21834.061135371183</c:v>
                </c:pt>
                <c:pt idx="272">
                  <c:v>21929.824561403511</c:v>
                </c:pt>
                <c:pt idx="273">
                  <c:v>22026.431718061674</c:v>
                </c:pt>
                <c:pt idx="274">
                  <c:v>22123.893805309734</c:v>
                </c:pt>
                <c:pt idx="275">
                  <c:v>22222.222222222223</c:v>
                </c:pt>
                <c:pt idx="276">
                  <c:v>22321.428571428572</c:v>
                </c:pt>
                <c:pt idx="277">
                  <c:v>22421.52466367713</c:v>
                </c:pt>
                <c:pt idx="278">
                  <c:v>22522.522522522526</c:v>
                </c:pt>
                <c:pt idx="279">
                  <c:v>22624.434389140271</c:v>
                </c:pt>
                <c:pt idx="280">
                  <c:v>22727.272727272728</c:v>
                </c:pt>
                <c:pt idx="281">
                  <c:v>22831.050228310502</c:v>
                </c:pt>
                <c:pt idx="282">
                  <c:v>22935.779816513765</c:v>
                </c:pt>
                <c:pt idx="283">
                  <c:v>23041.474654377882</c:v>
                </c:pt>
                <c:pt idx="284">
                  <c:v>23148.14814814815</c:v>
                </c:pt>
                <c:pt idx="285">
                  <c:v>23255.813953488374</c:v>
                </c:pt>
                <c:pt idx="286">
                  <c:v>23364.485981308411</c:v>
                </c:pt>
                <c:pt idx="287">
                  <c:v>23474.178403755868</c:v>
                </c:pt>
                <c:pt idx="288">
                  <c:v>23584.905660377357</c:v>
                </c:pt>
                <c:pt idx="289">
                  <c:v>23696.682464454978</c:v>
                </c:pt>
                <c:pt idx="290">
                  <c:v>23809.523809523809</c:v>
                </c:pt>
                <c:pt idx="291">
                  <c:v>23923.444976076556</c:v>
                </c:pt>
                <c:pt idx="292">
                  <c:v>24038.461538461543</c:v>
                </c:pt>
                <c:pt idx="293">
                  <c:v>24154.589371980677</c:v>
                </c:pt>
                <c:pt idx="294">
                  <c:v>24271.844660194176</c:v>
                </c:pt>
                <c:pt idx="295">
                  <c:v>24390.243902439022</c:v>
                </c:pt>
                <c:pt idx="296">
                  <c:v>24509.803921568629</c:v>
                </c:pt>
                <c:pt idx="297">
                  <c:v>24630.541871921185</c:v>
                </c:pt>
                <c:pt idx="298">
                  <c:v>24752.475247524751</c:v>
                </c:pt>
                <c:pt idx="299">
                  <c:v>24875.621890547263</c:v>
                </c:pt>
                <c:pt idx="300">
                  <c:v>25000</c:v>
                </c:pt>
                <c:pt idx="301">
                  <c:v>25125.62814070352</c:v>
                </c:pt>
                <c:pt idx="302">
                  <c:v>25252.525252525251</c:v>
                </c:pt>
                <c:pt idx="303">
                  <c:v>25380.710659898479</c:v>
                </c:pt>
                <c:pt idx="304">
                  <c:v>25510.204081632655</c:v>
                </c:pt>
                <c:pt idx="305">
                  <c:v>25641.025641025641</c:v>
                </c:pt>
                <c:pt idx="306">
                  <c:v>25773.195876288661</c:v>
                </c:pt>
                <c:pt idx="307">
                  <c:v>25906.735751295339</c:v>
                </c:pt>
                <c:pt idx="308">
                  <c:v>26041.666666666668</c:v>
                </c:pt>
                <c:pt idx="309">
                  <c:v>26178.010471204187</c:v>
                </c:pt>
                <c:pt idx="310">
                  <c:v>26315.789473684214</c:v>
                </c:pt>
                <c:pt idx="311">
                  <c:v>26455.026455026458</c:v>
                </c:pt>
                <c:pt idx="312">
                  <c:v>26595.744680851065</c:v>
                </c:pt>
                <c:pt idx="313">
                  <c:v>26737.967914438501</c:v>
                </c:pt>
                <c:pt idx="314">
                  <c:v>26881.720430107529</c:v>
                </c:pt>
                <c:pt idx="315">
                  <c:v>27027.027027027027</c:v>
                </c:pt>
                <c:pt idx="316">
                  <c:v>27173.91304347826</c:v>
                </c:pt>
                <c:pt idx="317">
                  <c:v>27322.404371584704</c:v>
                </c:pt>
                <c:pt idx="318">
                  <c:v>27472.527472527476</c:v>
                </c:pt>
                <c:pt idx="319">
                  <c:v>27624.309392265193</c:v>
                </c:pt>
                <c:pt idx="320">
                  <c:v>27777.777777777777</c:v>
                </c:pt>
                <c:pt idx="321">
                  <c:v>27932.96089385475</c:v>
                </c:pt>
                <c:pt idx="322">
                  <c:v>28089.88764044944</c:v>
                </c:pt>
                <c:pt idx="323">
                  <c:v>28248.587570621468</c:v>
                </c:pt>
                <c:pt idx="324">
                  <c:v>28409.090909090908</c:v>
                </c:pt>
                <c:pt idx="325">
                  <c:v>28571.428571428572</c:v>
                </c:pt>
                <c:pt idx="326">
                  <c:v>28735.632183908048</c:v>
                </c:pt>
                <c:pt idx="327">
                  <c:v>28901.734104046242</c:v>
                </c:pt>
                <c:pt idx="328">
                  <c:v>29069.767441860469</c:v>
                </c:pt>
                <c:pt idx="329">
                  <c:v>29239.766081871348</c:v>
                </c:pt>
                <c:pt idx="330">
                  <c:v>29411.764705882353</c:v>
                </c:pt>
                <c:pt idx="331">
                  <c:v>29585.798816568047</c:v>
                </c:pt>
                <c:pt idx="332">
                  <c:v>29761.904761904763</c:v>
                </c:pt>
                <c:pt idx="333">
                  <c:v>29940.119760479043</c:v>
                </c:pt>
                <c:pt idx="334">
                  <c:v>30120.481927710844</c:v>
                </c:pt>
                <c:pt idx="335">
                  <c:v>30303.030303030308</c:v>
                </c:pt>
                <c:pt idx="336">
                  <c:v>30487.804878048784</c:v>
                </c:pt>
                <c:pt idx="337">
                  <c:v>30674.846625766873</c:v>
                </c:pt>
                <c:pt idx="338">
                  <c:v>30864.197530864196</c:v>
                </c:pt>
                <c:pt idx="339">
                  <c:v>31055.900621118017</c:v>
                </c:pt>
                <c:pt idx="340">
                  <c:v>31250</c:v>
                </c:pt>
                <c:pt idx="341">
                  <c:v>31446.540880503144</c:v>
                </c:pt>
                <c:pt idx="342">
                  <c:v>31645.569620253169</c:v>
                </c:pt>
                <c:pt idx="343">
                  <c:v>31847.133757961787</c:v>
                </c:pt>
                <c:pt idx="344">
                  <c:v>32051.282051282051</c:v>
                </c:pt>
                <c:pt idx="345">
                  <c:v>32258.06451612903</c:v>
                </c:pt>
                <c:pt idx="346">
                  <c:v>32467.53246753247</c:v>
                </c:pt>
                <c:pt idx="347">
                  <c:v>32679.738562091505</c:v>
                </c:pt>
                <c:pt idx="348">
                  <c:v>32894.73684210526</c:v>
                </c:pt>
                <c:pt idx="349">
                  <c:v>33112.582781456957</c:v>
                </c:pt>
                <c:pt idx="350">
                  <c:v>33333.333333333336</c:v>
                </c:pt>
                <c:pt idx="351">
                  <c:v>33557.046979865772</c:v>
                </c:pt>
                <c:pt idx="352">
                  <c:v>33783.783783783787</c:v>
                </c:pt>
                <c:pt idx="353">
                  <c:v>34013.605442176871</c:v>
                </c:pt>
                <c:pt idx="354">
                  <c:v>34246.575342465752</c:v>
                </c:pt>
                <c:pt idx="355">
                  <c:v>34482.758620689652</c:v>
                </c:pt>
                <c:pt idx="356">
                  <c:v>34722.222222222226</c:v>
                </c:pt>
                <c:pt idx="357">
                  <c:v>34965.034965034967</c:v>
                </c:pt>
                <c:pt idx="358">
                  <c:v>35211.267605633802</c:v>
                </c:pt>
                <c:pt idx="359">
                  <c:v>35460.992907801425</c:v>
                </c:pt>
                <c:pt idx="360">
                  <c:v>35714.285714285717</c:v>
                </c:pt>
                <c:pt idx="361">
                  <c:v>35971.223021582737</c:v>
                </c:pt>
                <c:pt idx="362">
                  <c:v>36231.884057971016</c:v>
                </c:pt>
                <c:pt idx="363">
                  <c:v>36496.350364963502</c:v>
                </c:pt>
                <c:pt idx="364">
                  <c:v>36764.705882352944</c:v>
                </c:pt>
                <c:pt idx="365">
                  <c:v>37037.037037037036</c:v>
                </c:pt>
                <c:pt idx="366">
                  <c:v>37313.432835820902</c:v>
                </c:pt>
                <c:pt idx="367">
                  <c:v>37593.984962406015</c:v>
                </c:pt>
                <c:pt idx="368">
                  <c:v>37878.78787878788</c:v>
                </c:pt>
                <c:pt idx="369">
                  <c:v>38167.938931297707</c:v>
                </c:pt>
                <c:pt idx="370">
                  <c:v>38461.538461538461</c:v>
                </c:pt>
                <c:pt idx="371">
                  <c:v>38759.689922480618</c:v>
                </c:pt>
                <c:pt idx="372">
                  <c:v>39062.5</c:v>
                </c:pt>
                <c:pt idx="373">
                  <c:v>39370.078740157485</c:v>
                </c:pt>
                <c:pt idx="374">
                  <c:v>39682.539682539682</c:v>
                </c:pt>
                <c:pt idx="375">
                  <c:v>40000</c:v>
                </c:pt>
                <c:pt idx="376">
                  <c:v>40322.580645161288</c:v>
                </c:pt>
                <c:pt idx="377">
                  <c:v>40650.406504065046</c:v>
                </c:pt>
                <c:pt idx="378">
                  <c:v>40983.606557377047</c:v>
                </c:pt>
                <c:pt idx="379">
                  <c:v>41322.314049586777</c:v>
                </c:pt>
                <c:pt idx="380">
                  <c:v>41666.666666666664</c:v>
                </c:pt>
                <c:pt idx="381">
                  <c:v>42016.806722689078</c:v>
                </c:pt>
                <c:pt idx="382">
                  <c:v>42372.881355932208</c:v>
                </c:pt>
                <c:pt idx="383">
                  <c:v>42735.042735042734</c:v>
                </c:pt>
                <c:pt idx="384">
                  <c:v>43103.448275862072</c:v>
                </c:pt>
                <c:pt idx="385">
                  <c:v>43478.260869565216</c:v>
                </c:pt>
                <c:pt idx="386">
                  <c:v>43859.649122807023</c:v>
                </c:pt>
                <c:pt idx="387">
                  <c:v>44247.787610619467</c:v>
                </c:pt>
                <c:pt idx="388">
                  <c:v>44642.857142857145</c:v>
                </c:pt>
                <c:pt idx="389">
                  <c:v>45045.045045045052</c:v>
                </c:pt>
                <c:pt idx="390">
                  <c:v>45454.545454545456</c:v>
                </c:pt>
                <c:pt idx="391">
                  <c:v>45871.559633027529</c:v>
                </c:pt>
                <c:pt idx="392">
                  <c:v>46296.296296296299</c:v>
                </c:pt>
                <c:pt idx="393">
                  <c:v>46728.971962616823</c:v>
                </c:pt>
                <c:pt idx="394">
                  <c:v>47169.811320754714</c:v>
                </c:pt>
                <c:pt idx="395">
                  <c:v>47619.047619047618</c:v>
                </c:pt>
                <c:pt idx="396">
                  <c:v>48076.923076923085</c:v>
                </c:pt>
                <c:pt idx="397">
                  <c:v>48543.689320388352</c:v>
                </c:pt>
                <c:pt idx="398">
                  <c:v>49019.607843137259</c:v>
                </c:pt>
                <c:pt idx="399">
                  <c:v>49504.950495049503</c:v>
                </c:pt>
                <c:pt idx="400">
                  <c:v>50000</c:v>
                </c:pt>
                <c:pt idx="401">
                  <c:v>50505.050505050502</c:v>
                </c:pt>
                <c:pt idx="402">
                  <c:v>51020.408163265311</c:v>
                </c:pt>
                <c:pt idx="403">
                  <c:v>51546.391752577321</c:v>
                </c:pt>
                <c:pt idx="404">
                  <c:v>52083.333333333336</c:v>
                </c:pt>
                <c:pt idx="405">
                  <c:v>52631.578947368427</c:v>
                </c:pt>
              </c:numCache>
            </c:numRef>
          </c:xVal>
          <c:yVal>
            <c:numRef>
              <c:f>UV!$C$2:$C$407</c:f>
              <c:numCache>
                <c:formatCode>General</c:formatCode>
                <c:ptCount val="406"/>
                <c:pt idx="0">
                  <c:v>4.5727336201852613E-10</c:v>
                </c:pt>
                <c:pt idx="1">
                  <c:v>3.7472074189862798E-10</c:v>
                </c:pt>
                <c:pt idx="2">
                  <c:v>3.4949264938627476E-10</c:v>
                </c:pt>
                <c:pt idx="3">
                  <c:v>2.2233760610894334E-10</c:v>
                </c:pt>
                <c:pt idx="4">
                  <c:v>1.6736078918717439E-10</c:v>
                </c:pt>
                <c:pt idx="5">
                  <c:v>6.1401691376944954E-11</c:v>
                </c:pt>
                <c:pt idx="6">
                  <c:v>1.4253056347279751E-11</c:v>
                </c:pt>
                <c:pt idx="7">
                  <c:v>5.1210142410519089E-12</c:v>
                </c:pt>
                <c:pt idx="8">
                  <c:v>6.1670127312126757E-13</c:v>
                </c:pt>
                <c:pt idx="9">
                  <c:v>1.3050450994730034E-13</c:v>
                </c:pt>
                <c:pt idx="10">
                  <c:v>7.1901870095359087E-13</c:v>
                </c:pt>
                <c:pt idx="11">
                  <c:v>7.2594446684437397E-14</c:v>
                </c:pt>
                <c:pt idx="12">
                  <c:v>2.4448273550018838E-13</c:v>
                </c:pt>
                <c:pt idx="13">
                  <c:v>3.0829641472525863E-15</c:v>
                </c:pt>
                <c:pt idx="14">
                  <c:v>-6.7810444992291307E-14</c:v>
                </c:pt>
                <c:pt idx="15">
                  <c:v>-1.5593795032320538E-14</c:v>
                </c:pt>
                <c:pt idx="16">
                  <c:v>5.7638086272000123E-16</c:v>
                </c:pt>
                <c:pt idx="17">
                  <c:v>5.9483564203056023E-16</c:v>
                </c:pt>
                <c:pt idx="18">
                  <c:v>-4.6200820736000221E-17</c:v>
                </c:pt>
                <c:pt idx="19">
                  <c:v>2.2096718921721572E-15</c:v>
                </c:pt>
                <c:pt idx="20">
                  <c:v>-4.4609297919040675E-14</c:v>
                </c:pt>
                <c:pt idx="21">
                  <c:v>-5.9534364849750057E-16</c:v>
                </c:pt>
                <c:pt idx="22">
                  <c:v>9.6679898737775981E-15</c:v>
                </c:pt>
                <c:pt idx="23">
                  <c:v>2.5381541808604801E-15</c:v>
                </c:pt>
                <c:pt idx="24">
                  <c:v>1.9179391952333272E-15</c:v>
                </c:pt>
                <c:pt idx="25">
                  <c:v>-9.3684009926422533E-16</c:v>
                </c:pt>
                <c:pt idx="26">
                  <c:v>-1.0225497542683499E-15</c:v>
                </c:pt>
                <c:pt idx="27">
                  <c:v>1.1341679908199994E-17</c:v>
                </c:pt>
                <c:pt idx="28">
                  <c:v>-5.1273373196250042E-17</c:v>
                </c:pt>
                <c:pt idx="29">
                  <c:v>8.2479894120288036E-16</c:v>
                </c:pt>
                <c:pt idx="30">
                  <c:v>1.98411325632E-17</c:v>
                </c:pt>
                <c:pt idx="31">
                  <c:v>-1.3328903869775995E-16</c:v>
                </c:pt>
                <c:pt idx="32">
                  <c:v>-8.1538788590999881E-17</c:v>
                </c:pt>
                <c:pt idx="33">
                  <c:v>-1.2542040216936877E-15</c:v>
                </c:pt>
                <c:pt idx="34">
                  <c:v>-2.2376436728844E-15</c:v>
                </c:pt>
                <c:pt idx="35">
                  <c:v>-3.0115622359620053E-17</c:v>
                </c:pt>
                <c:pt idx="36">
                  <c:v>-3.5647204877242562E-15</c:v>
                </c:pt>
                <c:pt idx="37">
                  <c:v>-2.9593036855728005E-15</c:v>
                </c:pt>
                <c:pt idx="38">
                  <c:v>-6.2565260929875003E-16</c:v>
                </c:pt>
                <c:pt idx="39">
                  <c:v>4.292335248201001E-16</c:v>
                </c:pt>
                <c:pt idx="40">
                  <c:v>2.8449688520448015E-16</c:v>
                </c:pt>
                <c:pt idx="41">
                  <c:v>-3.7130113313040019E-17</c:v>
                </c:pt>
                <c:pt idx="42">
                  <c:v>-3.8351953394950012E-16</c:v>
                </c:pt>
                <c:pt idx="43">
                  <c:v>-1.4962148740254247E-15</c:v>
                </c:pt>
                <c:pt idx="44">
                  <c:v>-1.5051554445727806E-15</c:v>
                </c:pt>
                <c:pt idx="45">
                  <c:v>-2.7637928239795198E-15</c:v>
                </c:pt>
                <c:pt idx="46">
                  <c:v>-3.9350049045839999E-15</c:v>
                </c:pt>
                <c:pt idx="47">
                  <c:v>-7.675602401880001E-16</c:v>
                </c:pt>
                <c:pt idx="48">
                  <c:v>-2.0618023707576E-15</c:v>
                </c:pt>
                <c:pt idx="49">
                  <c:v>-5.0657267266569591E-15</c:v>
                </c:pt>
                <c:pt idx="50">
                  <c:v>-5.8155099542786424E-15</c:v>
                </c:pt>
                <c:pt idx="51">
                  <c:v>-1.0793295588435355E-14</c:v>
                </c:pt>
                <c:pt idx="52">
                  <c:v>-1.2384480928680005E-14</c:v>
                </c:pt>
                <c:pt idx="53">
                  <c:v>-7.7091748792934407E-15</c:v>
                </c:pt>
                <c:pt idx="54">
                  <c:v>-4.0954804967784948E-15</c:v>
                </c:pt>
                <c:pt idx="55">
                  <c:v>-9.2177056153008002E-16</c:v>
                </c:pt>
                <c:pt idx="56">
                  <c:v>-1.5139943837927993E-16</c:v>
                </c:pt>
                <c:pt idx="57">
                  <c:v>1.6137099771975001E-17</c:v>
                </c:pt>
                <c:pt idx="58">
                  <c:v>3.3696554219999988E-19</c:v>
                </c:pt>
                <c:pt idx="59">
                  <c:v>1.3520488101120007E-18</c:v>
                </c:pt>
                <c:pt idx="60">
                  <c:v>1.9306287834624004E-17</c:v>
                </c:pt>
                <c:pt idx="61">
                  <c:v>2.52315200676E-18</c:v>
                </c:pt>
                <c:pt idx="62">
                  <c:v>3.7984604486399992E-18</c:v>
                </c:pt>
                <c:pt idx="63">
                  <c:v>1.3932074956799999E-18</c:v>
                </c:pt>
                <c:pt idx="64">
                  <c:v>2.5170546324000005E-18</c:v>
                </c:pt>
                <c:pt idx="65">
                  <c:v>1.1841527206079997E-17</c:v>
                </c:pt>
                <c:pt idx="66">
                  <c:v>6.1129816503839985E-17</c:v>
                </c:pt>
                <c:pt idx="67">
                  <c:v>1.8313785416908795E-16</c:v>
                </c:pt>
                <c:pt idx="68">
                  <c:v>2.0087141921280003E-16</c:v>
                </c:pt>
                <c:pt idx="69">
                  <c:v>4.429371227217299E-16</c:v>
                </c:pt>
                <c:pt idx="70">
                  <c:v>4.6011236090820014E-16</c:v>
                </c:pt>
                <c:pt idx="71">
                  <c:v>7.215264154197002E-16</c:v>
                </c:pt>
                <c:pt idx="72">
                  <c:v>7.9859235615576307E-16</c:v>
                </c:pt>
                <c:pt idx="73">
                  <c:v>9.6866665775880025E-16</c:v>
                </c:pt>
                <c:pt idx="74">
                  <c:v>1.0120450837728001E-15</c:v>
                </c:pt>
                <c:pt idx="75">
                  <c:v>1.0975705574400003E-15</c:v>
                </c:pt>
                <c:pt idx="76">
                  <c:v>1.1762256047461919E-15</c:v>
                </c:pt>
                <c:pt idx="77">
                  <c:v>1.2376033446572646E-15</c:v>
                </c:pt>
                <c:pt idx="78">
                  <c:v>1.261845149971392E-15</c:v>
                </c:pt>
                <c:pt idx="79">
                  <c:v>1.2824062521177602E-15</c:v>
                </c:pt>
                <c:pt idx="80">
                  <c:v>1.2824974473638401E-15</c:v>
                </c:pt>
                <c:pt idx="81">
                  <c:v>1.2772092725027999E-15</c:v>
                </c:pt>
                <c:pt idx="82">
                  <c:v>1.2843320691398398E-15</c:v>
                </c:pt>
                <c:pt idx="83">
                  <c:v>1.2764479603846319E-15</c:v>
                </c:pt>
                <c:pt idx="84">
                  <c:v>1.2527075304905698E-15</c:v>
                </c:pt>
                <c:pt idx="85">
                  <c:v>1.2531250061941923E-15</c:v>
                </c:pt>
                <c:pt idx="86">
                  <c:v>1.2366325285731899E-15</c:v>
                </c:pt>
                <c:pt idx="87">
                  <c:v>1.2173093320924859E-15</c:v>
                </c:pt>
                <c:pt idx="88">
                  <c:v>1.2007937011674239E-15</c:v>
                </c:pt>
                <c:pt idx="89">
                  <c:v>1.1807867414977925E-15</c:v>
                </c:pt>
                <c:pt idx="90">
                  <c:v>1.1620112070736754E-15</c:v>
                </c:pt>
                <c:pt idx="91">
                  <c:v>1.1430921972095203E-15</c:v>
                </c:pt>
                <c:pt idx="92">
                  <c:v>1.1304799276193278E-15</c:v>
                </c:pt>
                <c:pt idx="93">
                  <c:v>1.1258346636089276E-15</c:v>
                </c:pt>
                <c:pt idx="94">
                  <c:v>1.1216218632667834E-15</c:v>
                </c:pt>
                <c:pt idx="95">
                  <c:v>1.1072756270884005E-15</c:v>
                </c:pt>
                <c:pt idx="96">
                  <c:v>1.0892391392587319E-15</c:v>
                </c:pt>
                <c:pt idx="97">
                  <c:v>1.0604202166271999E-15</c:v>
                </c:pt>
                <c:pt idx="98">
                  <c:v>1.0363194271330558E-15</c:v>
                </c:pt>
                <c:pt idx="99">
                  <c:v>1.0256422772921598E-15</c:v>
                </c:pt>
                <c:pt idx="100">
                  <c:v>1.0052835372518395E-15</c:v>
                </c:pt>
                <c:pt idx="101">
                  <c:v>1.0038820078009799E-15</c:v>
                </c:pt>
                <c:pt idx="102">
                  <c:v>1.0055501500375801E-15</c:v>
                </c:pt>
                <c:pt idx="103">
                  <c:v>1.00012562703375E-15</c:v>
                </c:pt>
                <c:pt idx="104">
                  <c:v>9.9143775961776041E-16</c:v>
                </c:pt>
                <c:pt idx="105">
                  <c:v>9.7956370477420001E-16</c:v>
                </c:pt>
                <c:pt idx="106">
                  <c:v>9.5934666228601251E-16</c:v>
                </c:pt>
                <c:pt idx="107">
                  <c:v>9.4199679253789225E-16</c:v>
                </c:pt>
                <c:pt idx="108">
                  <c:v>9.2542101215641614E-16</c:v>
                </c:pt>
                <c:pt idx="109">
                  <c:v>9.0109687717664982E-16</c:v>
                </c:pt>
                <c:pt idx="110">
                  <c:v>8.9442429895169976E-16</c:v>
                </c:pt>
                <c:pt idx="111">
                  <c:v>8.8126364431013984E-16</c:v>
                </c:pt>
                <c:pt idx="112">
                  <c:v>8.7508415729591986E-16</c:v>
                </c:pt>
                <c:pt idx="113">
                  <c:v>8.6274377788435197E-16</c:v>
                </c:pt>
                <c:pt idx="114">
                  <c:v>8.5041611086432012E-16</c:v>
                </c:pt>
                <c:pt idx="115">
                  <c:v>8.4113148290975965E-16</c:v>
                </c:pt>
                <c:pt idx="116">
                  <c:v>8.2864348086239966E-16</c:v>
                </c:pt>
                <c:pt idx="117">
                  <c:v>8.1543708083957976E-16</c:v>
                </c:pt>
                <c:pt idx="118">
                  <c:v>8.0092973110273183E-16</c:v>
                </c:pt>
                <c:pt idx="119">
                  <c:v>7.8819420513600004E-16</c:v>
                </c:pt>
                <c:pt idx="120">
                  <c:v>7.7330520192639992E-16</c:v>
                </c:pt>
                <c:pt idx="121">
                  <c:v>7.5706448206967993E-16</c:v>
                </c:pt>
                <c:pt idx="122">
                  <c:v>7.4343198761395191E-16</c:v>
                </c:pt>
                <c:pt idx="123">
                  <c:v>7.3098567931084851E-16</c:v>
                </c:pt>
                <c:pt idx="124">
                  <c:v>7.167996941767201E-16</c:v>
                </c:pt>
                <c:pt idx="125">
                  <c:v>6.9658501418352014E-16</c:v>
                </c:pt>
                <c:pt idx="126">
                  <c:v>6.7442404719715184E-16</c:v>
                </c:pt>
                <c:pt idx="127">
                  <c:v>6.5171486235484782E-16</c:v>
                </c:pt>
                <c:pt idx="128">
                  <c:v>6.3114396020279988E-16</c:v>
                </c:pt>
                <c:pt idx="129">
                  <c:v>6.1201282917749984E-16</c:v>
                </c:pt>
                <c:pt idx="130">
                  <c:v>6.0458415207679979E-16</c:v>
                </c:pt>
                <c:pt idx="131">
                  <c:v>5.9944209612672002E-16</c:v>
                </c:pt>
                <c:pt idx="132">
                  <c:v>6.0128365114271986E-16</c:v>
                </c:pt>
                <c:pt idx="133">
                  <c:v>6.0204743398799999E-16</c:v>
                </c:pt>
                <c:pt idx="134">
                  <c:v>5.9908972958099987E-16</c:v>
                </c:pt>
                <c:pt idx="135">
                  <c:v>5.9415330674699953E-16</c:v>
                </c:pt>
                <c:pt idx="136">
                  <c:v>5.8245354396921979E-16</c:v>
                </c:pt>
                <c:pt idx="137">
                  <c:v>5.7263353105424412E-16</c:v>
                </c:pt>
                <c:pt idx="138">
                  <c:v>5.5119060451929615E-16</c:v>
                </c:pt>
                <c:pt idx="139">
                  <c:v>5.3156108023199996E-16</c:v>
                </c:pt>
                <c:pt idx="140">
                  <c:v>5.1562294799399993E-16</c:v>
                </c:pt>
                <c:pt idx="141">
                  <c:v>5.0022368498250001E-16</c:v>
                </c:pt>
                <c:pt idx="142">
                  <c:v>4.9094831970756002E-16</c:v>
                </c:pt>
                <c:pt idx="143">
                  <c:v>4.7920891497600004E-16</c:v>
                </c:pt>
                <c:pt idx="144">
                  <c:v>4.6697558849279984E-16</c:v>
                </c:pt>
                <c:pt idx="145">
                  <c:v>4.6194193418746786E-16</c:v>
                </c:pt>
                <c:pt idx="146">
                  <c:v>4.5612854044605089E-16</c:v>
                </c:pt>
                <c:pt idx="147">
                  <c:v>4.4898653316211202E-16</c:v>
                </c:pt>
                <c:pt idx="148">
                  <c:v>4.3945164279840007E-16</c:v>
                </c:pt>
                <c:pt idx="149">
                  <c:v>4.2949964560776003E-16</c:v>
                </c:pt>
                <c:pt idx="150">
                  <c:v>4.143151876499998E-16</c:v>
                </c:pt>
                <c:pt idx="151">
                  <c:v>3.9989452439530794E-16</c:v>
                </c:pt>
                <c:pt idx="152">
                  <c:v>3.8184345000345598E-16</c:v>
                </c:pt>
                <c:pt idx="153">
                  <c:v>3.6564599172604799E-16</c:v>
                </c:pt>
                <c:pt idx="154">
                  <c:v>3.5136560606083202E-16</c:v>
                </c:pt>
                <c:pt idx="155">
                  <c:v>3.41689964419584E-16</c:v>
                </c:pt>
                <c:pt idx="156">
                  <c:v>3.3310679725050005E-16</c:v>
                </c:pt>
                <c:pt idx="157">
                  <c:v>3.1970153605104008E-16</c:v>
                </c:pt>
                <c:pt idx="158">
                  <c:v>3.0433895697466811E-16</c:v>
                </c:pt>
                <c:pt idx="159">
                  <c:v>2.8395018038217607E-16</c:v>
                </c:pt>
                <c:pt idx="160">
                  <c:v>2.6089555776640007E-16</c:v>
                </c:pt>
                <c:pt idx="161">
                  <c:v>2.2952869863105007E-16</c:v>
                </c:pt>
                <c:pt idx="162">
                  <c:v>1.9147590447408002E-16</c:v>
                </c:pt>
                <c:pt idx="163">
                  <c:v>1.5752942488503005E-16</c:v>
                </c:pt>
                <c:pt idx="164">
                  <c:v>1.3141173062880003E-16</c:v>
                </c:pt>
                <c:pt idx="165">
                  <c:v>1.1431395406116405E-16</c:v>
                </c:pt>
                <c:pt idx="166">
                  <c:v>1.1007523454004002E-16</c:v>
                </c:pt>
                <c:pt idx="167">
                  <c:v>1.1429630128576802E-16</c:v>
                </c:pt>
                <c:pt idx="168">
                  <c:v>1.2661276665491998E-16</c:v>
                </c:pt>
                <c:pt idx="169">
                  <c:v>1.4564975733000004E-16</c:v>
                </c:pt>
                <c:pt idx="170">
                  <c:v>1.6464873849984003E-16</c:v>
                </c:pt>
                <c:pt idx="171">
                  <c:v>1.8002315841120001E-16</c:v>
                </c:pt>
                <c:pt idx="172">
                  <c:v>1.90539349878528E-16</c:v>
                </c:pt>
                <c:pt idx="173">
                  <c:v>1.9295854510732808E-16</c:v>
                </c:pt>
                <c:pt idx="174">
                  <c:v>1.9118246308761604E-16</c:v>
                </c:pt>
                <c:pt idx="175">
                  <c:v>1.8750626846265603E-16</c:v>
                </c:pt>
                <c:pt idx="176">
                  <c:v>1.8099629815366401E-16</c:v>
                </c:pt>
                <c:pt idx="177">
                  <c:v>1.7314607659387505E-16</c:v>
                </c:pt>
                <c:pt idx="178">
                  <c:v>1.6842930232275004E-16</c:v>
                </c:pt>
                <c:pt idx="179">
                  <c:v>1.6270058876370003E-16</c:v>
                </c:pt>
                <c:pt idx="180">
                  <c:v>1.5852170124000003E-16</c:v>
                </c:pt>
                <c:pt idx="181">
                  <c:v>1.5258291626759993E-16</c:v>
                </c:pt>
                <c:pt idx="182">
                  <c:v>1.4996872450560002E-16</c:v>
                </c:pt>
                <c:pt idx="183">
                  <c:v>1.4663245673025603E-16</c:v>
                </c:pt>
                <c:pt idx="184">
                  <c:v>1.4057107155000004E-16</c:v>
                </c:pt>
                <c:pt idx="185">
                  <c:v>1.3436240576522411E-16</c:v>
                </c:pt>
                <c:pt idx="186">
                  <c:v>1.3011765051801603E-16</c:v>
                </c:pt>
                <c:pt idx="187">
                  <c:v>1.2439003262400002E-16</c:v>
                </c:pt>
                <c:pt idx="188">
                  <c:v>1.1884842261999E-16</c:v>
                </c:pt>
                <c:pt idx="189">
                  <c:v>1.1527754958719993E-16</c:v>
                </c:pt>
                <c:pt idx="190">
                  <c:v>1.0942814834515197E-16</c:v>
                </c:pt>
                <c:pt idx="191">
                  <c:v>1.0440868322843992E-16</c:v>
                </c:pt>
                <c:pt idx="192">
                  <c:v>9.9695002281299985E-17</c:v>
                </c:pt>
                <c:pt idx="193">
                  <c:v>9.3449719439999978E-17</c:v>
                </c:pt>
                <c:pt idx="194">
                  <c:v>8.8640511571439954E-17</c:v>
                </c:pt>
                <c:pt idx="195">
                  <c:v>8.3195875097280014E-17</c:v>
                </c:pt>
                <c:pt idx="196">
                  <c:v>7.8638230433280021E-17</c:v>
                </c:pt>
                <c:pt idx="197">
                  <c:v>7.3194297259199989E-17</c:v>
                </c:pt>
                <c:pt idx="198">
                  <c:v>6.8021305545599997E-17</c:v>
                </c:pt>
                <c:pt idx="199">
                  <c:v>6.3444413991059988E-17</c:v>
                </c:pt>
                <c:pt idx="200">
                  <c:v>5.956602348060002E-17</c:v>
                </c:pt>
                <c:pt idx="201">
                  <c:v>5.6164602987359987E-17</c:v>
                </c:pt>
                <c:pt idx="202">
                  <c:v>5.4325674418320009E-17</c:v>
                </c:pt>
                <c:pt idx="203">
                  <c:v>5.1126011637173988E-17</c:v>
                </c:pt>
                <c:pt idx="204">
                  <c:v>4.8688869851135984E-17</c:v>
                </c:pt>
                <c:pt idx="205">
                  <c:v>4.6431957372415987E-17</c:v>
                </c:pt>
                <c:pt idx="206">
                  <c:v>4.3693964605799983E-17</c:v>
                </c:pt>
                <c:pt idx="207">
                  <c:v>4.0734835680000001E-17</c:v>
                </c:pt>
                <c:pt idx="208">
                  <c:v>3.8371953899999979E-17</c:v>
                </c:pt>
                <c:pt idx="209">
                  <c:v>3.5639545101159997E-17</c:v>
                </c:pt>
                <c:pt idx="210">
                  <c:v>3.3106981799808002E-17</c:v>
                </c:pt>
                <c:pt idx="211">
                  <c:v>3.1342438645275997E-17</c:v>
                </c:pt>
                <c:pt idx="212">
                  <c:v>2.9278318454783991E-17</c:v>
                </c:pt>
                <c:pt idx="213">
                  <c:v>2.7552189721140005E-17</c:v>
                </c:pt>
                <c:pt idx="214">
                  <c:v>2.5824989502720008E-17</c:v>
                </c:pt>
                <c:pt idx="215">
                  <c:v>2.3670992381399996E-17</c:v>
                </c:pt>
                <c:pt idx="216">
                  <c:v>2.1962857554640004E-17</c:v>
                </c:pt>
                <c:pt idx="217">
                  <c:v>2.0630472557760004E-17</c:v>
                </c:pt>
                <c:pt idx="218">
                  <c:v>1.9767637589700007E-17</c:v>
                </c:pt>
                <c:pt idx="219">
                  <c:v>1.83880126752E-17</c:v>
                </c:pt>
                <c:pt idx="220">
                  <c:v>1.7769767235948005E-17</c:v>
                </c:pt>
                <c:pt idx="221">
                  <c:v>1.7011879917984004E-17</c:v>
                </c:pt>
                <c:pt idx="222">
                  <c:v>1.6579131713872003E-17</c:v>
                </c:pt>
                <c:pt idx="223">
                  <c:v>1.599028995200001E-17</c:v>
                </c:pt>
                <c:pt idx="224">
                  <c:v>1.5197743710720004E-17</c:v>
                </c:pt>
                <c:pt idx="225">
                  <c:v>1.4492108085000008E-17</c:v>
                </c:pt>
                <c:pt idx="226">
                  <c:v>1.4027034151200008E-17</c:v>
                </c:pt>
                <c:pt idx="227">
                  <c:v>1.3678026419484013E-17</c:v>
                </c:pt>
                <c:pt idx="228">
                  <c:v>1.3493315476368012E-17</c:v>
                </c:pt>
                <c:pt idx="229">
                  <c:v>1.3262672736852009E-17</c:v>
                </c:pt>
                <c:pt idx="230">
                  <c:v>1.2758477286912014E-17</c:v>
                </c:pt>
                <c:pt idx="231">
                  <c:v>1.277607637332001E-17</c:v>
                </c:pt>
                <c:pt idx="232">
                  <c:v>1.2458728396800009E-17</c:v>
                </c:pt>
                <c:pt idx="233">
                  <c:v>1.2368421966450006E-17</c:v>
                </c:pt>
                <c:pt idx="234">
                  <c:v>1.2052105825500006E-17</c:v>
                </c:pt>
                <c:pt idx="235">
                  <c:v>1.1737297058760002E-17</c:v>
                </c:pt>
                <c:pt idx="236">
                  <c:v>1.1706174265500002E-17</c:v>
                </c:pt>
                <c:pt idx="237">
                  <c:v>1.1384196225600004E-17</c:v>
                </c:pt>
                <c:pt idx="238">
                  <c:v>1.0866205350000007E-17</c:v>
                </c:pt>
                <c:pt idx="239">
                  <c:v>1.06771953918E-17</c:v>
                </c:pt>
                <c:pt idx="240">
                  <c:v>1.0378571696640001E-17</c:v>
                </c:pt>
                <c:pt idx="241">
                  <c:v>9.9967684544E-18</c:v>
                </c:pt>
                <c:pt idx="242">
                  <c:v>9.6912730812000009E-18</c:v>
                </c:pt>
                <c:pt idx="243">
                  <c:v>9.0670523982720007E-18</c:v>
                </c:pt>
                <c:pt idx="244">
                  <c:v>8.6873619768320032E-18</c:v>
                </c:pt>
                <c:pt idx="245">
                  <c:v>8.1142221888000029E-18</c:v>
                </c:pt>
                <c:pt idx="246">
                  <c:v>7.8869592648000028E-18</c:v>
                </c:pt>
                <c:pt idx="247">
                  <c:v>7.7046412809600003E-18</c:v>
                </c:pt>
                <c:pt idx="248">
                  <c:v>7.4545339032359997E-18</c:v>
                </c:pt>
                <c:pt idx="249">
                  <c:v>7.3857148991999986E-18</c:v>
                </c:pt>
                <c:pt idx="250">
                  <c:v>7.2127654298960019E-18</c:v>
                </c:pt>
                <c:pt idx="251">
                  <c:v>6.9729487573919993E-18</c:v>
                </c:pt>
                <c:pt idx="252">
                  <c:v>6.6766650762239995E-18</c:v>
                </c:pt>
                <c:pt idx="253">
                  <c:v>6.2602243199999986E-18</c:v>
                </c:pt>
                <c:pt idx="254">
                  <c:v>5.974752079295998E-18</c:v>
                </c:pt>
                <c:pt idx="255">
                  <c:v>5.8464408038399976E-18</c:v>
                </c:pt>
                <c:pt idx="256">
                  <c:v>5.6597634601199996E-18</c:v>
                </c:pt>
                <c:pt idx="257">
                  <c:v>5.3678061953999982E-18</c:v>
                </c:pt>
                <c:pt idx="258">
                  <c:v>5.2480799171199957E-18</c:v>
                </c:pt>
                <c:pt idx="259">
                  <c:v>5.0455949543999968E-18</c:v>
                </c:pt>
                <c:pt idx="260">
                  <c:v>4.9333081870799981E-18</c:v>
                </c:pt>
                <c:pt idx="261">
                  <c:v>4.8238922804799989E-18</c:v>
                </c:pt>
                <c:pt idx="262">
                  <c:v>4.6929093678399954E-18</c:v>
                </c:pt>
                <c:pt idx="263">
                  <c:v>4.3640708866559976E-18</c:v>
                </c:pt>
                <c:pt idx="264">
                  <c:v>4.0854772725359976E-18</c:v>
                </c:pt>
                <c:pt idx="265">
                  <c:v>3.8314201859999975E-18</c:v>
                </c:pt>
                <c:pt idx="266">
                  <c:v>3.6290652263999979E-18</c:v>
                </c:pt>
                <c:pt idx="267">
                  <c:v>3.5478234251999977E-18</c:v>
                </c:pt>
                <c:pt idx="268">
                  <c:v>3.2941994084999986E-18</c:v>
                </c:pt>
                <c:pt idx="269">
                  <c:v>3.1670058419999987E-18</c:v>
                </c:pt>
                <c:pt idx="270">
                  <c:v>2.8826492346899996E-18</c:v>
                </c:pt>
                <c:pt idx="271">
                  <c:v>2.5901585291520005E-18</c:v>
                </c:pt>
                <c:pt idx="272">
                  <c:v>2.4899531431499994E-18</c:v>
                </c:pt>
                <c:pt idx="273">
                  <c:v>2.343958690788E-18</c:v>
                </c:pt>
                <c:pt idx="274">
                  <c:v>2.1808059120190001E-18</c:v>
                </c:pt>
                <c:pt idx="275">
                  <c:v>2.1674378325599997E-18</c:v>
                </c:pt>
                <c:pt idx="276">
                  <c:v>2.1222066345480001E-18</c:v>
                </c:pt>
                <c:pt idx="277">
                  <c:v>2.075439397499999E-18</c:v>
                </c:pt>
                <c:pt idx="278">
                  <c:v>1.9937776950000004E-18</c:v>
                </c:pt>
                <c:pt idx="279">
                  <c:v>1.9474335793440003E-18</c:v>
                </c:pt>
                <c:pt idx="280">
                  <c:v>1.7992223943120007E-18</c:v>
                </c:pt>
                <c:pt idx="281">
                  <c:v>1.6272978800000002E-18</c:v>
                </c:pt>
                <c:pt idx="282">
                  <c:v>1.4503788149760006E-18</c:v>
                </c:pt>
                <c:pt idx="283">
                  <c:v>1.2880526939280005E-18</c:v>
                </c:pt>
                <c:pt idx="284">
                  <c:v>1.1540334960000001E-18</c:v>
                </c:pt>
                <c:pt idx="285">
                  <c:v>1.00238127912E-18</c:v>
                </c:pt>
                <c:pt idx="286">
                  <c:v>9.5539318181999992E-19</c:v>
                </c:pt>
                <c:pt idx="287">
                  <c:v>8.7935465934399986E-19</c:v>
                </c:pt>
                <c:pt idx="288">
                  <c:v>8.1972302399999979E-19</c:v>
                </c:pt>
                <c:pt idx="289">
                  <c:v>7.4787675839999995E-19</c:v>
                </c:pt>
                <c:pt idx="290">
                  <c:v>6.5640984254999994E-19</c:v>
                </c:pt>
                <c:pt idx="291">
                  <c:v>5.9441354973000038E-19</c:v>
                </c:pt>
                <c:pt idx="292">
                  <c:v>5.449173800000004E-19</c:v>
                </c:pt>
                <c:pt idx="293">
                  <c:v>5.0487519931200018E-19</c:v>
                </c:pt>
                <c:pt idx="294">
                  <c:v>4.2890698962000021E-19</c:v>
                </c:pt>
                <c:pt idx="295">
                  <c:v>3.8314525392000003E-19</c:v>
                </c:pt>
                <c:pt idx="296">
                  <c:v>3.6565095168000023E-19</c:v>
                </c:pt>
                <c:pt idx="297">
                  <c:v>3.0548643125000013E-19</c:v>
                </c:pt>
                <c:pt idx="298">
                  <c:v>2.4870920602500005E-19</c:v>
                </c:pt>
                <c:pt idx="299">
                  <c:v>2.0192959544400003E-19</c:v>
                </c:pt>
                <c:pt idx="300">
                  <c:v>1.6090921539000006E-19</c:v>
                </c:pt>
                <c:pt idx="301">
                  <c:v>1.2924807270400003E-19</c:v>
                </c:pt>
                <c:pt idx="302">
                  <c:v>1.2527143199999999E-19</c:v>
                </c:pt>
                <c:pt idx="303">
                  <c:v>8.3044845442000044E-20</c:v>
                </c:pt>
                <c:pt idx="304">
                  <c:v>8.4624374075999994E-20</c:v>
                </c:pt>
                <c:pt idx="305">
                  <c:v>1.0546613715000003E-19</c:v>
                </c:pt>
                <c:pt idx="306">
                  <c:v>1.1054748672000003E-19</c:v>
                </c:pt>
                <c:pt idx="307">
                  <c:v>1.2069063072000006E-19</c:v>
                </c:pt>
                <c:pt idx="308">
                  <c:v>1.0878976080000001E-19</c:v>
                </c:pt>
                <c:pt idx="309">
                  <c:v>9.6896769749999997E-20</c:v>
                </c:pt>
                <c:pt idx="310">
                  <c:v>7.2116630208000012E-20</c:v>
                </c:pt>
                <c:pt idx="311">
                  <c:v>5.0036266182000018E-20</c:v>
                </c:pt>
                <c:pt idx="312">
                  <c:v>2.8078096032000007E-20</c:v>
                </c:pt>
                <c:pt idx="313">
                  <c:v>1.6368706112000001E-20</c:v>
                </c:pt>
                <c:pt idx="314">
                  <c:v>7.6210444800000012E-21</c:v>
                </c:pt>
                <c:pt idx="315">
                  <c:v>1.9350981000000002E-21</c:v>
                </c:pt>
                <c:pt idx="316">
                  <c:v>1.7026329600000001E-21</c:v>
                </c:pt>
                <c:pt idx="317">
                  <c:v>-2.7918880000000002E-21</c:v>
                </c:pt>
                <c:pt idx="318">
                  <c:v>-2.8854561600000007E-21</c:v>
                </c:pt>
                <c:pt idx="319">
                  <c:v>-3.0280249079999998E-21</c:v>
                </c:pt>
                <c:pt idx="320">
                  <c:v>-3.7411395840000001E-21</c:v>
                </c:pt>
                <c:pt idx="321">
                  <c:v>-4.02627456E-21</c:v>
                </c:pt>
                <c:pt idx="322">
                  <c:v>-3.3127264200000019E-21</c:v>
                </c:pt>
                <c:pt idx="323">
                  <c:v>-2.8839888000000011E-21</c:v>
                </c:pt>
                <c:pt idx="324">
                  <c:v>-3.3132834000000017E-21</c:v>
                </c:pt>
                <c:pt idx="325">
                  <c:v>-1.6327369800000004E-21</c:v>
                </c:pt>
                <c:pt idx="326">
                  <c:v>-1.5324309000000013E-21</c:v>
                </c:pt>
                <c:pt idx="327">
                  <c:v>-8.4709346400000054E-22</c:v>
                </c:pt>
                <c:pt idx="328">
                  <c:v>-4.4415540000000019E-22</c:v>
                </c:pt>
                <c:pt idx="329">
                  <c:v>0</c:v>
                </c:pt>
                <c:pt idx="330">
                  <c:v>0</c:v>
                </c:pt>
                <c:pt idx="331">
                  <c:v>-7.9674780000000007E-23</c:v>
                </c:pt>
                <c:pt idx="332">
                  <c:v>-4.469256E-22</c:v>
                </c:pt>
                <c:pt idx="333">
                  <c:v>-2.3480899199999998E-22</c:v>
                </c:pt>
                <c:pt idx="334">
                  <c:v>-9.3508800000000004E-23</c:v>
                </c:pt>
                <c:pt idx="335">
                  <c:v>3.9747104999999983E-23</c:v>
                </c:pt>
                <c:pt idx="336">
                  <c:v>1.4966100000000004E-22</c:v>
                </c:pt>
                <c:pt idx="337">
                  <c:v>1.9681661999999994E-22</c:v>
                </c:pt>
                <c:pt idx="338">
                  <c:v>1.9620619200000001E-22</c:v>
                </c:pt>
                <c:pt idx="339">
                  <c:v>1.6188227999999997E-22</c:v>
                </c:pt>
                <c:pt idx="340">
                  <c:v>1.4213293900000003E-22</c:v>
                </c:pt>
                <c:pt idx="341">
                  <c:v>1.130415E-22</c:v>
                </c:pt>
                <c:pt idx="342">
                  <c:v>1.1604165300000004E-22</c:v>
                </c:pt>
                <c:pt idx="343">
                  <c:v>9.5855760000000011E-23</c:v>
                </c:pt>
                <c:pt idx="344">
                  <c:v>1.0189670400000002E-22</c:v>
                </c:pt>
                <c:pt idx="345">
                  <c:v>9.9399167999999997E-23</c:v>
                </c:pt>
                <c:pt idx="346">
                  <c:v>7.6906368000000011E-23</c:v>
                </c:pt>
                <c:pt idx="347">
                  <c:v>9.7998336000000009E-23</c:v>
                </c:pt>
                <c:pt idx="348">
                  <c:v>7.2561228000000006E-23</c:v>
                </c:pt>
                <c:pt idx="349">
                  <c:v>5.8741539999999989E-23</c:v>
                </c:pt>
                <c:pt idx="350">
                  <c:v>3.5368703999999994E-23</c:v>
                </c:pt>
                <c:pt idx="351">
                  <c:v>2.9384432000000001E-23</c:v>
                </c:pt>
                <c:pt idx="352">
                  <c:v>2.0608000000000009E-23</c:v>
                </c:pt>
                <c:pt idx="353">
                  <c:v>1.541030400000001E-23</c:v>
                </c:pt>
                <c:pt idx="354">
                  <c:v>-1.4731860000000005E-24</c:v>
                </c:pt>
                <c:pt idx="355">
                  <c:v>-1.6473600000000006E-24</c:v>
                </c:pt>
                <c:pt idx="356">
                  <c:v>-1.6981440000000004E-24</c:v>
                </c:pt>
                <c:pt idx="357">
                  <c:v>1.5135120000000004E-24</c:v>
                </c:pt>
                <c:pt idx="358">
                  <c:v>4.6845540000000008E-24</c:v>
                </c:pt>
                <c:pt idx="359">
                  <c:v>6.4471680000000022E-24</c:v>
                </c:pt>
                <c:pt idx="360">
                  <c:v>5.9776080000000011E-24</c:v>
                </c:pt>
                <c:pt idx="361">
                  <c:v>6.0858000000000013E-24</c:v>
                </c:pt>
                <c:pt idx="362">
                  <c:v>4.3137500000000013E-24</c:v>
                </c:pt>
                <c:pt idx="363">
                  <c:v>5.2254720000000017E-24</c:v>
                </c:pt>
                <c:pt idx="364">
                  <c:v>4.6500480000000013E-24</c:v>
                </c:pt>
                <c:pt idx="365">
                  <c:v>4.1655600000000024E-24</c:v>
                </c:pt>
                <c:pt idx="366">
                  <c:v>3.0164400000000011E-24</c:v>
                </c:pt>
                <c:pt idx="367">
                  <c:v>3.1744440000000005E-24</c:v>
                </c:pt>
                <c:pt idx="368">
                  <c:v>3.2659200000000005E-24</c:v>
                </c:pt>
                <c:pt idx="369">
                  <c:v>2.2113000000000004E-24</c:v>
                </c:pt>
                <c:pt idx="370">
                  <c:v>2.1528000000000009E-24</c:v>
                </c:pt>
                <c:pt idx="371">
                  <c:v>2.0735000000000003E-24</c:v>
                </c:pt>
                <c:pt idx="372">
                  <c:v>3.1636800000000012E-24</c:v>
                </c:pt>
                <c:pt idx="373">
                  <c:v>2.7378000000000001E-24</c:v>
                </c:pt>
                <c:pt idx="374">
                  <c:v>2.486484E-24</c:v>
                </c:pt>
                <c:pt idx="375">
                  <c:v>9.9528000000000034E-25</c:v>
                </c:pt>
                <c:pt idx="376">
                  <c:v>2.6880100000000002E-25</c:v>
                </c:pt>
                <c:pt idx="377">
                  <c:v>-1.0825650000000002E-24</c:v>
                </c:pt>
                <c:pt idx="378">
                  <c:v>-4.8898080000000014E-24</c:v>
                </c:pt>
                <c:pt idx="379">
                  <c:v>-1.0752000000000006E-23</c:v>
                </c:pt>
                <c:pt idx="380">
                  <c:v>-1.619940000000001E-23</c:v>
                </c:pt>
                <c:pt idx="381">
                  <c:v>-2.1387520000000012E-23</c:v>
                </c:pt>
                <c:pt idx="382">
                  <c:v>-2.7623232000000009E-23</c:v>
                </c:pt>
                <c:pt idx="383">
                  <c:v>-3.9450880000000015E-23</c:v>
                </c:pt>
                <c:pt idx="384">
                  <c:v>-3.9748800000000033E-23</c:v>
                </c:pt>
                <c:pt idx="385">
                  <c:v>-3.7270800000000014E-23</c:v>
                </c:pt>
                <c:pt idx="386">
                  <c:v>-3.9287808000000025E-23</c:v>
                </c:pt>
                <c:pt idx="387">
                  <c:v>-4.0698000000000019E-23</c:v>
                </c:pt>
                <c:pt idx="388">
                  <c:v>-4.2977088000000014E-23</c:v>
                </c:pt>
                <c:pt idx="389">
                  <c:v>-4.0759200000000003E-23</c:v>
                </c:pt>
                <c:pt idx="390">
                  <c:v>-4.5090864000000021E-23</c:v>
                </c:pt>
                <c:pt idx="391">
                  <c:v>-5.7717040000000029E-23</c:v>
                </c:pt>
                <c:pt idx="392">
                  <c:v>-7.424235000000006E-23</c:v>
                </c:pt>
                <c:pt idx="393">
                  <c:v>-9.4193564000000094E-23</c:v>
                </c:pt>
                <c:pt idx="394">
                  <c:v>-1.1219732000000006E-22</c:v>
                </c:pt>
                <c:pt idx="395">
                  <c:v>-1.1502691200000006E-22</c:v>
                </c:pt>
                <c:pt idx="396">
                  <c:v>-1.0096093800000007E-22</c:v>
                </c:pt>
                <c:pt idx="397">
                  <c:v>-8.505769800000003E-23</c:v>
                </c:pt>
                <c:pt idx="398">
                  <c:v>-6.0220941000000027E-23</c:v>
                </c:pt>
                <c:pt idx="399">
                  <c:v>-1.5824160000000009E-22</c:v>
                </c:pt>
                <c:pt idx="400">
                  <c:v>-2.5850206800000011E-22</c:v>
                </c:pt>
                <c:pt idx="401">
                  <c:v>-1.508865600000001E-22</c:v>
                </c:pt>
                <c:pt idx="402">
                  <c:v>-8.9424000000000011E-24</c:v>
                </c:pt>
                <c:pt idx="403">
                  <c:v>2.0328790734103224E-43</c:v>
                </c:pt>
                <c:pt idx="404">
                  <c:v>1.9952623149688731E-26</c:v>
                </c:pt>
                <c:pt idx="405">
                  <c:v>2.6302679918953704E-26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UV!$D$1</c:f>
              <c:strCache>
                <c:ptCount val="1"/>
              </c:strCache>
            </c:strRef>
          </c:tx>
          <c:spPr>
            <a:ln w="5763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UV!$B$2:$B$407</c:f>
              <c:numCache>
                <c:formatCode>General</c:formatCode>
                <c:ptCount val="406"/>
                <c:pt idx="0">
                  <c:v>10000</c:v>
                </c:pt>
                <c:pt idx="1">
                  <c:v>10020.040080160321</c:v>
                </c:pt>
                <c:pt idx="2">
                  <c:v>10040.160642570281</c:v>
                </c:pt>
                <c:pt idx="3">
                  <c:v>10060.362173038231</c:v>
                </c:pt>
                <c:pt idx="4">
                  <c:v>10080.645161290322</c:v>
                </c:pt>
                <c:pt idx="5">
                  <c:v>10101.010101010103</c:v>
                </c:pt>
                <c:pt idx="6">
                  <c:v>10121.457489878543</c:v>
                </c:pt>
                <c:pt idx="7">
                  <c:v>10141.987829614605</c:v>
                </c:pt>
                <c:pt idx="8">
                  <c:v>10162.601626016261</c:v>
                </c:pt>
                <c:pt idx="9">
                  <c:v>10183.299389002037</c:v>
                </c:pt>
                <c:pt idx="10">
                  <c:v>10204.081632653062</c:v>
                </c:pt>
                <c:pt idx="11">
                  <c:v>10224.948875255624</c:v>
                </c:pt>
                <c:pt idx="12">
                  <c:v>10245.901639344262</c:v>
                </c:pt>
                <c:pt idx="13">
                  <c:v>10266.94045174538</c:v>
                </c:pt>
                <c:pt idx="14">
                  <c:v>10288.0658436214</c:v>
                </c:pt>
                <c:pt idx="15">
                  <c:v>10309.278350515464</c:v>
                </c:pt>
                <c:pt idx="16">
                  <c:v>10330.578512396694</c:v>
                </c:pt>
                <c:pt idx="17">
                  <c:v>10351.966873706006</c:v>
                </c:pt>
                <c:pt idx="18">
                  <c:v>10373.443983402491</c:v>
                </c:pt>
                <c:pt idx="19">
                  <c:v>10395.010395010395</c:v>
                </c:pt>
                <c:pt idx="20">
                  <c:v>10416.666666666666</c:v>
                </c:pt>
                <c:pt idx="21">
                  <c:v>10438.413361169103</c:v>
                </c:pt>
                <c:pt idx="22">
                  <c:v>10460.251046025105</c:v>
                </c:pt>
                <c:pt idx="23">
                  <c:v>10482.180293501047</c:v>
                </c:pt>
                <c:pt idx="24">
                  <c:v>10504.20168067227</c:v>
                </c:pt>
                <c:pt idx="25">
                  <c:v>10526.315789473685</c:v>
                </c:pt>
                <c:pt idx="26">
                  <c:v>10548.523206751055</c:v>
                </c:pt>
                <c:pt idx="27">
                  <c:v>10570.824524312897</c:v>
                </c:pt>
                <c:pt idx="28">
                  <c:v>10593.220338983052</c:v>
                </c:pt>
                <c:pt idx="29">
                  <c:v>10615.711252653928</c:v>
                </c:pt>
                <c:pt idx="30">
                  <c:v>10638.297872340427</c:v>
                </c:pt>
                <c:pt idx="31">
                  <c:v>10660.980810234543</c:v>
                </c:pt>
                <c:pt idx="32">
                  <c:v>10683.760683760684</c:v>
                </c:pt>
                <c:pt idx="33">
                  <c:v>10706.638115631693</c:v>
                </c:pt>
                <c:pt idx="34">
                  <c:v>10729.613733905579</c:v>
                </c:pt>
                <c:pt idx="35">
                  <c:v>10752.688172043012</c:v>
                </c:pt>
                <c:pt idx="36">
                  <c:v>10775.862068965518</c:v>
                </c:pt>
                <c:pt idx="37">
                  <c:v>10799.136069114471</c:v>
                </c:pt>
                <c:pt idx="38">
                  <c:v>10822.510822510823</c:v>
                </c:pt>
                <c:pt idx="39">
                  <c:v>10845.98698481562</c:v>
                </c:pt>
                <c:pt idx="40">
                  <c:v>10869.565217391304</c:v>
                </c:pt>
                <c:pt idx="41">
                  <c:v>10893.246187363835</c:v>
                </c:pt>
                <c:pt idx="42">
                  <c:v>10917.030567685591</c:v>
                </c:pt>
                <c:pt idx="43">
                  <c:v>10940.919037199124</c:v>
                </c:pt>
                <c:pt idx="44">
                  <c:v>10964.912280701756</c:v>
                </c:pt>
                <c:pt idx="45">
                  <c:v>10989.010989010991</c:v>
                </c:pt>
                <c:pt idx="46">
                  <c:v>11013.215859030837</c:v>
                </c:pt>
                <c:pt idx="47">
                  <c:v>11037.527593818986</c:v>
                </c:pt>
                <c:pt idx="48">
                  <c:v>11061.946902654867</c:v>
                </c:pt>
                <c:pt idx="49">
                  <c:v>11086.474501108647</c:v>
                </c:pt>
                <c:pt idx="50">
                  <c:v>11111.111111111111</c:v>
                </c:pt>
                <c:pt idx="51">
                  <c:v>11135.8574610245</c:v>
                </c:pt>
                <c:pt idx="52">
                  <c:v>11160.714285714286</c:v>
                </c:pt>
                <c:pt idx="53">
                  <c:v>11185.682326621925</c:v>
                </c:pt>
                <c:pt idx="54">
                  <c:v>11210.762331838565</c:v>
                </c:pt>
                <c:pt idx="55">
                  <c:v>11235.955056179775</c:v>
                </c:pt>
                <c:pt idx="56">
                  <c:v>11261.261261261263</c:v>
                </c:pt>
                <c:pt idx="57">
                  <c:v>11286.681715575622</c:v>
                </c:pt>
                <c:pt idx="58">
                  <c:v>11312.217194570136</c:v>
                </c:pt>
                <c:pt idx="59">
                  <c:v>11337.868480725623</c:v>
                </c:pt>
                <c:pt idx="60">
                  <c:v>11363.636363636364</c:v>
                </c:pt>
                <c:pt idx="61">
                  <c:v>11389.521640091118</c:v>
                </c:pt>
                <c:pt idx="62">
                  <c:v>11415.525114155251</c:v>
                </c:pt>
                <c:pt idx="63">
                  <c:v>11441.647597254005</c:v>
                </c:pt>
                <c:pt idx="64">
                  <c:v>11467.889908256882</c:v>
                </c:pt>
                <c:pt idx="65">
                  <c:v>11494.252873563219</c:v>
                </c:pt>
                <c:pt idx="66">
                  <c:v>11520.737327188941</c:v>
                </c:pt>
                <c:pt idx="67">
                  <c:v>11547.344110854505</c:v>
                </c:pt>
                <c:pt idx="68">
                  <c:v>11574.074074074075</c:v>
                </c:pt>
                <c:pt idx="69">
                  <c:v>11600.92807424594</c:v>
                </c:pt>
                <c:pt idx="70">
                  <c:v>11627.906976744187</c:v>
                </c:pt>
                <c:pt idx="71">
                  <c:v>11655.011655011655</c:v>
                </c:pt>
                <c:pt idx="72">
                  <c:v>11682.242990654206</c:v>
                </c:pt>
                <c:pt idx="73">
                  <c:v>11709.6018735363</c:v>
                </c:pt>
                <c:pt idx="74">
                  <c:v>11737.089201877934</c:v>
                </c:pt>
                <c:pt idx="75">
                  <c:v>11764.705882352942</c:v>
                </c:pt>
                <c:pt idx="76">
                  <c:v>11792.452830188678</c:v>
                </c:pt>
                <c:pt idx="77">
                  <c:v>11820.330969267139</c:v>
                </c:pt>
                <c:pt idx="78">
                  <c:v>11848.341232227489</c:v>
                </c:pt>
                <c:pt idx="79">
                  <c:v>11876.484560570072</c:v>
                </c:pt>
                <c:pt idx="80">
                  <c:v>11904.761904761905</c:v>
                </c:pt>
                <c:pt idx="81">
                  <c:v>11933.174224343677</c:v>
                </c:pt>
                <c:pt idx="82">
                  <c:v>11961.722488038278</c:v>
                </c:pt>
                <c:pt idx="83">
                  <c:v>11990.407673860913</c:v>
                </c:pt>
                <c:pt idx="84">
                  <c:v>12019.230769230771</c:v>
                </c:pt>
                <c:pt idx="85">
                  <c:v>12048.192771084337</c:v>
                </c:pt>
                <c:pt idx="86">
                  <c:v>12077.294685990339</c:v>
                </c:pt>
                <c:pt idx="87">
                  <c:v>12106.537530266343</c:v>
                </c:pt>
                <c:pt idx="88">
                  <c:v>12135.922330097088</c:v>
                </c:pt>
                <c:pt idx="89">
                  <c:v>12165.450121654503</c:v>
                </c:pt>
                <c:pt idx="90">
                  <c:v>12195.121951219511</c:v>
                </c:pt>
                <c:pt idx="91">
                  <c:v>12224.938875305625</c:v>
                </c:pt>
                <c:pt idx="92">
                  <c:v>12254.901960784315</c:v>
                </c:pt>
                <c:pt idx="93">
                  <c:v>12285.012285012284</c:v>
                </c:pt>
                <c:pt idx="94">
                  <c:v>12315.270935960592</c:v>
                </c:pt>
                <c:pt idx="95">
                  <c:v>12345.679012345681</c:v>
                </c:pt>
                <c:pt idx="96">
                  <c:v>12376.237623762376</c:v>
                </c:pt>
                <c:pt idx="97">
                  <c:v>12406.947890818859</c:v>
                </c:pt>
                <c:pt idx="98">
                  <c:v>12437.810945273632</c:v>
                </c:pt>
                <c:pt idx="99">
                  <c:v>12468.827930174564</c:v>
                </c:pt>
                <c:pt idx="100">
                  <c:v>12500</c:v>
                </c:pt>
                <c:pt idx="101">
                  <c:v>12531.328320802004</c:v>
                </c:pt>
                <c:pt idx="102">
                  <c:v>12562.81407035176</c:v>
                </c:pt>
                <c:pt idx="103">
                  <c:v>12594.458438287154</c:v>
                </c:pt>
                <c:pt idx="104">
                  <c:v>12626.262626262625</c:v>
                </c:pt>
                <c:pt idx="105">
                  <c:v>12658.227848101267</c:v>
                </c:pt>
                <c:pt idx="106">
                  <c:v>12690.35532994924</c:v>
                </c:pt>
                <c:pt idx="107">
                  <c:v>12722.64631043257</c:v>
                </c:pt>
                <c:pt idx="108">
                  <c:v>12755.102040816328</c:v>
                </c:pt>
                <c:pt idx="109">
                  <c:v>12787.723785166241</c:v>
                </c:pt>
                <c:pt idx="110">
                  <c:v>12820.51282051282</c:v>
                </c:pt>
                <c:pt idx="111">
                  <c:v>12853.470437017995</c:v>
                </c:pt>
                <c:pt idx="112">
                  <c:v>12886.59793814433</c:v>
                </c:pt>
                <c:pt idx="113">
                  <c:v>12919.896640826873</c:v>
                </c:pt>
                <c:pt idx="114">
                  <c:v>12953.367875647669</c:v>
                </c:pt>
                <c:pt idx="115">
                  <c:v>12987.012987012988</c:v>
                </c:pt>
                <c:pt idx="116">
                  <c:v>13020.833333333334</c:v>
                </c:pt>
                <c:pt idx="117">
                  <c:v>13054.830287206269</c:v>
                </c:pt>
                <c:pt idx="118">
                  <c:v>13089.005235602093</c:v>
                </c:pt>
                <c:pt idx="119">
                  <c:v>13123.359580052494</c:v>
                </c:pt>
                <c:pt idx="120">
                  <c:v>13157.894736842107</c:v>
                </c:pt>
                <c:pt idx="121">
                  <c:v>13192.612137203167</c:v>
                </c:pt>
                <c:pt idx="122">
                  <c:v>13227.513227513229</c:v>
                </c:pt>
                <c:pt idx="123">
                  <c:v>13262.599469496021</c:v>
                </c:pt>
                <c:pt idx="124">
                  <c:v>13297.872340425532</c:v>
                </c:pt>
                <c:pt idx="125">
                  <c:v>13333.333333333334</c:v>
                </c:pt>
                <c:pt idx="126">
                  <c:v>13368.98395721925</c:v>
                </c:pt>
                <c:pt idx="127">
                  <c:v>13404.825737265415</c:v>
                </c:pt>
                <c:pt idx="128">
                  <c:v>13440.860215053764</c:v>
                </c:pt>
                <c:pt idx="129">
                  <c:v>13477.088948787063</c:v>
                </c:pt>
                <c:pt idx="130">
                  <c:v>13513.513513513513</c:v>
                </c:pt>
                <c:pt idx="131">
                  <c:v>13550.135501355015</c:v>
                </c:pt>
                <c:pt idx="132">
                  <c:v>13586.95652173913</c:v>
                </c:pt>
                <c:pt idx="133">
                  <c:v>13623.978201634878</c:v>
                </c:pt>
                <c:pt idx="134">
                  <c:v>13661.202185792352</c:v>
                </c:pt>
                <c:pt idx="135">
                  <c:v>13698.630136986301</c:v>
                </c:pt>
                <c:pt idx="136">
                  <c:v>13736.263736263738</c:v>
                </c:pt>
                <c:pt idx="137">
                  <c:v>13774.104683195592</c:v>
                </c:pt>
                <c:pt idx="138">
                  <c:v>13812.154696132597</c:v>
                </c:pt>
                <c:pt idx="139">
                  <c:v>13850.415512465375</c:v>
                </c:pt>
                <c:pt idx="140">
                  <c:v>13888.888888888889</c:v>
                </c:pt>
                <c:pt idx="141">
                  <c:v>13927.57660167131</c:v>
                </c:pt>
                <c:pt idx="142">
                  <c:v>13966.480446927375</c:v>
                </c:pt>
                <c:pt idx="143">
                  <c:v>14005.602240896358</c:v>
                </c:pt>
                <c:pt idx="144">
                  <c:v>14044.94382022472</c:v>
                </c:pt>
                <c:pt idx="145">
                  <c:v>14084.507042253523</c:v>
                </c:pt>
                <c:pt idx="146">
                  <c:v>14124.293785310734</c:v>
                </c:pt>
                <c:pt idx="147">
                  <c:v>14164.3059490085</c:v>
                </c:pt>
                <c:pt idx="148">
                  <c:v>14204.545454545454</c:v>
                </c:pt>
                <c:pt idx="149">
                  <c:v>14245.014245014245</c:v>
                </c:pt>
                <c:pt idx="150">
                  <c:v>14285.714285714286</c:v>
                </c:pt>
                <c:pt idx="151">
                  <c:v>14326.647564469913</c:v>
                </c:pt>
                <c:pt idx="152">
                  <c:v>14367.816091954024</c:v>
                </c:pt>
                <c:pt idx="153">
                  <c:v>14409.221902017292</c:v>
                </c:pt>
                <c:pt idx="154">
                  <c:v>14450.867052023121</c:v>
                </c:pt>
                <c:pt idx="155">
                  <c:v>14492.753623188406</c:v>
                </c:pt>
                <c:pt idx="156">
                  <c:v>14534.883720930235</c:v>
                </c:pt>
                <c:pt idx="157">
                  <c:v>14577.25947521866</c:v>
                </c:pt>
                <c:pt idx="158">
                  <c:v>14619.883040935674</c:v>
                </c:pt>
                <c:pt idx="159">
                  <c:v>14662.75659824047</c:v>
                </c:pt>
                <c:pt idx="160">
                  <c:v>14705.882352941177</c:v>
                </c:pt>
                <c:pt idx="161">
                  <c:v>14749.262536873157</c:v>
                </c:pt>
                <c:pt idx="162">
                  <c:v>14792.899408284024</c:v>
                </c:pt>
                <c:pt idx="163">
                  <c:v>14836.79525222552</c:v>
                </c:pt>
                <c:pt idx="164">
                  <c:v>14880.952380952382</c:v>
                </c:pt>
                <c:pt idx="165">
                  <c:v>14925.373134328358</c:v>
                </c:pt>
                <c:pt idx="166">
                  <c:v>14970.059880239522</c:v>
                </c:pt>
                <c:pt idx="167">
                  <c:v>15015.015015015017</c:v>
                </c:pt>
                <c:pt idx="168">
                  <c:v>15060.240963855422</c:v>
                </c:pt>
                <c:pt idx="169">
                  <c:v>15105.740181268882</c:v>
                </c:pt>
                <c:pt idx="170">
                  <c:v>15151.515151515154</c:v>
                </c:pt>
                <c:pt idx="171">
                  <c:v>15197.568389057751</c:v>
                </c:pt>
                <c:pt idx="172">
                  <c:v>15243.902439024392</c:v>
                </c:pt>
                <c:pt idx="173">
                  <c:v>15290.519877675843</c:v>
                </c:pt>
                <c:pt idx="174">
                  <c:v>15337.423312883437</c:v>
                </c:pt>
                <c:pt idx="175">
                  <c:v>15384.615384615387</c:v>
                </c:pt>
                <c:pt idx="176">
                  <c:v>15432.098765432098</c:v>
                </c:pt>
                <c:pt idx="177">
                  <c:v>15479.876160990712</c:v>
                </c:pt>
                <c:pt idx="178">
                  <c:v>15527.950310559008</c:v>
                </c:pt>
                <c:pt idx="179">
                  <c:v>15576.323987538941</c:v>
                </c:pt>
                <c:pt idx="180">
                  <c:v>15625</c:v>
                </c:pt>
                <c:pt idx="181">
                  <c:v>15673.981191222572</c:v>
                </c:pt>
                <c:pt idx="182">
                  <c:v>15723.270440251572</c:v>
                </c:pt>
                <c:pt idx="183">
                  <c:v>15772.870662460569</c:v>
                </c:pt>
                <c:pt idx="184">
                  <c:v>15822.784810126584</c:v>
                </c:pt>
                <c:pt idx="185">
                  <c:v>15873.015873015873</c:v>
                </c:pt>
                <c:pt idx="186">
                  <c:v>15923.566878980893</c:v>
                </c:pt>
                <c:pt idx="187">
                  <c:v>15974.440894568688</c:v>
                </c:pt>
                <c:pt idx="188">
                  <c:v>16025.641025641025</c:v>
                </c:pt>
                <c:pt idx="189">
                  <c:v>16077.170418006432</c:v>
                </c:pt>
                <c:pt idx="190">
                  <c:v>16129.032258064515</c:v>
                </c:pt>
                <c:pt idx="191">
                  <c:v>16181.229773462785</c:v>
                </c:pt>
                <c:pt idx="192">
                  <c:v>16233.766233766235</c:v>
                </c:pt>
                <c:pt idx="193">
                  <c:v>16286.644951140064</c:v>
                </c:pt>
                <c:pt idx="194">
                  <c:v>16339.869281045752</c:v>
                </c:pt>
                <c:pt idx="195">
                  <c:v>16393.442622950821</c:v>
                </c:pt>
                <c:pt idx="196">
                  <c:v>16447.36842105263</c:v>
                </c:pt>
                <c:pt idx="197">
                  <c:v>16501.650165016505</c:v>
                </c:pt>
                <c:pt idx="198">
                  <c:v>16556.291390728478</c:v>
                </c:pt>
                <c:pt idx="199">
                  <c:v>16611.295681063122</c:v>
                </c:pt>
                <c:pt idx="200">
                  <c:v>16666.666666666668</c:v>
                </c:pt>
                <c:pt idx="201">
                  <c:v>16722.408026755853</c:v>
                </c:pt>
                <c:pt idx="202">
                  <c:v>16778.523489932886</c:v>
                </c:pt>
                <c:pt idx="203">
                  <c:v>16835.016835016835</c:v>
                </c:pt>
                <c:pt idx="204">
                  <c:v>16891.891891891893</c:v>
                </c:pt>
                <c:pt idx="205">
                  <c:v>16949.152542372882</c:v>
                </c:pt>
                <c:pt idx="206">
                  <c:v>17006.802721088436</c:v>
                </c:pt>
                <c:pt idx="207">
                  <c:v>17064.846416382254</c:v>
                </c:pt>
                <c:pt idx="208">
                  <c:v>17123.287671232876</c:v>
                </c:pt>
                <c:pt idx="209">
                  <c:v>17182.13058419244</c:v>
                </c:pt>
                <c:pt idx="210">
                  <c:v>17241.379310344826</c:v>
                </c:pt>
                <c:pt idx="211">
                  <c:v>17301.03806228374</c:v>
                </c:pt>
                <c:pt idx="212">
                  <c:v>17361.111111111113</c:v>
                </c:pt>
                <c:pt idx="213">
                  <c:v>17421.602787456446</c:v>
                </c:pt>
                <c:pt idx="214">
                  <c:v>17482.517482517484</c:v>
                </c:pt>
                <c:pt idx="215">
                  <c:v>17543.859649122809</c:v>
                </c:pt>
                <c:pt idx="216">
                  <c:v>17605.633802816901</c:v>
                </c:pt>
                <c:pt idx="217">
                  <c:v>17667.844522968197</c:v>
                </c:pt>
                <c:pt idx="218">
                  <c:v>17730.496453900712</c:v>
                </c:pt>
                <c:pt idx="219">
                  <c:v>17793.594306049821</c:v>
                </c:pt>
                <c:pt idx="220">
                  <c:v>17857.142857142859</c:v>
                </c:pt>
                <c:pt idx="221">
                  <c:v>17921.146953405019</c:v>
                </c:pt>
                <c:pt idx="222">
                  <c:v>17985.611510791368</c:v>
                </c:pt>
                <c:pt idx="223">
                  <c:v>18050.541516245488</c:v>
                </c:pt>
                <c:pt idx="224">
                  <c:v>18115.942028985508</c:v>
                </c:pt>
                <c:pt idx="225">
                  <c:v>18181.818181818184</c:v>
                </c:pt>
                <c:pt idx="226">
                  <c:v>18248.175182481751</c:v>
                </c:pt>
                <c:pt idx="227">
                  <c:v>18315.018315018315</c:v>
                </c:pt>
                <c:pt idx="228">
                  <c:v>18382.352941176472</c:v>
                </c:pt>
                <c:pt idx="229">
                  <c:v>18450.184501845019</c:v>
                </c:pt>
                <c:pt idx="230">
                  <c:v>18518.518518518518</c:v>
                </c:pt>
                <c:pt idx="231">
                  <c:v>18587.36059479554</c:v>
                </c:pt>
                <c:pt idx="232">
                  <c:v>18656.716417910451</c:v>
                </c:pt>
                <c:pt idx="233">
                  <c:v>18726.591760299627</c:v>
                </c:pt>
                <c:pt idx="234">
                  <c:v>18796.992481203008</c:v>
                </c:pt>
                <c:pt idx="235">
                  <c:v>18867.924528301886</c:v>
                </c:pt>
                <c:pt idx="236">
                  <c:v>18939.39393939394</c:v>
                </c:pt>
                <c:pt idx="237">
                  <c:v>19011.406844106466</c:v>
                </c:pt>
                <c:pt idx="238">
                  <c:v>19083.969465648854</c:v>
                </c:pt>
                <c:pt idx="239">
                  <c:v>19157.088122605364</c:v>
                </c:pt>
                <c:pt idx="240">
                  <c:v>19230.76923076923</c:v>
                </c:pt>
                <c:pt idx="241">
                  <c:v>19305.019305019305</c:v>
                </c:pt>
                <c:pt idx="242">
                  <c:v>19379.844961240309</c:v>
                </c:pt>
                <c:pt idx="243">
                  <c:v>19455.252918287941</c:v>
                </c:pt>
                <c:pt idx="244">
                  <c:v>19531.25</c:v>
                </c:pt>
                <c:pt idx="245">
                  <c:v>19607.843137254902</c:v>
                </c:pt>
                <c:pt idx="246">
                  <c:v>19685.039370078743</c:v>
                </c:pt>
                <c:pt idx="247">
                  <c:v>19762.845849802372</c:v>
                </c:pt>
                <c:pt idx="248">
                  <c:v>19841.269841269841</c:v>
                </c:pt>
                <c:pt idx="249">
                  <c:v>19920.318725099602</c:v>
                </c:pt>
                <c:pt idx="250">
                  <c:v>20000</c:v>
                </c:pt>
                <c:pt idx="251">
                  <c:v>20080.321285140562</c:v>
                </c:pt>
                <c:pt idx="252">
                  <c:v>20161.290322580644</c:v>
                </c:pt>
                <c:pt idx="253">
                  <c:v>20242.914979757086</c:v>
                </c:pt>
                <c:pt idx="254">
                  <c:v>20325.203252032523</c:v>
                </c:pt>
                <c:pt idx="255">
                  <c:v>20408.163265306124</c:v>
                </c:pt>
                <c:pt idx="256">
                  <c:v>20491.803278688523</c:v>
                </c:pt>
                <c:pt idx="257">
                  <c:v>20576.1316872428</c:v>
                </c:pt>
                <c:pt idx="258">
                  <c:v>20661.157024793389</c:v>
                </c:pt>
                <c:pt idx="259">
                  <c:v>20746.887966804981</c:v>
                </c:pt>
                <c:pt idx="260">
                  <c:v>20833.333333333332</c:v>
                </c:pt>
                <c:pt idx="261">
                  <c:v>20920.50209205021</c:v>
                </c:pt>
                <c:pt idx="262">
                  <c:v>21008.403361344539</c:v>
                </c:pt>
                <c:pt idx="263">
                  <c:v>21097.04641350211</c:v>
                </c:pt>
                <c:pt idx="264">
                  <c:v>21186.440677966104</c:v>
                </c:pt>
                <c:pt idx="265">
                  <c:v>21276.595744680853</c:v>
                </c:pt>
                <c:pt idx="266">
                  <c:v>21367.521367521367</c:v>
                </c:pt>
                <c:pt idx="267">
                  <c:v>21459.227467811157</c:v>
                </c:pt>
                <c:pt idx="268">
                  <c:v>21551.724137931036</c:v>
                </c:pt>
                <c:pt idx="269">
                  <c:v>21645.021645021647</c:v>
                </c:pt>
                <c:pt idx="270">
                  <c:v>21739.130434782608</c:v>
                </c:pt>
                <c:pt idx="271">
                  <c:v>21834.061135371183</c:v>
                </c:pt>
                <c:pt idx="272">
                  <c:v>21929.824561403511</c:v>
                </c:pt>
                <c:pt idx="273">
                  <c:v>22026.431718061674</c:v>
                </c:pt>
                <c:pt idx="274">
                  <c:v>22123.893805309734</c:v>
                </c:pt>
                <c:pt idx="275">
                  <c:v>22222.222222222223</c:v>
                </c:pt>
                <c:pt idx="276">
                  <c:v>22321.428571428572</c:v>
                </c:pt>
                <c:pt idx="277">
                  <c:v>22421.52466367713</c:v>
                </c:pt>
                <c:pt idx="278">
                  <c:v>22522.522522522526</c:v>
                </c:pt>
                <c:pt idx="279">
                  <c:v>22624.434389140271</c:v>
                </c:pt>
                <c:pt idx="280">
                  <c:v>22727.272727272728</c:v>
                </c:pt>
                <c:pt idx="281">
                  <c:v>22831.050228310502</c:v>
                </c:pt>
                <c:pt idx="282">
                  <c:v>22935.779816513765</c:v>
                </c:pt>
                <c:pt idx="283">
                  <c:v>23041.474654377882</c:v>
                </c:pt>
                <c:pt idx="284">
                  <c:v>23148.14814814815</c:v>
                </c:pt>
                <c:pt idx="285">
                  <c:v>23255.813953488374</c:v>
                </c:pt>
                <c:pt idx="286">
                  <c:v>23364.485981308411</c:v>
                </c:pt>
                <c:pt idx="287">
                  <c:v>23474.178403755868</c:v>
                </c:pt>
                <c:pt idx="288">
                  <c:v>23584.905660377357</c:v>
                </c:pt>
                <c:pt idx="289">
                  <c:v>23696.682464454978</c:v>
                </c:pt>
                <c:pt idx="290">
                  <c:v>23809.523809523809</c:v>
                </c:pt>
                <c:pt idx="291">
                  <c:v>23923.444976076556</c:v>
                </c:pt>
                <c:pt idx="292">
                  <c:v>24038.461538461543</c:v>
                </c:pt>
                <c:pt idx="293">
                  <c:v>24154.589371980677</c:v>
                </c:pt>
                <c:pt idx="294">
                  <c:v>24271.844660194176</c:v>
                </c:pt>
                <c:pt idx="295">
                  <c:v>24390.243902439022</c:v>
                </c:pt>
                <c:pt idx="296">
                  <c:v>24509.803921568629</c:v>
                </c:pt>
                <c:pt idx="297">
                  <c:v>24630.541871921185</c:v>
                </c:pt>
                <c:pt idx="298">
                  <c:v>24752.475247524751</c:v>
                </c:pt>
                <c:pt idx="299">
                  <c:v>24875.621890547263</c:v>
                </c:pt>
                <c:pt idx="300">
                  <c:v>25000</c:v>
                </c:pt>
                <c:pt idx="301">
                  <c:v>25125.62814070352</c:v>
                </c:pt>
                <c:pt idx="302">
                  <c:v>25252.525252525251</c:v>
                </c:pt>
                <c:pt idx="303">
                  <c:v>25380.710659898479</c:v>
                </c:pt>
                <c:pt idx="304">
                  <c:v>25510.204081632655</c:v>
                </c:pt>
                <c:pt idx="305">
                  <c:v>25641.025641025641</c:v>
                </c:pt>
                <c:pt idx="306">
                  <c:v>25773.195876288661</c:v>
                </c:pt>
                <c:pt idx="307">
                  <c:v>25906.735751295339</c:v>
                </c:pt>
                <c:pt idx="308">
                  <c:v>26041.666666666668</c:v>
                </c:pt>
                <c:pt idx="309">
                  <c:v>26178.010471204187</c:v>
                </c:pt>
                <c:pt idx="310">
                  <c:v>26315.789473684214</c:v>
                </c:pt>
                <c:pt idx="311">
                  <c:v>26455.026455026458</c:v>
                </c:pt>
                <c:pt idx="312">
                  <c:v>26595.744680851065</c:v>
                </c:pt>
                <c:pt idx="313">
                  <c:v>26737.967914438501</c:v>
                </c:pt>
                <c:pt idx="314">
                  <c:v>26881.720430107529</c:v>
                </c:pt>
                <c:pt idx="315">
                  <c:v>27027.027027027027</c:v>
                </c:pt>
                <c:pt idx="316">
                  <c:v>27173.91304347826</c:v>
                </c:pt>
                <c:pt idx="317">
                  <c:v>27322.404371584704</c:v>
                </c:pt>
                <c:pt idx="318">
                  <c:v>27472.527472527476</c:v>
                </c:pt>
                <c:pt idx="319">
                  <c:v>27624.309392265193</c:v>
                </c:pt>
                <c:pt idx="320">
                  <c:v>27777.777777777777</c:v>
                </c:pt>
                <c:pt idx="321">
                  <c:v>27932.96089385475</c:v>
                </c:pt>
                <c:pt idx="322">
                  <c:v>28089.88764044944</c:v>
                </c:pt>
                <c:pt idx="323">
                  <c:v>28248.587570621468</c:v>
                </c:pt>
                <c:pt idx="324">
                  <c:v>28409.090909090908</c:v>
                </c:pt>
                <c:pt idx="325">
                  <c:v>28571.428571428572</c:v>
                </c:pt>
                <c:pt idx="326">
                  <c:v>28735.632183908048</c:v>
                </c:pt>
                <c:pt idx="327">
                  <c:v>28901.734104046242</c:v>
                </c:pt>
                <c:pt idx="328">
                  <c:v>29069.767441860469</c:v>
                </c:pt>
                <c:pt idx="329">
                  <c:v>29239.766081871348</c:v>
                </c:pt>
                <c:pt idx="330">
                  <c:v>29411.764705882353</c:v>
                </c:pt>
                <c:pt idx="331">
                  <c:v>29585.798816568047</c:v>
                </c:pt>
                <c:pt idx="332">
                  <c:v>29761.904761904763</c:v>
                </c:pt>
                <c:pt idx="333">
                  <c:v>29940.119760479043</c:v>
                </c:pt>
                <c:pt idx="334">
                  <c:v>30120.481927710844</c:v>
                </c:pt>
                <c:pt idx="335">
                  <c:v>30303.030303030308</c:v>
                </c:pt>
                <c:pt idx="336">
                  <c:v>30487.804878048784</c:v>
                </c:pt>
                <c:pt idx="337">
                  <c:v>30674.846625766873</c:v>
                </c:pt>
                <c:pt idx="338">
                  <c:v>30864.197530864196</c:v>
                </c:pt>
                <c:pt idx="339">
                  <c:v>31055.900621118017</c:v>
                </c:pt>
                <c:pt idx="340">
                  <c:v>31250</c:v>
                </c:pt>
                <c:pt idx="341">
                  <c:v>31446.540880503144</c:v>
                </c:pt>
                <c:pt idx="342">
                  <c:v>31645.569620253169</c:v>
                </c:pt>
                <c:pt idx="343">
                  <c:v>31847.133757961787</c:v>
                </c:pt>
                <c:pt idx="344">
                  <c:v>32051.282051282051</c:v>
                </c:pt>
                <c:pt idx="345">
                  <c:v>32258.06451612903</c:v>
                </c:pt>
                <c:pt idx="346">
                  <c:v>32467.53246753247</c:v>
                </c:pt>
                <c:pt idx="347">
                  <c:v>32679.738562091505</c:v>
                </c:pt>
                <c:pt idx="348">
                  <c:v>32894.73684210526</c:v>
                </c:pt>
                <c:pt idx="349">
                  <c:v>33112.582781456957</c:v>
                </c:pt>
                <c:pt idx="350">
                  <c:v>33333.333333333336</c:v>
                </c:pt>
                <c:pt idx="351">
                  <c:v>33557.046979865772</c:v>
                </c:pt>
                <c:pt idx="352">
                  <c:v>33783.783783783787</c:v>
                </c:pt>
                <c:pt idx="353">
                  <c:v>34013.605442176871</c:v>
                </c:pt>
                <c:pt idx="354">
                  <c:v>34246.575342465752</c:v>
                </c:pt>
                <c:pt idx="355">
                  <c:v>34482.758620689652</c:v>
                </c:pt>
                <c:pt idx="356">
                  <c:v>34722.222222222226</c:v>
                </c:pt>
                <c:pt idx="357">
                  <c:v>34965.034965034967</c:v>
                </c:pt>
                <c:pt idx="358">
                  <c:v>35211.267605633802</c:v>
                </c:pt>
                <c:pt idx="359">
                  <c:v>35460.992907801425</c:v>
                </c:pt>
                <c:pt idx="360">
                  <c:v>35714.285714285717</c:v>
                </c:pt>
                <c:pt idx="361">
                  <c:v>35971.223021582737</c:v>
                </c:pt>
                <c:pt idx="362">
                  <c:v>36231.884057971016</c:v>
                </c:pt>
                <c:pt idx="363">
                  <c:v>36496.350364963502</c:v>
                </c:pt>
                <c:pt idx="364">
                  <c:v>36764.705882352944</c:v>
                </c:pt>
                <c:pt idx="365">
                  <c:v>37037.037037037036</c:v>
                </c:pt>
                <c:pt idx="366">
                  <c:v>37313.432835820902</c:v>
                </c:pt>
                <c:pt idx="367">
                  <c:v>37593.984962406015</c:v>
                </c:pt>
                <c:pt idx="368">
                  <c:v>37878.78787878788</c:v>
                </c:pt>
                <c:pt idx="369">
                  <c:v>38167.938931297707</c:v>
                </c:pt>
                <c:pt idx="370">
                  <c:v>38461.538461538461</c:v>
                </c:pt>
                <c:pt idx="371">
                  <c:v>38759.689922480618</c:v>
                </c:pt>
                <c:pt idx="372">
                  <c:v>39062.5</c:v>
                </c:pt>
                <c:pt idx="373">
                  <c:v>39370.078740157485</c:v>
                </c:pt>
                <c:pt idx="374">
                  <c:v>39682.539682539682</c:v>
                </c:pt>
                <c:pt idx="375">
                  <c:v>40000</c:v>
                </c:pt>
                <c:pt idx="376">
                  <c:v>40322.580645161288</c:v>
                </c:pt>
                <c:pt idx="377">
                  <c:v>40650.406504065046</c:v>
                </c:pt>
                <c:pt idx="378">
                  <c:v>40983.606557377047</c:v>
                </c:pt>
                <c:pt idx="379">
                  <c:v>41322.314049586777</c:v>
                </c:pt>
                <c:pt idx="380">
                  <c:v>41666.666666666664</c:v>
                </c:pt>
                <c:pt idx="381">
                  <c:v>42016.806722689078</c:v>
                </c:pt>
                <c:pt idx="382">
                  <c:v>42372.881355932208</c:v>
                </c:pt>
                <c:pt idx="383">
                  <c:v>42735.042735042734</c:v>
                </c:pt>
                <c:pt idx="384">
                  <c:v>43103.448275862072</c:v>
                </c:pt>
                <c:pt idx="385">
                  <c:v>43478.260869565216</c:v>
                </c:pt>
                <c:pt idx="386">
                  <c:v>43859.649122807023</c:v>
                </c:pt>
                <c:pt idx="387">
                  <c:v>44247.787610619467</c:v>
                </c:pt>
                <c:pt idx="388">
                  <c:v>44642.857142857145</c:v>
                </c:pt>
                <c:pt idx="389">
                  <c:v>45045.045045045052</c:v>
                </c:pt>
                <c:pt idx="390">
                  <c:v>45454.545454545456</c:v>
                </c:pt>
                <c:pt idx="391">
                  <c:v>45871.559633027529</c:v>
                </c:pt>
                <c:pt idx="392">
                  <c:v>46296.296296296299</c:v>
                </c:pt>
                <c:pt idx="393">
                  <c:v>46728.971962616823</c:v>
                </c:pt>
                <c:pt idx="394">
                  <c:v>47169.811320754714</c:v>
                </c:pt>
                <c:pt idx="395">
                  <c:v>47619.047619047618</c:v>
                </c:pt>
                <c:pt idx="396">
                  <c:v>48076.923076923085</c:v>
                </c:pt>
                <c:pt idx="397">
                  <c:v>48543.689320388352</c:v>
                </c:pt>
                <c:pt idx="398">
                  <c:v>49019.607843137259</c:v>
                </c:pt>
                <c:pt idx="399">
                  <c:v>49504.950495049503</c:v>
                </c:pt>
                <c:pt idx="400">
                  <c:v>50000</c:v>
                </c:pt>
                <c:pt idx="401">
                  <c:v>50505.050505050502</c:v>
                </c:pt>
                <c:pt idx="402">
                  <c:v>51020.408163265311</c:v>
                </c:pt>
                <c:pt idx="403">
                  <c:v>51546.391752577321</c:v>
                </c:pt>
                <c:pt idx="404">
                  <c:v>52083.333333333336</c:v>
                </c:pt>
                <c:pt idx="405">
                  <c:v>52631.578947368427</c:v>
                </c:pt>
              </c:numCache>
            </c:numRef>
          </c:xVal>
          <c:yVal>
            <c:numRef>
              <c:f>UV!$D$2:$D$407</c:f>
              <c:numCache>
                <c:formatCode>General</c:formatCode>
                <c:ptCount val="406"/>
              </c:numCache>
            </c:numRef>
          </c:yVal>
          <c:smooth val="1"/>
        </c:ser>
        <c:ser>
          <c:idx val="5"/>
          <c:order val="5"/>
          <c:tx>
            <c:strRef>
              <c:f>UV!$E$1</c:f>
              <c:strCache>
                <c:ptCount val="1"/>
                <c:pt idx="0">
                  <c:v>K264: 8.5cm-1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UV!$B$2:$B$407</c:f>
              <c:numCache>
                <c:formatCode>General</c:formatCode>
                <c:ptCount val="406"/>
                <c:pt idx="0">
                  <c:v>10000</c:v>
                </c:pt>
                <c:pt idx="1">
                  <c:v>10020.040080160321</c:v>
                </c:pt>
                <c:pt idx="2">
                  <c:v>10040.160642570281</c:v>
                </c:pt>
                <c:pt idx="3">
                  <c:v>10060.362173038231</c:v>
                </c:pt>
                <c:pt idx="4">
                  <c:v>10080.645161290322</c:v>
                </c:pt>
                <c:pt idx="5">
                  <c:v>10101.010101010103</c:v>
                </c:pt>
                <c:pt idx="6">
                  <c:v>10121.457489878543</c:v>
                </c:pt>
                <c:pt idx="7">
                  <c:v>10141.987829614605</c:v>
                </c:pt>
                <c:pt idx="8">
                  <c:v>10162.601626016261</c:v>
                </c:pt>
                <c:pt idx="9">
                  <c:v>10183.299389002037</c:v>
                </c:pt>
                <c:pt idx="10">
                  <c:v>10204.081632653062</c:v>
                </c:pt>
                <c:pt idx="11">
                  <c:v>10224.948875255624</c:v>
                </c:pt>
                <c:pt idx="12">
                  <c:v>10245.901639344262</c:v>
                </c:pt>
                <c:pt idx="13">
                  <c:v>10266.94045174538</c:v>
                </c:pt>
                <c:pt idx="14">
                  <c:v>10288.0658436214</c:v>
                </c:pt>
                <c:pt idx="15">
                  <c:v>10309.278350515464</c:v>
                </c:pt>
                <c:pt idx="16">
                  <c:v>10330.578512396694</c:v>
                </c:pt>
                <c:pt idx="17">
                  <c:v>10351.966873706006</c:v>
                </c:pt>
                <c:pt idx="18">
                  <c:v>10373.443983402491</c:v>
                </c:pt>
                <c:pt idx="19">
                  <c:v>10395.010395010395</c:v>
                </c:pt>
                <c:pt idx="20">
                  <c:v>10416.666666666666</c:v>
                </c:pt>
                <c:pt idx="21">
                  <c:v>10438.413361169103</c:v>
                </c:pt>
                <c:pt idx="22">
                  <c:v>10460.251046025105</c:v>
                </c:pt>
                <c:pt idx="23">
                  <c:v>10482.180293501047</c:v>
                </c:pt>
                <c:pt idx="24">
                  <c:v>10504.20168067227</c:v>
                </c:pt>
                <c:pt idx="25">
                  <c:v>10526.315789473685</c:v>
                </c:pt>
                <c:pt idx="26">
                  <c:v>10548.523206751055</c:v>
                </c:pt>
                <c:pt idx="27">
                  <c:v>10570.824524312897</c:v>
                </c:pt>
                <c:pt idx="28">
                  <c:v>10593.220338983052</c:v>
                </c:pt>
                <c:pt idx="29">
                  <c:v>10615.711252653928</c:v>
                </c:pt>
                <c:pt idx="30">
                  <c:v>10638.297872340427</c:v>
                </c:pt>
                <c:pt idx="31">
                  <c:v>10660.980810234543</c:v>
                </c:pt>
                <c:pt idx="32">
                  <c:v>10683.760683760684</c:v>
                </c:pt>
                <c:pt idx="33">
                  <c:v>10706.638115631693</c:v>
                </c:pt>
                <c:pt idx="34">
                  <c:v>10729.613733905579</c:v>
                </c:pt>
                <c:pt idx="35">
                  <c:v>10752.688172043012</c:v>
                </c:pt>
                <c:pt idx="36">
                  <c:v>10775.862068965518</c:v>
                </c:pt>
                <c:pt idx="37">
                  <c:v>10799.136069114471</c:v>
                </c:pt>
                <c:pt idx="38">
                  <c:v>10822.510822510823</c:v>
                </c:pt>
                <c:pt idx="39">
                  <c:v>10845.98698481562</c:v>
                </c:pt>
                <c:pt idx="40">
                  <c:v>10869.565217391304</c:v>
                </c:pt>
                <c:pt idx="41">
                  <c:v>10893.246187363835</c:v>
                </c:pt>
                <c:pt idx="42">
                  <c:v>10917.030567685591</c:v>
                </c:pt>
                <c:pt idx="43">
                  <c:v>10940.919037199124</c:v>
                </c:pt>
                <c:pt idx="44">
                  <c:v>10964.912280701756</c:v>
                </c:pt>
                <c:pt idx="45">
                  <c:v>10989.010989010991</c:v>
                </c:pt>
                <c:pt idx="46">
                  <c:v>11013.215859030837</c:v>
                </c:pt>
                <c:pt idx="47">
                  <c:v>11037.527593818986</c:v>
                </c:pt>
                <c:pt idx="48">
                  <c:v>11061.946902654867</c:v>
                </c:pt>
                <c:pt idx="49">
                  <c:v>11086.474501108647</c:v>
                </c:pt>
                <c:pt idx="50">
                  <c:v>11111.111111111111</c:v>
                </c:pt>
                <c:pt idx="51">
                  <c:v>11135.8574610245</c:v>
                </c:pt>
                <c:pt idx="52">
                  <c:v>11160.714285714286</c:v>
                </c:pt>
                <c:pt idx="53">
                  <c:v>11185.682326621925</c:v>
                </c:pt>
                <c:pt idx="54">
                  <c:v>11210.762331838565</c:v>
                </c:pt>
                <c:pt idx="55">
                  <c:v>11235.955056179775</c:v>
                </c:pt>
                <c:pt idx="56">
                  <c:v>11261.261261261263</c:v>
                </c:pt>
                <c:pt idx="57">
                  <c:v>11286.681715575622</c:v>
                </c:pt>
                <c:pt idx="58">
                  <c:v>11312.217194570136</c:v>
                </c:pt>
                <c:pt idx="59">
                  <c:v>11337.868480725623</c:v>
                </c:pt>
                <c:pt idx="60">
                  <c:v>11363.636363636364</c:v>
                </c:pt>
                <c:pt idx="61">
                  <c:v>11389.521640091118</c:v>
                </c:pt>
                <c:pt idx="62">
                  <c:v>11415.525114155251</c:v>
                </c:pt>
                <c:pt idx="63">
                  <c:v>11441.647597254005</c:v>
                </c:pt>
                <c:pt idx="64">
                  <c:v>11467.889908256882</c:v>
                </c:pt>
                <c:pt idx="65">
                  <c:v>11494.252873563219</c:v>
                </c:pt>
                <c:pt idx="66">
                  <c:v>11520.737327188941</c:v>
                </c:pt>
                <c:pt idx="67">
                  <c:v>11547.344110854505</c:v>
                </c:pt>
                <c:pt idx="68">
                  <c:v>11574.074074074075</c:v>
                </c:pt>
                <c:pt idx="69">
                  <c:v>11600.92807424594</c:v>
                </c:pt>
                <c:pt idx="70">
                  <c:v>11627.906976744187</c:v>
                </c:pt>
                <c:pt idx="71">
                  <c:v>11655.011655011655</c:v>
                </c:pt>
                <c:pt idx="72">
                  <c:v>11682.242990654206</c:v>
                </c:pt>
                <c:pt idx="73">
                  <c:v>11709.6018735363</c:v>
                </c:pt>
                <c:pt idx="74">
                  <c:v>11737.089201877934</c:v>
                </c:pt>
                <c:pt idx="75">
                  <c:v>11764.705882352942</c:v>
                </c:pt>
                <c:pt idx="76">
                  <c:v>11792.452830188678</c:v>
                </c:pt>
                <c:pt idx="77">
                  <c:v>11820.330969267139</c:v>
                </c:pt>
                <c:pt idx="78">
                  <c:v>11848.341232227489</c:v>
                </c:pt>
                <c:pt idx="79">
                  <c:v>11876.484560570072</c:v>
                </c:pt>
                <c:pt idx="80">
                  <c:v>11904.761904761905</c:v>
                </c:pt>
                <c:pt idx="81">
                  <c:v>11933.174224343677</c:v>
                </c:pt>
                <c:pt idx="82">
                  <c:v>11961.722488038278</c:v>
                </c:pt>
                <c:pt idx="83">
                  <c:v>11990.407673860913</c:v>
                </c:pt>
                <c:pt idx="84">
                  <c:v>12019.230769230771</c:v>
                </c:pt>
                <c:pt idx="85">
                  <c:v>12048.192771084337</c:v>
                </c:pt>
                <c:pt idx="86">
                  <c:v>12077.294685990339</c:v>
                </c:pt>
                <c:pt idx="87">
                  <c:v>12106.537530266343</c:v>
                </c:pt>
                <c:pt idx="88">
                  <c:v>12135.922330097088</c:v>
                </c:pt>
                <c:pt idx="89">
                  <c:v>12165.450121654503</c:v>
                </c:pt>
                <c:pt idx="90">
                  <c:v>12195.121951219511</c:v>
                </c:pt>
                <c:pt idx="91">
                  <c:v>12224.938875305625</c:v>
                </c:pt>
                <c:pt idx="92">
                  <c:v>12254.901960784315</c:v>
                </c:pt>
                <c:pt idx="93">
                  <c:v>12285.012285012284</c:v>
                </c:pt>
                <c:pt idx="94">
                  <c:v>12315.270935960592</c:v>
                </c:pt>
                <c:pt idx="95">
                  <c:v>12345.679012345681</c:v>
                </c:pt>
                <c:pt idx="96">
                  <c:v>12376.237623762376</c:v>
                </c:pt>
                <c:pt idx="97">
                  <c:v>12406.947890818859</c:v>
                </c:pt>
                <c:pt idx="98">
                  <c:v>12437.810945273632</c:v>
                </c:pt>
                <c:pt idx="99">
                  <c:v>12468.827930174564</c:v>
                </c:pt>
                <c:pt idx="100">
                  <c:v>12500</c:v>
                </c:pt>
                <c:pt idx="101">
                  <c:v>12531.328320802004</c:v>
                </c:pt>
                <c:pt idx="102">
                  <c:v>12562.81407035176</c:v>
                </c:pt>
                <c:pt idx="103">
                  <c:v>12594.458438287154</c:v>
                </c:pt>
                <c:pt idx="104">
                  <c:v>12626.262626262625</c:v>
                </c:pt>
                <c:pt idx="105">
                  <c:v>12658.227848101267</c:v>
                </c:pt>
                <c:pt idx="106">
                  <c:v>12690.35532994924</c:v>
                </c:pt>
                <c:pt idx="107">
                  <c:v>12722.64631043257</c:v>
                </c:pt>
                <c:pt idx="108">
                  <c:v>12755.102040816328</c:v>
                </c:pt>
                <c:pt idx="109">
                  <c:v>12787.723785166241</c:v>
                </c:pt>
                <c:pt idx="110">
                  <c:v>12820.51282051282</c:v>
                </c:pt>
                <c:pt idx="111">
                  <c:v>12853.470437017995</c:v>
                </c:pt>
                <c:pt idx="112">
                  <c:v>12886.59793814433</c:v>
                </c:pt>
                <c:pt idx="113">
                  <c:v>12919.896640826873</c:v>
                </c:pt>
                <c:pt idx="114">
                  <c:v>12953.367875647669</c:v>
                </c:pt>
                <c:pt idx="115">
                  <c:v>12987.012987012988</c:v>
                </c:pt>
                <c:pt idx="116">
                  <c:v>13020.833333333334</c:v>
                </c:pt>
                <c:pt idx="117">
                  <c:v>13054.830287206269</c:v>
                </c:pt>
                <c:pt idx="118">
                  <c:v>13089.005235602093</c:v>
                </c:pt>
                <c:pt idx="119">
                  <c:v>13123.359580052494</c:v>
                </c:pt>
                <c:pt idx="120">
                  <c:v>13157.894736842107</c:v>
                </c:pt>
                <c:pt idx="121">
                  <c:v>13192.612137203167</c:v>
                </c:pt>
                <c:pt idx="122">
                  <c:v>13227.513227513229</c:v>
                </c:pt>
                <c:pt idx="123">
                  <c:v>13262.599469496021</c:v>
                </c:pt>
                <c:pt idx="124">
                  <c:v>13297.872340425532</c:v>
                </c:pt>
                <c:pt idx="125">
                  <c:v>13333.333333333334</c:v>
                </c:pt>
                <c:pt idx="126">
                  <c:v>13368.98395721925</c:v>
                </c:pt>
                <c:pt idx="127">
                  <c:v>13404.825737265415</c:v>
                </c:pt>
                <c:pt idx="128">
                  <c:v>13440.860215053764</c:v>
                </c:pt>
                <c:pt idx="129">
                  <c:v>13477.088948787063</c:v>
                </c:pt>
                <c:pt idx="130">
                  <c:v>13513.513513513513</c:v>
                </c:pt>
                <c:pt idx="131">
                  <c:v>13550.135501355015</c:v>
                </c:pt>
                <c:pt idx="132">
                  <c:v>13586.95652173913</c:v>
                </c:pt>
                <c:pt idx="133">
                  <c:v>13623.978201634878</c:v>
                </c:pt>
                <c:pt idx="134">
                  <c:v>13661.202185792352</c:v>
                </c:pt>
                <c:pt idx="135">
                  <c:v>13698.630136986301</c:v>
                </c:pt>
                <c:pt idx="136">
                  <c:v>13736.263736263738</c:v>
                </c:pt>
                <c:pt idx="137">
                  <c:v>13774.104683195592</c:v>
                </c:pt>
                <c:pt idx="138">
                  <c:v>13812.154696132597</c:v>
                </c:pt>
                <c:pt idx="139">
                  <c:v>13850.415512465375</c:v>
                </c:pt>
                <c:pt idx="140">
                  <c:v>13888.888888888889</c:v>
                </c:pt>
                <c:pt idx="141">
                  <c:v>13927.57660167131</c:v>
                </c:pt>
                <c:pt idx="142">
                  <c:v>13966.480446927375</c:v>
                </c:pt>
                <c:pt idx="143">
                  <c:v>14005.602240896358</c:v>
                </c:pt>
                <c:pt idx="144">
                  <c:v>14044.94382022472</c:v>
                </c:pt>
                <c:pt idx="145">
                  <c:v>14084.507042253523</c:v>
                </c:pt>
                <c:pt idx="146">
                  <c:v>14124.293785310734</c:v>
                </c:pt>
                <c:pt idx="147">
                  <c:v>14164.3059490085</c:v>
                </c:pt>
                <c:pt idx="148">
                  <c:v>14204.545454545454</c:v>
                </c:pt>
                <c:pt idx="149">
                  <c:v>14245.014245014245</c:v>
                </c:pt>
                <c:pt idx="150">
                  <c:v>14285.714285714286</c:v>
                </c:pt>
                <c:pt idx="151">
                  <c:v>14326.647564469913</c:v>
                </c:pt>
                <c:pt idx="152">
                  <c:v>14367.816091954024</c:v>
                </c:pt>
                <c:pt idx="153">
                  <c:v>14409.221902017292</c:v>
                </c:pt>
                <c:pt idx="154">
                  <c:v>14450.867052023121</c:v>
                </c:pt>
                <c:pt idx="155">
                  <c:v>14492.753623188406</c:v>
                </c:pt>
                <c:pt idx="156">
                  <c:v>14534.883720930235</c:v>
                </c:pt>
                <c:pt idx="157">
                  <c:v>14577.25947521866</c:v>
                </c:pt>
                <c:pt idx="158">
                  <c:v>14619.883040935674</c:v>
                </c:pt>
                <c:pt idx="159">
                  <c:v>14662.75659824047</c:v>
                </c:pt>
                <c:pt idx="160">
                  <c:v>14705.882352941177</c:v>
                </c:pt>
                <c:pt idx="161">
                  <c:v>14749.262536873157</c:v>
                </c:pt>
                <c:pt idx="162">
                  <c:v>14792.899408284024</c:v>
                </c:pt>
                <c:pt idx="163">
                  <c:v>14836.79525222552</c:v>
                </c:pt>
                <c:pt idx="164">
                  <c:v>14880.952380952382</c:v>
                </c:pt>
                <c:pt idx="165">
                  <c:v>14925.373134328358</c:v>
                </c:pt>
                <c:pt idx="166">
                  <c:v>14970.059880239522</c:v>
                </c:pt>
                <c:pt idx="167">
                  <c:v>15015.015015015017</c:v>
                </c:pt>
                <c:pt idx="168">
                  <c:v>15060.240963855422</c:v>
                </c:pt>
                <c:pt idx="169">
                  <c:v>15105.740181268882</c:v>
                </c:pt>
                <c:pt idx="170">
                  <c:v>15151.515151515154</c:v>
                </c:pt>
                <c:pt idx="171">
                  <c:v>15197.568389057751</c:v>
                </c:pt>
                <c:pt idx="172">
                  <c:v>15243.902439024392</c:v>
                </c:pt>
                <c:pt idx="173">
                  <c:v>15290.519877675843</c:v>
                </c:pt>
                <c:pt idx="174">
                  <c:v>15337.423312883437</c:v>
                </c:pt>
                <c:pt idx="175">
                  <c:v>15384.615384615387</c:v>
                </c:pt>
                <c:pt idx="176">
                  <c:v>15432.098765432098</c:v>
                </c:pt>
                <c:pt idx="177">
                  <c:v>15479.876160990712</c:v>
                </c:pt>
                <c:pt idx="178">
                  <c:v>15527.950310559008</c:v>
                </c:pt>
                <c:pt idx="179">
                  <c:v>15576.323987538941</c:v>
                </c:pt>
                <c:pt idx="180">
                  <c:v>15625</c:v>
                </c:pt>
                <c:pt idx="181">
                  <c:v>15673.981191222572</c:v>
                </c:pt>
                <c:pt idx="182">
                  <c:v>15723.270440251572</c:v>
                </c:pt>
                <c:pt idx="183">
                  <c:v>15772.870662460569</c:v>
                </c:pt>
                <c:pt idx="184">
                  <c:v>15822.784810126584</c:v>
                </c:pt>
                <c:pt idx="185">
                  <c:v>15873.015873015873</c:v>
                </c:pt>
                <c:pt idx="186">
                  <c:v>15923.566878980893</c:v>
                </c:pt>
                <c:pt idx="187">
                  <c:v>15974.440894568688</c:v>
                </c:pt>
                <c:pt idx="188">
                  <c:v>16025.641025641025</c:v>
                </c:pt>
                <c:pt idx="189">
                  <c:v>16077.170418006432</c:v>
                </c:pt>
                <c:pt idx="190">
                  <c:v>16129.032258064515</c:v>
                </c:pt>
                <c:pt idx="191">
                  <c:v>16181.229773462785</c:v>
                </c:pt>
                <c:pt idx="192">
                  <c:v>16233.766233766235</c:v>
                </c:pt>
                <c:pt idx="193">
                  <c:v>16286.644951140064</c:v>
                </c:pt>
                <c:pt idx="194">
                  <c:v>16339.869281045752</c:v>
                </c:pt>
                <c:pt idx="195">
                  <c:v>16393.442622950821</c:v>
                </c:pt>
                <c:pt idx="196">
                  <c:v>16447.36842105263</c:v>
                </c:pt>
                <c:pt idx="197">
                  <c:v>16501.650165016505</c:v>
                </c:pt>
                <c:pt idx="198">
                  <c:v>16556.291390728478</c:v>
                </c:pt>
                <c:pt idx="199">
                  <c:v>16611.295681063122</c:v>
                </c:pt>
                <c:pt idx="200">
                  <c:v>16666.666666666668</c:v>
                </c:pt>
                <c:pt idx="201">
                  <c:v>16722.408026755853</c:v>
                </c:pt>
                <c:pt idx="202">
                  <c:v>16778.523489932886</c:v>
                </c:pt>
                <c:pt idx="203">
                  <c:v>16835.016835016835</c:v>
                </c:pt>
                <c:pt idx="204">
                  <c:v>16891.891891891893</c:v>
                </c:pt>
                <c:pt idx="205">
                  <c:v>16949.152542372882</c:v>
                </c:pt>
                <c:pt idx="206">
                  <c:v>17006.802721088436</c:v>
                </c:pt>
                <c:pt idx="207">
                  <c:v>17064.846416382254</c:v>
                </c:pt>
                <c:pt idx="208">
                  <c:v>17123.287671232876</c:v>
                </c:pt>
                <c:pt idx="209">
                  <c:v>17182.13058419244</c:v>
                </c:pt>
                <c:pt idx="210">
                  <c:v>17241.379310344826</c:v>
                </c:pt>
                <c:pt idx="211">
                  <c:v>17301.03806228374</c:v>
                </c:pt>
                <c:pt idx="212">
                  <c:v>17361.111111111113</c:v>
                </c:pt>
                <c:pt idx="213">
                  <c:v>17421.602787456446</c:v>
                </c:pt>
                <c:pt idx="214">
                  <c:v>17482.517482517484</c:v>
                </c:pt>
                <c:pt idx="215">
                  <c:v>17543.859649122809</c:v>
                </c:pt>
                <c:pt idx="216">
                  <c:v>17605.633802816901</c:v>
                </c:pt>
                <c:pt idx="217">
                  <c:v>17667.844522968197</c:v>
                </c:pt>
                <c:pt idx="218">
                  <c:v>17730.496453900712</c:v>
                </c:pt>
                <c:pt idx="219">
                  <c:v>17793.594306049821</c:v>
                </c:pt>
                <c:pt idx="220">
                  <c:v>17857.142857142859</c:v>
                </c:pt>
                <c:pt idx="221">
                  <c:v>17921.146953405019</c:v>
                </c:pt>
                <c:pt idx="222">
                  <c:v>17985.611510791368</c:v>
                </c:pt>
                <c:pt idx="223">
                  <c:v>18050.541516245488</c:v>
                </c:pt>
                <c:pt idx="224">
                  <c:v>18115.942028985508</c:v>
                </c:pt>
                <c:pt idx="225">
                  <c:v>18181.818181818184</c:v>
                </c:pt>
                <c:pt idx="226">
                  <c:v>18248.175182481751</c:v>
                </c:pt>
                <c:pt idx="227">
                  <c:v>18315.018315018315</c:v>
                </c:pt>
                <c:pt idx="228">
                  <c:v>18382.352941176472</c:v>
                </c:pt>
                <c:pt idx="229">
                  <c:v>18450.184501845019</c:v>
                </c:pt>
                <c:pt idx="230">
                  <c:v>18518.518518518518</c:v>
                </c:pt>
                <c:pt idx="231">
                  <c:v>18587.36059479554</c:v>
                </c:pt>
                <c:pt idx="232">
                  <c:v>18656.716417910451</c:v>
                </c:pt>
                <c:pt idx="233">
                  <c:v>18726.591760299627</c:v>
                </c:pt>
                <c:pt idx="234">
                  <c:v>18796.992481203008</c:v>
                </c:pt>
                <c:pt idx="235">
                  <c:v>18867.924528301886</c:v>
                </c:pt>
                <c:pt idx="236">
                  <c:v>18939.39393939394</c:v>
                </c:pt>
                <c:pt idx="237">
                  <c:v>19011.406844106466</c:v>
                </c:pt>
                <c:pt idx="238">
                  <c:v>19083.969465648854</c:v>
                </c:pt>
                <c:pt idx="239">
                  <c:v>19157.088122605364</c:v>
                </c:pt>
                <c:pt idx="240">
                  <c:v>19230.76923076923</c:v>
                </c:pt>
                <c:pt idx="241">
                  <c:v>19305.019305019305</c:v>
                </c:pt>
                <c:pt idx="242">
                  <c:v>19379.844961240309</c:v>
                </c:pt>
                <c:pt idx="243">
                  <c:v>19455.252918287941</c:v>
                </c:pt>
                <c:pt idx="244">
                  <c:v>19531.25</c:v>
                </c:pt>
                <c:pt idx="245">
                  <c:v>19607.843137254902</c:v>
                </c:pt>
                <c:pt idx="246">
                  <c:v>19685.039370078743</c:v>
                </c:pt>
                <c:pt idx="247">
                  <c:v>19762.845849802372</c:v>
                </c:pt>
                <c:pt idx="248">
                  <c:v>19841.269841269841</c:v>
                </c:pt>
                <c:pt idx="249">
                  <c:v>19920.318725099602</c:v>
                </c:pt>
                <c:pt idx="250">
                  <c:v>20000</c:v>
                </c:pt>
                <c:pt idx="251">
                  <c:v>20080.321285140562</c:v>
                </c:pt>
                <c:pt idx="252">
                  <c:v>20161.290322580644</c:v>
                </c:pt>
                <c:pt idx="253">
                  <c:v>20242.914979757086</c:v>
                </c:pt>
                <c:pt idx="254">
                  <c:v>20325.203252032523</c:v>
                </c:pt>
                <c:pt idx="255">
                  <c:v>20408.163265306124</c:v>
                </c:pt>
                <c:pt idx="256">
                  <c:v>20491.803278688523</c:v>
                </c:pt>
                <c:pt idx="257">
                  <c:v>20576.1316872428</c:v>
                </c:pt>
                <c:pt idx="258">
                  <c:v>20661.157024793389</c:v>
                </c:pt>
                <c:pt idx="259">
                  <c:v>20746.887966804981</c:v>
                </c:pt>
                <c:pt idx="260">
                  <c:v>20833.333333333332</c:v>
                </c:pt>
                <c:pt idx="261">
                  <c:v>20920.50209205021</c:v>
                </c:pt>
                <c:pt idx="262">
                  <c:v>21008.403361344539</c:v>
                </c:pt>
                <c:pt idx="263">
                  <c:v>21097.04641350211</c:v>
                </c:pt>
                <c:pt idx="264">
                  <c:v>21186.440677966104</c:v>
                </c:pt>
                <c:pt idx="265">
                  <c:v>21276.595744680853</c:v>
                </c:pt>
                <c:pt idx="266">
                  <c:v>21367.521367521367</c:v>
                </c:pt>
                <c:pt idx="267">
                  <c:v>21459.227467811157</c:v>
                </c:pt>
                <c:pt idx="268">
                  <c:v>21551.724137931036</c:v>
                </c:pt>
                <c:pt idx="269">
                  <c:v>21645.021645021647</c:v>
                </c:pt>
                <c:pt idx="270">
                  <c:v>21739.130434782608</c:v>
                </c:pt>
                <c:pt idx="271">
                  <c:v>21834.061135371183</c:v>
                </c:pt>
                <c:pt idx="272">
                  <c:v>21929.824561403511</c:v>
                </c:pt>
                <c:pt idx="273">
                  <c:v>22026.431718061674</c:v>
                </c:pt>
                <c:pt idx="274">
                  <c:v>22123.893805309734</c:v>
                </c:pt>
                <c:pt idx="275">
                  <c:v>22222.222222222223</c:v>
                </c:pt>
                <c:pt idx="276">
                  <c:v>22321.428571428572</c:v>
                </c:pt>
                <c:pt idx="277">
                  <c:v>22421.52466367713</c:v>
                </c:pt>
                <c:pt idx="278">
                  <c:v>22522.522522522526</c:v>
                </c:pt>
                <c:pt idx="279">
                  <c:v>22624.434389140271</c:v>
                </c:pt>
                <c:pt idx="280">
                  <c:v>22727.272727272728</c:v>
                </c:pt>
                <c:pt idx="281">
                  <c:v>22831.050228310502</c:v>
                </c:pt>
                <c:pt idx="282">
                  <c:v>22935.779816513765</c:v>
                </c:pt>
                <c:pt idx="283">
                  <c:v>23041.474654377882</c:v>
                </c:pt>
                <c:pt idx="284">
                  <c:v>23148.14814814815</c:v>
                </c:pt>
                <c:pt idx="285">
                  <c:v>23255.813953488374</c:v>
                </c:pt>
                <c:pt idx="286">
                  <c:v>23364.485981308411</c:v>
                </c:pt>
                <c:pt idx="287">
                  <c:v>23474.178403755868</c:v>
                </c:pt>
                <c:pt idx="288">
                  <c:v>23584.905660377357</c:v>
                </c:pt>
                <c:pt idx="289">
                  <c:v>23696.682464454978</c:v>
                </c:pt>
                <c:pt idx="290">
                  <c:v>23809.523809523809</c:v>
                </c:pt>
                <c:pt idx="291">
                  <c:v>23923.444976076556</c:v>
                </c:pt>
                <c:pt idx="292">
                  <c:v>24038.461538461543</c:v>
                </c:pt>
                <c:pt idx="293">
                  <c:v>24154.589371980677</c:v>
                </c:pt>
                <c:pt idx="294">
                  <c:v>24271.844660194176</c:v>
                </c:pt>
                <c:pt idx="295">
                  <c:v>24390.243902439022</c:v>
                </c:pt>
                <c:pt idx="296">
                  <c:v>24509.803921568629</c:v>
                </c:pt>
                <c:pt idx="297">
                  <c:v>24630.541871921185</c:v>
                </c:pt>
                <c:pt idx="298">
                  <c:v>24752.475247524751</c:v>
                </c:pt>
                <c:pt idx="299">
                  <c:v>24875.621890547263</c:v>
                </c:pt>
                <c:pt idx="300">
                  <c:v>25000</c:v>
                </c:pt>
                <c:pt idx="301">
                  <c:v>25125.62814070352</c:v>
                </c:pt>
                <c:pt idx="302">
                  <c:v>25252.525252525251</c:v>
                </c:pt>
                <c:pt idx="303">
                  <c:v>25380.710659898479</c:v>
                </c:pt>
                <c:pt idx="304">
                  <c:v>25510.204081632655</c:v>
                </c:pt>
                <c:pt idx="305">
                  <c:v>25641.025641025641</c:v>
                </c:pt>
                <c:pt idx="306">
                  <c:v>25773.195876288661</c:v>
                </c:pt>
                <c:pt idx="307">
                  <c:v>25906.735751295339</c:v>
                </c:pt>
                <c:pt idx="308">
                  <c:v>26041.666666666668</c:v>
                </c:pt>
                <c:pt idx="309">
                  <c:v>26178.010471204187</c:v>
                </c:pt>
                <c:pt idx="310">
                  <c:v>26315.789473684214</c:v>
                </c:pt>
                <c:pt idx="311">
                  <c:v>26455.026455026458</c:v>
                </c:pt>
                <c:pt idx="312">
                  <c:v>26595.744680851065</c:v>
                </c:pt>
                <c:pt idx="313">
                  <c:v>26737.967914438501</c:v>
                </c:pt>
                <c:pt idx="314">
                  <c:v>26881.720430107529</c:v>
                </c:pt>
                <c:pt idx="315">
                  <c:v>27027.027027027027</c:v>
                </c:pt>
                <c:pt idx="316">
                  <c:v>27173.91304347826</c:v>
                </c:pt>
                <c:pt idx="317">
                  <c:v>27322.404371584704</c:v>
                </c:pt>
                <c:pt idx="318">
                  <c:v>27472.527472527476</c:v>
                </c:pt>
                <c:pt idx="319">
                  <c:v>27624.309392265193</c:v>
                </c:pt>
                <c:pt idx="320">
                  <c:v>27777.777777777777</c:v>
                </c:pt>
                <c:pt idx="321">
                  <c:v>27932.96089385475</c:v>
                </c:pt>
                <c:pt idx="322">
                  <c:v>28089.88764044944</c:v>
                </c:pt>
                <c:pt idx="323">
                  <c:v>28248.587570621468</c:v>
                </c:pt>
                <c:pt idx="324">
                  <c:v>28409.090909090908</c:v>
                </c:pt>
                <c:pt idx="325">
                  <c:v>28571.428571428572</c:v>
                </c:pt>
                <c:pt idx="326">
                  <c:v>28735.632183908048</c:v>
                </c:pt>
                <c:pt idx="327">
                  <c:v>28901.734104046242</c:v>
                </c:pt>
                <c:pt idx="328">
                  <c:v>29069.767441860469</c:v>
                </c:pt>
                <c:pt idx="329">
                  <c:v>29239.766081871348</c:v>
                </c:pt>
                <c:pt idx="330">
                  <c:v>29411.764705882353</c:v>
                </c:pt>
                <c:pt idx="331">
                  <c:v>29585.798816568047</c:v>
                </c:pt>
                <c:pt idx="332">
                  <c:v>29761.904761904763</c:v>
                </c:pt>
                <c:pt idx="333">
                  <c:v>29940.119760479043</c:v>
                </c:pt>
                <c:pt idx="334">
                  <c:v>30120.481927710844</c:v>
                </c:pt>
                <c:pt idx="335">
                  <c:v>30303.030303030308</c:v>
                </c:pt>
                <c:pt idx="336">
                  <c:v>30487.804878048784</c:v>
                </c:pt>
                <c:pt idx="337">
                  <c:v>30674.846625766873</c:v>
                </c:pt>
                <c:pt idx="338">
                  <c:v>30864.197530864196</c:v>
                </c:pt>
                <c:pt idx="339">
                  <c:v>31055.900621118017</c:v>
                </c:pt>
                <c:pt idx="340">
                  <c:v>31250</c:v>
                </c:pt>
                <c:pt idx="341">
                  <c:v>31446.540880503144</c:v>
                </c:pt>
                <c:pt idx="342">
                  <c:v>31645.569620253169</c:v>
                </c:pt>
                <c:pt idx="343">
                  <c:v>31847.133757961787</c:v>
                </c:pt>
                <c:pt idx="344">
                  <c:v>32051.282051282051</c:v>
                </c:pt>
                <c:pt idx="345">
                  <c:v>32258.06451612903</c:v>
                </c:pt>
                <c:pt idx="346">
                  <c:v>32467.53246753247</c:v>
                </c:pt>
                <c:pt idx="347">
                  <c:v>32679.738562091505</c:v>
                </c:pt>
                <c:pt idx="348">
                  <c:v>32894.73684210526</c:v>
                </c:pt>
                <c:pt idx="349">
                  <c:v>33112.582781456957</c:v>
                </c:pt>
                <c:pt idx="350">
                  <c:v>33333.333333333336</c:v>
                </c:pt>
                <c:pt idx="351">
                  <c:v>33557.046979865772</c:v>
                </c:pt>
                <c:pt idx="352">
                  <c:v>33783.783783783787</c:v>
                </c:pt>
                <c:pt idx="353">
                  <c:v>34013.605442176871</c:v>
                </c:pt>
                <c:pt idx="354">
                  <c:v>34246.575342465752</c:v>
                </c:pt>
                <c:pt idx="355">
                  <c:v>34482.758620689652</c:v>
                </c:pt>
                <c:pt idx="356">
                  <c:v>34722.222222222226</c:v>
                </c:pt>
                <c:pt idx="357">
                  <c:v>34965.034965034967</c:v>
                </c:pt>
                <c:pt idx="358">
                  <c:v>35211.267605633802</c:v>
                </c:pt>
                <c:pt idx="359">
                  <c:v>35460.992907801425</c:v>
                </c:pt>
                <c:pt idx="360">
                  <c:v>35714.285714285717</c:v>
                </c:pt>
                <c:pt idx="361">
                  <c:v>35971.223021582737</c:v>
                </c:pt>
                <c:pt idx="362">
                  <c:v>36231.884057971016</c:v>
                </c:pt>
                <c:pt idx="363">
                  <c:v>36496.350364963502</c:v>
                </c:pt>
                <c:pt idx="364">
                  <c:v>36764.705882352944</c:v>
                </c:pt>
                <c:pt idx="365">
                  <c:v>37037.037037037036</c:v>
                </c:pt>
                <c:pt idx="366">
                  <c:v>37313.432835820902</c:v>
                </c:pt>
                <c:pt idx="367">
                  <c:v>37593.984962406015</c:v>
                </c:pt>
                <c:pt idx="368">
                  <c:v>37878.78787878788</c:v>
                </c:pt>
                <c:pt idx="369">
                  <c:v>38167.938931297707</c:v>
                </c:pt>
                <c:pt idx="370">
                  <c:v>38461.538461538461</c:v>
                </c:pt>
                <c:pt idx="371">
                  <c:v>38759.689922480618</c:v>
                </c:pt>
                <c:pt idx="372">
                  <c:v>39062.5</c:v>
                </c:pt>
                <c:pt idx="373">
                  <c:v>39370.078740157485</c:v>
                </c:pt>
                <c:pt idx="374">
                  <c:v>39682.539682539682</c:v>
                </c:pt>
                <c:pt idx="375">
                  <c:v>40000</c:v>
                </c:pt>
                <c:pt idx="376">
                  <c:v>40322.580645161288</c:v>
                </c:pt>
                <c:pt idx="377">
                  <c:v>40650.406504065046</c:v>
                </c:pt>
                <c:pt idx="378">
                  <c:v>40983.606557377047</c:v>
                </c:pt>
                <c:pt idx="379">
                  <c:v>41322.314049586777</c:v>
                </c:pt>
                <c:pt idx="380">
                  <c:v>41666.666666666664</c:v>
                </c:pt>
                <c:pt idx="381">
                  <c:v>42016.806722689078</c:v>
                </c:pt>
                <c:pt idx="382">
                  <c:v>42372.881355932208</c:v>
                </c:pt>
                <c:pt idx="383">
                  <c:v>42735.042735042734</c:v>
                </c:pt>
                <c:pt idx="384">
                  <c:v>43103.448275862072</c:v>
                </c:pt>
                <c:pt idx="385">
                  <c:v>43478.260869565216</c:v>
                </c:pt>
                <c:pt idx="386">
                  <c:v>43859.649122807023</c:v>
                </c:pt>
                <c:pt idx="387">
                  <c:v>44247.787610619467</c:v>
                </c:pt>
                <c:pt idx="388">
                  <c:v>44642.857142857145</c:v>
                </c:pt>
                <c:pt idx="389">
                  <c:v>45045.045045045052</c:v>
                </c:pt>
                <c:pt idx="390">
                  <c:v>45454.545454545456</c:v>
                </c:pt>
                <c:pt idx="391">
                  <c:v>45871.559633027529</c:v>
                </c:pt>
                <c:pt idx="392">
                  <c:v>46296.296296296299</c:v>
                </c:pt>
                <c:pt idx="393">
                  <c:v>46728.971962616823</c:v>
                </c:pt>
                <c:pt idx="394">
                  <c:v>47169.811320754714</c:v>
                </c:pt>
                <c:pt idx="395">
                  <c:v>47619.047619047618</c:v>
                </c:pt>
                <c:pt idx="396">
                  <c:v>48076.923076923085</c:v>
                </c:pt>
                <c:pt idx="397">
                  <c:v>48543.689320388352</c:v>
                </c:pt>
                <c:pt idx="398">
                  <c:v>49019.607843137259</c:v>
                </c:pt>
                <c:pt idx="399">
                  <c:v>49504.950495049503</c:v>
                </c:pt>
                <c:pt idx="400">
                  <c:v>50000</c:v>
                </c:pt>
                <c:pt idx="401">
                  <c:v>50505.050505050502</c:v>
                </c:pt>
                <c:pt idx="402">
                  <c:v>51020.408163265311</c:v>
                </c:pt>
                <c:pt idx="403">
                  <c:v>51546.391752577321</c:v>
                </c:pt>
                <c:pt idx="404">
                  <c:v>52083.333333333336</c:v>
                </c:pt>
                <c:pt idx="405">
                  <c:v>52631.578947368427</c:v>
                </c:pt>
              </c:numCache>
            </c:numRef>
          </c:xVal>
          <c:yVal>
            <c:numRef>
              <c:f>UV!$E$2:$E$407</c:f>
              <c:numCache>
                <c:formatCode>General</c:formatCode>
                <c:ptCount val="406"/>
                <c:pt idx="0">
                  <c:v>8.3368118461963421E-4</c:v>
                </c:pt>
                <c:pt idx="1">
                  <c:v>8.7902251683088357E-4</c:v>
                </c:pt>
                <c:pt idx="2">
                  <c:v>9.7498963771738573E-4</c:v>
                </c:pt>
                <c:pt idx="3">
                  <c:v>8.629785477669694E-4</c:v>
                </c:pt>
                <c:pt idx="4">
                  <c:v>9.2682982337934864E-4</c:v>
                </c:pt>
                <c:pt idx="5">
                  <c:v>8.629785477669694E-4</c:v>
                </c:pt>
                <c:pt idx="6">
                  <c:v>8.2035154432981785E-4</c:v>
                </c:pt>
                <c:pt idx="7">
                  <c:v>8.2035154432981785E-4</c:v>
                </c:pt>
                <c:pt idx="8">
                  <c:v>8.7902251683088357E-4</c:v>
                </c:pt>
                <c:pt idx="9">
                  <c:v>8.2035154432981785E-4</c:v>
                </c:pt>
                <c:pt idx="10">
                  <c:v>8.7902251683088357E-4</c:v>
                </c:pt>
                <c:pt idx="11">
                  <c:v>8.629785477669694E-4</c:v>
                </c:pt>
                <c:pt idx="12">
                  <c:v>8.2035154432981785E-4</c:v>
                </c:pt>
                <c:pt idx="13">
                  <c:v>8.7902251683088357E-4</c:v>
                </c:pt>
                <c:pt idx="14">
                  <c:v>8.4918047503631405E-4</c:v>
                </c:pt>
                <c:pt idx="15">
                  <c:v>7.2610595743515384E-4</c:v>
                </c:pt>
                <c:pt idx="16">
                  <c:v>8.3368118461963421E-4</c:v>
                </c:pt>
                <c:pt idx="17">
                  <c:v>8.3799999999999999E-4</c:v>
                </c:pt>
                <c:pt idx="18">
                  <c:v>-2.4799999999999996E-4</c:v>
                </c:pt>
                <c:pt idx="19">
                  <c:v>-1.6180000000000001E-3</c:v>
                </c:pt>
                <c:pt idx="20">
                  <c:v>-3.0169999999999997E-3</c:v>
                </c:pt>
                <c:pt idx="21">
                  <c:v>-1.9720000000000002E-3</c:v>
                </c:pt>
                <c:pt idx="22">
                  <c:v>-1.395E-3</c:v>
                </c:pt>
                <c:pt idx="23">
                  <c:v>1.0320000000000001E-3</c:v>
                </c:pt>
                <c:pt idx="24">
                  <c:v>1.6489999999999999E-3</c:v>
                </c:pt>
                <c:pt idx="25">
                  <c:v>7.5500000000000025E-4</c:v>
                </c:pt>
                <c:pt idx="26">
                  <c:v>5.7099999999999989E-4</c:v>
                </c:pt>
                <c:pt idx="27">
                  <c:v>-3.0999999999999989E-4</c:v>
                </c:pt>
                <c:pt idx="28">
                  <c:v>-3.6700000000000003E-4</c:v>
                </c:pt>
                <c:pt idx="29">
                  <c:v>-1.6670000000000001E-3</c:v>
                </c:pt>
                <c:pt idx="30">
                  <c:v>-1.4120000000000001E-3</c:v>
                </c:pt>
                <c:pt idx="31">
                  <c:v>-1.7620000000000001E-3</c:v>
                </c:pt>
                <c:pt idx="32">
                  <c:v>-1.3500000000000001E-3</c:v>
                </c:pt>
                <c:pt idx="33">
                  <c:v>-1.3389999999999999E-3</c:v>
                </c:pt>
                <c:pt idx="34">
                  <c:v>-9.77E-4</c:v>
                </c:pt>
                <c:pt idx="35">
                  <c:v>-9.6100000000000005E-4</c:v>
                </c:pt>
                <c:pt idx="36">
                  <c:v>-1.3940000000000001E-3</c:v>
                </c:pt>
                <c:pt idx="37">
                  <c:v>-1.2080000000000001E-3</c:v>
                </c:pt>
                <c:pt idx="38">
                  <c:v>-1.7930000000000001E-3</c:v>
                </c:pt>
                <c:pt idx="39">
                  <c:v>-2.0170000000000001E-3</c:v>
                </c:pt>
                <c:pt idx="40">
                  <c:v>-2.4159999999999997E-3</c:v>
                </c:pt>
                <c:pt idx="41">
                  <c:v>-2.6410000000000001E-3</c:v>
                </c:pt>
                <c:pt idx="42">
                  <c:v>-2.075E-3</c:v>
                </c:pt>
                <c:pt idx="43">
                  <c:v>-2.137E-3</c:v>
                </c:pt>
                <c:pt idx="44">
                  <c:v>-2.2290000000000001E-3</c:v>
                </c:pt>
                <c:pt idx="45">
                  <c:v>-2.0340000000000002E-3</c:v>
                </c:pt>
                <c:pt idx="46">
                  <c:v>-1.8989999999999996E-3</c:v>
                </c:pt>
                <c:pt idx="47">
                  <c:v>-1.271E-3</c:v>
                </c:pt>
                <c:pt idx="48">
                  <c:v>-1.5480000000000001E-3</c:v>
                </c:pt>
                <c:pt idx="49">
                  <c:v>-1.7480000000000002E-3</c:v>
                </c:pt>
                <c:pt idx="50">
                  <c:v>-1.8829999999999999E-3</c:v>
                </c:pt>
                <c:pt idx="51">
                  <c:v>-2.0019999999999999E-3</c:v>
                </c:pt>
                <c:pt idx="52">
                  <c:v>-2.1470000000000005E-3</c:v>
                </c:pt>
                <c:pt idx="53">
                  <c:v>-2.0190000000000004E-3</c:v>
                </c:pt>
                <c:pt idx="54">
                  <c:v>-2.0470000000000002E-3</c:v>
                </c:pt>
                <c:pt idx="55">
                  <c:v>-1.6839999999999997E-3</c:v>
                </c:pt>
                <c:pt idx="56">
                  <c:v>-1.2389999999999999E-3</c:v>
                </c:pt>
                <c:pt idx="57">
                  <c:v>-7.3499999999999998E-4</c:v>
                </c:pt>
                <c:pt idx="58">
                  <c:v>-4.9000000000000009E-4</c:v>
                </c:pt>
                <c:pt idx="59">
                  <c:v>-4.4700000000000008E-4</c:v>
                </c:pt>
                <c:pt idx="60">
                  <c:v>-7.6800000000000002E-4</c:v>
                </c:pt>
                <c:pt idx="61">
                  <c:v>-3.1300000000000002E-4</c:v>
                </c:pt>
                <c:pt idx="62">
                  <c:v>-1.9799999999999999E-4</c:v>
                </c:pt>
                <c:pt idx="63">
                  <c:v>-1.95E-4</c:v>
                </c:pt>
                <c:pt idx="64">
                  <c:v>5.5847019473683011E-4</c:v>
                </c:pt>
                <c:pt idx="65">
                  <c:v>4.6131757456037903E-4</c:v>
                </c:pt>
                <c:pt idx="66">
                  <c:v>5.3951062251512754E-4</c:v>
                </c:pt>
                <c:pt idx="67">
                  <c:v>4.3199999999999998E-4</c:v>
                </c:pt>
                <c:pt idx="68">
                  <c:v>4.0000000000000002E-4</c:v>
                </c:pt>
                <c:pt idx="69">
                  <c:v>5.3799999999999996E-4</c:v>
                </c:pt>
                <c:pt idx="70">
                  <c:v>5.1999999999999995E-4</c:v>
                </c:pt>
                <c:pt idx="71">
                  <c:v>6.2E-4</c:v>
                </c:pt>
                <c:pt idx="72">
                  <c:v>6.3099999999999994E-4</c:v>
                </c:pt>
                <c:pt idx="73">
                  <c:v>6.78E-4</c:v>
                </c:pt>
                <c:pt idx="74">
                  <c:v>6.7699999999999998E-4</c:v>
                </c:pt>
                <c:pt idx="75">
                  <c:v>6.9999999999999988E-4</c:v>
                </c:pt>
                <c:pt idx="76">
                  <c:v>7.1100000000000004E-4</c:v>
                </c:pt>
                <c:pt idx="77">
                  <c:v>7.2199999999999999E-4</c:v>
                </c:pt>
                <c:pt idx="78">
                  <c:v>7.2900000000000005E-4</c:v>
                </c:pt>
                <c:pt idx="79">
                  <c:v>7.2999999999999996E-4</c:v>
                </c:pt>
                <c:pt idx="80">
                  <c:v>7.319999999999999E-4</c:v>
                </c:pt>
                <c:pt idx="81">
                  <c:v>7.3499999999999998E-4</c:v>
                </c:pt>
                <c:pt idx="82">
                  <c:v>7.3899999999999986E-4</c:v>
                </c:pt>
                <c:pt idx="83">
                  <c:v>7.3899999999999986E-4</c:v>
                </c:pt>
                <c:pt idx="84">
                  <c:v>7.3499999999999987E-4</c:v>
                </c:pt>
                <c:pt idx="85">
                  <c:v>7.3299999999999993E-4</c:v>
                </c:pt>
                <c:pt idx="86">
                  <c:v>7.3099999999999988E-4</c:v>
                </c:pt>
                <c:pt idx="87">
                  <c:v>7.2699999999999989E-4</c:v>
                </c:pt>
                <c:pt idx="88">
                  <c:v>7.2799999999999991E-4</c:v>
                </c:pt>
                <c:pt idx="89">
                  <c:v>7.2599999999999997E-4</c:v>
                </c:pt>
                <c:pt idx="90">
                  <c:v>7.27E-4</c:v>
                </c:pt>
                <c:pt idx="91">
                  <c:v>7.2400000000000003E-4</c:v>
                </c:pt>
                <c:pt idx="92">
                  <c:v>7.2300000000000001E-4</c:v>
                </c:pt>
                <c:pt idx="93">
                  <c:v>7.229999999999999E-4</c:v>
                </c:pt>
                <c:pt idx="94">
                  <c:v>7.2300000000000001E-4</c:v>
                </c:pt>
                <c:pt idx="95">
                  <c:v>7.2200000000000009E-4</c:v>
                </c:pt>
                <c:pt idx="96">
                  <c:v>7.2300000000000001E-4</c:v>
                </c:pt>
                <c:pt idx="97">
                  <c:v>7.1499999999999992E-4</c:v>
                </c:pt>
                <c:pt idx="98">
                  <c:v>7.1100000000000004E-4</c:v>
                </c:pt>
                <c:pt idx="99">
                  <c:v>7.0899999999999999E-4</c:v>
                </c:pt>
                <c:pt idx="100">
                  <c:v>7.0399999999999998E-4</c:v>
                </c:pt>
                <c:pt idx="101">
                  <c:v>7.049999999999999E-4</c:v>
                </c:pt>
                <c:pt idx="102">
                  <c:v>7.0699999999999995E-4</c:v>
                </c:pt>
                <c:pt idx="103">
                  <c:v>7.0599999999999992E-4</c:v>
                </c:pt>
                <c:pt idx="104">
                  <c:v>7.0700000000000005E-4</c:v>
                </c:pt>
                <c:pt idx="105">
                  <c:v>7.0899999999999989E-4</c:v>
                </c:pt>
                <c:pt idx="106">
                  <c:v>7.0700000000000005E-4</c:v>
                </c:pt>
                <c:pt idx="107">
                  <c:v>7.0200000000000004E-4</c:v>
                </c:pt>
                <c:pt idx="108">
                  <c:v>6.9799999999999994E-4</c:v>
                </c:pt>
                <c:pt idx="109">
                  <c:v>6.9299999999999982E-4</c:v>
                </c:pt>
                <c:pt idx="110">
                  <c:v>6.9199999999999991E-4</c:v>
                </c:pt>
                <c:pt idx="111">
                  <c:v>6.8899999999999983E-4</c:v>
                </c:pt>
                <c:pt idx="112">
                  <c:v>6.9099999999999988E-4</c:v>
                </c:pt>
                <c:pt idx="113">
                  <c:v>6.8899999999999994E-4</c:v>
                </c:pt>
                <c:pt idx="114">
                  <c:v>6.8899999999999994E-4</c:v>
                </c:pt>
                <c:pt idx="115">
                  <c:v>6.9200000000000002E-4</c:v>
                </c:pt>
                <c:pt idx="116">
                  <c:v>6.8999999999999986E-4</c:v>
                </c:pt>
                <c:pt idx="117">
                  <c:v>6.8699999999999989E-4</c:v>
                </c:pt>
                <c:pt idx="118">
                  <c:v>6.8399999999999993E-4</c:v>
                </c:pt>
                <c:pt idx="119">
                  <c:v>6.8099999999999996E-4</c:v>
                </c:pt>
                <c:pt idx="120">
                  <c:v>6.7699999999999998E-4</c:v>
                </c:pt>
                <c:pt idx="121">
                  <c:v>6.739999999999999E-4</c:v>
                </c:pt>
                <c:pt idx="122">
                  <c:v>6.7200000000000018E-4</c:v>
                </c:pt>
                <c:pt idx="123">
                  <c:v>6.730000000000002E-4</c:v>
                </c:pt>
                <c:pt idx="124">
                  <c:v>6.7000000000000013E-4</c:v>
                </c:pt>
                <c:pt idx="125">
                  <c:v>6.6599999999999993E-4</c:v>
                </c:pt>
                <c:pt idx="126">
                  <c:v>6.6199999999999994E-4</c:v>
                </c:pt>
                <c:pt idx="127">
                  <c:v>6.5700000000000003E-4</c:v>
                </c:pt>
                <c:pt idx="128">
                  <c:v>6.5200000000000002E-4</c:v>
                </c:pt>
                <c:pt idx="129">
                  <c:v>6.4499999999999996E-4</c:v>
                </c:pt>
                <c:pt idx="130">
                  <c:v>6.4099999999999986E-4</c:v>
                </c:pt>
                <c:pt idx="131">
                  <c:v>6.3999999999999994E-4</c:v>
                </c:pt>
                <c:pt idx="132">
                  <c:v>6.4300000000000002E-4</c:v>
                </c:pt>
                <c:pt idx="133">
                  <c:v>6.4499999999999996E-4</c:v>
                </c:pt>
                <c:pt idx="134">
                  <c:v>6.4700000000000001E-4</c:v>
                </c:pt>
                <c:pt idx="135">
                  <c:v>6.4999999999999986E-4</c:v>
                </c:pt>
                <c:pt idx="136">
                  <c:v>6.4899999999999995E-4</c:v>
                </c:pt>
                <c:pt idx="137">
                  <c:v>6.4899999999999995E-4</c:v>
                </c:pt>
                <c:pt idx="138">
                  <c:v>6.4199999999999999E-4</c:v>
                </c:pt>
                <c:pt idx="139">
                  <c:v>6.3600000000000006E-4</c:v>
                </c:pt>
                <c:pt idx="140">
                  <c:v>6.330000000000001E-4</c:v>
                </c:pt>
                <c:pt idx="141">
                  <c:v>6.2500000000000001E-4</c:v>
                </c:pt>
                <c:pt idx="142">
                  <c:v>6.2100000000000002E-4</c:v>
                </c:pt>
                <c:pt idx="143">
                  <c:v>6.2E-4</c:v>
                </c:pt>
                <c:pt idx="144">
                  <c:v>6.1799999999999995E-4</c:v>
                </c:pt>
                <c:pt idx="145">
                  <c:v>6.1899999999999998E-4</c:v>
                </c:pt>
                <c:pt idx="146">
                  <c:v>6.1899999999999998E-4</c:v>
                </c:pt>
                <c:pt idx="147">
                  <c:v>6.2100000000000002E-4</c:v>
                </c:pt>
                <c:pt idx="148">
                  <c:v>6.1899999999999998E-4</c:v>
                </c:pt>
                <c:pt idx="149">
                  <c:v>6.1800000000000006E-4</c:v>
                </c:pt>
                <c:pt idx="150">
                  <c:v>6.1799999999999995E-4</c:v>
                </c:pt>
                <c:pt idx="151">
                  <c:v>6.1300000000000005E-4</c:v>
                </c:pt>
                <c:pt idx="152">
                  <c:v>6.0599999999999998E-4</c:v>
                </c:pt>
                <c:pt idx="153">
                  <c:v>5.9899999999999992E-4</c:v>
                </c:pt>
                <c:pt idx="154">
                  <c:v>5.9400000000000002E-4</c:v>
                </c:pt>
                <c:pt idx="155">
                  <c:v>5.9199999999999997E-4</c:v>
                </c:pt>
                <c:pt idx="156">
                  <c:v>5.9000000000000003E-4</c:v>
                </c:pt>
                <c:pt idx="157">
                  <c:v>5.9000000000000003E-4</c:v>
                </c:pt>
                <c:pt idx="158">
                  <c:v>5.8700000000000007E-4</c:v>
                </c:pt>
                <c:pt idx="159">
                  <c:v>5.8699999999999996E-4</c:v>
                </c:pt>
                <c:pt idx="160">
                  <c:v>5.8900000000000001E-4</c:v>
                </c:pt>
                <c:pt idx="161">
                  <c:v>5.9000000000000003E-4</c:v>
                </c:pt>
                <c:pt idx="162">
                  <c:v>5.8200000000000005E-4</c:v>
                </c:pt>
                <c:pt idx="163">
                  <c:v>5.7899999999999998E-4</c:v>
                </c:pt>
                <c:pt idx="164">
                  <c:v>5.7499999999999999E-4</c:v>
                </c:pt>
                <c:pt idx="165">
                  <c:v>5.71E-4</c:v>
                </c:pt>
                <c:pt idx="166">
                  <c:v>5.6700000000000001E-4</c:v>
                </c:pt>
                <c:pt idx="167">
                  <c:v>5.6299999999999992E-4</c:v>
                </c:pt>
                <c:pt idx="168">
                  <c:v>5.579999999999999E-4</c:v>
                </c:pt>
                <c:pt idx="169">
                  <c:v>5.5699999999999999E-4</c:v>
                </c:pt>
                <c:pt idx="170">
                  <c:v>5.5599999999999996E-4</c:v>
                </c:pt>
                <c:pt idx="171">
                  <c:v>5.5699999999999999E-4</c:v>
                </c:pt>
                <c:pt idx="172">
                  <c:v>5.5199999999999997E-4</c:v>
                </c:pt>
                <c:pt idx="173">
                  <c:v>5.4600000000000004E-4</c:v>
                </c:pt>
                <c:pt idx="174">
                  <c:v>5.44E-4</c:v>
                </c:pt>
                <c:pt idx="175">
                  <c:v>5.3699999999999993E-4</c:v>
                </c:pt>
                <c:pt idx="176">
                  <c:v>5.3200000000000003E-4</c:v>
                </c:pt>
                <c:pt idx="177">
                  <c:v>5.2500000000000008E-4</c:v>
                </c:pt>
                <c:pt idx="178">
                  <c:v>5.2500000000000008E-4</c:v>
                </c:pt>
                <c:pt idx="179">
                  <c:v>5.2300000000000003E-4</c:v>
                </c:pt>
                <c:pt idx="180">
                  <c:v>5.22E-4</c:v>
                </c:pt>
                <c:pt idx="181">
                  <c:v>5.1999999999999995E-4</c:v>
                </c:pt>
                <c:pt idx="182">
                  <c:v>5.1999999999999995E-4</c:v>
                </c:pt>
                <c:pt idx="183">
                  <c:v>5.1800000000000001E-4</c:v>
                </c:pt>
                <c:pt idx="184">
                  <c:v>5.1400000000000003E-4</c:v>
                </c:pt>
                <c:pt idx="185">
                  <c:v>5.0700000000000018E-4</c:v>
                </c:pt>
                <c:pt idx="186">
                  <c:v>5.0200000000000006E-4</c:v>
                </c:pt>
                <c:pt idx="187">
                  <c:v>4.95E-4</c:v>
                </c:pt>
                <c:pt idx="188">
                  <c:v>4.909999999999999E-4</c:v>
                </c:pt>
                <c:pt idx="189">
                  <c:v>4.8999999999999998E-4</c:v>
                </c:pt>
                <c:pt idx="190">
                  <c:v>4.8800000000000004E-4</c:v>
                </c:pt>
                <c:pt idx="191">
                  <c:v>4.86E-4</c:v>
                </c:pt>
                <c:pt idx="192">
                  <c:v>4.86E-4</c:v>
                </c:pt>
                <c:pt idx="193">
                  <c:v>4.7899999999999999E-4</c:v>
                </c:pt>
                <c:pt idx="194">
                  <c:v>4.7699999999999999E-4</c:v>
                </c:pt>
                <c:pt idx="195">
                  <c:v>4.73E-4</c:v>
                </c:pt>
                <c:pt idx="196">
                  <c:v>4.6899999999999996E-4</c:v>
                </c:pt>
                <c:pt idx="197">
                  <c:v>4.6499999999999997E-4</c:v>
                </c:pt>
                <c:pt idx="198">
                  <c:v>4.6000000000000001E-4</c:v>
                </c:pt>
                <c:pt idx="199">
                  <c:v>4.5300000000000001E-4</c:v>
                </c:pt>
                <c:pt idx="200">
                  <c:v>4.4900000000000002E-4</c:v>
                </c:pt>
                <c:pt idx="201">
                  <c:v>4.4299999999999998E-4</c:v>
                </c:pt>
                <c:pt idx="202">
                  <c:v>4.3899999999999999E-4</c:v>
                </c:pt>
                <c:pt idx="203">
                  <c:v>4.3299999999999995E-4</c:v>
                </c:pt>
                <c:pt idx="204">
                  <c:v>4.3199999999999993E-4</c:v>
                </c:pt>
                <c:pt idx="205">
                  <c:v>4.2699999999999997E-4</c:v>
                </c:pt>
                <c:pt idx="206">
                  <c:v>4.2299999999999993E-4</c:v>
                </c:pt>
                <c:pt idx="207">
                  <c:v>4.1800000000000008E-4</c:v>
                </c:pt>
                <c:pt idx="208">
                  <c:v>4.1300000000000001E-4</c:v>
                </c:pt>
                <c:pt idx="209">
                  <c:v>4.0700000000000008E-4</c:v>
                </c:pt>
                <c:pt idx="210">
                  <c:v>4.0400000000000001E-4</c:v>
                </c:pt>
                <c:pt idx="211">
                  <c:v>4.0100000000000004E-4</c:v>
                </c:pt>
                <c:pt idx="212">
                  <c:v>3.9800000000000002E-4</c:v>
                </c:pt>
                <c:pt idx="213">
                  <c:v>3.9300000000000001E-4</c:v>
                </c:pt>
                <c:pt idx="214">
                  <c:v>3.8400000000000006E-4</c:v>
                </c:pt>
                <c:pt idx="215">
                  <c:v>3.7700000000000006E-4</c:v>
                </c:pt>
                <c:pt idx="216">
                  <c:v>3.7000000000000005E-4</c:v>
                </c:pt>
                <c:pt idx="217">
                  <c:v>3.6600000000000006E-4</c:v>
                </c:pt>
                <c:pt idx="218">
                  <c:v>3.6300000000000004E-4</c:v>
                </c:pt>
                <c:pt idx="219">
                  <c:v>3.6100000000000005E-4</c:v>
                </c:pt>
                <c:pt idx="220">
                  <c:v>3.6400000000000007E-4</c:v>
                </c:pt>
                <c:pt idx="221">
                  <c:v>3.6600000000000006E-4</c:v>
                </c:pt>
                <c:pt idx="222">
                  <c:v>3.6400000000000007E-4</c:v>
                </c:pt>
                <c:pt idx="223">
                  <c:v>3.6100000000000005E-4</c:v>
                </c:pt>
                <c:pt idx="224">
                  <c:v>3.5500000000000001E-4</c:v>
                </c:pt>
                <c:pt idx="225">
                  <c:v>3.4900000000000003E-4</c:v>
                </c:pt>
                <c:pt idx="226">
                  <c:v>3.4800000000000006E-4</c:v>
                </c:pt>
                <c:pt idx="227">
                  <c:v>3.4700000000000003E-4</c:v>
                </c:pt>
                <c:pt idx="228">
                  <c:v>3.4300000000000004E-4</c:v>
                </c:pt>
                <c:pt idx="229">
                  <c:v>3.4300000000000004E-4</c:v>
                </c:pt>
                <c:pt idx="230">
                  <c:v>3.4300000000000004E-4</c:v>
                </c:pt>
                <c:pt idx="231">
                  <c:v>3.4200000000000002E-4</c:v>
                </c:pt>
                <c:pt idx="232">
                  <c:v>3.39E-4</c:v>
                </c:pt>
                <c:pt idx="233">
                  <c:v>3.39E-4</c:v>
                </c:pt>
                <c:pt idx="234">
                  <c:v>3.3500000000000001E-4</c:v>
                </c:pt>
                <c:pt idx="235">
                  <c:v>3.3100000000000002E-4</c:v>
                </c:pt>
                <c:pt idx="236">
                  <c:v>3.3E-4</c:v>
                </c:pt>
                <c:pt idx="237">
                  <c:v>3.3E-4</c:v>
                </c:pt>
                <c:pt idx="238">
                  <c:v>3.2499999999999999E-4</c:v>
                </c:pt>
                <c:pt idx="239">
                  <c:v>3.2199999999999997E-4</c:v>
                </c:pt>
                <c:pt idx="240">
                  <c:v>3.1999999999999997E-4</c:v>
                </c:pt>
                <c:pt idx="241">
                  <c:v>3.1999999999999997E-4</c:v>
                </c:pt>
                <c:pt idx="242">
                  <c:v>3.1599999999999998E-4</c:v>
                </c:pt>
                <c:pt idx="243">
                  <c:v>3.1599999999999998E-4</c:v>
                </c:pt>
                <c:pt idx="244">
                  <c:v>3.1399999999999999E-4</c:v>
                </c:pt>
                <c:pt idx="245">
                  <c:v>3.1199999999999999E-4</c:v>
                </c:pt>
                <c:pt idx="246">
                  <c:v>3.1E-4</c:v>
                </c:pt>
                <c:pt idx="247">
                  <c:v>3.1199999999999999E-4</c:v>
                </c:pt>
                <c:pt idx="248">
                  <c:v>3.0599999999999996E-4</c:v>
                </c:pt>
                <c:pt idx="249">
                  <c:v>3.0199999999999997E-4</c:v>
                </c:pt>
                <c:pt idx="250">
                  <c:v>2.9899999999999995E-4</c:v>
                </c:pt>
                <c:pt idx="251">
                  <c:v>2.9799999999999998E-4</c:v>
                </c:pt>
                <c:pt idx="252">
                  <c:v>2.9699999999999996E-4</c:v>
                </c:pt>
                <c:pt idx="253">
                  <c:v>2.9399999999999994E-4</c:v>
                </c:pt>
                <c:pt idx="254">
                  <c:v>2.9399999999999994E-4</c:v>
                </c:pt>
                <c:pt idx="255">
                  <c:v>2.9299999999999997E-4</c:v>
                </c:pt>
                <c:pt idx="256">
                  <c:v>2.9299999999999997E-4</c:v>
                </c:pt>
                <c:pt idx="257">
                  <c:v>2.9099999999999992E-4</c:v>
                </c:pt>
                <c:pt idx="258">
                  <c:v>2.8899999999999992E-4</c:v>
                </c:pt>
                <c:pt idx="259">
                  <c:v>2.8599999999999996E-4</c:v>
                </c:pt>
                <c:pt idx="260">
                  <c:v>2.8499999999999999E-4</c:v>
                </c:pt>
                <c:pt idx="261">
                  <c:v>2.8699999999999998E-4</c:v>
                </c:pt>
                <c:pt idx="262">
                  <c:v>2.8399999999999991E-4</c:v>
                </c:pt>
                <c:pt idx="263">
                  <c:v>2.81E-4</c:v>
                </c:pt>
                <c:pt idx="264">
                  <c:v>2.7799999999999998E-4</c:v>
                </c:pt>
                <c:pt idx="265">
                  <c:v>2.7499999999999996E-4</c:v>
                </c:pt>
                <c:pt idx="266">
                  <c:v>2.7399999999999999E-4</c:v>
                </c:pt>
                <c:pt idx="267">
                  <c:v>2.6999999999999995E-4</c:v>
                </c:pt>
                <c:pt idx="268">
                  <c:v>2.6699999999999998E-4</c:v>
                </c:pt>
                <c:pt idx="269">
                  <c:v>2.6599999999999996E-4</c:v>
                </c:pt>
                <c:pt idx="270">
                  <c:v>2.6199999999999997E-4</c:v>
                </c:pt>
                <c:pt idx="271">
                  <c:v>2.5799999999999998E-4</c:v>
                </c:pt>
                <c:pt idx="272">
                  <c:v>2.5799999999999998E-4</c:v>
                </c:pt>
                <c:pt idx="273">
                  <c:v>2.5399999999999999E-4</c:v>
                </c:pt>
                <c:pt idx="274">
                  <c:v>2.5099999999999998E-4</c:v>
                </c:pt>
                <c:pt idx="275">
                  <c:v>2.5199999999999995E-4</c:v>
                </c:pt>
                <c:pt idx="276">
                  <c:v>2.5300000000000002E-4</c:v>
                </c:pt>
                <c:pt idx="277">
                  <c:v>2.5399999999999999E-4</c:v>
                </c:pt>
                <c:pt idx="278">
                  <c:v>2.5000000000000006E-4</c:v>
                </c:pt>
                <c:pt idx="279">
                  <c:v>2.4600000000000002E-4</c:v>
                </c:pt>
                <c:pt idx="280">
                  <c:v>2.4300000000000002E-4</c:v>
                </c:pt>
                <c:pt idx="281">
                  <c:v>2.3600000000000002E-4</c:v>
                </c:pt>
                <c:pt idx="282">
                  <c:v>2.34E-4</c:v>
                </c:pt>
                <c:pt idx="283">
                  <c:v>2.31E-4</c:v>
                </c:pt>
                <c:pt idx="284">
                  <c:v>2.2699999999999999E-4</c:v>
                </c:pt>
                <c:pt idx="285">
                  <c:v>2.2700000000000004E-4</c:v>
                </c:pt>
                <c:pt idx="286">
                  <c:v>2.31E-4</c:v>
                </c:pt>
                <c:pt idx="287">
                  <c:v>2.2699999999999999E-4</c:v>
                </c:pt>
                <c:pt idx="288">
                  <c:v>2.2299999999999997E-4</c:v>
                </c:pt>
                <c:pt idx="289">
                  <c:v>2.1599999999999996E-4</c:v>
                </c:pt>
                <c:pt idx="290">
                  <c:v>2.13E-4</c:v>
                </c:pt>
                <c:pt idx="291">
                  <c:v>2.0900000000000004E-4</c:v>
                </c:pt>
                <c:pt idx="292">
                  <c:v>2.0600000000000002E-4</c:v>
                </c:pt>
                <c:pt idx="293">
                  <c:v>2.0400000000000005E-4</c:v>
                </c:pt>
                <c:pt idx="294">
                  <c:v>2.0100000000000006E-4</c:v>
                </c:pt>
                <c:pt idx="295">
                  <c:v>1.9500000000000002E-4</c:v>
                </c:pt>
                <c:pt idx="296">
                  <c:v>1.9600000000000005E-4</c:v>
                </c:pt>
                <c:pt idx="297">
                  <c:v>1.9300000000000003E-4</c:v>
                </c:pt>
                <c:pt idx="298">
                  <c:v>1.8900000000000004E-4</c:v>
                </c:pt>
                <c:pt idx="299">
                  <c:v>1.8100000000000001E-4</c:v>
                </c:pt>
                <c:pt idx="300">
                  <c:v>1.8100000000000001E-4</c:v>
                </c:pt>
                <c:pt idx="301">
                  <c:v>1.7800000000000004E-4</c:v>
                </c:pt>
                <c:pt idx="302">
                  <c:v>1.7600000000000002E-4</c:v>
                </c:pt>
                <c:pt idx="303">
                  <c:v>1.6900000000000002E-4</c:v>
                </c:pt>
                <c:pt idx="304">
                  <c:v>1.66E-4</c:v>
                </c:pt>
                <c:pt idx="305">
                  <c:v>1.65E-4</c:v>
                </c:pt>
                <c:pt idx="306">
                  <c:v>1.63E-4</c:v>
                </c:pt>
                <c:pt idx="307">
                  <c:v>1.64E-4</c:v>
                </c:pt>
                <c:pt idx="308">
                  <c:v>1.64E-4</c:v>
                </c:pt>
                <c:pt idx="309">
                  <c:v>1.65E-4</c:v>
                </c:pt>
                <c:pt idx="310">
                  <c:v>1.6199999999999998E-4</c:v>
                </c:pt>
                <c:pt idx="311">
                  <c:v>1.5799999999999999E-4</c:v>
                </c:pt>
                <c:pt idx="312">
                  <c:v>1.5699999999999999E-4</c:v>
                </c:pt>
                <c:pt idx="313">
                  <c:v>1.5199999999999998E-4</c:v>
                </c:pt>
                <c:pt idx="314">
                  <c:v>1.47E-4</c:v>
                </c:pt>
                <c:pt idx="315">
                  <c:v>1.4099999999999998E-4</c:v>
                </c:pt>
                <c:pt idx="316">
                  <c:v>1.3799999999999997E-4</c:v>
                </c:pt>
                <c:pt idx="317">
                  <c:v>1.2799999999999999E-4</c:v>
                </c:pt>
                <c:pt idx="318">
                  <c:v>1.22E-4</c:v>
                </c:pt>
                <c:pt idx="319">
                  <c:v>1.16E-4</c:v>
                </c:pt>
                <c:pt idx="320">
                  <c:v>1.1199999999999998E-4</c:v>
                </c:pt>
                <c:pt idx="321">
                  <c:v>1.1199999999999998E-4</c:v>
                </c:pt>
                <c:pt idx="322">
                  <c:v>1.0700000000000003E-4</c:v>
                </c:pt>
                <c:pt idx="323">
                  <c:v>1.0200000000000003E-4</c:v>
                </c:pt>
                <c:pt idx="324">
                  <c:v>1.0300000000000001E-4</c:v>
                </c:pt>
                <c:pt idx="325">
                  <c:v>9.7000000000000013E-5</c:v>
                </c:pt>
                <c:pt idx="326">
                  <c:v>9.1000000000000016E-5</c:v>
                </c:pt>
                <c:pt idx="327">
                  <c:v>8.6000000000000003E-5</c:v>
                </c:pt>
                <c:pt idx="328">
                  <c:v>8.099999999999999E-5</c:v>
                </c:pt>
                <c:pt idx="329">
                  <c:v>7.7999999999999999E-5</c:v>
                </c:pt>
                <c:pt idx="330">
                  <c:v>7.3999999999999983E-5</c:v>
                </c:pt>
                <c:pt idx="331">
                  <c:v>7.0999999999999991E-5</c:v>
                </c:pt>
                <c:pt idx="332">
                  <c:v>6.5999999999999992E-5</c:v>
                </c:pt>
                <c:pt idx="333">
                  <c:v>5.700000000000001E-5</c:v>
                </c:pt>
                <c:pt idx="334">
                  <c:v>5.0000000000000002E-5</c:v>
                </c:pt>
                <c:pt idx="335">
                  <c:v>4.500000000000001E-5</c:v>
                </c:pt>
                <c:pt idx="336">
                  <c:v>3.6000000000000001E-5</c:v>
                </c:pt>
                <c:pt idx="337">
                  <c:v>2.9E-5</c:v>
                </c:pt>
                <c:pt idx="338">
                  <c:v>2.6000000000000002E-5</c:v>
                </c:pt>
                <c:pt idx="339">
                  <c:v>2.3E-5</c:v>
                </c:pt>
                <c:pt idx="340">
                  <c:v>2.3E-5</c:v>
                </c:pt>
                <c:pt idx="341">
                  <c:v>2.1999999999999999E-5</c:v>
                </c:pt>
                <c:pt idx="342">
                  <c:v>2.1000000000000002E-5</c:v>
                </c:pt>
                <c:pt idx="343">
                  <c:v>1.9000000000000001E-5</c:v>
                </c:pt>
                <c:pt idx="344">
                  <c:v>1.8E-5</c:v>
                </c:pt>
                <c:pt idx="345">
                  <c:v>1.8E-5</c:v>
                </c:pt>
                <c:pt idx="346">
                  <c:v>1.7E-5</c:v>
                </c:pt>
                <c:pt idx="347">
                  <c:v>1.6000000000000003E-5</c:v>
                </c:pt>
                <c:pt idx="348">
                  <c:v>1.2E-5</c:v>
                </c:pt>
                <c:pt idx="349">
                  <c:v>1.1E-5</c:v>
                </c:pt>
                <c:pt idx="350">
                  <c:v>9.0000000000000002E-6</c:v>
                </c:pt>
                <c:pt idx="351">
                  <c:v>8.0000000000000013E-6</c:v>
                </c:pt>
                <c:pt idx="352">
                  <c:v>7.0000000000000007E-6</c:v>
                </c:pt>
                <c:pt idx="353">
                  <c:v>6.000000000000001E-6</c:v>
                </c:pt>
                <c:pt idx="354">
                  <c:v>-1.0000000000000002E-6</c:v>
                </c:pt>
                <c:pt idx="355">
                  <c:v>-2.0000000000000003E-6</c:v>
                </c:pt>
                <c:pt idx="356">
                  <c:v>-7.0000000000000007E-6</c:v>
                </c:pt>
                <c:pt idx="357">
                  <c:v>-1.3000000000000001E-5</c:v>
                </c:pt>
                <c:pt idx="358">
                  <c:v>-1.8E-5</c:v>
                </c:pt>
                <c:pt idx="359">
                  <c:v>-2.4000000000000001E-5</c:v>
                </c:pt>
                <c:pt idx="360">
                  <c:v>-2.1000000000000002E-5</c:v>
                </c:pt>
                <c:pt idx="361">
                  <c:v>-2.3E-5</c:v>
                </c:pt>
                <c:pt idx="362">
                  <c:v>-1.7E-5</c:v>
                </c:pt>
                <c:pt idx="363">
                  <c:v>-1.8E-5</c:v>
                </c:pt>
                <c:pt idx="364">
                  <c:v>-1.8E-5</c:v>
                </c:pt>
                <c:pt idx="365">
                  <c:v>-1.9000000000000001E-5</c:v>
                </c:pt>
                <c:pt idx="366">
                  <c:v>-1.9000000000000001E-5</c:v>
                </c:pt>
                <c:pt idx="367">
                  <c:v>-1.9000000000000001E-5</c:v>
                </c:pt>
                <c:pt idx="368">
                  <c:v>-2.0000000000000002E-5</c:v>
                </c:pt>
                <c:pt idx="369">
                  <c:v>-2.1000000000000002E-5</c:v>
                </c:pt>
                <c:pt idx="370">
                  <c:v>-2.3E-5</c:v>
                </c:pt>
                <c:pt idx="371">
                  <c:v>-2.1999999999999999E-5</c:v>
                </c:pt>
                <c:pt idx="372">
                  <c:v>-2.4000000000000001E-5</c:v>
                </c:pt>
                <c:pt idx="373">
                  <c:v>-2.4000000000000001E-5</c:v>
                </c:pt>
                <c:pt idx="374">
                  <c:v>-2.3E-5</c:v>
                </c:pt>
                <c:pt idx="375">
                  <c:v>-2.1999999999999999E-5</c:v>
                </c:pt>
                <c:pt idx="376">
                  <c:v>-2.3E-5</c:v>
                </c:pt>
                <c:pt idx="377">
                  <c:v>-2.6999999999999999E-5</c:v>
                </c:pt>
                <c:pt idx="378">
                  <c:v>-2.8000000000000003E-5</c:v>
                </c:pt>
                <c:pt idx="379">
                  <c:v>-3.2000000000000005E-5</c:v>
                </c:pt>
                <c:pt idx="380">
                  <c:v>-3.500000000000001E-5</c:v>
                </c:pt>
                <c:pt idx="381">
                  <c:v>-3.500000000000001E-5</c:v>
                </c:pt>
                <c:pt idx="382">
                  <c:v>-3.6000000000000008E-5</c:v>
                </c:pt>
                <c:pt idx="383">
                  <c:v>-3.7000000000000005E-5</c:v>
                </c:pt>
                <c:pt idx="384">
                  <c:v>-3.2000000000000005E-5</c:v>
                </c:pt>
                <c:pt idx="385">
                  <c:v>-2.9E-5</c:v>
                </c:pt>
                <c:pt idx="386">
                  <c:v>-2.8000000000000003E-5</c:v>
                </c:pt>
                <c:pt idx="387">
                  <c:v>-3.0000000000000004E-5</c:v>
                </c:pt>
                <c:pt idx="388">
                  <c:v>-2.8000000000000003E-5</c:v>
                </c:pt>
                <c:pt idx="389">
                  <c:v>-2.5000000000000001E-5</c:v>
                </c:pt>
                <c:pt idx="390">
                  <c:v>-2.8000000000000003E-5</c:v>
                </c:pt>
                <c:pt idx="391">
                  <c:v>-3.1000000000000001E-5</c:v>
                </c:pt>
                <c:pt idx="392">
                  <c:v>-3.7000000000000012E-5</c:v>
                </c:pt>
                <c:pt idx="393">
                  <c:v>-4.3000000000000008E-5</c:v>
                </c:pt>
                <c:pt idx="394">
                  <c:v>-4.3000000000000008E-5</c:v>
                </c:pt>
                <c:pt idx="395">
                  <c:v>-4.3999999999999999E-5</c:v>
                </c:pt>
                <c:pt idx="396">
                  <c:v>-4.6E-5</c:v>
                </c:pt>
                <c:pt idx="397">
                  <c:v>-4.3000000000000002E-5</c:v>
                </c:pt>
                <c:pt idx="398">
                  <c:v>-3.7000000000000005E-5</c:v>
                </c:pt>
                <c:pt idx="399">
                  <c:v>-4.4000000000000006E-5</c:v>
                </c:pt>
                <c:pt idx="400">
                  <c:v>-4.7000000000000004E-5</c:v>
                </c:pt>
                <c:pt idx="401">
                  <c:v>-4.1000000000000007E-5</c:v>
                </c:pt>
                <c:pt idx="402">
                  <c:v>-2.5000000000000001E-5</c:v>
                </c:pt>
                <c:pt idx="403">
                  <c:v>5.0000000000000004E-6</c:v>
                </c:pt>
                <c:pt idx="404">
                  <c:v>3.4E-5</c:v>
                </c:pt>
                <c:pt idx="405">
                  <c:v>6.6000000000000005E-5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924464"/>
        <c:axId val="414926640"/>
      </c:scatterChart>
      <c:valAx>
        <c:axId val="414924464"/>
        <c:scaling>
          <c:logBase val="10"/>
          <c:orientation val="minMax"/>
          <c:max val="100000"/>
          <c:min val="1"/>
        </c:scaling>
        <c:delete val="0"/>
        <c:axPos val="b"/>
        <c:majorGridlines>
          <c:spPr>
            <a:ln w="5763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Wavenumber [cm-1]</a:t>
                </a:r>
              </a:p>
            </c:rich>
          </c:tx>
          <c:layout>
            <c:manualLayout>
              <c:xMode val="edge"/>
              <c:yMode val="edge"/>
              <c:x val="0.43127962085308058"/>
              <c:y val="0.91823899371069184"/>
            </c:manualLayout>
          </c:layout>
          <c:overlay val="0"/>
          <c:spPr>
            <a:noFill/>
            <a:ln w="1152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44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414926640"/>
        <c:crossesAt val="1.0000000000000001E-5"/>
        <c:crossBetween val="midCat"/>
      </c:valAx>
      <c:valAx>
        <c:axId val="414926640"/>
        <c:scaling>
          <c:logBase val="10"/>
          <c:orientation val="minMax"/>
          <c:max val="1"/>
          <c:min val="1.0000000000000001E-5"/>
        </c:scaling>
        <c:delete val="0"/>
        <c:axPos val="l"/>
        <c:majorGridlines>
          <c:spPr>
            <a:ln w="5763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Transmission</a:t>
                </a:r>
              </a:p>
            </c:rich>
          </c:tx>
          <c:layout>
            <c:manualLayout>
              <c:xMode val="edge"/>
              <c:yMode val="edge"/>
              <c:x val="3.7959672580388452E-2"/>
              <c:y val="4.5812306931486128E-2"/>
            </c:manualLayout>
          </c:layout>
          <c:overlay val="0"/>
          <c:spPr>
            <a:noFill/>
            <a:ln w="1152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44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414924464"/>
        <c:crosses val="autoZero"/>
        <c:crossBetween val="midCat"/>
      </c:valAx>
      <c:spPr>
        <a:noFill/>
        <a:ln w="5763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27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14621029162887"/>
          <c:y val="3.0162138293485283E-2"/>
          <c:w val="0.82878580771462973"/>
          <c:h val="0.83489042512901968"/>
        </c:manualLayout>
      </c:layout>
      <c:scatterChart>
        <c:scatterStyle val="lineMarker"/>
        <c:varyColors val="0"/>
        <c:ser>
          <c:idx val="10"/>
          <c:order val="0"/>
          <c:tx>
            <c:strRef>
              <c:f>'Cam Stack data'!$B$1</c:f>
              <c:strCache>
                <c:ptCount val="1"/>
                <c:pt idx="0">
                  <c:v>K2054-91 + K2083-48 +  K2050-100 + K2051-150 blockers</c:v>
                </c:pt>
              </c:strCache>
            </c:strRef>
          </c:tx>
          <c:spPr>
            <a:ln w="2857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'Cam Stack data'!$A$50:$A$2383</c:f>
              <c:numCache>
                <c:formatCode>General</c:formatCode>
                <c:ptCount val="2334"/>
                <c:pt idx="0">
                  <c:v>32.258058000000005</c:v>
                </c:pt>
                <c:pt idx="1">
                  <c:v>32.510074000000003</c:v>
                </c:pt>
                <c:pt idx="2">
                  <c:v>32.762090000000001</c:v>
                </c:pt>
                <c:pt idx="3">
                  <c:v>33.014105999999998</c:v>
                </c:pt>
                <c:pt idx="4">
                  <c:v>33.266122000000003</c:v>
                </c:pt>
                <c:pt idx="5">
                  <c:v>33.518138</c:v>
                </c:pt>
                <c:pt idx="6">
                  <c:v>33.770154000000005</c:v>
                </c:pt>
                <c:pt idx="7">
                  <c:v>34.022170000000003</c:v>
                </c:pt>
                <c:pt idx="8">
                  <c:v>34.274186</c:v>
                </c:pt>
                <c:pt idx="9">
                  <c:v>34.526201999999998</c:v>
                </c:pt>
                <c:pt idx="10">
                  <c:v>34.778218000000003</c:v>
                </c:pt>
                <c:pt idx="11">
                  <c:v>35.030234</c:v>
                </c:pt>
                <c:pt idx="12">
                  <c:v>35.282250000000005</c:v>
                </c:pt>
                <c:pt idx="13">
                  <c:v>35.534266000000002</c:v>
                </c:pt>
                <c:pt idx="14">
                  <c:v>35.786282</c:v>
                </c:pt>
                <c:pt idx="15">
                  <c:v>36.038298000000005</c:v>
                </c:pt>
                <c:pt idx="16">
                  <c:v>36.290314000000002</c:v>
                </c:pt>
                <c:pt idx="17">
                  <c:v>36.542330000000007</c:v>
                </c:pt>
                <c:pt idx="18">
                  <c:v>36.794346000000004</c:v>
                </c:pt>
                <c:pt idx="19">
                  <c:v>37.046362000000002</c:v>
                </c:pt>
                <c:pt idx="20">
                  <c:v>37.298378</c:v>
                </c:pt>
                <c:pt idx="21">
                  <c:v>37.550393999999997</c:v>
                </c:pt>
                <c:pt idx="22">
                  <c:v>37.802410000000002</c:v>
                </c:pt>
                <c:pt idx="23">
                  <c:v>38.054426000000007</c:v>
                </c:pt>
                <c:pt idx="24">
                  <c:v>38.306442000000004</c:v>
                </c:pt>
                <c:pt idx="25">
                  <c:v>38.558458000000002</c:v>
                </c:pt>
                <c:pt idx="26">
                  <c:v>38.810473999999999</c:v>
                </c:pt>
                <c:pt idx="27">
                  <c:v>39.062490000000004</c:v>
                </c:pt>
                <c:pt idx="28">
                  <c:v>39.314506000000002</c:v>
                </c:pt>
                <c:pt idx="29">
                  <c:v>39.566522000000006</c:v>
                </c:pt>
                <c:pt idx="30">
                  <c:v>39.818538000000004</c:v>
                </c:pt>
                <c:pt idx="31">
                  <c:v>40.070554000000001</c:v>
                </c:pt>
                <c:pt idx="32">
                  <c:v>40.322569999999999</c:v>
                </c:pt>
                <c:pt idx="33">
                  <c:v>40.574586000000004</c:v>
                </c:pt>
                <c:pt idx="34">
                  <c:v>40.826602000000001</c:v>
                </c:pt>
                <c:pt idx="35">
                  <c:v>41.078618000000006</c:v>
                </c:pt>
                <c:pt idx="36">
                  <c:v>41.330634000000003</c:v>
                </c:pt>
                <c:pt idx="37">
                  <c:v>41.582650000000001</c:v>
                </c:pt>
                <c:pt idx="38">
                  <c:v>41.834665999999999</c:v>
                </c:pt>
                <c:pt idx="39">
                  <c:v>42.086682000000003</c:v>
                </c:pt>
                <c:pt idx="40">
                  <c:v>42.338698000000001</c:v>
                </c:pt>
                <c:pt idx="41">
                  <c:v>42.590714000000006</c:v>
                </c:pt>
                <c:pt idx="42">
                  <c:v>42.842730000000003</c:v>
                </c:pt>
                <c:pt idx="43">
                  <c:v>43.094746000000001</c:v>
                </c:pt>
                <c:pt idx="44">
                  <c:v>43.346761999999998</c:v>
                </c:pt>
                <c:pt idx="45">
                  <c:v>43.598778000000003</c:v>
                </c:pt>
                <c:pt idx="46">
                  <c:v>43.850794000000008</c:v>
                </c:pt>
                <c:pt idx="47">
                  <c:v>44.102810000000005</c:v>
                </c:pt>
                <c:pt idx="48">
                  <c:v>44.354826000000003</c:v>
                </c:pt>
                <c:pt idx="49">
                  <c:v>44.606842</c:v>
                </c:pt>
                <c:pt idx="50">
                  <c:v>44.858857999999998</c:v>
                </c:pt>
                <c:pt idx="51">
                  <c:v>45.110874000000003</c:v>
                </c:pt>
                <c:pt idx="52">
                  <c:v>45.362890000000007</c:v>
                </c:pt>
                <c:pt idx="53">
                  <c:v>45.614906000000005</c:v>
                </c:pt>
                <c:pt idx="54">
                  <c:v>45.866922000000002</c:v>
                </c:pt>
                <c:pt idx="55">
                  <c:v>46.118938</c:v>
                </c:pt>
                <c:pt idx="56">
                  <c:v>46.370954000000005</c:v>
                </c:pt>
                <c:pt idx="57">
                  <c:v>46.622970000000002</c:v>
                </c:pt>
                <c:pt idx="58">
                  <c:v>46.874986000000007</c:v>
                </c:pt>
                <c:pt idx="59">
                  <c:v>47.127002000000005</c:v>
                </c:pt>
                <c:pt idx="60">
                  <c:v>47.379018000000002</c:v>
                </c:pt>
                <c:pt idx="61">
                  <c:v>47.631034</c:v>
                </c:pt>
                <c:pt idx="62">
                  <c:v>47.883050000000004</c:v>
                </c:pt>
                <c:pt idx="63">
                  <c:v>48.135066000000002</c:v>
                </c:pt>
                <c:pt idx="64">
                  <c:v>48.387082000000007</c:v>
                </c:pt>
                <c:pt idx="65">
                  <c:v>48.639098000000004</c:v>
                </c:pt>
                <c:pt idx="66">
                  <c:v>48.891114000000002</c:v>
                </c:pt>
                <c:pt idx="67">
                  <c:v>49.143129999999999</c:v>
                </c:pt>
                <c:pt idx="68">
                  <c:v>49.395146000000004</c:v>
                </c:pt>
                <c:pt idx="69">
                  <c:v>49.647162000000002</c:v>
                </c:pt>
                <c:pt idx="70">
                  <c:v>49.899178000000006</c:v>
                </c:pt>
                <c:pt idx="71">
                  <c:v>50.151194000000004</c:v>
                </c:pt>
                <c:pt idx="72">
                  <c:v>50.403210000000001</c:v>
                </c:pt>
                <c:pt idx="73">
                  <c:v>50.655225999999999</c:v>
                </c:pt>
                <c:pt idx="74">
                  <c:v>50.907242000000004</c:v>
                </c:pt>
                <c:pt idx="75">
                  <c:v>51.159258000000008</c:v>
                </c:pt>
                <c:pt idx="76">
                  <c:v>51.411274000000006</c:v>
                </c:pt>
                <c:pt idx="77">
                  <c:v>51.663290000000003</c:v>
                </c:pt>
                <c:pt idx="78">
                  <c:v>51.915306000000001</c:v>
                </c:pt>
                <c:pt idx="79">
                  <c:v>52.167322000000006</c:v>
                </c:pt>
                <c:pt idx="80">
                  <c:v>52.419338000000003</c:v>
                </c:pt>
                <c:pt idx="81">
                  <c:v>52.671354000000001</c:v>
                </c:pt>
                <c:pt idx="82">
                  <c:v>52.923370000000006</c:v>
                </c:pt>
                <c:pt idx="83">
                  <c:v>53.175386000000003</c:v>
                </c:pt>
                <c:pt idx="84">
                  <c:v>53.427402000000001</c:v>
                </c:pt>
                <c:pt idx="85">
                  <c:v>53.679418000000005</c:v>
                </c:pt>
                <c:pt idx="86">
                  <c:v>53.931434000000003</c:v>
                </c:pt>
                <c:pt idx="87">
                  <c:v>54.183450000000001</c:v>
                </c:pt>
                <c:pt idx="88">
                  <c:v>54.435466000000005</c:v>
                </c:pt>
                <c:pt idx="89">
                  <c:v>54.687482000000003</c:v>
                </c:pt>
                <c:pt idx="90">
                  <c:v>54.939498</c:v>
                </c:pt>
                <c:pt idx="91">
                  <c:v>55.191514000000005</c:v>
                </c:pt>
                <c:pt idx="92">
                  <c:v>55.443530000000003</c:v>
                </c:pt>
                <c:pt idx="93">
                  <c:v>55.695546</c:v>
                </c:pt>
                <c:pt idx="94">
                  <c:v>55.947562000000005</c:v>
                </c:pt>
                <c:pt idx="95">
                  <c:v>56.199578000000002</c:v>
                </c:pt>
                <c:pt idx="96">
                  <c:v>56.451594000000007</c:v>
                </c:pt>
                <c:pt idx="97">
                  <c:v>56.703610000000005</c:v>
                </c:pt>
                <c:pt idx="98">
                  <c:v>56.955626000000002</c:v>
                </c:pt>
                <c:pt idx="99">
                  <c:v>57.207642000000007</c:v>
                </c:pt>
                <c:pt idx="100">
                  <c:v>57.459658000000005</c:v>
                </c:pt>
                <c:pt idx="101">
                  <c:v>57.711674000000002</c:v>
                </c:pt>
                <c:pt idx="102">
                  <c:v>57.963690000000007</c:v>
                </c:pt>
                <c:pt idx="103">
                  <c:v>58.215706000000004</c:v>
                </c:pt>
                <c:pt idx="104">
                  <c:v>58.467722000000002</c:v>
                </c:pt>
                <c:pt idx="105">
                  <c:v>58.719738000000007</c:v>
                </c:pt>
                <c:pt idx="106">
                  <c:v>58.971754000000004</c:v>
                </c:pt>
                <c:pt idx="107">
                  <c:v>59.223770000000002</c:v>
                </c:pt>
                <c:pt idx="108">
                  <c:v>59.475786000000006</c:v>
                </c:pt>
                <c:pt idx="109">
                  <c:v>59.727802000000004</c:v>
                </c:pt>
                <c:pt idx="110">
                  <c:v>59.979818000000002</c:v>
                </c:pt>
                <c:pt idx="111">
                  <c:v>60.231834000000006</c:v>
                </c:pt>
                <c:pt idx="112">
                  <c:v>60.483850000000004</c:v>
                </c:pt>
                <c:pt idx="113">
                  <c:v>60.735866000000001</c:v>
                </c:pt>
                <c:pt idx="114">
                  <c:v>60.987882000000006</c:v>
                </c:pt>
                <c:pt idx="115">
                  <c:v>61.239898000000004</c:v>
                </c:pt>
                <c:pt idx="116">
                  <c:v>61.491914000000001</c:v>
                </c:pt>
                <c:pt idx="117">
                  <c:v>61.743930000000006</c:v>
                </c:pt>
                <c:pt idx="118">
                  <c:v>61.995946000000004</c:v>
                </c:pt>
                <c:pt idx="119">
                  <c:v>62.247962000000001</c:v>
                </c:pt>
                <c:pt idx="120">
                  <c:v>62.499978000000006</c:v>
                </c:pt>
                <c:pt idx="121">
                  <c:v>62.751994000000003</c:v>
                </c:pt>
                <c:pt idx="122">
                  <c:v>63.004010000000001</c:v>
                </c:pt>
                <c:pt idx="123">
                  <c:v>63.256026000000006</c:v>
                </c:pt>
                <c:pt idx="124">
                  <c:v>63.508042000000003</c:v>
                </c:pt>
                <c:pt idx="125">
                  <c:v>63.760058000000001</c:v>
                </c:pt>
                <c:pt idx="126">
                  <c:v>64.012074000000013</c:v>
                </c:pt>
                <c:pt idx="127">
                  <c:v>64.26409000000001</c:v>
                </c:pt>
                <c:pt idx="128">
                  <c:v>64.516106000000008</c:v>
                </c:pt>
                <c:pt idx="129">
                  <c:v>64.768122000000005</c:v>
                </c:pt>
                <c:pt idx="130">
                  <c:v>65.020138000000003</c:v>
                </c:pt>
                <c:pt idx="131">
                  <c:v>65.272154</c:v>
                </c:pt>
                <c:pt idx="132">
                  <c:v>65.524169999999998</c:v>
                </c:pt>
                <c:pt idx="133">
                  <c:v>65.776185999999996</c:v>
                </c:pt>
                <c:pt idx="134">
                  <c:v>66.028202000000007</c:v>
                </c:pt>
                <c:pt idx="135">
                  <c:v>66.280218000000005</c:v>
                </c:pt>
                <c:pt idx="136">
                  <c:v>66.532234000000003</c:v>
                </c:pt>
                <c:pt idx="137">
                  <c:v>66.784250000000014</c:v>
                </c:pt>
                <c:pt idx="138">
                  <c:v>67.036266000000012</c:v>
                </c:pt>
                <c:pt idx="139">
                  <c:v>67.288282000000009</c:v>
                </c:pt>
                <c:pt idx="140">
                  <c:v>67.540298000000007</c:v>
                </c:pt>
                <c:pt idx="141">
                  <c:v>67.792314000000005</c:v>
                </c:pt>
                <c:pt idx="142">
                  <c:v>68.044330000000002</c:v>
                </c:pt>
                <c:pt idx="143">
                  <c:v>68.296346</c:v>
                </c:pt>
                <c:pt idx="144">
                  <c:v>68.548361999999997</c:v>
                </c:pt>
                <c:pt idx="145">
                  <c:v>68.800377999999995</c:v>
                </c:pt>
                <c:pt idx="146">
                  <c:v>69.052394000000007</c:v>
                </c:pt>
                <c:pt idx="147">
                  <c:v>69.304410000000004</c:v>
                </c:pt>
                <c:pt idx="148">
                  <c:v>69.556426000000002</c:v>
                </c:pt>
                <c:pt idx="149">
                  <c:v>69.808442000000014</c:v>
                </c:pt>
                <c:pt idx="150">
                  <c:v>70.060458000000011</c:v>
                </c:pt>
                <c:pt idx="151">
                  <c:v>70.312474000000009</c:v>
                </c:pt>
                <c:pt idx="152">
                  <c:v>70.564490000000006</c:v>
                </c:pt>
                <c:pt idx="153">
                  <c:v>70.816506000000004</c:v>
                </c:pt>
                <c:pt idx="154">
                  <c:v>71.068522000000002</c:v>
                </c:pt>
                <c:pt idx="155">
                  <c:v>71.320537999999999</c:v>
                </c:pt>
                <c:pt idx="156">
                  <c:v>71.572553999999997</c:v>
                </c:pt>
                <c:pt idx="157">
                  <c:v>71.824569999999994</c:v>
                </c:pt>
                <c:pt idx="158">
                  <c:v>72.076586000000006</c:v>
                </c:pt>
                <c:pt idx="159">
                  <c:v>72.328602000000004</c:v>
                </c:pt>
                <c:pt idx="160">
                  <c:v>72.580618000000015</c:v>
                </c:pt>
                <c:pt idx="161">
                  <c:v>72.832634000000013</c:v>
                </c:pt>
                <c:pt idx="162">
                  <c:v>73.084650000000011</c:v>
                </c:pt>
                <c:pt idx="163">
                  <c:v>73.336666000000008</c:v>
                </c:pt>
                <c:pt idx="164">
                  <c:v>73.588682000000006</c:v>
                </c:pt>
                <c:pt idx="165">
                  <c:v>73.840698000000003</c:v>
                </c:pt>
                <c:pt idx="166">
                  <c:v>74.092714000000001</c:v>
                </c:pt>
                <c:pt idx="167">
                  <c:v>74.344729999999998</c:v>
                </c:pt>
                <c:pt idx="168">
                  <c:v>74.596745999999996</c:v>
                </c:pt>
                <c:pt idx="169">
                  <c:v>74.848762000000008</c:v>
                </c:pt>
                <c:pt idx="170">
                  <c:v>75.100778000000005</c:v>
                </c:pt>
                <c:pt idx="171">
                  <c:v>75.352794000000003</c:v>
                </c:pt>
                <c:pt idx="172">
                  <c:v>75.604810000000015</c:v>
                </c:pt>
                <c:pt idx="173">
                  <c:v>75.856826000000012</c:v>
                </c:pt>
                <c:pt idx="174">
                  <c:v>76.10884200000001</c:v>
                </c:pt>
                <c:pt idx="175">
                  <c:v>76.360858000000007</c:v>
                </c:pt>
                <c:pt idx="176">
                  <c:v>76.612874000000005</c:v>
                </c:pt>
                <c:pt idx="177">
                  <c:v>76.864890000000003</c:v>
                </c:pt>
                <c:pt idx="178">
                  <c:v>77.116906</c:v>
                </c:pt>
                <c:pt idx="179">
                  <c:v>77.368921999999998</c:v>
                </c:pt>
                <c:pt idx="180">
                  <c:v>77.620937999999995</c:v>
                </c:pt>
                <c:pt idx="181">
                  <c:v>77.872954000000007</c:v>
                </c:pt>
                <c:pt idx="182">
                  <c:v>78.124970000000005</c:v>
                </c:pt>
                <c:pt idx="183">
                  <c:v>78.376986000000002</c:v>
                </c:pt>
                <c:pt idx="184">
                  <c:v>78.629002000000014</c:v>
                </c:pt>
                <c:pt idx="185">
                  <c:v>78.881018000000012</c:v>
                </c:pt>
                <c:pt idx="186">
                  <c:v>79.133034000000009</c:v>
                </c:pt>
                <c:pt idx="187">
                  <c:v>79.385050000000007</c:v>
                </c:pt>
                <c:pt idx="188">
                  <c:v>79.637066000000004</c:v>
                </c:pt>
                <c:pt idx="189">
                  <c:v>79.889082000000002</c:v>
                </c:pt>
                <c:pt idx="190">
                  <c:v>80.141098</c:v>
                </c:pt>
                <c:pt idx="191">
                  <c:v>80.393113999999997</c:v>
                </c:pt>
                <c:pt idx="192">
                  <c:v>80.645129999999995</c:v>
                </c:pt>
                <c:pt idx="193">
                  <c:v>80.897146000000006</c:v>
                </c:pt>
                <c:pt idx="194">
                  <c:v>81.149162000000004</c:v>
                </c:pt>
                <c:pt idx="195">
                  <c:v>81.401178000000016</c:v>
                </c:pt>
                <c:pt idx="196">
                  <c:v>81.653194000000013</c:v>
                </c:pt>
                <c:pt idx="197">
                  <c:v>81.905210000000011</c:v>
                </c:pt>
                <c:pt idx="198">
                  <c:v>82.157226000000009</c:v>
                </c:pt>
                <c:pt idx="199">
                  <c:v>82.409242000000006</c:v>
                </c:pt>
                <c:pt idx="200">
                  <c:v>82.661258000000004</c:v>
                </c:pt>
                <c:pt idx="201">
                  <c:v>82.913274000000001</c:v>
                </c:pt>
                <c:pt idx="202">
                  <c:v>83.165289999999999</c:v>
                </c:pt>
                <c:pt idx="203">
                  <c:v>83.417305999999996</c:v>
                </c:pt>
                <c:pt idx="204">
                  <c:v>83.669322000000008</c:v>
                </c:pt>
                <c:pt idx="205">
                  <c:v>83.921338000000006</c:v>
                </c:pt>
                <c:pt idx="206">
                  <c:v>84.173354000000018</c:v>
                </c:pt>
                <c:pt idx="207">
                  <c:v>84.425370000000015</c:v>
                </c:pt>
                <c:pt idx="208">
                  <c:v>84.677386000000013</c:v>
                </c:pt>
                <c:pt idx="209">
                  <c:v>84.92940200000001</c:v>
                </c:pt>
                <c:pt idx="210">
                  <c:v>85.181418000000008</c:v>
                </c:pt>
                <c:pt idx="211">
                  <c:v>85.433434000000005</c:v>
                </c:pt>
                <c:pt idx="212">
                  <c:v>85.685450000000003</c:v>
                </c:pt>
                <c:pt idx="213">
                  <c:v>85.937466000000001</c:v>
                </c:pt>
                <c:pt idx="214">
                  <c:v>86.189481999999998</c:v>
                </c:pt>
                <c:pt idx="215">
                  <c:v>86.441497999999996</c:v>
                </c:pt>
                <c:pt idx="216">
                  <c:v>86.693513999999993</c:v>
                </c:pt>
                <c:pt idx="217">
                  <c:v>86.945530000000019</c:v>
                </c:pt>
                <c:pt idx="218">
                  <c:v>87.197546000000017</c:v>
                </c:pt>
                <c:pt idx="219">
                  <c:v>87.449562000000014</c:v>
                </c:pt>
                <c:pt idx="220">
                  <c:v>87.701578000000012</c:v>
                </c:pt>
                <c:pt idx="221">
                  <c:v>87.95359400000001</c:v>
                </c:pt>
                <c:pt idx="222">
                  <c:v>88.205610000000007</c:v>
                </c:pt>
                <c:pt idx="223">
                  <c:v>88.457626000000005</c:v>
                </c:pt>
                <c:pt idx="224">
                  <c:v>88.709642000000002</c:v>
                </c:pt>
                <c:pt idx="225">
                  <c:v>88.961658</c:v>
                </c:pt>
                <c:pt idx="226">
                  <c:v>89.213673999999997</c:v>
                </c:pt>
                <c:pt idx="227">
                  <c:v>89.465689999999995</c:v>
                </c:pt>
                <c:pt idx="228">
                  <c:v>89.717705999999993</c:v>
                </c:pt>
                <c:pt idx="229">
                  <c:v>89.969722000000019</c:v>
                </c:pt>
                <c:pt idx="230">
                  <c:v>90.221738000000016</c:v>
                </c:pt>
                <c:pt idx="231">
                  <c:v>90.473754000000014</c:v>
                </c:pt>
                <c:pt idx="232">
                  <c:v>90.725770000000011</c:v>
                </c:pt>
                <c:pt idx="233">
                  <c:v>90.977786000000009</c:v>
                </c:pt>
                <c:pt idx="234">
                  <c:v>91.229802000000007</c:v>
                </c:pt>
                <c:pt idx="235">
                  <c:v>91.481818000000004</c:v>
                </c:pt>
                <c:pt idx="236">
                  <c:v>91.733834000000002</c:v>
                </c:pt>
                <c:pt idx="237">
                  <c:v>91.985849999999999</c:v>
                </c:pt>
                <c:pt idx="238">
                  <c:v>92.237865999999997</c:v>
                </c:pt>
                <c:pt idx="239">
                  <c:v>92.489881999999994</c:v>
                </c:pt>
                <c:pt idx="240">
                  <c:v>92.74189800000002</c:v>
                </c:pt>
                <c:pt idx="241">
                  <c:v>92.993914000000018</c:v>
                </c:pt>
                <c:pt idx="242">
                  <c:v>93.245930000000016</c:v>
                </c:pt>
                <c:pt idx="243">
                  <c:v>93.497946000000013</c:v>
                </c:pt>
                <c:pt idx="244">
                  <c:v>93.749962000000011</c:v>
                </c:pt>
                <c:pt idx="245">
                  <c:v>94.001978000000008</c:v>
                </c:pt>
                <c:pt idx="246">
                  <c:v>94.253994000000006</c:v>
                </c:pt>
                <c:pt idx="247">
                  <c:v>94.506010000000003</c:v>
                </c:pt>
                <c:pt idx="248">
                  <c:v>94.758026000000001</c:v>
                </c:pt>
                <c:pt idx="249">
                  <c:v>95.010041999999999</c:v>
                </c:pt>
                <c:pt idx="250">
                  <c:v>95.262057999999996</c:v>
                </c:pt>
                <c:pt idx="251">
                  <c:v>95.514073999999994</c:v>
                </c:pt>
                <c:pt idx="252">
                  <c:v>95.76609000000002</c:v>
                </c:pt>
                <c:pt idx="253">
                  <c:v>96.018106000000017</c:v>
                </c:pt>
                <c:pt idx="254">
                  <c:v>96.270122000000015</c:v>
                </c:pt>
                <c:pt idx="255">
                  <c:v>96.522138000000012</c:v>
                </c:pt>
                <c:pt idx="256">
                  <c:v>96.77415400000001</c:v>
                </c:pt>
                <c:pt idx="257">
                  <c:v>97.026170000000008</c:v>
                </c:pt>
                <c:pt idx="258">
                  <c:v>97.278186000000005</c:v>
                </c:pt>
                <c:pt idx="259">
                  <c:v>97.530202000000003</c:v>
                </c:pt>
                <c:pt idx="260">
                  <c:v>97.782218</c:v>
                </c:pt>
                <c:pt idx="261">
                  <c:v>98.034233999999998</c:v>
                </c:pt>
                <c:pt idx="262">
                  <c:v>98.286249999999995</c:v>
                </c:pt>
                <c:pt idx="263">
                  <c:v>98.538265999999993</c:v>
                </c:pt>
                <c:pt idx="264">
                  <c:v>98.790282000000019</c:v>
                </c:pt>
                <c:pt idx="265">
                  <c:v>99.042298000000017</c:v>
                </c:pt>
                <c:pt idx="266">
                  <c:v>99.294314000000014</c:v>
                </c:pt>
                <c:pt idx="267">
                  <c:v>99.546330000000012</c:v>
                </c:pt>
                <c:pt idx="268">
                  <c:v>99.798346000000009</c:v>
                </c:pt>
                <c:pt idx="269">
                  <c:v>100.05036200000001</c:v>
                </c:pt>
                <c:pt idx="270">
                  <c:v>100.302378</c:v>
                </c:pt>
                <c:pt idx="271">
                  <c:v>100.554394</c:v>
                </c:pt>
                <c:pt idx="272">
                  <c:v>100.80641</c:v>
                </c:pt>
                <c:pt idx="273">
                  <c:v>101.058426</c:v>
                </c:pt>
                <c:pt idx="274">
                  <c:v>101.31044199999999</c:v>
                </c:pt>
                <c:pt idx="275">
                  <c:v>101.56245800000002</c:v>
                </c:pt>
                <c:pt idx="276">
                  <c:v>101.81447400000002</c:v>
                </c:pt>
                <c:pt idx="277">
                  <c:v>102.06649000000002</c:v>
                </c:pt>
                <c:pt idx="278">
                  <c:v>102.31850600000001</c:v>
                </c:pt>
                <c:pt idx="279">
                  <c:v>102.57052200000001</c:v>
                </c:pt>
                <c:pt idx="280">
                  <c:v>102.82253800000001</c:v>
                </c:pt>
                <c:pt idx="281">
                  <c:v>103.07455400000001</c:v>
                </c:pt>
                <c:pt idx="282">
                  <c:v>103.32657</c:v>
                </c:pt>
                <c:pt idx="283">
                  <c:v>103.578586</c:v>
                </c:pt>
                <c:pt idx="284">
                  <c:v>103.830602</c:v>
                </c:pt>
                <c:pt idx="285">
                  <c:v>104.082618</c:v>
                </c:pt>
                <c:pt idx="286">
                  <c:v>104.33463399999999</c:v>
                </c:pt>
                <c:pt idx="287">
                  <c:v>104.58665000000002</c:v>
                </c:pt>
                <c:pt idx="288">
                  <c:v>104.83866600000002</c:v>
                </c:pt>
                <c:pt idx="289">
                  <c:v>105.09068200000002</c:v>
                </c:pt>
                <c:pt idx="290">
                  <c:v>105.34269800000001</c:v>
                </c:pt>
                <c:pt idx="291">
                  <c:v>105.59471400000001</c:v>
                </c:pt>
                <c:pt idx="292">
                  <c:v>105.84673000000001</c:v>
                </c:pt>
                <c:pt idx="293">
                  <c:v>106.09874600000001</c:v>
                </c:pt>
                <c:pt idx="294">
                  <c:v>106.350762</c:v>
                </c:pt>
                <c:pt idx="295">
                  <c:v>106.602778</c:v>
                </c:pt>
                <c:pt idx="296">
                  <c:v>106.854794</c:v>
                </c:pt>
                <c:pt idx="297">
                  <c:v>107.10681</c:v>
                </c:pt>
                <c:pt idx="298">
                  <c:v>107.35882599999999</c:v>
                </c:pt>
                <c:pt idx="299">
                  <c:v>107.61084200000002</c:v>
                </c:pt>
                <c:pt idx="300">
                  <c:v>107.86285800000002</c:v>
                </c:pt>
                <c:pt idx="301">
                  <c:v>108.11487400000001</c:v>
                </c:pt>
                <c:pt idx="302">
                  <c:v>108.36689000000001</c:v>
                </c:pt>
                <c:pt idx="303">
                  <c:v>108.61890600000001</c:v>
                </c:pt>
                <c:pt idx="304">
                  <c:v>108.87092200000001</c:v>
                </c:pt>
                <c:pt idx="305">
                  <c:v>109.122938</c:v>
                </c:pt>
                <c:pt idx="306">
                  <c:v>109.374954</c:v>
                </c:pt>
                <c:pt idx="307">
                  <c:v>109.62697</c:v>
                </c:pt>
                <c:pt idx="308">
                  <c:v>109.878986</c:v>
                </c:pt>
                <c:pt idx="309">
                  <c:v>110.131002</c:v>
                </c:pt>
                <c:pt idx="310">
                  <c:v>110.38301800000002</c:v>
                </c:pt>
                <c:pt idx="311">
                  <c:v>110.63503400000002</c:v>
                </c:pt>
                <c:pt idx="312">
                  <c:v>110.88705000000002</c:v>
                </c:pt>
                <c:pt idx="313">
                  <c:v>111.13906600000001</c:v>
                </c:pt>
                <c:pt idx="314">
                  <c:v>111.39108200000001</c:v>
                </c:pt>
                <c:pt idx="315">
                  <c:v>111.64309800000001</c:v>
                </c:pt>
                <c:pt idx="316">
                  <c:v>111.89511400000001</c:v>
                </c:pt>
                <c:pt idx="317">
                  <c:v>112.14713</c:v>
                </c:pt>
                <c:pt idx="318">
                  <c:v>112.399146</c:v>
                </c:pt>
                <c:pt idx="319">
                  <c:v>112.651162</c:v>
                </c:pt>
                <c:pt idx="320">
                  <c:v>112.903178</c:v>
                </c:pt>
                <c:pt idx="321">
                  <c:v>113.15519399999999</c:v>
                </c:pt>
                <c:pt idx="322">
                  <c:v>113.40721000000002</c:v>
                </c:pt>
                <c:pt idx="323">
                  <c:v>113.65922600000002</c:v>
                </c:pt>
                <c:pt idx="324">
                  <c:v>113.91124200000002</c:v>
                </c:pt>
                <c:pt idx="325">
                  <c:v>114.16325800000001</c:v>
                </c:pt>
                <c:pt idx="326">
                  <c:v>114.41527400000001</c:v>
                </c:pt>
                <c:pt idx="327">
                  <c:v>114.66729000000001</c:v>
                </c:pt>
                <c:pt idx="328">
                  <c:v>114.91930600000001</c:v>
                </c:pt>
                <c:pt idx="329">
                  <c:v>115.171322</c:v>
                </c:pt>
                <c:pt idx="330">
                  <c:v>115.423338</c:v>
                </c:pt>
                <c:pt idx="331">
                  <c:v>115.675354</c:v>
                </c:pt>
                <c:pt idx="332">
                  <c:v>115.92737</c:v>
                </c:pt>
                <c:pt idx="333">
                  <c:v>116.17938599999999</c:v>
                </c:pt>
                <c:pt idx="334">
                  <c:v>116.43140200000002</c:v>
                </c:pt>
                <c:pt idx="335">
                  <c:v>116.68341800000002</c:v>
                </c:pt>
                <c:pt idx="336">
                  <c:v>116.93543400000001</c:v>
                </c:pt>
                <c:pt idx="337">
                  <c:v>117.18745000000001</c:v>
                </c:pt>
                <c:pt idx="338">
                  <c:v>117.43946600000001</c:v>
                </c:pt>
                <c:pt idx="339">
                  <c:v>117.69148200000001</c:v>
                </c:pt>
                <c:pt idx="340">
                  <c:v>117.94349800000001</c:v>
                </c:pt>
                <c:pt idx="341">
                  <c:v>118.195514</c:v>
                </c:pt>
                <c:pt idx="342">
                  <c:v>118.44753</c:v>
                </c:pt>
                <c:pt idx="343">
                  <c:v>118.699546</c:v>
                </c:pt>
                <c:pt idx="344">
                  <c:v>118.951562</c:v>
                </c:pt>
                <c:pt idx="345">
                  <c:v>119.20357800000002</c:v>
                </c:pt>
                <c:pt idx="346">
                  <c:v>119.45559400000002</c:v>
                </c:pt>
                <c:pt idx="347">
                  <c:v>119.70761000000002</c:v>
                </c:pt>
                <c:pt idx="348">
                  <c:v>119.95962600000001</c:v>
                </c:pt>
                <c:pt idx="349">
                  <c:v>120.21164200000001</c:v>
                </c:pt>
                <c:pt idx="350">
                  <c:v>120.46365800000001</c:v>
                </c:pt>
                <c:pt idx="351">
                  <c:v>120.71567400000001</c:v>
                </c:pt>
                <c:pt idx="352">
                  <c:v>120.96769</c:v>
                </c:pt>
                <c:pt idx="353">
                  <c:v>121.219706</c:v>
                </c:pt>
                <c:pt idx="354">
                  <c:v>121.471722</c:v>
                </c:pt>
                <c:pt idx="355">
                  <c:v>121.723738</c:v>
                </c:pt>
                <c:pt idx="356">
                  <c:v>121.97575399999999</c:v>
                </c:pt>
                <c:pt idx="357">
                  <c:v>122.22777000000002</c:v>
                </c:pt>
                <c:pt idx="358">
                  <c:v>122.47978600000002</c:v>
                </c:pt>
                <c:pt idx="359">
                  <c:v>122.73180200000002</c:v>
                </c:pt>
                <c:pt idx="360">
                  <c:v>122.98381800000001</c:v>
                </c:pt>
                <c:pt idx="361">
                  <c:v>123.23583400000001</c:v>
                </c:pt>
                <c:pt idx="362">
                  <c:v>123.48785000000001</c:v>
                </c:pt>
                <c:pt idx="363">
                  <c:v>123.73986600000001</c:v>
                </c:pt>
                <c:pt idx="364">
                  <c:v>123.991882</c:v>
                </c:pt>
                <c:pt idx="365">
                  <c:v>124.243898</c:v>
                </c:pt>
                <c:pt idx="366">
                  <c:v>124.495914</c:v>
                </c:pt>
                <c:pt idx="367">
                  <c:v>124.74793</c:v>
                </c:pt>
                <c:pt idx="368">
                  <c:v>124.99994600000002</c:v>
                </c:pt>
                <c:pt idx="369">
                  <c:v>125.25196200000002</c:v>
                </c:pt>
                <c:pt idx="370">
                  <c:v>125.50397800000002</c:v>
                </c:pt>
                <c:pt idx="371">
                  <c:v>125.75599400000002</c:v>
                </c:pt>
                <c:pt idx="372">
                  <c:v>126.00801000000001</c:v>
                </c:pt>
                <c:pt idx="373">
                  <c:v>126.26002600000001</c:v>
                </c:pt>
                <c:pt idx="374">
                  <c:v>126.51204200000001</c:v>
                </c:pt>
                <c:pt idx="375">
                  <c:v>126.76405800000001</c:v>
                </c:pt>
                <c:pt idx="376">
                  <c:v>127.016074</c:v>
                </c:pt>
                <c:pt idx="377">
                  <c:v>127.26809</c:v>
                </c:pt>
                <c:pt idx="378">
                  <c:v>127.520106</c:v>
                </c:pt>
                <c:pt idx="379">
                  <c:v>127.772122</c:v>
                </c:pt>
                <c:pt idx="380">
                  <c:v>128.02413800000002</c:v>
                </c:pt>
                <c:pt idx="381">
                  <c:v>128.27615400000002</c:v>
                </c:pt>
                <c:pt idx="382">
                  <c:v>128.52817000000002</c:v>
                </c:pt>
                <c:pt idx="383">
                  <c:v>128.78018600000001</c:v>
                </c:pt>
                <c:pt idx="384">
                  <c:v>129.03220200000001</c:v>
                </c:pt>
                <c:pt idx="385">
                  <c:v>129.28421800000001</c:v>
                </c:pt>
                <c:pt idx="386">
                  <c:v>129.53623400000001</c:v>
                </c:pt>
                <c:pt idx="387">
                  <c:v>129.78825000000001</c:v>
                </c:pt>
                <c:pt idx="388">
                  <c:v>130.040266</c:v>
                </c:pt>
                <c:pt idx="389">
                  <c:v>130.292282</c:v>
                </c:pt>
                <c:pt idx="390">
                  <c:v>130.544298</c:v>
                </c:pt>
                <c:pt idx="391">
                  <c:v>130.796314</c:v>
                </c:pt>
                <c:pt idx="392">
                  <c:v>131.04833000000002</c:v>
                </c:pt>
                <c:pt idx="393">
                  <c:v>131.30034600000002</c:v>
                </c:pt>
                <c:pt idx="394">
                  <c:v>131.55236200000002</c:v>
                </c:pt>
                <c:pt idx="395">
                  <c:v>131.80437800000001</c:v>
                </c:pt>
                <c:pt idx="396">
                  <c:v>132.05639400000001</c:v>
                </c:pt>
                <c:pt idx="397">
                  <c:v>132.30841000000001</c:v>
                </c:pt>
                <c:pt idx="398">
                  <c:v>132.56042600000001</c:v>
                </c:pt>
                <c:pt idx="399">
                  <c:v>132.812442</c:v>
                </c:pt>
                <c:pt idx="400">
                  <c:v>133.064458</c:v>
                </c:pt>
                <c:pt idx="401">
                  <c:v>133.316474</c:v>
                </c:pt>
                <c:pt idx="402">
                  <c:v>133.56849</c:v>
                </c:pt>
                <c:pt idx="403">
                  <c:v>133.82050600000002</c:v>
                </c:pt>
                <c:pt idx="404">
                  <c:v>134.07252200000002</c:v>
                </c:pt>
                <c:pt idx="405">
                  <c:v>134.32453800000002</c:v>
                </c:pt>
                <c:pt idx="406">
                  <c:v>134.57655400000002</c:v>
                </c:pt>
                <c:pt idx="407">
                  <c:v>134.82857000000001</c:v>
                </c:pt>
                <c:pt idx="408">
                  <c:v>135.08058600000001</c:v>
                </c:pt>
                <c:pt idx="409">
                  <c:v>135.33260200000001</c:v>
                </c:pt>
                <c:pt idx="410">
                  <c:v>135.58461800000001</c:v>
                </c:pt>
                <c:pt idx="411">
                  <c:v>135.836634</c:v>
                </c:pt>
                <c:pt idx="412">
                  <c:v>136.08865</c:v>
                </c:pt>
                <c:pt idx="413">
                  <c:v>136.340666</c:v>
                </c:pt>
                <c:pt idx="414">
                  <c:v>136.592682</c:v>
                </c:pt>
                <c:pt idx="415">
                  <c:v>136.84469800000002</c:v>
                </c:pt>
                <c:pt idx="416">
                  <c:v>137.09671400000002</c:v>
                </c:pt>
                <c:pt idx="417">
                  <c:v>137.34873000000002</c:v>
                </c:pt>
                <c:pt idx="418">
                  <c:v>137.60074600000002</c:v>
                </c:pt>
                <c:pt idx="419">
                  <c:v>137.85276200000001</c:v>
                </c:pt>
                <c:pt idx="420">
                  <c:v>138.10477800000001</c:v>
                </c:pt>
                <c:pt idx="421">
                  <c:v>138.35679400000001</c:v>
                </c:pt>
                <c:pt idx="422">
                  <c:v>138.60881000000001</c:v>
                </c:pt>
                <c:pt idx="423">
                  <c:v>138.860826</c:v>
                </c:pt>
                <c:pt idx="424">
                  <c:v>139.112842</c:v>
                </c:pt>
                <c:pt idx="425">
                  <c:v>139.364858</c:v>
                </c:pt>
                <c:pt idx="426">
                  <c:v>139.616874</c:v>
                </c:pt>
                <c:pt idx="427">
                  <c:v>139.86889000000002</c:v>
                </c:pt>
                <c:pt idx="428">
                  <c:v>140.12090600000002</c:v>
                </c:pt>
                <c:pt idx="429">
                  <c:v>140.37292200000002</c:v>
                </c:pt>
                <c:pt idx="430">
                  <c:v>140.62493800000001</c:v>
                </c:pt>
                <c:pt idx="431">
                  <c:v>140.87695400000001</c:v>
                </c:pt>
                <c:pt idx="432">
                  <c:v>141.12897000000001</c:v>
                </c:pt>
                <c:pt idx="433">
                  <c:v>141.38098600000001</c:v>
                </c:pt>
                <c:pt idx="434">
                  <c:v>141.633002</c:v>
                </c:pt>
                <c:pt idx="435">
                  <c:v>141.885018</c:v>
                </c:pt>
                <c:pt idx="436">
                  <c:v>142.137034</c:v>
                </c:pt>
                <c:pt idx="437">
                  <c:v>142.38905</c:v>
                </c:pt>
                <c:pt idx="438">
                  <c:v>142.64106600000002</c:v>
                </c:pt>
                <c:pt idx="439">
                  <c:v>142.89308200000002</c:v>
                </c:pt>
                <c:pt idx="440">
                  <c:v>143.14509800000002</c:v>
                </c:pt>
                <c:pt idx="441">
                  <c:v>143.39711400000002</c:v>
                </c:pt>
                <c:pt idx="442">
                  <c:v>143.64913000000001</c:v>
                </c:pt>
                <c:pt idx="443">
                  <c:v>143.90114600000001</c:v>
                </c:pt>
                <c:pt idx="444">
                  <c:v>144.15316200000001</c:v>
                </c:pt>
                <c:pt idx="445">
                  <c:v>144.40517800000001</c:v>
                </c:pt>
                <c:pt idx="446">
                  <c:v>144.657194</c:v>
                </c:pt>
                <c:pt idx="447">
                  <c:v>144.90921</c:v>
                </c:pt>
                <c:pt idx="448">
                  <c:v>145.161226</c:v>
                </c:pt>
                <c:pt idx="449">
                  <c:v>145.413242</c:v>
                </c:pt>
                <c:pt idx="450">
                  <c:v>145.66525800000002</c:v>
                </c:pt>
                <c:pt idx="451">
                  <c:v>145.91727400000002</c:v>
                </c:pt>
                <c:pt idx="452">
                  <c:v>146.16929000000002</c:v>
                </c:pt>
                <c:pt idx="453">
                  <c:v>146.42130600000002</c:v>
                </c:pt>
                <c:pt idx="454">
                  <c:v>146.67332200000001</c:v>
                </c:pt>
                <c:pt idx="455">
                  <c:v>146.92533800000001</c:v>
                </c:pt>
                <c:pt idx="456">
                  <c:v>147.17735400000001</c:v>
                </c:pt>
                <c:pt idx="457">
                  <c:v>147.42937000000001</c:v>
                </c:pt>
                <c:pt idx="458">
                  <c:v>147.681386</c:v>
                </c:pt>
                <c:pt idx="459">
                  <c:v>147.933402</c:v>
                </c:pt>
                <c:pt idx="460">
                  <c:v>148.18541800000003</c:v>
                </c:pt>
                <c:pt idx="461">
                  <c:v>148.43743400000002</c:v>
                </c:pt>
                <c:pt idx="462">
                  <c:v>148.68945000000002</c:v>
                </c:pt>
                <c:pt idx="463">
                  <c:v>148.94146600000002</c:v>
                </c:pt>
                <c:pt idx="464">
                  <c:v>149.19348200000002</c:v>
                </c:pt>
                <c:pt idx="465">
                  <c:v>149.44549800000001</c:v>
                </c:pt>
                <c:pt idx="466">
                  <c:v>149.69751400000001</c:v>
                </c:pt>
                <c:pt idx="467">
                  <c:v>149.94953000000001</c:v>
                </c:pt>
                <c:pt idx="468">
                  <c:v>150.20154600000001</c:v>
                </c:pt>
                <c:pt idx="469">
                  <c:v>150.45356200000001</c:v>
                </c:pt>
                <c:pt idx="470">
                  <c:v>150.70557800000003</c:v>
                </c:pt>
                <c:pt idx="471">
                  <c:v>150.95759400000003</c:v>
                </c:pt>
                <c:pt idx="472">
                  <c:v>151.20961000000003</c:v>
                </c:pt>
                <c:pt idx="473">
                  <c:v>151.46162600000002</c:v>
                </c:pt>
                <c:pt idx="474">
                  <c:v>151.71364200000002</c:v>
                </c:pt>
                <c:pt idx="475">
                  <c:v>151.96565800000002</c:v>
                </c:pt>
                <c:pt idx="476">
                  <c:v>152.21767400000002</c:v>
                </c:pt>
                <c:pt idx="477">
                  <c:v>152.46969000000001</c:v>
                </c:pt>
                <c:pt idx="478">
                  <c:v>152.72170600000001</c:v>
                </c:pt>
                <c:pt idx="479">
                  <c:v>152.97372200000001</c:v>
                </c:pt>
                <c:pt idx="480">
                  <c:v>153.22573800000001</c:v>
                </c:pt>
                <c:pt idx="481">
                  <c:v>153.477754</c:v>
                </c:pt>
                <c:pt idx="482">
                  <c:v>153.72977000000003</c:v>
                </c:pt>
                <c:pt idx="483">
                  <c:v>153.98178600000003</c:v>
                </c:pt>
                <c:pt idx="484">
                  <c:v>154.23380200000003</c:v>
                </c:pt>
                <c:pt idx="485">
                  <c:v>154.48581800000002</c:v>
                </c:pt>
                <c:pt idx="486">
                  <c:v>154.73783400000002</c:v>
                </c:pt>
                <c:pt idx="487">
                  <c:v>154.98985000000002</c:v>
                </c:pt>
                <c:pt idx="488">
                  <c:v>155.24186600000002</c:v>
                </c:pt>
                <c:pt idx="489">
                  <c:v>155.49388200000001</c:v>
                </c:pt>
                <c:pt idx="490">
                  <c:v>155.74589800000001</c:v>
                </c:pt>
                <c:pt idx="491">
                  <c:v>155.99791400000001</c:v>
                </c:pt>
                <c:pt idx="492">
                  <c:v>156.24993000000001</c:v>
                </c:pt>
                <c:pt idx="493">
                  <c:v>156.501946</c:v>
                </c:pt>
                <c:pt idx="494">
                  <c:v>156.75396200000003</c:v>
                </c:pt>
                <c:pt idx="495">
                  <c:v>157.00597800000003</c:v>
                </c:pt>
                <c:pt idx="496">
                  <c:v>157.25799400000002</c:v>
                </c:pt>
                <c:pt idx="497">
                  <c:v>157.51001000000002</c:v>
                </c:pt>
                <c:pt idx="498">
                  <c:v>157.76202600000002</c:v>
                </c:pt>
                <c:pt idx="499">
                  <c:v>158.01404200000002</c:v>
                </c:pt>
                <c:pt idx="500">
                  <c:v>158.26605800000002</c:v>
                </c:pt>
                <c:pt idx="501">
                  <c:v>158.51807400000001</c:v>
                </c:pt>
                <c:pt idx="502">
                  <c:v>158.77009000000001</c:v>
                </c:pt>
                <c:pt idx="503">
                  <c:v>159.02210600000001</c:v>
                </c:pt>
                <c:pt idx="504">
                  <c:v>159.27412200000001</c:v>
                </c:pt>
                <c:pt idx="505">
                  <c:v>159.52613800000003</c:v>
                </c:pt>
                <c:pt idx="506">
                  <c:v>159.77815400000003</c:v>
                </c:pt>
                <c:pt idx="507">
                  <c:v>160.03017000000003</c:v>
                </c:pt>
                <c:pt idx="508">
                  <c:v>160.28218600000002</c:v>
                </c:pt>
                <c:pt idx="509">
                  <c:v>160.53420200000002</c:v>
                </c:pt>
                <c:pt idx="510">
                  <c:v>160.78621800000002</c:v>
                </c:pt>
                <c:pt idx="511">
                  <c:v>161.03823400000002</c:v>
                </c:pt>
                <c:pt idx="512">
                  <c:v>161.29025000000001</c:v>
                </c:pt>
                <c:pt idx="513">
                  <c:v>161.54226600000001</c:v>
                </c:pt>
                <c:pt idx="514">
                  <c:v>161.79428200000001</c:v>
                </c:pt>
                <c:pt idx="515">
                  <c:v>162.04629800000001</c:v>
                </c:pt>
                <c:pt idx="516">
                  <c:v>162.298314</c:v>
                </c:pt>
                <c:pt idx="517">
                  <c:v>162.55033000000003</c:v>
                </c:pt>
                <c:pt idx="518">
                  <c:v>162.80234600000003</c:v>
                </c:pt>
                <c:pt idx="519">
                  <c:v>163.05436200000003</c:v>
                </c:pt>
                <c:pt idx="520">
                  <c:v>163.30637800000002</c:v>
                </c:pt>
                <c:pt idx="521">
                  <c:v>163.55839400000002</c:v>
                </c:pt>
                <c:pt idx="522">
                  <c:v>163.81041000000002</c:v>
                </c:pt>
                <c:pt idx="523">
                  <c:v>164.06242600000002</c:v>
                </c:pt>
                <c:pt idx="524">
                  <c:v>164.31444200000001</c:v>
                </c:pt>
                <c:pt idx="525">
                  <c:v>164.56645800000001</c:v>
                </c:pt>
                <c:pt idx="526">
                  <c:v>164.81847400000001</c:v>
                </c:pt>
                <c:pt idx="527">
                  <c:v>165.07049000000001</c:v>
                </c:pt>
                <c:pt idx="528">
                  <c:v>165.32250600000003</c:v>
                </c:pt>
                <c:pt idx="529">
                  <c:v>165.57452200000003</c:v>
                </c:pt>
                <c:pt idx="530">
                  <c:v>165.82653800000003</c:v>
                </c:pt>
                <c:pt idx="531">
                  <c:v>166.07855400000003</c:v>
                </c:pt>
                <c:pt idx="532">
                  <c:v>166.33057000000002</c:v>
                </c:pt>
                <c:pt idx="533">
                  <c:v>166.58258600000002</c:v>
                </c:pt>
                <c:pt idx="534">
                  <c:v>166.83460200000002</c:v>
                </c:pt>
                <c:pt idx="535">
                  <c:v>167.08661800000002</c:v>
                </c:pt>
                <c:pt idx="536">
                  <c:v>167.33863400000001</c:v>
                </c:pt>
                <c:pt idx="537">
                  <c:v>167.59065000000001</c:v>
                </c:pt>
                <c:pt idx="538">
                  <c:v>167.84266600000001</c:v>
                </c:pt>
                <c:pt idx="539">
                  <c:v>168.09468200000001</c:v>
                </c:pt>
                <c:pt idx="540">
                  <c:v>168.34669800000003</c:v>
                </c:pt>
                <c:pt idx="541">
                  <c:v>168.59871400000003</c:v>
                </c:pt>
                <c:pt idx="542">
                  <c:v>168.85073000000003</c:v>
                </c:pt>
                <c:pt idx="543">
                  <c:v>169.10274600000002</c:v>
                </c:pt>
                <c:pt idx="544">
                  <c:v>169.35476200000002</c:v>
                </c:pt>
                <c:pt idx="545">
                  <c:v>169.60677800000002</c:v>
                </c:pt>
                <c:pt idx="546">
                  <c:v>169.85879400000002</c:v>
                </c:pt>
                <c:pt idx="547">
                  <c:v>170.11081000000001</c:v>
                </c:pt>
                <c:pt idx="548">
                  <c:v>170.36282600000001</c:v>
                </c:pt>
                <c:pt idx="549">
                  <c:v>170.61484200000001</c:v>
                </c:pt>
                <c:pt idx="550">
                  <c:v>170.86685800000001</c:v>
                </c:pt>
                <c:pt idx="551">
                  <c:v>171.11887400000001</c:v>
                </c:pt>
                <c:pt idx="552">
                  <c:v>171.37089000000003</c:v>
                </c:pt>
                <c:pt idx="553">
                  <c:v>171.62290600000003</c:v>
                </c:pt>
                <c:pt idx="554">
                  <c:v>171.87492200000003</c:v>
                </c:pt>
                <c:pt idx="555">
                  <c:v>172.12693800000002</c:v>
                </c:pt>
                <c:pt idx="556">
                  <c:v>172.37895400000002</c:v>
                </c:pt>
                <c:pt idx="557">
                  <c:v>172.63097000000002</c:v>
                </c:pt>
                <c:pt idx="558">
                  <c:v>172.88298600000002</c:v>
                </c:pt>
                <c:pt idx="559">
                  <c:v>173.13500200000001</c:v>
                </c:pt>
                <c:pt idx="560">
                  <c:v>173.38701800000001</c:v>
                </c:pt>
                <c:pt idx="561">
                  <c:v>173.63903400000001</c:v>
                </c:pt>
                <c:pt idx="562">
                  <c:v>173.89105000000001</c:v>
                </c:pt>
                <c:pt idx="563">
                  <c:v>174.14306600000003</c:v>
                </c:pt>
                <c:pt idx="564">
                  <c:v>174.39508200000003</c:v>
                </c:pt>
                <c:pt idx="565">
                  <c:v>174.64709800000003</c:v>
                </c:pt>
                <c:pt idx="566">
                  <c:v>174.89911400000003</c:v>
                </c:pt>
                <c:pt idx="567">
                  <c:v>175.15113000000002</c:v>
                </c:pt>
                <c:pt idx="568">
                  <c:v>175.40314600000002</c:v>
                </c:pt>
                <c:pt idx="569">
                  <c:v>175.65516200000002</c:v>
                </c:pt>
                <c:pt idx="570">
                  <c:v>175.90717800000002</c:v>
                </c:pt>
                <c:pt idx="571">
                  <c:v>176.15919400000001</c:v>
                </c:pt>
                <c:pt idx="572">
                  <c:v>176.41121000000001</c:v>
                </c:pt>
                <c:pt idx="573">
                  <c:v>176.66322600000001</c:v>
                </c:pt>
                <c:pt idx="574">
                  <c:v>176.91524200000001</c:v>
                </c:pt>
                <c:pt idx="575">
                  <c:v>177.16725800000003</c:v>
                </c:pt>
                <c:pt idx="576">
                  <c:v>177.41927400000003</c:v>
                </c:pt>
                <c:pt idx="577">
                  <c:v>177.67129000000003</c:v>
                </c:pt>
                <c:pt idx="578">
                  <c:v>177.92330600000003</c:v>
                </c:pt>
                <c:pt idx="579">
                  <c:v>178.17532200000002</c:v>
                </c:pt>
                <c:pt idx="580">
                  <c:v>178.42733800000002</c:v>
                </c:pt>
                <c:pt idx="581">
                  <c:v>178.67935400000002</c:v>
                </c:pt>
                <c:pt idx="582">
                  <c:v>178.93137000000002</c:v>
                </c:pt>
                <c:pt idx="583">
                  <c:v>179.18338600000001</c:v>
                </c:pt>
                <c:pt idx="584">
                  <c:v>179.43540200000001</c:v>
                </c:pt>
                <c:pt idx="585">
                  <c:v>179.68741800000001</c:v>
                </c:pt>
                <c:pt idx="586">
                  <c:v>179.93943400000001</c:v>
                </c:pt>
                <c:pt idx="587">
                  <c:v>180.19145000000003</c:v>
                </c:pt>
                <c:pt idx="588">
                  <c:v>180.44346600000003</c:v>
                </c:pt>
                <c:pt idx="589">
                  <c:v>180.69548200000003</c:v>
                </c:pt>
                <c:pt idx="590">
                  <c:v>180.94749800000002</c:v>
                </c:pt>
                <c:pt idx="591">
                  <c:v>181.19951400000002</c:v>
                </c:pt>
                <c:pt idx="592">
                  <c:v>181.45153000000002</c:v>
                </c:pt>
                <c:pt idx="593">
                  <c:v>181.70354600000002</c:v>
                </c:pt>
                <c:pt idx="594">
                  <c:v>181.95556200000001</c:v>
                </c:pt>
                <c:pt idx="595">
                  <c:v>182.20757800000001</c:v>
                </c:pt>
                <c:pt idx="596">
                  <c:v>182.45959400000001</c:v>
                </c:pt>
                <c:pt idx="597">
                  <c:v>182.71161000000001</c:v>
                </c:pt>
                <c:pt idx="598">
                  <c:v>182.96362600000003</c:v>
                </c:pt>
                <c:pt idx="599">
                  <c:v>183.21564200000003</c:v>
                </c:pt>
                <c:pt idx="600">
                  <c:v>183.46765800000003</c:v>
                </c:pt>
                <c:pt idx="601">
                  <c:v>183.71967400000003</c:v>
                </c:pt>
                <c:pt idx="602">
                  <c:v>183.97169000000002</c:v>
                </c:pt>
                <c:pt idx="603">
                  <c:v>184.22370600000002</c:v>
                </c:pt>
                <c:pt idx="604">
                  <c:v>184.47572200000002</c:v>
                </c:pt>
                <c:pt idx="605">
                  <c:v>184.72773800000002</c:v>
                </c:pt>
                <c:pt idx="606">
                  <c:v>184.97975400000001</c:v>
                </c:pt>
                <c:pt idx="607">
                  <c:v>185.23177000000001</c:v>
                </c:pt>
                <c:pt idx="608">
                  <c:v>185.48378600000001</c:v>
                </c:pt>
                <c:pt idx="609">
                  <c:v>185.73580200000001</c:v>
                </c:pt>
                <c:pt idx="610">
                  <c:v>185.98781800000003</c:v>
                </c:pt>
                <c:pt idx="611">
                  <c:v>186.23983400000003</c:v>
                </c:pt>
                <c:pt idx="612">
                  <c:v>186.49185000000003</c:v>
                </c:pt>
                <c:pt idx="613">
                  <c:v>186.74386600000003</c:v>
                </c:pt>
                <c:pt idx="614">
                  <c:v>186.99588200000002</c:v>
                </c:pt>
                <c:pt idx="615">
                  <c:v>187.24789800000002</c:v>
                </c:pt>
                <c:pt idx="616">
                  <c:v>187.49991400000002</c:v>
                </c:pt>
                <c:pt idx="617">
                  <c:v>187.75193000000002</c:v>
                </c:pt>
                <c:pt idx="618">
                  <c:v>188.00394600000001</c:v>
                </c:pt>
                <c:pt idx="619">
                  <c:v>188.25596200000001</c:v>
                </c:pt>
                <c:pt idx="620">
                  <c:v>188.50797800000001</c:v>
                </c:pt>
                <c:pt idx="621">
                  <c:v>188.75999400000001</c:v>
                </c:pt>
                <c:pt idx="622">
                  <c:v>189.01201000000003</c:v>
                </c:pt>
                <c:pt idx="623">
                  <c:v>189.26402600000003</c:v>
                </c:pt>
                <c:pt idx="624">
                  <c:v>189.51604200000003</c:v>
                </c:pt>
                <c:pt idx="625">
                  <c:v>189.76805800000002</c:v>
                </c:pt>
                <c:pt idx="626">
                  <c:v>190.02007400000002</c:v>
                </c:pt>
                <c:pt idx="627">
                  <c:v>190.27209000000002</c:v>
                </c:pt>
                <c:pt idx="628">
                  <c:v>190.52410600000002</c:v>
                </c:pt>
                <c:pt idx="629">
                  <c:v>190.77612200000002</c:v>
                </c:pt>
                <c:pt idx="630">
                  <c:v>191.02813800000001</c:v>
                </c:pt>
                <c:pt idx="631">
                  <c:v>191.28015400000001</c:v>
                </c:pt>
                <c:pt idx="632">
                  <c:v>191.53217000000001</c:v>
                </c:pt>
                <c:pt idx="633">
                  <c:v>191.78418600000003</c:v>
                </c:pt>
                <c:pt idx="634">
                  <c:v>192.03620200000003</c:v>
                </c:pt>
                <c:pt idx="635">
                  <c:v>192.28821800000003</c:v>
                </c:pt>
                <c:pt idx="636">
                  <c:v>192.54023400000003</c:v>
                </c:pt>
                <c:pt idx="637">
                  <c:v>192.79225000000002</c:v>
                </c:pt>
                <c:pt idx="638">
                  <c:v>193.04426600000002</c:v>
                </c:pt>
                <c:pt idx="639">
                  <c:v>193.29628200000002</c:v>
                </c:pt>
                <c:pt idx="640">
                  <c:v>193.54829800000002</c:v>
                </c:pt>
                <c:pt idx="641">
                  <c:v>193.80031400000001</c:v>
                </c:pt>
                <c:pt idx="642">
                  <c:v>194.05233000000001</c:v>
                </c:pt>
                <c:pt idx="643">
                  <c:v>194.30434600000001</c:v>
                </c:pt>
                <c:pt idx="644">
                  <c:v>194.55636200000001</c:v>
                </c:pt>
                <c:pt idx="645">
                  <c:v>194.80837800000003</c:v>
                </c:pt>
                <c:pt idx="646">
                  <c:v>195.06039400000003</c:v>
                </c:pt>
                <c:pt idx="647">
                  <c:v>195.31241000000003</c:v>
                </c:pt>
                <c:pt idx="648">
                  <c:v>195.56442600000003</c:v>
                </c:pt>
                <c:pt idx="649">
                  <c:v>195.81644200000002</c:v>
                </c:pt>
                <c:pt idx="650">
                  <c:v>196.06845800000002</c:v>
                </c:pt>
                <c:pt idx="651">
                  <c:v>196.32047400000002</c:v>
                </c:pt>
                <c:pt idx="652">
                  <c:v>196.57249000000002</c:v>
                </c:pt>
                <c:pt idx="653">
                  <c:v>196.82450600000001</c:v>
                </c:pt>
                <c:pt idx="654">
                  <c:v>197.07652200000001</c:v>
                </c:pt>
                <c:pt idx="655">
                  <c:v>197.32853800000001</c:v>
                </c:pt>
                <c:pt idx="656">
                  <c:v>197.58055400000001</c:v>
                </c:pt>
                <c:pt idx="657">
                  <c:v>197.83257000000003</c:v>
                </c:pt>
                <c:pt idx="658">
                  <c:v>198.08458600000003</c:v>
                </c:pt>
                <c:pt idx="659">
                  <c:v>198.33660200000003</c:v>
                </c:pt>
                <c:pt idx="660">
                  <c:v>198.58861800000003</c:v>
                </c:pt>
                <c:pt idx="661">
                  <c:v>198.84063400000002</c:v>
                </c:pt>
                <c:pt idx="662">
                  <c:v>199.09265000000002</c:v>
                </c:pt>
                <c:pt idx="663">
                  <c:v>199.34466600000002</c:v>
                </c:pt>
                <c:pt idx="664">
                  <c:v>199.59668200000002</c:v>
                </c:pt>
                <c:pt idx="665">
                  <c:v>199.84869800000001</c:v>
                </c:pt>
                <c:pt idx="666">
                  <c:v>200.10071400000001</c:v>
                </c:pt>
                <c:pt idx="667">
                  <c:v>200.35273000000001</c:v>
                </c:pt>
                <c:pt idx="668">
                  <c:v>200.60474600000003</c:v>
                </c:pt>
                <c:pt idx="669">
                  <c:v>200.85676200000003</c:v>
                </c:pt>
                <c:pt idx="670">
                  <c:v>201.10877800000003</c:v>
                </c:pt>
                <c:pt idx="671">
                  <c:v>201.36079400000003</c:v>
                </c:pt>
                <c:pt idx="672">
                  <c:v>201.61281000000002</c:v>
                </c:pt>
                <c:pt idx="673">
                  <c:v>201.86482600000002</c:v>
                </c:pt>
                <c:pt idx="674">
                  <c:v>202.11684200000002</c:v>
                </c:pt>
                <c:pt idx="675">
                  <c:v>202.36885800000002</c:v>
                </c:pt>
                <c:pt idx="676">
                  <c:v>202.62087400000001</c:v>
                </c:pt>
                <c:pt idx="677">
                  <c:v>202.87289000000001</c:v>
                </c:pt>
                <c:pt idx="678">
                  <c:v>203.12490600000001</c:v>
                </c:pt>
                <c:pt idx="679">
                  <c:v>203.37692200000001</c:v>
                </c:pt>
                <c:pt idx="680">
                  <c:v>203.62893800000003</c:v>
                </c:pt>
                <c:pt idx="681">
                  <c:v>203.88095400000003</c:v>
                </c:pt>
                <c:pt idx="682">
                  <c:v>204.13297000000003</c:v>
                </c:pt>
                <c:pt idx="683">
                  <c:v>204.38498600000003</c:v>
                </c:pt>
                <c:pt idx="684">
                  <c:v>204.63700200000002</c:v>
                </c:pt>
                <c:pt idx="685">
                  <c:v>204.88901800000002</c:v>
                </c:pt>
                <c:pt idx="686">
                  <c:v>205.14103400000002</c:v>
                </c:pt>
                <c:pt idx="687">
                  <c:v>205.39305000000002</c:v>
                </c:pt>
                <c:pt idx="688">
                  <c:v>205.64506600000001</c:v>
                </c:pt>
                <c:pt idx="689">
                  <c:v>205.89708200000001</c:v>
                </c:pt>
                <c:pt idx="690">
                  <c:v>206.14909800000001</c:v>
                </c:pt>
                <c:pt idx="691">
                  <c:v>206.40111400000004</c:v>
                </c:pt>
                <c:pt idx="692">
                  <c:v>206.65313000000003</c:v>
                </c:pt>
                <c:pt idx="693">
                  <c:v>206.90514600000003</c:v>
                </c:pt>
                <c:pt idx="694">
                  <c:v>207.15716200000003</c:v>
                </c:pt>
                <c:pt idx="695">
                  <c:v>207.40917800000003</c:v>
                </c:pt>
                <c:pt idx="696">
                  <c:v>207.66119400000002</c:v>
                </c:pt>
                <c:pt idx="697">
                  <c:v>207.91321000000002</c:v>
                </c:pt>
                <c:pt idx="698">
                  <c:v>208.16522600000002</c:v>
                </c:pt>
                <c:pt idx="699">
                  <c:v>208.41724200000002</c:v>
                </c:pt>
                <c:pt idx="700">
                  <c:v>208.66925800000001</c:v>
                </c:pt>
                <c:pt idx="701">
                  <c:v>208.92127400000001</c:v>
                </c:pt>
                <c:pt idx="702">
                  <c:v>209.17329000000001</c:v>
                </c:pt>
                <c:pt idx="703">
                  <c:v>209.42530600000003</c:v>
                </c:pt>
                <c:pt idx="704">
                  <c:v>209.67732200000003</c:v>
                </c:pt>
                <c:pt idx="705">
                  <c:v>209.92933800000003</c:v>
                </c:pt>
                <c:pt idx="706">
                  <c:v>210.18135400000003</c:v>
                </c:pt>
                <c:pt idx="707">
                  <c:v>210.43337000000002</c:v>
                </c:pt>
                <c:pt idx="708">
                  <c:v>210.68538600000002</c:v>
                </c:pt>
                <c:pt idx="709">
                  <c:v>210.93740200000002</c:v>
                </c:pt>
                <c:pt idx="710">
                  <c:v>211.18941800000002</c:v>
                </c:pt>
                <c:pt idx="711">
                  <c:v>211.44143400000002</c:v>
                </c:pt>
                <c:pt idx="712">
                  <c:v>211.69345000000001</c:v>
                </c:pt>
                <c:pt idx="713">
                  <c:v>211.94546600000001</c:v>
                </c:pt>
                <c:pt idx="714">
                  <c:v>212.19748200000001</c:v>
                </c:pt>
                <c:pt idx="715">
                  <c:v>212.44949800000003</c:v>
                </c:pt>
                <c:pt idx="716">
                  <c:v>212.70151400000003</c:v>
                </c:pt>
                <c:pt idx="717">
                  <c:v>212.95353000000003</c:v>
                </c:pt>
                <c:pt idx="718">
                  <c:v>213.20554600000003</c:v>
                </c:pt>
                <c:pt idx="719">
                  <c:v>213.45756200000002</c:v>
                </c:pt>
                <c:pt idx="720">
                  <c:v>213.70957800000002</c:v>
                </c:pt>
                <c:pt idx="721">
                  <c:v>213.96159400000002</c:v>
                </c:pt>
                <c:pt idx="722">
                  <c:v>214.21361000000002</c:v>
                </c:pt>
                <c:pt idx="723">
                  <c:v>214.46562600000001</c:v>
                </c:pt>
                <c:pt idx="724">
                  <c:v>214.71764200000001</c:v>
                </c:pt>
                <c:pt idx="725">
                  <c:v>214.96965800000001</c:v>
                </c:pt>
                <c:pt idx="726">
                  <c:v>215.22167400000004</c:v>
                </c:pt>
                <c:pt idx="727">
                  <c:v>215.47369000000003</c:v>
                </c:pt>
                <c:pt idx="728">
                  <c:v>215.72570600000003</c:v>
                </c:pt>
                <c:pt idx="729">
                  <c:v>215.97772200000003</c:v>
                </c:pt>
                <c:pt idx="730">
                  <c:v>216.22973800000003</c:v>
                </c:pt>
                <c:pt idx="731">
                  <c:v>216.48175400000002</c:v>
                </c:pt>
                <c:pt idx="732">
                  <c:v>216.73377000000002</c:v>
                </c:pt>
                <c:pt idx="733">
                  <c:v>216.98578600000002</c:v>
                </c:pt>
                <c:pt idx="734">
                  <c:v>217.23780200000002</c:v>
                </c:pt>
                <c:pt idx="735">
                  <c:v>217.48981800000001</c:v>
                </c:pt>
                <c:pt idx="736">
                  <c:v>217.74183400000001</c:v>
                </c:pt>
                <c:pt idx="737">
                  <c:v>217.99385000000001</c:v>
                </c:pt>
                <c:pt idx="738">
                  <c:v>218.24586600000004</c:v>
                </c:pt>
                <c:pt idx="739">
                  <c:v>218.49788200000003</c:v>
                </c:pt>
                <c:pt idx="740">
                  <c:v>218.74989800000003</c:v>
                </c:pt>
                <c:pt idx="741">
                  <c:v>219.00191400000003</c:v>
                </c:pt>
                <c:pt idx="742">
                  <c:v>219.25393000000003</c:v>
                </c:pt>
                <c:pt idx="743">
                  <c:v>219.50594600000002</c:v>
                </c:pt>
                <c:pt idx="744">
                  <c:v>219.75796200000002</c:v>
                </c:pt>
                <c:pt idx="745">
                  <c:v>220.00997800000002</c:v>
                </c:pt>
                <c:pt idx="746">
                  <c:v>220.26199400000002</c:v>
                </c:pt>
                <c:pt idx="747">
                  <c:v>220.51401000000001</c:v>
                </c:pt>
                <c:pt idx="748">
                  <c:v>220.76602600000001</c:v>
                </c:pt>
                <c:pt idx="749">
                  <c:v>221.01804200000001</c:v>
                </c:pt>
                <c:pt idx="750">
                  <c:v>221.27005800000003</c:v>
                </c:pt>
                <c:pt idx="751">
                  <c:v>221.52207400000003</c:v>
                </c:pt>
                <c:pt idx="752">
                  <c:v>221.77409000000003</c:v>
                </c:pt>
                <c:pt idx="753">
                  <c:v>222.02610600000003</c:v>
                </c:pt>
                <c:pt idx="754">
                  <c:v>222.27812200000002</c:v>
                </c:pt>
                <c:pt idx="755">
                  <c:v>222.53013800000002</c:v>
                </c:pt>
                <c:pt idx="756">
                  <c:v>222.78215400000002</c:v>
                </c:pt>
                <c:pt idx="757">
                  <c:v>223.03417000000002</c:v>
                </c:pt>
                <c:pt idx="758">
                  <c:v>223.28618600000001</c:v>
                </c:pt>
                <c:pt idx="759">
                  <c:v>223.53820200000001</c:v>
                </c:pt>
                <c:pt idx="760">
                  <c:v>223.79021800000001</c:v>
                </c:pt>
                <c:pt idx="761">
                  <c:v>224.04223400000004</c:v>
                </c:pt>
                <c:pt idx="762">
                  <c:v>224.29425000000003</c:v>
                </c:pt>
                <c:pt idx="763">
                  <c:v>224.54626600000003</c:v>
                </c:pt>
                <c:pt idx="764">
                  <c:v>224.79828200000003</c:v>
                </c:pt>
                <c:pt idx="765">
                  <c:v>225.05029800000003</c:v>
                </c:pt>
                <c:pt idx="766">
                  <c:v>225.30231400000002</c:v>
                </c:pt>
                <c:pt idx="767">
                  <c:v>225.55433000000002</c:v>
                </c:pt>
                <c:pt idx="768">
                  <c:v>225.80634600000002</c:v>
                </c:pt>
                <c:pt idx="769">
                  <c:v>226.05836200000002</c:v>
                </c:pt>
                <c:pt idx="770">
                  <c:v>226.31037800000001</c:v>
                </c:pt>
                <c:pt idx="771">
                  <c:v>226.56239400000001</c:v>
                </c:pt>
                <c:pt idx="772">
                  <c:v>226.81441000000001</c:v>
                </c:pt>
                <c:pt idx="773">
                  <c:v>227.06642600000004</c:v>
                </c:pt>
                <c:pt idx="774">
                  <c:v>227.31844200000003</c:v>
                </c:pt>
                <c:pt idx="775">
                  <c:v>227.57045800000003</c:v>
                </c:pt>
                <c:pt idx="776">
                  <c:v>227.82247400000003</c:v>
                </c:pt>
                <c:pt idx="777">
                  <c:v>228.07449000000003</c:v>
                </c:pt>
                <c:pt idx="778">
                  <c:v>228.32650600000002</c:v>
                </c:pt>
                <c:pt idx="779">
                  <c:v>228.57852200000002</c:v>
                </c:pt>
                <c:pt idx="780">
                  <c:v>228.83053800000002</c:v>
                </c:pt>
                <c:pt idx="781">
                  <c:v>229.08255400000002</c:v>
                </c:pt>
                <c:pt idx="782">
                  <c:v>229.33457000000001</c:v>
                </c:pt>
                <c:pt idx="783">
                  <c:v>229.58658600000001</c:v>
                </c:pt>
                <c:pt idx="784">
                  <c:v>229.83860200000004</c:v>
                </c:pt>
                <c:pt idx="785">
                  <c:v>230.09061800000003</c:v>
                </c:pt>
                <c:pt idx="786">
                  <c:v>230.34263400000003</c:v>
                </c:pt>
                <c:pt idx="787">
                  <c:v>230.59465000000003</c:v>
                </c:pt>
                <c:pt idx="788">
                  <c:v>230.84666600000003</c:v>
                </c:pt>
                <c:pt idx="789">
                  <c:v>231.09868200000003</c:v>
                </c:pt>
                <c:pt idx="790">
                  <c:v>231.35069800000002</c:v>
                </c:pt>
                <c:pt idx="791">
                  <c:v>231.60271400000002</c:v>
                </c:pt>
                <c:pt idx="792">
                  <c:v>231.85473000000002</c:v>
                </c:pt>
                <c:pt idx="793">
                  <c:v>232.10674600000002</c:v>
                </c:pt>
                <c:pt idx="794">
                  <c:v>232.35876200000001</c:v>
                </c:pt>
                <c:pt idx="795">
                  <c:v>232.61077800000001</c:v>
                </c:pt>
                <c:pt idx="796">
                  <c:v>232.86279400000004</c:v>
                </c:pt>
                <c:pt idx="797">
                  <c:v>233.11481000000003</c:v>
                </c:pt>
                <c:pt idx="798">
                  <c:v>233.36682600000003</c:v>
                </c:pt>
                <c:pt idx="799">
                  <c:v>233.61884200000003</c:v>
                </c:pt>
                <c:pt idx="800">
                  <c:v>233.87085800000003</c:v>
                </c:pt>
                <c:pt idx="801">
                  <c:v>234.12287400000002</c:v>
                </c:pt>
                <c:pt idx="802">
                  <c:v>234.37489000000002</c:v>
                </c:pt>
                <c:pt idx="803">
                  <c:v>234.62690600000002</c:v>
                </c:pt>
                <c:pt idx="804">
                  <c:v>234.87892200000002</c:v>
                </c:pt>
                <c:pt idx="805">
                  <c:v>235.13093800000001</c:v>
                </c:pt>
                <c:pt idx="806">
                  <c:v>235.38295400000001</c:v>
                </c:pt>
                <c:pt idx="807">
                  <c:v>235.63497000000001</c:v>
                </c:pt>
                <c:pt idx="808">
                  <c:v>235.88698600000004</c:v>
                </c:pt>
                <c:pt idx="809">
                  <c:v>236.13900200000003</c:v>
                </c:pt>
                <c:pt idx="810">
                  <c:v>236.39101800000003</c:v>
                </c:pt>
                <c:pt idx="811">
                  <c:v>236.64303400000003</c:v>
                </c:pt>
                <c:pt idx="812">
                  <c:v>236.89505000000003</c:v>
                </c:pt>
                <c:pt idx="813">
                  <c:v>237.14706600000002</c:v>
                </c:pt>
                <c:pt idx="814">
                  <c:v>237.39908200000002</c:v>
                </c:pt>
                <c:pt idx="815">
                  <c:v>237.65109800000002</c:v>
                </c:pt>
                <c:pt idx="816">
                  <c:v>237.90311400000002</c:v>
                </c:pt>
                <c:pt idx="817">
                  <c:v>238.15513000000001</c:v>
                </c:pt>
                <c:pt idx="818">
                  <c:v>238.40714600000001</c:v>
                </c:pt>
                <c:pt idx="819">
                  <c:v>238.65916200000004</c:v>
                </c:pt>
                <c:pt idx="820">
                  <c:v>238.91117800000004</c:v>
                </c:pt>
                <c:pt idx="821">
                  <c:v>239.16319400000003</c:v>
                </c:pt>
                <c:pt idx="822">
                  <c:v>239.41521000000003</c:v>
                </c:pt>
                <c:pt idx="823">
                  <c:v>239.66722600000003</c:v>
                </c:pt>
                <c:pt idx="824">
                  <c:v>239.91924200000003</c:v>
                </c:pt>
                <c:pt idx="825">
                  <c:v>240.17125800000002</c:v>
                </c:pt>
                <c:pt idx="826">
                  <c:v>240.42327400000002</c:v>
                </c:pt>
                <c:pt idx="827">
                  <c:v>240.67529000000002</c:v>
                </c:pt>
                <c:pt idx="828">
                  <c:v>240.92730600000002</c:v>
                </c:pt>
                <c:pt idx="829">
                  <c:v>241.17932200000001</c:v>
                </c:pt>
                <c:pt idx="830">
                  <c:v>241.43133800000001</c:v>
                </c:pt>
                <c:pt idx="831">
                  <c:v>241.68335400000004</c:v>
                </c:pt>
                <c:pt idx="832">
                  <c:v>241.93537000000003</c:v>
                </c:pt>
                <c:pt idx="833">
                  <c:v>242.18738600000003</c:v>
                </c:pt>
                <c:pt idx="834">
                  <c:v>242.43940200000003</c:v>
                </c:pt>
                <c:pt idx="835">
                  <c:v>242.69141800000003</c:v>
                </c:pt>
                <c:pt idx="836">
                  <c:v>242.94343400000002</c:v>
                </c:pt>
                <c:pt idx="837">
                  <c:v>243.19545000000002</c:v>
                </c:pt>
                <c:pt idx="838">
                  <c:v>243.44746600000002</c:v>
                </c:pt>
                <c:pt idx="839">
                  <c:v>243.69948200000002</c:v>
                </c:pt>
                <c:pt idx="840">
                  <c:v>243.95149800000002</c:v>
                </c:pt>
                <c:pt idx="841">
                  <c:v>244.20351400000001</c:v>
                </c:pt>
                <c:pt idx="842">
                  <c:v>244.45553000000001</c:v>
                </c:pt>
                <c:pt idx="843">
                  <c:v>244.70754600000004</c:v>
                </c:pt>
                <c:pt idx="844">
                  <c:v>244.95956200000003</c:v>
                </c:pt>
                <c:pt idx="845">
                  <c:v>245.21157800000003</c:v>
                </c:pt>
                <c:pt idx="846">
                  <c:v>245.46359400000003</c:v>
                </c:pt>
                <c:pt idx="847">
                  <c:v>245.71561000000003</c:v>
                </c:pt>
                <c:pt idx="848">
                  <c:v>245.96762600000002</c:v>
                </c:pt>
                <c:pt idx="849">
                  <c:v>246.21964200000002</c:v>
                </c:pt>
                <c:pt idx="850">
                  <c:v>246.47165800000002</c:v>
                </c:pt>
                <c:pt idx="851">
                  <c:v>246.72367400000002</c:v>
                </c:pt>
                <c:pt idx="852">
                  <c:v>246.97569000000001</c:v>
                </c:pt>
                <c:pt idx="853">
                  <c:v>247.22770600000001</c:v>
                </c:pt>
                <c:pt idx="854">
                  <c:v>247.47972200000004</c:v>
                </c:pt>
                <c:pt idx="855">
                  <c:v>247.73173800000004</c:v>
                </c:pt>
                <c:pt idx="856">
                  <c:v>247.98375400000003</c:v>
                </c:pt>
                <c:pt idx="857">
                  <c:v>248.23577000000003</c:v>
                </c:pt>
                <c:pt idx="858">
                  <c:v>248.48778600000003</c:v>
                </c:pt>
                <c:pt idx="859">
                  <c:v>248.73980200000003</c:v>
                </c:pt>
                <c:pt idx="860">
                  <c:v>248.99181800000002</c:v>
                </c:pt>
                <c:pt idx="861">
                  <c:v>249.24383400000002</c:v>
                </c:pt>
                <c:pt idx="862">
                  <c:v>249.49585000000002</c:v>
                </c:pt>
                <c:pt idx="863">
                  <c:v>249.74786600000002</c:v>
                </c:pt>
                <c:pt idx="864">
                  <c:v>249.99988200000001</c:v>
                </c:pt>
                <c:pt idx="865">
                  <c:v>250.25189800000001</c:v>
                </c:pt>
                <c:pt idx="866">
                  <c:v>250.50391400000004</c:v>
                </c:pt>
                <c:pt idx="867">
                  <c:v>250.75593000000003</c:v>
                </c:pt>
                <c:pt idx="868">
                  <c:v>251.00794600000003</c:v>
                </c:pt>
                <c:pt idx="869">
                  <c:v>251.25996200000003</c:v>
                </c:pt>
                <c:pt idx="870">
                  <c:v>251.51197800000003</c:v>
                </c:pt>
                <c:pt idx="871">
                  <c:v>251.76399400000003</c:v>
                </c:pt>
                <c:pt idx="872">
                  <c:v>252.01601000000002</c:v>
                </c:pt>
                <c:pt idx="873">
                  <c:v>252.26802600000002</c:v>
                </c:pt>
                <c:pt idx="874">
                  <c:v>252.52004200000002</c:v>
                </c:pt>
                <c:pt idx="875">
                  <c:v>252.77205800000002</c:v>
                </c:pt>
                <c:pt idx="876">
                  <c:v>253.02407400000001</c:v>
                </c:pt>
                <c:pt idx="877">
                  <c:v>253.27609000000001</c:v>
                </c:pt>
                <c:pt idx="878">
                  <c:v>253.52810600000004</c:v>
                </c:pt>
                <c:pt idx="879">
                  <c:v>253.78012200000003</c:v>
                </c:pt>
                <c:pt idx="880">
                  <c:v>254.03213800000003</c:v>
                </c:pt>
                <c:pt idx="881">
                  <c:v>254.28415400000003</c:v>
                </c:pt>
                <c:pt idx="882">
                  <c:v>254.53617000000003</c:v>
                </c:pt>
                <c:pt idx="883">
                  <c:v>254.78818600000002</c:v>
                </c:pt>
                <c:pt idx="884">
                  <c:v>255.04020200000002</c:v>
                </c:pt>
                <c:pt idx="885">
                  <c:v>255.29221800000002</c:v>
                </c:pt>
                <c:pt idx="886">
                  <c:v>255.54423400000002</c:v>
                </c:pt>
                <c:pt idx="887">
                  <c:v>255.79624999999999</c:v>
                </c:pt>
                <c:pt idx="888">
                  <c:v>256.04826600000001</c:v>
                </c:pt>
                <c:pt idx="889">
                  <c:v>256.30028200000004</c:v>
                </c:pt>
                <c:pt idx="890">
                  <c:v>256.55229800000001</c:v>
                </c:pt>
                <c:pt idx="891">
                  <c:v>256.80431400000003</c:v>
                </c:pt>
                <c:pt idx="892">
                  <c:v>257.05633</c:v>
                </c:pt>
                <c:pt idx="893">
                  <c:v>257.30834600000003</c:v>
                </c:pt>
                <c:pt idx="894">
                  <c:v>257.560362</c:v>
                </c:pt>
                <c:pt idx="895">
                  <c:v>257.81237800000002</c:v>
                </c:pt>
                <c:pt idx="896">
                  <c:v>258.06439399999999</c:v>
                </c:pt>
                <c:pt idx="897">
                  <c:v>258.31641000000002</c:v>
                </c:pt>
                <c:pt idx="898">
                  <c:v>258.56842599999999</c:v>
                </c:pt>
                <c:pt idx="899">
                  <c:v>258.82044200000001</c:v>
                </c:pt>
                <c:pt idx="900">
                  <c:v>259.07245799999998</c:v>
                </c:pt>
                <c:pt idx="901">
                  <c:v>259.32447400000001</c:v>
                </c:pt>
                <c:pt idx="902">
                  <c:v>259.57649000000004</c:v>
                </c:pt>
                <c:pt idx="903">
                  <c:v>259.828506</c:v>
                </c:pt>
                <c:pt idx="904">
                  <c:v>260.08052200000003</c:v>
                </c:pt>
                <c:pt idx="905">
                  <c:v>260.332538</c:v>
                </c:pt>
                <c:pt idx="906">
                  <c:v>260.58455400000003</c:v>
                </c:pt>
                <c:pt idx="907">
                  <c:v>260.83656999999999</c:v>
                </c:pt>
                <c:pt idx="908">
                  <c:v>261.08858600000002</c:v>
                </c:pt>
                <c:pt idx="909">
                  <c:v>261.34060199999999</c:v>
                </c:pt>
                <c:pt idx="910">
                  <c:v>261.59261800000002</c:v>
                </c:pt>
                <c:pt idx="911">
                  <c:v>261.84463399999999</c:v>
                </c:pt>
                <c:pt idx="912">
                  <c:v>262.09665000000001</c:v>
                </c:pt>
                <c:pt idx="913">
                  <c:v>262.34866600000004</c:v>
                </c:pt>
                <c:pt idx="914">
                  <c:v>262.60068200000001</c:v>
                </c:pt>
                <c:pt idx="915">
                  <c:v>262.85269800000003</c:v>
                </c:pt>
                <c:pt idx="916">
                  <c:v>263.104714</c:v>
                </c:pt>
                <c:pt idx="917">
                  <c:v>263.35673000000003</c:v>
                </c:pt>
                <c:pt idx="918">
                  <c:v>263.608746</c:v>
                </c:pt>
                <c:pt idx="919">
                  <c:v>263.86076200000002</c:v>
                </c:pt>
                <c:pt idx="920">
                  <c:v>264.11277799999999</c:v>
                </c:pt>
                <c:pt idx="921">
                  <c:v>264.36479400000002</c:v>
                </c:pt>
                <c:pt idx="922">
                  <c:v>264.61680999999999</c:v>
                </c:pt>
                <c:pt idx="923">
                  <c:v>264.86882600000001</c:v>
                </c:pt>
                <c:pt idx="924">
                  <c:v>265.12084200000004</c:v>
                </c:pt>
                <c:pt idx="925">
                  <c:v>265.37285800000001</c:v>
                </c:pt>
                <c:pt idx="926">
                  <c:v>265.62487400000003</c:v>
                </c:pt>
                <c:pt idx="927">
                  <c:v>265.87689</c:v>
                </c:pt>
                <c:pt idx="928">
                  <c:v>266.12890600000003</c:v>
                </c:pt>
                <c:pt idx="929">
                  <c:v>266.380922</c:v>
                </c:pt>
                <c:pt idx="930">
                  <c:v>266.63293800000002</c:v>
                </c:pt>
                <c:pt idx="931">
                  <c:v>266.88495399999999</c:v>
                </c:pt>
                <c:pt idx="932">
                  <c:v>267.13697000000002</c:v>
                </c:pt>
                <c:pt idx="933">
                  <c:v>267.38898599999999</c:v>
                </c:pt>
                <c:pt idx="934">
                  <c:v>267.64100200000001</c:v>
                </c:pt>
                <c:pt idx="935">
                  <c:v>267.89301799999998</c:v>
                </c:pt>
                <c:pt idx="936">
                  <c:v>268.14503400000001</c:v>
                </c:pt>
                <c:pt idx="937">
                  <c:v>268.39705000000004</c:v>
                </c:pt>
                <c:pt idx="938">
                  <c:v>268.649066</c:v>
                </c:pt>
                <c:pt idx="939">
                  <c:v>268.90108200000003</c:v>
                </c:pt>
                <c:pt idx="940">
                  <c:v>269.153098</c:v>
                </c:pt>
                <c:pt idx="941">
                  <c:v>269.40511400000003</c:v>
                </c:pt>
                <c:pt idx="942">
                  <c:v>269.65713</c:v>
                </c:pt>
                <c:pt idx="943">
                  <c:v>269.90914600000002</c:v>
                </c:pt>
                <c:pt idx="944">
                  <c:v>270.16116199999999</c:v>
                </c:pt>
                <c:pt idx="945">
                  <c:v>270.41317800000002</c:v>
                </c:pt>
                <c:pt idx="946">
                  <c:v>270.66519399999999</c:v>
                </c:pt>
                <c:pt idx="947">
                  <c:v>270.91721000000001</c:v>
                </c:pt>
                <c:pt idx="948">
                  <c:v>271.16922600000004</c:v>
                </c:pt>
                <c:pt idx="949">
                  <c:v>271.42124200000001</c:v>
                </c:pt>
                <c:pt idx="950">
                  <c:v>271.67325800000003</c:v>
                </c:pt>
                <c:pt idx="951">
                  <c:v>271.925274</c:v>
                </c:pt>
                <c:pt idx="952">
                  <c:v>272.17729000000003</c:v>
                </c:pt>
                <c:pt idx="953">
                  <c:v>272.429306</c:v>
                </c:pt>
                <c:pt idx="954">
                  <c:v>272.68132200000002</c:v>
                </c:pt>
                <c:pt idx="955">
                  <c:v>272.93333799999999</c:v>
                </c:pt>
                <c:pt idx="956">
                  <c:v>273.18535400000002</c:v>
                </c:pt>
                <c:pt idx="957">
                  <c:v>273.43736999999999</c:v>
                </c:pt>
                <c:pt idx="958">
                  <c:v>273.68938600000001</c:v>
                </c:pt>
                <c:pt idx="959">
                  <c:v>273.94140200000004</c:v>
                </c:pt>
                <c:pt idx="960">
                  <c:v>274.19341800000001</c:v>
                </c:pt>
                <c:pt idx="961">
                  <c:v>274.44543400000003</c:v>
                </c:pt>
                <c:pt idx="962">
                  <c:v>274.69745</c:v>
                </c:pt>
                <c:pt idx="963">
                  <c:v>274.94946600000003</c:v>
                </c:pt>
                <c:pt idx="964">
                  <c:v>275.201482</c:v>
                </c:pt>
                <c:pt idx="965">
                  <c:v>275.45349800000002</c:v>
                </c:pt>
                <c:pt idx="966">
                  <c:v>275.70551399999999</c:v>
                </c:pt>
                <c:pt idx="967">
                  <c:v>275.95753000000002</c:v>
                </c:pt>
                <c:pt idx="968">
                  <c:v>276.20954600000005</c:v>
                </c:pt>
                <c:pt idx="969">
                  <c:v>276.46156200000001</c:v>
                </c:pt>
                <c:pt idx="970">
                  <c:v>276.71357800000004</c:v>
                </c:pt>
                <c:pt idx="971">
                  <c:v>276.96559400000001</c:v>
                </c:pt>
                <c:pt idx="972">
                  <c:v>277.21761000000004</c:v>
                </c:pt>
                <c:pt idx="973">
                  <c:v>277.46962600000001</c:v>
                </c:pt>
                <c:pt idx="974">
                  <c:v>277.72164200000003</c:v>
                </c:pt>
                <c:pt idx="975">
                  <c:v>277.973658</c:v>
                </c:pt>
                <c:pt idx="976">
                  <c:v>278.22567400000003</c:v>
                </c:pt>
                <c:pt idx="977">
                  <c:v>278.47769000000005</c:v>
                </c:pt>
                <c:pt idx="978">
                  <c:v>278.72970600000002</c:v>
                </c:pt>
                <c:pt idx="979">
                  <c:v>278.98172200000005</c:v>
                </c:pt>
                <c:pt idx="980">
                  <c:v>279.23373800000002</c:v>
                </c:pt>
                <c:pt idx="981">
                  <c:v>279.48575400000004</c:v>
                </c:pt>
                <c:pt idx="982">
                  <c:v>279.73777000000001</c:v>
                </c:pt>
                <c:pt idx="983">
                  <c:v>279.98978600000004</c:v>
                </c:pt>
                <c:pt idx="984">
                  <c:v>280.24180200000001</c:v>
                </c:pt>
                <c:pt idx="985">
                  <c:v>280.49381800000003</c:v>
                </c:pt>
                <c:pt idx="986">
                  <c:v>280.745834</c:v>
                </c:pt>
                <c:pt idx="987">
                  <c:v>280.99785000000003</c:v>
                </c:pt>
                <c:pt idx="988">
                  <c:v>281.24986600000005</c:v>
                </c:pt>
                <c:pt idx="989">
                  <c:v>281.50188200000002</c:v>
                </c:pt>
                <c:pt idx="990">
                  <c:v>281.75389800000005</c:v>
                </c:pt>
                <c:pt idx="991">
                  <c:v>282.00591400000002</c:v>
                </c:pt>
                <c:pt idx="992">
                  <c:v>282.25793000000004</c:v>
                </c:pt>
                <c:pt idx="993">
                  <c:v>282.50994600000001</c:v>
                </c:pt>
                <c:pt idx="994">
                  <c:v>282.76196200000004</c:v>
                </c:pt>
                <c:pt idx="995">
                  <c:v>283.01397800000001</c:v>
                </c:pt>
                <c:pt idx="996">
                  <c:v>283.26599400000003</c:v>
                </c:pt>
                <c:pt idx="997">
                  <c:v>283.51801</c:v>
                </c:pt>
                <c:pt idx="998">
                  <c:v>283.77002600000003</c:v>
                </c:pt>
                <c:pt idx="999">
                  <c:v>284.022042</c:v>
                </c:pt>
                <c:pt idx="1000">
                  <c:v>284.27405800000003</c:v>
                </c:pt>
                <c:pt idx="1001">
                  <c:v>284.52607400000005</c:v>
                </c:pt>
                <c:pt idx="1002">
                  <c:v>284.77809000000002</c:v>
                </c:pt>
                <c:pt idx="1003">
                  <c:v>285.03010600000005</c:v>
                </c:pt>
                <c:pt idx="1004">
                  <c:v>285.28212200000002</c:v>
                </c:pt>
                <c:pt idx="1005">
                  <c:v>285.53413800000004</c:v>
                </c:pt>
                <c:pt idx="1006">
                  <c:v>285.78615400000001</c:v>
                </c:pt>
                <c:pt idx="1007">
                  <c:v>286.03817000000004</c:v>
                </c:pt>
                <c:pt idx="1008">
                  <c:v>286.29018600000001</c:v>
                </c:pt>
                <c:pt idx="1009">
                  <c:v>286.54220200000003</c:v>
                </c:pt>
                <c:pt idx="1010">
                  <c:v>286.794218</c:v>
                </c:pt>
                <c:pt idx="1011">
                  <c:v>287.04623400000003</c:v>
                </c:pt>
                <c:pt idx="1012">
                  <c:v>287.29825000000005</c:v>
                </c:pt>
                <c:pt idx="1013">
                  <c:v>287.55026600000002</c:v>
                </c:pt>
                <c:pt idx="1014">
                  <c:v>287.80228200000005</c:v>
                </c:pt>
                <c:pt idx="1015">
                  <c:v>288.05429800000002</c:v>
                </c:pt>
                <c:pt idx="1016">
                  <c:v>288.30631400000004</c:v>
                </c:pt>
                <c:pt idx="1017">
                  <c:v>288.55833000000001</c:v>
                </c:pt>
                <c:pt idx="1018">
                  <c:v>288.81034600000004</c:v>
                </c:pt>
                <c:pt idx="1019">
                  <c:v>289.06236200000001</c:v>
                </c:pt>
                <c:pt idx="1020">
                  <c:v>289.31437800000003</c:v>
                </c:pt>
                <c:pt idx="1021">
                  <c:v>289.566394</c:v>
                </c:pt>
                <c:pt idx="1022">
                  <c:v>289.81841000000003</c:v>
                </c:pt>
                <c:pt idx="1023">
                  <c:v>290.07042600000005</c:v>
                </c:pt>
                <c:pt idx="1024">
                  <c:v>290.32244200000002</c:v>
                </c:pt>
                <c:pt idx="1025">
                  <c:v>290.57445800000005</c:v>
                </c:pt>
                <c:pt idx="1026">
                  <c:v>290.82647400000002</c:v>
                </c:pt>
                <c:pt idx="1027">
                  <c:v>291.07849000000004</c:v>
                </c:pt>
                <c:pt idx="1028">
                  <c:v>291.33050600000001</c:v>
                </c:pt>
                <c:pt idx="1029">
                  <c:v>291.58252200000004</c:v>
                </c:pt>
                <c:pt idx="1030">
                  <c:v>291.83453800000001</c:v>
                </c:pt>
                <c:pt idx="1031">
                  <c:v>292.08655400000004</c:v>
                </c:pt>
                <c:pt idx="1032">
                  <c:v>292.33857</c:v>
                </c:pt>
                <c:pt idx="1033">
                  <c:v>292.59058600000003</c:v>
                </c:pt>
                <c:pt idx="1034">
                  <c:v>292.842602</c:v>
                </c:pt>
                <c:pt idx="1035">
                  <c:v>293.09461800000003</c:v>
                </c:pt>
                <c:pt idx="1036">
                  <c:v>293.34663400000005</c:v>
                </c:pt>
                <c:pt idx="1037">
                  <c:v>293.59865000000002</c:v>
                </c:pt>
                <c:pt idx="1038">
                  <c:v>293.85066600000005</c:v>
                </c:pt>
                <c:pt idx="1039">
                  <c:v>294.10268200000002</c:v>
                </c:pt>
                <c:pt idx="1040">
                  <c:v>294.35469800000004</c:v>
                </c:pt>
                <c:pt idx="1041">
                  <c:v>294.60671400000001</c:v>
                </c:pt>
                <c:pt idx="1042">
                  <c:v>294.85873000000004</c:v>
                </c:pt>
                <c:pt idx="1043">
                  <c:v>295.11074600000001</c:v>
                </c:pt>
                <c:pt idx="1044">
                  <c:v>295.36276200000003</c:v>
                </c:pt>
                <c:pt idx="1045">
                  <c:v>295.614778</c:v>
                </c:pt>
                <c:pt idx="1046">
                  <c:v>295.86679400000003</c:v>
                </c:pt>
                <c:pt idx="1047">
                  <c:v>296.11881000000005</c:v>
                </c:pt>
                <c:pt idx="1048">
                  <c:v>296.37082600000002</c:v>
                </c:pt>
                <c:pt idx="1049">
                  <c:v>296.62284200000005</c:v>
                </c:pt>
                <c:pt idx="1050">
                  <c:v>296.87485800000002</c:v>
                </c:pt>
                <c:pt idx="1051">
                  <c:v>297.12687400000004</c:v>
                </c:pt>
                <c:pt idx="1052">
                  <c:v>297.37889000000001</c:v>
                </c:pt>
                <c:pt idx="1053">
                  <c:v>297.63090600000004</c:v>
                </c:pt>
                <c:pt idx="1054">
                  <c:v>297.88292200000001</c:v>
                </c:pt>
                <c:pt idx="1055">
                  <c:v>298.13493800000003</c:v>
                </c:pt>
                <c:pt idx="1056">
                  <c:v>298.386954</c:v>
                </c:pt>
                <c:pt idx="1057">
                  <c:v>298.63897000000003</c:v>
                </c:pt>
                <c:pt idx="1058">
                  <c:v>298.89098600000005</c:v>
                </c:pt>
                <c:pt idx="1059">
                  <c:v>299.14300200000002</c:v>
                </c:pt>
                <c:pt idx="1060">
                  <c:v>299.39501800000005</c:v>
                </c:pt>
                <c:pt idx="1061">
                  <c:v>299.64703400000002</c:v>
                </c:pt>
                <c:pt idx="1062">
                  <c:v>299.89905000000005</c:v>
                </c:pt>
                <c:pt idx="1063">
                  <c:v>300.15106600000001</c:v>
                </c:pt>
                <c:pt idx="1064">
                  <c:v>300.40308200000004</c:v>
                </c:pt>
                <c:pt idx="1065">
                  <c:v>300.65509800000001</c:v>
                </c:pt>
                <c:pt idx="1066">
                  <c:v>300.90711400000004</c:v>
                </c:pt>
                <c:pt idx="1067">
                  <c:v>301.15913</c:v>
                </c:pt>
                <c:pt idx="1068">
                  <c:v>301.41114600000003</c:v>
                </c:pt>
                <c:pt idx="1069">
                  <c:v>301.663162</c:v>
                </c:pt>
                <c:pt idx="1070">
                  <c:v>301.91517800000003</c:v>
                </c:pt>
                <c:pt idx="1071">
                  <c:v>302.16719400000005</c:v>
                </c:pt>
                <c:pt idx="1072">
                  <c:v>302.41921000000002</c:v>
                </c:pt>
                <c:pt idx="1073">
                  <c:v>302.67122600000005</c:v>
                </c:pt>
                <c:pt idx="1074">
                  <c:v>302.92324200000002</c:v>
                </c:pt>
                <c:pt idx="1075">
                  <c:v>303.17525800000004</c:v>
                </c:pt>
                <c:pt idx="1076">
                  <c:v>303.42727400000001</c:v>
                </c:pt>
                <c:pt idx="1077">
                  <c:v>303.67929000000004</c:v>
                </c:pt>
                <c:pt idx="1078">
                  <c:v>303.93130600000001</c:v>
                </c:pt>
                <c:pt idx="1079">
                  <c:v>304.18332200000003</c:v>
                </c:pt>
                <c:pt idx="1080">
                  <c:v>304.435338</c:v>
                </c:pt>
                <c:pt idx="1081">
                  <c:v>304.68735400000003</c:v>
                </c:pt>
                <c:pt idx="1082">
                  <c:v>304.93937000000005</c:v>
                </c:pt>
                <c:pt idx="1083">
                  <c:v>305.19138600000002</c:v>
                </c:pt>
                <c:pt idx="1084">
                  <c:v>305.44340200000005</c:v>
                </c:pt>
                <c:pt idx="1085">
                  <c:v>305.69541800000002</c:v>
                </c:pt>
                <c:pt idx="1086">
                  <c:v>305.94743400000004</c:v>
                </c:pt>
                <c:pt idx="1087">
                  <c:v>306.19945000000001</c:v>
                </c:pt>
                <c:pt idx="1088">
                  <c:v>306.45146600000004</c:v>
                </c:pt>
                <c:pt idx="1089">
                  <c:v>306.70348200000001</c:v>
                </c:pt>
                <c:pt idx="1090">
                  <c:v>306.95549800000003</c:v>
                </c:pt>
                <c:pt idx="1091">
                  <c:v>307.207514</c:v>
                </c:pt>
                <c:pt idx="1092">
                  <c:v>307.45953000000003</c:v>
                </c:pt>
                <c:pt idx="1093">
                  <c:v>307.71154600000006</c:v>
                </c:pt>
                <c:pt idx="1094">
                  <c:v>307.96356200000002</c:v>
                </c:pt>
                <c:pt idx="1095">
                  <c:v>308.21557800000005</c:v>
                </c:pt>
                <c:pt idx="1096">
                  <c:v>308.46759400000002</c:v>
                </c:pt>
                <c:pt idx="1097">
                  <c:v>308.71961000000005</c:v>
                </c:pt>
                <c:pt idx="1098">
                  <c:v>308.97162600000001</c:v>
                </c:pt>
                <c:pt idx="1099">
                  <c:v>309.22364200000004</c:v>
                </c:pt>
                <c:pt idx="1100">
                  <c:v>309.47565800000001</c:v>
                </c:pt>
                <c:pt idx="1101">
                  <c:v>309.72767400000004</c:v>
                </c:pt>
                <c:pt idx="1102">
                  <c:v>309.97969000000001</c:v>
                </c:pt>
                <c:pt idx="1103">
                  <c:v>310.23170600000003</c:v>
                </c:pt>
                <c:pt idx="1104">
                  <c:v>310.48372200000006</c:v>
                </c:pt>
                <c:pt idx="1105">
                  <c:v>310.73573800000003</c:v>
                </c:pt>
                <c:pt idx="1106">
                  <c:v>310.98775400000005</c:v>
                </c:pt>
                <c:pt idx="1107">
                  <c:v>311.23977000000002</c:v>
                </c:pt>
                <c:pt idx="1108">
                  <c:v>311.49178600000005</c:v>
                </c:pt>
                <c:pt idx="1109">
                  <c:v>311.74380200000002</c:v>
                </c:pt>
                <c:pt idx="1110">
                  <c:v>311.99581800000004</c:v>
                </c:pt>
                <c:pt idx="1111">
                  <c:v>312.24783400000001</c:v>
                </c:pt>
                <c:pt idx="1112">
                  <c:v>312.49985000000004</c:v>
                </c:pt>
                <c:pt idx="1113">
                  <c:v>312.75186600000001</c:v>
                </c:pt>
                <c:pt idx="1114">
                  <c:v>313.00388200000003</c:v>
                </c:pt>
                <c:pt idx="1115">
                  <c:v>313.255898</c:v>
                </c:pt>
                <c:pt idx="1116">
                  <c:v>313.50791400000003</c:v>
                </c:pt>
                <c:pt idx="1117">
                  <c:v>313.75993000000005</c:v>
                </c:pt>
                <c:pt idx="1118">
                  <c:v>314.01194600000002</c:v>
                </c:pt>
                <c:pt idx="1119">
                  <c:v>314.26396200000005</c:v>
                </c:pt>
                <c:pt idx="1120">
                  <c:v>314.51597800000002</c:v>
                </c:pt>
                <c:pt idx="1121">
                  <c:v>314.76799400000004</c:v>
                </c:pt>
                <c:pt idx="1122">
                  <c:v>315.02001000000001</c:v>
                </c:pt>
                <c:pt idx="1123">
                  <c:v>315.27202600000004</c:v>
                </c:pt>
                <c:pt idx="1124">
                  <c:v>315.52404200000001</c:v>
                </c:pt>
                <c:pt idx="1125">
                  <c:v>315.77605800000003</c:v>
                </c:pt>
                <c:pt idx="1126">
                  <c:v>316.028074</c:v>
                </c:pt>
                <c:pt idx="1127">
                  <c:v>316.28009000000003</c:v>
                </c:pt>
                <c:pt idx="1128">
                  <c:v>316.53210600000006</c:v>
                </c:pt>
                <c:pt idx="1129">
                  <c:v>316.78412200000002</c:v>
                </c:pt>
                <c:pt idx="1130">
                  <c:v>317.03613800000005</c:v>
                </c:pt>
                <c:pt idx="1131">
                  <c:v>317.28815400000002</c:v>
                </c:pt>
                <c:pt idx="1132">
                  <c:v>317.54017000000005</c:v>
                </c:pt>
                <c:pt idx="1133">
                  <c:v>317.79218600000002</c:v>
                </c:pt>
                <c:pt idx="1134">
                  <c:v>318.04420200000004</c:v>
                </c:pt>
                <c:pt idx="1135">
                  <c:v>318.29621800000001</c:v>
                </c:pt>
                <c:pt idx="1136">
                  <c:v>318.54823400000004</c:v>
                </c:pt>
                <c:pt idx="1137">
                  <c:v>318.80025000000001</c:v>
                </c:pt>
                <c:pt idx="1138">
                  <c:v>319.05226600000003</c:v>
                </c:pt>
                <c:pt idx="1139">
                  <c:v>319.30428200000006</c:v>
                </c:pt>
                <c:pt idx="1140">
                  <c:v>319.55629800000003</c:v>
                </c:pt>
                <c:pt idx="1141">
                  <c:v>319.80831400000005</c:v>
                </c:pt>
                <c:pt idx="1142">
                  <c:v>320.06033000000002</c:v>
                </c:pt>
                <c:pt idx="1143">
                  <c:v>320.31234600000005</c:v>
                </c:pt>
                <c:pt idx="1144">
                  <c:v>320.56436200000002</c:v>
                </c:pt>
                <c:pt idx="1145">
                  <c:v>320.81637800000004</c:v>
                </c:pt>
                <c:pt idx="1146">
                  <c:v>321.06839400000001</c:v>
                </c:pt>
                <c:pt idx="1147">
                  <c:v>321.32041000000004</c:v>
                </c:pt>
                <c:pt idx="1148">
                  <c:v>321.57242600000001</c:v>
                </c:pt>
                <c:pt idx="1149">
                  <c:v>321.82444200000003</c:v>
                </c:pt>
                <c:pt idx="1150">
                  <c:v>322.076458</c:v>
                </c:pt>
                <c:pt idx="1151">
                  <c:v>322.32847400000003</c:v>
                </c:pt>
                <c:pt idx="1152">
                  <c:v>322.58049000000005</c:v>
                </c:pt>
                <c:pt idx="1153">
                  <c:v>322.83250600000002</c:v>
                </c:pt>
                <c:pt idx="1154">
                  <c:v>323.08452200000005</c:v>
                </c:pt>
                <c:pt idx="1155">
                  <c:v>323.33653800000002</c:v>
                </c:pt>
                <c:pt idx="1156">
                  <c:v>323.58855400000004</c:v>
                </c:pt>
                <c:pt idx="1157">
                  <c:v>323.84057000000001</c:v>
                </c:pt>
                <c:pt idx="1158">
                  <c:v>324.09258600000004</c:v>
                </c:pt>
                <c:pt idx="1159">
                  <c:v>324.34460200000001</c:v>
                </c:pt>
                <c:pt idx="1160">
                  <c:v>324.59661800000003</c:v>
                </c:pt>
                <c:pt idx="1161">
                  <c:v>324.848634</c:v>
                </c:pt>
                <c:pt idx="1162">
                  <c:v>325.10065000000003</c:v>
                </c:pt>
                <c:pt idx="1163">
                  <c:v>325.35266600000006</c:v>
                </c:pt>
                <c:pt idx="1164">
                  <c:v>325.60468200000003</c:v>
                </c:pt>
                <c:pt idx="1165">
                  <c:v>325.85669800000005</c:v>
                </c:pt>
                <c:pt idx="1166">
                  <c:v>326.10871400000002</c:v>
                </c:pt>
                <c:pt idx="1167">
                  <c:v>326.36073000000005</c:v>
                </c:pt>
                <c:pt idx="1168">
                  <c:v>326.61274600000002</c:v>
                </c:pt>
                <c:pt idx="1169">
                  <c:v>326.86476200000004</c:v>
                </c:pt>
                <c:pt idx="1170">
                  <c:v>327.11677800000001</c:v>
                </c:pt>
                <c:pt idx="1171">
                  <c:v>327.36879400000004</c:v>
                </c:pt>
                <c:pt idx="1172">
                  <c:v>327.62081000000001</c:v>
                </c:pt>
                <c:pt idx="1173">
                  <c:v>327.87282600000003</c:v>
                </c:pt>
                <c:pt idx="1174">
                  <c:v>328.12484200000006</c:v>
                </c:pt>
                <c:pt idx="1175">
                  <c:v>328.37685800000003</c:v>
                </c:pt>
                <c:pt idx="1176">
                  <c:v>328.62887400000005</c:v>
                </c:pt>
                <c:pt idx="1177">
                  <c:v>328.88089000000002</c:v>
                </c:pt>
                <c:pt idx="1178">
                  <c:v>329.13290600000005</c:v>
                </c:pt>
                <c:pt idx="1179">
                  <c:v>329.38492200000002</c:v>
                </c:pt>
                <c:pt idx="1180">
                  <c:v>329.63693800000004</c:v>
                </c:pt>
                <c:pt idx="1181">
                  <c:v>329.88895400000001</c:v>
                </c:pt>
                <c:pt idx="1182">
                  <c:v>330.14097000000004</c:v>
                </c:pt>
                <c:pt idx="1183">
                  <c:v>330.39298600000001</c:v>
                </c:pt>
                <c:pt idx="1184">
                  <c:v>330.64500200000003</c:v>
                </c:pt>
                <c:pt idx="1185">
                  <c:v>330.897018</c:v>
                </c:pt>
                <c:pt idx="1186">
                  <c:v>331.14903400000003</c:v>
                </c:pt>
                <c:pt idx="1187">
                  <c:v>331.40105000000005</c:v>
                </c:pt>
                <c:pt idx="1188">
                  <c:v>331.65306600000002</c:v>
                </c:pt>
                <c:pt idx="1189">
                  <c:v>331.90508200000005</c:v>
                </c:pt>
                <c:pt idx="1190">
                  <c:v>332.15709800000002</c:v>
                </c:pt>
                <c:pt idx="1191">
                  <c:v>332.40911400000005</c:v>
                </c:pt>
                <c:pt idx="1192">
                  <c:v>332.66113000000001</c:v>
                </c:pt>
                <c:pt idx="1193">
                  <c:v>332.91314600000004</c:v>
                </c:pt>
                <c:pt idx="1194">
                  <c:v>333.16516200000001</c:v>
                </c:pt>
                <c:pt idx="1195">
                  <c:v>333.41717800000004</c:v>
                </c:pt>
                <c:pt idx="1196">
                  <c:v>333.669194</c:v>
                </c:pt>
                <c:pt idx="1197">
                  <c:v>333.92121000000003</c:v>
                </c:pt>
                <c:pt idx="1198">
                  <c:v>334.17322600000006</c:v>
                </c:pt>
                <c:pt idx="1199">
                  <c:v>334.42524200000003</c:v>
                </c:pt>
                <c:pt idx="1200">
                  <c:v>334.67725800000005</c:v>
                </c:pt>
                <c:pt idx="1201">
                  <c:v>334.92927400000002</c:v>
                </c:pt>
                <c:pt idx="1202">
                  <c:v>335.18129000000005</c:v>
                </c:pt>
                <c:pt idx="1203">
                  <c:v>335.43330600000002</c:v>
                </c:pt>
                <c:pt idx="1204">
                  <c:v>335.68532200000004</c:v>
                </c:pt>
                <c:pt idx="1205">
                  <c:v>335.93733800000001</c:v>
                </c:pt>
                <c:pt idx="1206">
                  <c:v>336.18935400000004</c:v>
                </c:pt>
                <c:pt idx="1207">
                  <c:v>336.44137000000001</c:v>
                </c:pt>
                <c:pt idx="1208">
                  <c:v>336.69338600000003</c:v>
                </c:pt>
                <c:pt idx="1209">
                  <c:v>336.94540200000006</c:v>
                </c:pt>
                <c:pt idx="1210">
                  <c:v>337.19741800000003</c:v>
                </c:pt>
                <c:pt idx="1211">
                  <c:v>337.44943400000005</c:v>
                </c:pt>
                <c:pt idx="1212">
                  <c:v>337.70145000000002</c:v>
                </c:pt>
                <c:pt idx="1213">
                  <c:v>337.95346600000005</c:v>
                </c:pt>
                <c:pt idx="1214">
                  <c:v>338.20548200000002</c:v>
                </c:pt>
                <c:pt idx="1215">
                  <c:v>338.45749800000004</c:v>
                </c:pt>
                <c:pt idx="1216">
                  <c:v>338.70951400000001</c:v>
                </c:pt>
                <c:pt idx="1217">
                  <c:v>338.96153000000004</c:v>
                </c:pt>
                <c:pt idx="1218">
                  <c:v>339.21354600000001</c:v>
                </c:pt>
                <c:pt idx="1219">
                  <c:v>339.46556200000003</c:v>
                </c:pt>
                <c:pt idx="1220">
                  <c:v>339.717578</c:v>
                </c:pt>
                <c:pt idx="1221">
                  <c:v>339.96959400000003</c:v>
                </c:pt>
                <c:pt idx="1222">
                  <c:v>340.22161000000006</c:v>
                </c:pt>
                <c:pt idx="1223">
                  <c:v>340.47362600000002</c:v>
                </c:pt>
                <c:pt idx="1224">
                  <c:v>340.72564200000005</c:v>
                </c:pt>
                <c:pt idx="1225">
                  <c:v>340.97765800000002</c:v>
                </c:pt>
                <c:pt idx="1226">
                  <c:v>341.22967400000005</c:v>
                </c:pt>
                <c:pt idx="1227">
                  <c:v>341.48169000000001</c:v>
                </c:pt>
                <c:pt idx="1228">
                  <c:v>341.73370600000004</c:v>
                </c:pt>
                <c:pt idx="1229">
                  <c:v>341.98572200000001</c:v>
                </c:pt>
                <c:pt idx="1230">
                  <c:v>342.23773800000004</c:v>
                </c:pt>
                <c:pt idx="1231">
                  <c:v>342.489754</c:v>
                </c:pt>
                <c:pt idx="1232">
                  <c:v>342.74177000000003</c:v>
                </c:pt>
                <c:pt idx="1233">
                  <c:v>342.99378600000006</c:v>
                </c:pt>
                <c:pt idx="1234">
                  <c:v>343.24580200000003</c:v>
                </c:pt>
                <c:pt idx="1235">
                  <c:v>343.49781800000005</c:v>
                </c:pt>
                <c:pt idx="1236">
                  <c:v>343.74983400000002</c:v>
                </c:pt>
                <c:pt idx="1237">
                  <c:v>344.00185000000005</c:v>
                </c:pt>
                <c:pt idx="1238">
                  <c:v>344.25386600000002</c:v>
                </c:pt>
                <c:pt idx="1239">
                  <c:v>344.50588200000004</c:v>
                </c:pt>
                <c:pt idx="1240">
                  <c:v>344.75789800000001</c:v>
                </c:pt>
                <c:pt idx="1241">
                  <c:v>345.00991400000004</c:v>
                </c:pt>
                <c:pt idx="1242">
                  <c:v>345.26193000000001</c:v>
                </c:pt>
                <c:pt idx="1243">
                  <c:v>345.51394600000003</c:v>
                </c:pt>
                <c:pt idx="1244">
                  <c:v>345.76596200000006</c:v>
                </c:pt>
                <c:pt idx="1245">
                  <c:v>346.01797800000003</c:v>
                </c:pt>
                <c:pt idx="1246">
                  <c:v>346.26999400000005</c:v>
                </c:pt>
                <c:pt idx="1247">
                  <c:v>346.52201000000002</c:v>
                </c:pt>
                <c:pt idx="1248">
                  <c:v>346.77402600000005</c:v>
                </c:pt>
                <c:pt idx="1249">
                  <c:v>347.02604200000002</c:v>
                </c:pt>
                <c:pt idx="1250">
                  <c:v>347.27805800000004</c:v>
                </c:pt>
                <c:pt idx="1251">
                  <c:v>347.53007400000001</c:v>
                </c:pt>
                <c:pt idx="1252">
                  <c:v>347.78209000000004</c:v>
                </c:pt>
                <c:pt idx="1253">
                  <c:v>348.03410600000001</c:v>
                </c:pt>
                <c:pt idx="1254">
                  <c:v>348.28612200000003</c:v>
                </c:pt>
                <c:pt idx="1255">
                  <c:v>348.538138</c:v>
                </c:pt>
                <c:pt idx="1256">
                  <c:v>348.79015400000003</c:v>
                </c:pt>
                <c:pt idx="1257">
                  <c:v>349.04217000000006</c:v>
                </c:pt>
                <c:pt idx="1258">
                  <c:v>349.29418600000002</c:v>
                </c:pt>
                <c:pt idx="1259">
                  <c:v>349.54620200000005</c:v>
                </c:pt>
                <c:pt idx="1260">
                  <c:v>349.79821800000002</c:v>
                </c:pt>
                <c:pt idx="1261">
                  <c:v>350.05023400000005</c:v>
                </c:pt>
                <c:pt idx="1262">
                  <c:v>350.30225000000002</c:v>
                </c:pt>
                <c:pt idx="1263">
                  <c:v>350.55426600000004</c:v>
                </c:pt>
                <c:pt idx="1264">
                  <c:v>350.80628200000001</c:v>
                </c:pt>
                <c:pt idx="1265">
                  <c:v>351.05829800000004</c:v>
                </c:pt>
                <c:pt idx="1266">
                  <c:v>351.31031400000001</c:v>
                </c:pt>
                <c:pt idx="1267">
                  <c:v>351.56233000000003</c:v>
                </c:pt>
                <c:pt idx="1268">
                  <c:v>351.81434600000006</c:v>
                </c:pt>
                <c:pt idx="1269">
                  <c:v>352.06636200000003</c:v>
                </c:pt>
                <c:pt idx="1270">
                  <c:v>352.31837800000005</c:v>
                </c:pt>
                <c:pt idx="1271">
                  <c:v>352.57039400000002</c:v>
                </c:pt>
                <c:pt idx="1272">
                  <c:v>352.82241000000005</c:v>
                </c:pt>
                <c:pt idx="1273">
                  <c:v>353.07442600000002</c:v>
                </c:pt>
                <c:pt idx="1274">
                  <c:v>353.32644200000004</c:v>
                </c:pt>
                <c:pt idx="1275">
                  <c:v>353.57845800000001</c:v>
                </c:pt>
                <c:pt idx="1276">
                  <c:v>353.83047400000004</c:v>
                </c:pt>
                <c:pt idx="1277">
                  <c:v>354.08249000000001</c:v>
                </c:pt>
                <c:pt idx="1278">
                  <c:v>354.33450600000003</c:v>
                </c:pt>
                <c:pt idx="1279">
                  <c:v>354.58652200000006</c:v>
                </c:pt>
                <c:pt idx="1280">
                  <c:v>354.83853800000003</c:v>
                </c:pt>
                <c:pt idx="1281">
                  <c:v>355.09055400000005</c:v>
                </c:pt>
                <c:pt idx="1282">
                  <c:v>355.34257000000002</c:v>
                </c:pt>
                <c:pt idx="1283">
                  <c:v>355.59458600000005</c:v>
                </c:pt>
                <c:pt idx="1284">
                  <c:v>355.84660200000002</c:v>
                </c:pt>
                <c:pt idx="1285">
                  <c:v>356.09861800000004</c:v>
                </c:pt>
                <c:pt idx="1286">
                  <c:v>356.35063400000001</c:v>
                </c:pt>
                <c:pt idx="1287">
                  <c:v>356.60265000000004</c:v>
                </c:pt>
                <c:pt idx="1288">
                  <c:v>356.85466600000001</c:v>
                </c:pt>
                <c:pt idx="1289">
                  <c:v>357.10668200000003</c:v>
                </c:pt>
                <c:pt idx="1290">
                  <c:v>357.358698</c:v>
                </c:pt>
                <c:pt idx="1291">
                  <c:v>357.61071400000003</c:v>
                </c:pt>
                <c:pt idx="1292">
                  <c:v>357.86273000000006</c:v>
                </c:pt>
                <c:pt idx="1293">
                  <c:v>358.11474600000003</c:v>
                </c:pt>
                <c:pt idx="1294">
                  <c:v>358.36676200000005</c:v>
                </c:pt>
                <c:pt idx="1295">
                  <c:v>358.61877800000002</c:v>
                </c:pt>
                <c:pt idx="1296">
                  <c:v>358.87079400000005</c:v>
                </c:pt>
                <c:pt idx="1297">
                  <c:v>359.12281000000002</c:v>
                </c:pt>
                <c:pt idx="1298">
                  <c:v>359.37482600000004</c:v>
                </c:pt>
                <c:pt idx="1299">
                  <c:v>359.62684200000001</c:v>
                </c:pt>
                <c:pt idx="1300">
                  <c:v>359.87885800000004</c:v>
                </c:pt>
                <c:pt idx="1301">
                  <c:v>360.13087400000001</c:v>
                </c:pt>
                <c:pt idx="1302">
                  <c:v>360.38289000000003</c:v>
                </c:pt>
                <c:pt idx="1303">
                  <c:v>360.63490600000006</c:v>
                </c:pt>
                <c:pt idx="1304">
                  <c:v>360.88692200000003</c:v>
                </c:pt>
                <c:pt idx="1305">
                  <c:v>361.13893800000005</c:v>
                </c:pt>
                <c:pt idx="1306">
                  <c:v>361.39095400000002</c:v>
                </c:pt>
                <c:pt idx="1307">
                  <c:v>361.64297000000005</c:v>
                </c:pt>
                <c:pt idx="1308">
                  <c:v>361.89498600000002</c:v>
                </c:pt>
                <c:pt idx="1309">
                  <c:v>362.14700200000004</c:v>
                </c:pt>
                <c:pt idx="1310">
                  <c:v>362.39901800000001</c:v>
                </c:pt>
                <c:pt idx="1311">
                  <c:v>362.65103400000004</c:v>
                </c:pt>
                <c:pt idx="1312">
                  <c:v>362.90305000000001</c:v>
                </c:pt>
                <c:pt idx="1313">
                  <c:v>363.15506600000003</c:v>
                </c:pt>
                <c:pt idx="1314">
                  <c:v>363.40708200000006</c:v>
                </c:pt>
                <c:pt idx="1315">
                  <c:v>363.65909800000003</c:v>
                </c:pt>
                <c:pt idx="1316">
                  <c:v>363.91111400000005</c:v>
                </c:pt>
                <c:pt idx="1317">
                  <c:v>364.16313000000002</c:v>
                </c:pt>
                <c:pt idx="1318">
                  <c:v>364.41514600000005</c:v>
                </c:pt>
                <c:pt idx="1319">
                  <c:v>364.66716200000002</c:v>
                </c:pt>
                <c:pt idx="1320">
                  <c:v>364.91917800000004</c:v>
                </c:pt>
                <c:pt idx="1321">
                  <c:v>365.17119400000001</c:v>
                </c:pt>
                <c:pt idx="1322">
                  <c:v>365.42321000000004</c:v>
                </c:pt>
                <c:pt idx="1323">
                  <c:v>365.67522600000001</c:v>
                </c:pt>
                <c:pt idx="1324">
                  <c:v>365.92724200000004</c:v>
                </c:pt>
                <c:pt idx="1325">
                  <c:v>366.179258</c:v>
                </c:pt>
                <c:pt idx="1326">
                  <c:v>366.43127400000003</c:v>
                </c:pt>
                <c:pt idx="1327">
                  <c:v>366.68329000000006</c:v>
                </c:pt>
                <c:pt idx="1328">
                  <c:v>366.93530600000003</c:v>
                </c:pt>
                <c:pt idx="1329">
                  <c:v>367.18732200000005</c:v>
                </c:pt>
                <c:pt idx="1330">
                  <c:v>367.43933800000002</c:v>
                </c:pt>
                <c:pt idx="1331">
                  <c:v>367.69135400000005</c:v>
                </c:pt>
                <c:pt idx="1332">
                  <c:v>367.94337000000002</c:v>
                </c:pt>
                <c:pt idx="1333">
                  <c:v>368.19538600000004</c:v>
                </c:pt>
                <c:pt idx="1334">
                  <c:v>368.44740200000001</c:v>
                </c:pt>
                <c:pt idx="1335">
                  <c:v>368.69941800000004</c:v>
                </c:pt>
                <c:pt idx="1336">
                  <c:v>368.95143400000001</c:v>
                </c:pt>
                <c:pt idx="1337">
                  <c:v>369.20345000000003</c:v>
                </c:pt>
                <c:pt idx="1338">
                  <c:v>369.45546600000006</c:v>
                </c:pt>
                <c:pt idx="1339">
                  <c:v>369.70748200000003</c:v>
                </c:pt>
                <c:pt idx="1340">
                  <c:v>369.95949800000005</c:v>
                </c:pt>
                <c:pt idx="1341">
                  <c:v>370.21151400000002</c:v>
                </c:pt>
                <c:pt idx="1342">
                  <c:v>370.46353000000005</c:v>
                </c:pt>
                <c:pt idx="1343">
                  <c:v>370.71554600000002</c:v>
                </c:pt>
                <c:pt idx="1344">
                  <c:v>370.96756200000004</c:v>
                </c:pt>
                <c:pt idx="1345">
                  <c:v>371.21957800000001</c:v>
                </c:pt>
                <c:pt idx="1346">
                  <c:v>371.47159400000004</c:v>
                </c:pt>
                <c:pt idx="1347">
                  <c:v>371.72361000000001</c:v>
                </c:pt>
                <c:pt idx="1348">
                  <c:v>371.97562600000003</c:v>
                </c:pt>
                <c:pt idx="1349">
                  <c:v>372.22764200000006</c:v>
                </c:pt>
                <c:pt idx="1350">
                  <c:v>372.47965800000003</c:v>
                </c:pt>
                <c:pt idx="1351">
                  <c:v>372.73167400000006</c:v>
                </c:pt>
                <c:pt idx="1352">
                  <c:v>372.98369000000002</c:v>
                </c:pt>
                <c:pt idx="1353">
                  <c:v>373.23570600000005</c:v>
                </c:pt>
                <c:pt idx="1354">
                  <c:v>373.48772200000002</c:v>
                </c:pt>
                <c:pt idx="1355">
                  <c:v>373.73973800000005</c:v>
                </c:pt>
                <c:pt idx="1356">
                  <c:v>373.99175400000001</c:v>
                </c:pt>
                <c:pt idx="1357">
                  <c:v>374.24377000000004</c:v>
                </c:pt>
                <c:pt idx="1358">
                  <c:v>374.49578600000001</c:v>
                </c:pt>
                <c:pt idx="1359">
                  <c:v>374.74780200000004</c:v>
                </c:pt>
                <c:pt idx="1360">
                  <c:v>374.999818</c:v>
                </c:pt>
                <c:pt idx="1361">
                  <c:v>375.25183400000003</c:v>
                </c:pt>
                <c:pt idx="1362">
                  <c:v>375.50385000000006</c:v>
                </c:pt>
                <c:pt idx="1363">
                  <c:v>375.75586600000003</c:v>
                </c:pt>
                <c:pt idx="1364">
                  <c:v>376.00788200000005</c:v>
                </c:pt>
                <c:pt idx="1365">
                  <c:v>376.25989800000002</c:v>
                </c:pt>
                <c:pt idx="1366">
                  <c:v>376.51191400000005</c:v>
                </c:pt>
                <c:pt idx="1367">
                  <c:v>376.76393000000002</c:v>
                </c:pt>
                <c:pt idx="1368">
                  <c:v>377.01594600000004</c:v>
                </c:pt>
                <c:pt idx="1369">
                  <c:v>377.26796200000001</c:v>
                </c:pt>
                <c:pt idx="1370">
                  <c:v>377.51997800000004</c:v>
                </c:pt>
                <c:pt idx="1371">
                  <c:v>377.77199400000001</c:v>
                </c:pt>
                <c:pt idx="1372">
                  <c:v>378.02401000000003</c:v>
                </c:pt>
                <c:pt idx="1373">
                  <c:v>378.27602600000006</c:v>
                </c:pt>
                <c:pt idx="1374">
                  <c:v>378.52804200000003</c:v>
                </c:pt>
                <c:pt idx="1375">
                  <c:v>378.78005800000005</c:v>
                </c:pt>
                <c:pt idx="1376">
                  <c:v>379.03207400000002</c:v>
                </c:pt>
                <c:pt idx="1377">
                  <c:v>379.28409000000005</c:v>
                </c:pt>
                <c:pt idx="1378">
                  <c:v>379.53610600000002</c:v>
                </c:pt>
                <c:pt idx="1379">
                  <c:v>379.78812200000004</c:v>
                </c:pt>
                <c:pt idx="1380">
                  <c:v>380.04013800000001</c:v>
                </c:pt>
                <c:pt idx="1381">
                  <c:v>380.29215400000004</c:v>
                </c:pt>
                <c:pt idx="1382">
                  <c:v>380.54417000000001</c:v>
                </c:pt>
                <c:pt idx="1383">
                  <c:v>380.79618600000003</c:v>
                </c:pt>
                <c:pt idx="1384">
                  <c:v>381.04820200000006</c:v>
                </c:pt>
                <c:pt idx="1385">
                  <c:v>381.30021800000003</c:v>
                </c:pt>
                <c:pt idx="1386">
                  <c:v>381.55223400000006</c:v>
                </c:pt>
                <c:pt idx="1387">
                  <c:v>381.80425000000002</c:v>
                </c:pt>
                <c:pt idx="1388">
                  <c:v>382.05626600000005</c:v>
                </c:pt>
                <c:pt idx="1389">
                  <c:v>382.30828200000002</c:v>
                </c:pt>
                <c:pt idx="1390">
                  <c:v>382.56029800000005</c:v>
                </c:pt>
                <c:pt idx="1391">
                  <c:v>382.81231400000001</c:v>
                </c:pt>
                <c:pt idx="1392">
                  <c:v>383.06433000000004</c:v>
                </c:pt>
                <c:pt idx="1393">
                  <c:v>383.31634600000001</c:v>
                </c:pt>
                <c:pt idx="1394">
                  <c:v>383.56836200000004</c:v>
                </c:pt>
                <c:pt idx="1395">
                  <c:v>383.82037800000006</c:v>
                </c:pt>
                <c:pt idx="1396">
                  <c:v>384.07239400000003</c:v>
                </c:pt>
                <c:pt idx="1397">
                  <c:v>384.32441000000006</c:v>
                </c:pt>
                <c:pt idx="1398">
                  <c:v>384.57642600000003</c:v>
                </c:pt>
                <c:pt idx="1399">
                  <c:v>384.82844200000005</c:v>
                </c:pt>
                <c:pt idx="1400">
                  <c:v>385.08045800000002</c:v>
                </c:pt>
                <c:pt idx="1401">
                  <c:v>385.33247400000005</c:v>
                </c:pt>
                <c:pt idx="1402">
                  <c:v>385.58449000000002</c:v>
                </c:pt>
                <c:pt idx="1403">
                  <c:v>385.83650600000004</c:v>
                </c:pt>
                <c:pt idx="1404">
                  <c:v>386.08852200000001</c:v>
                </c:pt>
                <c:pt idx="1405">
                  <c:v>386.34053800000004</c:v>
                </c:pt>
                <c:pt idx="1406">
                  <c:v>386.59255400000001</c:v>
                </c:pt>
                <c:pt idx="1407">
                  <c:v>386.84457000000003</c:v>
                </c:pt>
                <c:pt idx="1408">
                  <c:v>387.09658600000006</c:v>
                </c:pt>
                <c:pt idx="1409">
                  <c:v>387.34860200000003</c:v>
                </c:pt>
                <c:pt idx="1410">
                  <c:v>387.60061800000005</c:v>
                </c:pt>
                <c:pt idx="1411">
                  <c:v>387.85263400000002</c:v>
                </c:pt>
                <c:pt idx="1412">
                  <c:v>388.10465000000005</c:v>
                </c:pt>
                <c:pt idx="1413">
                  <c:v>388.35666600000002</c:v>
                </c:pt>
                <c:pt idx="1414">
                  <c:v>388.60868200000004</c:v>
                </c:pt>
                <c:pt idx="1415">
                  <c:v>388.86069800000001</c:v>
                </c:pt>
                <c:pt idx="1416">
                  <c:v>389.11271400000004</c:v>
                </c:pt>
                <c:pt idx="1417">
                  <c:v>389.36473000000001</c:v>
                </c:pt>
                <c:pt idx="1418">
                  <c:v>389.61674600000003</c:v>
                </c:pt>
                <c:pt idx="1419">
                  <c:v>389.86876200000006</c:v>
                </c:pt>
                <c:pt idx="1420">
                  <c:v>390.12077800000003</c:v>
                </c:pt>
                <c:pt idx="1421">
                  <c:v>390.37279400000006</c:v>
                </c:pt>
                <c:pt idx="1422">
                  <c:v>390.62481000000002</c:v>
                </c:pt>
                <c:pt idx="1423">
                  <c:v>390.87682600000005</c:v>
                </c:pt>
                <c:pt idx="1424">
                  <c:v>391.12884200000002</c:v>
                </c:pt>
                <c:pt idx="1425">
                  <c:v>391.38085800000005</c:v>
                </c:pt>
                <c:pt idx="1426">
                  <c:v>391.63287400000002</c:v>
                </c:pt>
                <c:pt idx="1427">
                  <c:v>391.88489000000004</c:v>
                </c:pt>
                <c:pt idx="1428">
                  <c:v>392.13690600000001</c:v>
                </c:pt>
                <c:pt idx="1429">
                  <c:v>392.38892200000004</c:v>
                </c:pt>
                <c:pt idx="1430">
                  <c:v>392.64093800000006</c:v>
                </c:pt>
                <c:pt idx="1431">
                  <c:v>392.89295400000003</c:v>
                </c:pt>
                <c:pt idx="1432">
                  <c:v>393.14497000000006</c:v>
                </c:pt>
                <c:pt idx="1433">
                  <c:v>393.39698600000003</c:v>
                </c:pt>
                <c:pt idx="1434">
                  <c:v>393.64900200000005</c:v>
                </c:pt>
                <c:pt idx="1435">
                  <c:v>393.90101800000002</c:v>
                </c:pt>
                <c:pt idx="1436">
                  <c:v>394.15303400000005</c:v>
                </c:pt>
                <c:pt idx="1437">
                  <c:v>394.40505000000002</c:v>
                </c:pt>
                <c:pt idx="1438">
                  <c:v>394.65706600000004</c:v>
                </c:pt>
                <c:pt idx="1439">
                  <c:v>394.90908200000001</c:v>
                </c:pt>
                <c:pt idx="1440">
                  <c:v>395.16109800000004</c:v>
                </c:pt>
                <c:pt idx="1441">
                  <c:v>395.41311400000001</c:v>
                </c:pt>
                <c:pt idx="1442">
                  <c:v>395.66513000000003</c:v>
                </c:pt>
                <c:pt idx="1443">
                  <c:v>395.91714600000006</c:v>
                </c:pt>
                <c:pt idx="1444">
                  <c:v>396.16916200000003</c:v>
                </c:pt>
                <c:pt idx="1445">
                  <c:v>396.42117800000005</c:v>
                </c:pt>
                <c:pt idx="1446">
                  <c:v>396.67319400000002</c:v>
                </c:pt>
                <c:pt idx="1447">
                  <c:v>396.92521000000005</c:v>
                </c:pt>
                <c:pt idx="1448">
                  <c:v>397.17722600000002</c:v>
                </c:pt>
                <c:pt idx="1449">
                  <c:v>397.42924200000004</c:v>
                </c:pt>
                <c:pt idx="1450">
                  <c:v>397.68125800000001</c:v>
                </c:pt>
                <c:pt idx="1451">
                  <c:v>397.93327400000004</c:v>
                </c:pt>
                <c:pt idx="1452">
                  <c:v>398.18529000000001</c:v>
                </c:pt>
                <c:pt idx="1453">
                  <c:v>398.43730600000004</c:v>
                </c:pt>
                <c:pt idx="1454">
                  <c:v>398.68932200000006</c:v>
                </c:pt>
                <c:pt idx="1455">
                  <c:v>398.94133800000003</c:v>
                </c:pt>
                <c:pt idx="1456">
                  <c:v>399.19335400000006</c:v>
                </c:pt>
                <c:pt idx="1457">
                  <c:v>399.44537000000003</c:v>
                </c:pt>
                <c:pt idx="1458">
                  <c:v>399.69738600000005</c:v>
                </c:pt>
                <c:pt idx="1459">
                  <c:v>399.94940200000002</c:v>
                </c:pt>
                <c:pt idx="1460">
                  <c:v>400.20141800000005</c:v>
                </c:pt>
                <c:pt idx="1461">
                  <c:v>400.45343400000002</c:v>
                </c:pt>
                <c:pt idx="1462">
                  <c:v>400.70545000000004</c:v>
                </c:pt>
                <c:pt idx="1463">
                  <c:v>400.95746600000001</c:v>
                </c:pt>
                <c:pt idx="1464">
                  <c:v>401.20948200000004</c:v>
                </c:pt>
                <c:pt idx="1465">
                  <c:v>401.46149800000006</c:v>
                </c:pt>
                <c:pt idx="1466">
                  <c:v>401.71351400000003</c:v>
                </c:pt>
                <c:pt idx="1467">
                  <c:v>401.96553000000006</c:v>
                </c:pt>
                <c:pt idx="1468">
                  <c:v>402.21754600000003</c:v>
                </c:pt>
                <c:pt idx="1469">
                  <c:v>402.46956200000005</c:v>
                </c:pt>
                <c:pt idx="1470">
                  <c:v>402.72157800000002</c:v>
                </c:pt>
                <c:pt idx="1471">
                  <c:v>402.97359400000005</c:v>
                </c:pt>
                <c:pt idx="1472">
                  <c:v>403.22561000000002</c:v>
                </c:pt>
                <c:pt idx="1473">
                  <c:v>403.47762600000004</c:v>
                </c:pt>
                <c:pt idx="1474">
                  <c:v>403.72964200000001</c:v>
                </c:pt>
                <c:pt idx="1475">
                  <c:v>403.98165800000004</c:v>
                </c:pt>
                <c:pt idx="1476">
                  <c:v>404.23367400000001</c:v>
                </c:pt>
                <c:pt idx="1477">
                  <c:v>404.48569000000003</c:v>
                </c:pt>
                <c:pt idx="1478">
                  <c:v>404.73770600000006</c:v>
                </c:pt>
                <c:pt idx="1479">
                  <c:v>404.98972200000003</c:v>
                </c:pt>
                <c:pt idx="1480">
                  <c:v>405.24173800000005</c:v>
                </c:pt>
                <c:pt idx="1481">
                  <c:v>405.49375400000002</c:v>
                </c:pt>
                <c:pt idx="1482">
                  <c:v>405.74577000000005</c:v>
                </c:pt>
                <c:pt idx="1483">
                  <c:v>405.99778600000002</c:v>
                </c:pt>
                <c:pt idx="1484">
                  <c:v>406.24980200000005</c:v>
                </c:pt>
                <c:pt idx="1485">
                  <c:v>406.50181800000001</c:v>
                </c:pt>
                <c:pt idx="1486">
                  <c:v>406.75383400000004</c:v>
                </c:pt>
                <c:pt idx="1487">
                  <c:v>407.00585000000001</c:v>
                </c:pt>
                <c:pt idx="1488">
                  <c:v>407.25786600000004</c:v>
                </c:pt>
                <c:pt idx="1489">
                  <c:v>407.50988200000006</c:v>
                </c:pt>
                <c:pt idx="1490">
                  <c:v>407.76189800000003</c:v>
                </c:pt>
                <c:pt idx="1491">
                  <c:v>408.01391400000006</c:v>
                </c:pt>
                <c:pt idx="1492">
                  <c:v>408.26593000000003</c:v>
                </c:pt>
                <c:pt idx="1493">
                  <c:v>408.51794600000005</c:v>
                </c:pt>
                <c:pt idx="1494">
                  <c:v>408.76996200000002</c:v>
                </c:pt>
                <c:pt idx="1495">
                  <c:v>409.02197800000005</c:v>
                </c:pt>
                <c:pt idx="1496">
                  <c:v>409.27399400000002</c:v>
                </c:pt>
                <c:pt idx="1497">
                  <c:v>409.52601000000004</c:v>
                </c:pt>
                <c:pt idx="1498">
                  <c:v>409.77802600000001</c:v>
                </c:pt>
                <c:pt idx="1499">
                  <c:v>410.03004200000004</c:v>
                </c:pt>
                <c:pt idx="1500">
                  <c:v>410.28205800000006</c:v>
                </c:pt>
                <c:pt idx="1501">
                  <c:v>410.53407400000003</c:v>
                </c:pt>
                <c:pt idx="1502">
                  <c:v>410.78609000000006</c:v>
                </c:pt>
                <c:pt idx="1503">
                  <c:v>411.03810600000003</c:v>
                </c:pt>
                <c:pt idx="1504">
                  <c:v>411.29012200000005</c:v>
                </c:pt>
                <c:pt idx="1505">
                  <c:v>411.54213800000002</c:v>
                </c:pt>
                <c:pt idx="1506">
                  <c:v>411.79415400000005</c:v>
                </c:pt>
                <c:pt idx="1507">
                  <c:v>412.04617000000002</c:v>
                </c:pt>
                <c:pt idx="1508">
                  <c:v>412.29818600000004</c:v>
                </c:pt>
                <c:pt idx="1509">
                  <c:v>412.55020200000001</c:v>
                </c:pt>
                <c:pt idx="1510">
                  <c:v>412.80221800000004</c:v>
                </c:pt>
                <c:pt idx="1511">
                  <c:v>413.05423400000001</c:v>
                </c:pt>
                <c:pt idx="1512">
                  <c:v>413.30624999999998</c:v>
                </c:pt>
                <c:pt idx="1513">
                  <c:v>413.55826600000006</c:v>
                </c:pt>
                <c:pt idx="1514">
                  <c:v>413.81028200000003</c:v>
                </c:pt>
                <c:pt idx="1515">
                  <c:v>414.06229800000006</c:v>
                </c:pt>
                <c:pt idx="1516">
                  <c:v>414.31431400000002</c:v>
                </c:pt>
                <c:pt idx="1517">
                  <c:v>414.56633000000005</c:v>
                </c:pt>
                <c:pt idx="1518">
                  <c:v>414.81834600000002</c:v>
                </c:pt>
                <c:pt idx="1519">
                  <c:v>415.07036200000005</c:v>
                </c:pt>
                <c:pt idx="1520">
                  <c:v>415.32237800000001</c:v>
                </c:pt>
                <c:pt idx="1521">
                  <c:v>415.57439400000004</c:v>
                </c:pt>
                <c:pt idx="1522">
                  <c:v>415.82641000000001</c:v>
                </c:pt>
                <c:pt idx="1523">
                  <c:v>416.07842600000004</c:v>
                </c:pt>
                <c:pt idx="1524">
                  <c:v>416.33044200000006</c:v>
                </c:pt>
                <c:pt idx="1525">
                  <c:v>416.58245800000003</c:v>
                </c:pt>
                <c:pt idx="1526">
                  <c:v>416.83447400000006</c:v>
                </c:pt>
                <c:pt idx="1527">
                  <c:v>417.08649000000003</c:v>
                </c:pt>
                <c:pt idx="1528">
                  <c:v>417.33850600000005</c:v>
                </c:pt>
                <c:pt idx="1529">
                  <c:v>417.59052200000002</c:v>
                </c:pt>
                <c:pt idx="1530">
                  <c:v>417.84253800000005</c:v>
                </c:pt>
                <c:pt idx="1531">
                  <c:v>418.09455400000002</c:v>
                </c:pt>
                <c:pt idx="1532">
                  <c:v>418.34657000000004</c:v>
                </c:pt>
                <c:pt idx="1533">
                  <c:v>418.59858600000001</c:v>
                </c:pt>
                <c:pt idx="1534">
                  <c:v>418.85060200000004</c:v>
                </c:pt>
                <c:pt idx="1535">
                  <c:v>419.10261800000006</c:v>
                </c:pt>
                <c:pt idx="1536">
                  <c:v>419.35463400000003</c:v>
                </c:pt>
                <c:pt idx="1537">
                  <c:v>419.60665000000006</c:v>
                </c:pt>
                <c:pt idx="1538">
                  <c:v>419.85866600000003</c:v>
                </c:pt>
                <c:pt idx="1539">
                  <c:v>420.11068200000005</c:v>
                </c:pt>
                <c:pt idx="1540">
                  <c:v>420.36269800000002</c:v>
                </c:pt>
                <c:pt idx="1541">
                  <c:v>420.61471400000005</c:v>
                </c:pt>
                <c:pt idx="1542">
                  <c:v>420.86673000000002</c:v>
                </c:pt>
                <c:pt idx="1543">
                  <c:v>421.11874600000004</c:v>
                </c:pt>
                <c:pt idx="1544">
                  <c:v>421.37076200000001</c:v>
                </c:pt>
                <c:pt idx="1545">
                  <c:v>421.62277800000004</c:v>
                </c:pt>
                <c:pt idx="1546">
                  <c:v>421.87479400000001</c:v>
                </c:pt>
                <c:pt idx="1547">
                  <c:v>422.12681000000003</c:v>
                </c:pt>
                <c:pt idx="1548">
                  <c:v>422.37882600000006</c:v>
                </c:pt>
                <c:pt idx="1549">
                  <c:v>422.63084200000003</c:v>
                </c:pt>
                <c:pt idx="1550">
                  <c:v>422.88285800000006</c:v>
                </c:pt>
                <c:pt idx="1551">
                  <c:v>423.13487400000002</c:v>
                </c:pt>
                <c:pt idx="1552">
                  <c:v>423.38689000000005</c:v>
                </c:pt>
                <c:pt idx="1553">
                  <c:v>423.63890600000002</c:v>
                </c:pt>
                <c:pt idx="1554">
                  <c:v>423.89092200000005</c:v>
                </c:pt>
                <c:pt idx="1555">
                  <c:v>424.14293800000002</c:v>
                </c:pt>
                <c:pt idx="1556">
                  <c:v>424.39495400000004</c:v>
                </c:pt>
                <c:pt idx="1557">
                  <c:v>424.64697000000001</c:v>
                </c:pt>
                <c:pt idx="1558">
                  <c:v>424.89898600000004</c:v>
                </c:pt>
                <c:pt idx="1559">
                  <c:v>425.15100200000006</c:v>
                </c:pt>
                <c:pt idx="1560">
                  <c:v>425.40301800000003</c:v>
                </c:pt>
                <c:pt idx="1561">
                  <c:v>425.65503400000006</c:v>
                </c:pt>
                <c:pt idx="1562">
                  <c:v>425.90705000000003</c:v>
                </c:pt>
                <c:pt idx="1563">
                  <c:v>426.15906600000005</c:v>
                </c:pt>
                <c:pt idx="1564">
                  <c:v>426.41108200000002</c:v>
                </c:pt>
                <c:pt idx="1565">
                  <c:v>426.66309800000005</c:v>
                </c:pt>
                <c:pt idx="1566">
                  <c:v>426.91511400000002</c:v>
                </c:pt>
                <c:pt idx="1567">
                  <c:v>427.16713000000004</c:v>
                </c:pt>
                <c:pt idx="1568">
                  <c:v>427.41914600000001</c:v>
                </c:pt>
                <c:pt idx="1569">
                  <c:v>427.67116200000004</c:v>
                </c:pt>
                <c:pt idx="1570">
                  <c:v>427.92317800000006</c:v>
                </c:pt>
                <c:pt idx="1571">
                  <c:v>428.17519400000003</c:v>
                </c:pt>
                <c:pt idx="1572">
                  <c:v>428.42721000000006</c:v>
                </c:pt>
                <c:pt idx="1573">
                  <c:v>428.67922600000003</c:v>
                </c:pt>
                <c:pt idx="1574">
                  <c:v>428.93124200000005</c:v>
                </c:pt>
                <c:pt idx="1575">
                  <c:v>429.18325800000002</c:v>
                </c:pt>
                <c:pt idx="1576">
                  <c:v>429.43527400000005</c:v>
                </c:pt>
                <c:pt idx="1577">
                  <c:v>429.68729000000002</c:v>
                </c:pt>
                <c:pt idx="1578">
                  <c:v>429.93930600000004</c:v>
                </c:pt>
                <c:pt idx="1579">
                  <c:v>430.19132200000001</c:v>
                </c:pt>
                <c:pt idx="1580">
                  <c:v>430.44333800000004</c:v>
                </c:pt>
                <c:pt idx="1581">
                  <c:v>430.69535400000001</c:v>
                </c:pt>
                <c:pt idx="1582">
                  <c:v>430.94737000000003</c:v>
                </c:pt>
                <c:pt idx="1583">
                  <c:v>431.19938600000006</c:v>
                </c:pt>
                <c:pt idx="1584">
                  <c:v>431.45140200000003</c:v>
                </c:pt>
                <c:pt idx="1585">
                  <c:v>431.70341800000006</c:v>
                </c:pt>
                <c:pt idx="1586">
                  <c:v>431.95543400000003</c:v>
                </c:pt>
                <c:pt idx="1587">
                  <c:v>432.20745000000005</c:v>
                </c:pt>
                <c:pt idx="1588">
                  <c:v>432.45946600000002</c:v>
                </c:pt>
                <c:pt idx="1589">
                  <c:v>432.71148200000005</c:v>
                </c:pt>
                <c:pt idx="1590">
                  <c:v>432.96349800000002</c:v>
                </c:pt>
                <c:pt idx="1591">
                  <c:v>433.21551400000004</c:v>
                </c:pt>
                <c:pt idx="1592">
                  <c:v>433.46753000000001</c:v>
                </c:pt>
                <c:pt idx="1593">
                  <c:v>433.71954600000004</c:v>
                </c:pt>
                <c:pt idx="1594">
                  <c:v>433.97156200000006</c:v>
                </c:pt>
                <c:pt idx="1595">
                  <c:v>434.22357800000003</c:v>
                </c:pt>
                <c:pt idx="1596">
                  <c:v>434.47559400000006</c:v>
                </c:pt>
                <c:pt idx="1597">
                  <c:v>434.72761000000003</c:v>
                </c:pt>
                <c:pt idx="1598">
                  <c:v>434.97962600000005</c:v>
                </c:pt>
                <c:pt idx="1599">
                  <c:v>435.23164200000002</c:v>
                </c:pt>
                <c:pt idx="1600">
                  <c:v>435.48365800000005</c:v>
                </c:pt>
                <c:pt idx="1601">
                  <c:v>435.73567400000002</c:v>
                </c:pt>
                <c:pt idx="1602">
                  <c:v>435.98769000000004</c:v>
                </c:pt>
                <c:pt idx="1603">
                  <c:v>436.23970600000001</c:v>
                </c:pt>
                <c:pt idx="1604">
                  <c:v>436.49172200000004</c:v>
                </c:pt>
                <c:pt idx="1605">
                  <c:v>436.74373800000006</c:v>
                </c:pt>
                <c:pt idx="1606">
                  <c:v>436.99575400000003</c:v>
                </c:pt>
                <c:pt idx="1607">
                  <c:v>437.24777000000006</c:v>
                </c:pt>
                <c:pt idx="1608">
                  <c:v>437.49978600000003</c:v>
                </c:pt>
                <c:pt idx="1609">
                  <c:v>437.75180200000005</c:v>
                </c:pt>
                <c:pt idx="1610">
                  <c:v>438.00381800000002</c:v>
                </c:pt>
                <c:pt idx="1611">
                  <c:v>438.25583400000005</c:v>
                </c:pt>
                <c:pt idx="1612">
                  <c:v>438.50785000000002</c:v>
                </c:pt>
                <c:pt idx="1613">
                  <c:v>438.75986600000005</c:v>
                </c:pt>
                <c:pt idx="1614">
                  <c:v>439.01188200000001</c:v>
                </c:pt>
                <c:pt idx="1615">
                  <c:v>439.26389800000004</c:v>
                </c:pt>
                <c:pt idx="1616">
                  <c:v>439.51591400000007</c:v>
                </c:pt>
                <c:pt idx="1617">
                  <c:v>439.76793000000004</c:v>
                </c:pt>
                <c:pt idx="1618">
                  <c:v>440.01994600000006</c:v>
                </c:pt>
                <c:pt idx="1619">
                  <c:v>440.27196200000003</c:v>
                </c:pt>
                <c:pt idx="1620">
                  <c:v>440.52397800000006</c:v>
                </c:pt>
                <c:pt idx="1621">
                  <c:v>440.77599400000003</c:v>
                </c:pt>
                <c:pt idx="1622">
                  <c:v>441.02801000000005</c:v>
                </c:pt>
                <c:pt idx="1623">
                  <c:v>441.28002600000002</c:v>
                </c:pt>
                <c:pt idx="1624">
                  <c:v>441.53204200000005</c:v>
                </c:pt>
                <c:pt idx="1625">
                  <c:v>441.78405800000002</c:v>
                </c:pt>
                <c:pt idx="1626">
                  <c:v>442.03607400000004</c:v>
                </c:pt>
                <c:pt idx="1627">
                  <c:v>442.28809000000001</c:v>
                </c:pt>
                <c:pt idx="1628">
                  <c:v>442.54010600000004</c:v>
                </c:pt>
                <c:pt idx="1629">
                  <c:v>442.79212200000006</c:v>
                </c:pt>
                <c:pt idx="1630">
                  <c:v>443.04413800000003</c:v>
                </c:pt>
                <c:pt idx="1631">
                  <c:v>443.29615400000006</c:v>
                </c:pt>
                <c:pt idx="1632">
                  <c:v>443.54817000000003</c:v>
                </c:pt>
                <c:pt idx="1633">
                  <c:v>443.80018600000005</c:v>
                </c:pt>
                <c:pt idx="1634">
                  <c:v>444.05220200000002</c:v>
                </c:pt>
                <c:pt idx="1635">
                  <c:v>444.30421800000005</c:v>
                </c:pt>
                <c:pt idx="1636">
                  <c:v>444.55623400000002</c:v>
                </c:pt>
                <c:pt idx="1637">
                  <c:v>444.80825000000004</c:v>
                </c:pt>
                <c:pt idx="1638">
                  <c:v>445.06026600000001</c:v>
                </c:pt>
                <c:pt idx="1639">
                  <c:v>445.31228200000004</c:v>
                </c:pt>
                <c:pt idx="1640">
                  <c:v>445.56429800000006</c:v>
                </c:pt>
                <c:pt idx="1641">
                  <c:v>445.81631400000003</c:v>
                </c:pt>
                <c:pt idx="1642">
                  <c:v>446.06833000000006</c:v>
                </c:pt>
                <c:pt idx="1643">
                  <c:v>446.32034600000003</c:v>
                </c:pt>
                <c:pt idx="1644">
                  <c:v>446.57236200000006</c:v>
                </c:pt>
                <c:pt idx="1645">
                  <c:v>446.82437800000002</c:v>
                </c:pt>
                <c:pt idx="1646">
                  <c:v>447.07639400000005</c:v>
                </c:pt>
                <c:pt idx="1647">
                  <c:v>447.32841000000002</c:v>
                </c:pt>
                <c:pt idx="1648">
                  <c:v>447.58042600000005</c:v>
                </c:pt>
                <c:pt idx="1649">
                  <c:v>447.83244200000001</c:v>
                </c:pt>
                <c:pt idx="1650">
                  <c:v>448.08445800000004</c:v>
                </c:pt>
                <c:pt idx="1651">
                  <c:v>448.33647400000007</c:v>
                </c:pt>
                <c:pt idx="1652">
                  <c:v>448.58849000000004</c:v>
                </c:pt>
                <c:pt idx="1653">
                  <c:v>448.84050600000006</c:v>
                </c:pt>
                <c:pt idx="1654">
                  <c:v>449.09252200000003</c:v>
                </c:pt>
                <c:pt idx="1655">
                  <c:v>449.34453800000006</c:v>
                </c:pt>
                <c:pt idx="1656">
                  <c:v>449.59655400000003</c:v>
                </c:pt>
                <c:pt idx="1657">
                  <c:v>449.84857000000005</c:v>
                </c:pt>
                <c:pt idx="1658">
                  <c:v>450.10058600000002</c:v>
                </c:pt>
                <c:pt idx="1659">
                  <c:v>450.35260200000005</c:v>
                </c:pt>
                <c:pt idx="1660">
                  <c:v>450.60461800000002</c:v>
                </c:pt>
                <c:pt idx="1661">
                  <c:v>450.85663400000004</c:v>
                </c:pt>
                <c:pt idx="1662">
                  <c:v>451.10865000000001</c:v>
                </c:pt>
                <c:pt idx="1663">
                  <c:v>451.36066600000004</c:v>
                </c:pt>
                <c:pt idx="1664">
                  <c:v>451.61268200000006</c:v>
                </c:pt>
                <c:pt idx="1665">
                  <c:v>451.86469800000003</c:v>
                </c:pt>
                <c:pt idx="1666">
                  <c:v>452.11671400000006</c:v>
                </c:pt>
                <c:pt idx="1667">
                  <c:v>452.36873000000003</c:v>
                </c:pt>
                <c:pt idx="1668">
                  <c:v>452.62074600000005</c:v>
                </c:pt>
                <c:pt idx="1669">
                  <c:v>452.87276200000002</c:v>
                </c:pt>
                <c:pt idx="1670">
                  <c:v>453.12477800000005</c:v>
                </c:pt>
                <c:pt idx="1671">
                  <c:v>453.37679400000002</c:v>
                </c:pt>
                <c:pt idx="1672">
                  <c:v>453.62881000000004</c:v>
                </c:pt>
                <c:pt idx="1673">
                  <c:v>453.88082600000001</c:v>
                </c:pt>
                <c:pt idx="1674">
                  <c:v>454.13284200000004</c:v>
                </c:pt>
                <c:pt idx="1675">
                  <c:v>454.38485800000007</c:v>
                </c:pt>
                <c:pt idx="1676">
                  <c:v>454.63687400000003</c:v>
                </c:pt>
                <c:pt idx="1677">
                  <c:v>454.88889000000006</c:v>
                </c:pt>
                <c:pt idx="1678">
                  <c:v>455.14090600000003</c:v>
                </c:pt>
                <c:pt idx="1679">
                  <c:v>455.39292200000006</c:v>
                </c:pt>
                <c:pt idx="1680">
                  <c:v>455.64493800000002</c:v>
                </c:pt>
                <c:pt idx="1681">
                  <c:v>455.89695400000005</c:v>
                </c:pt>
                <c:pt idx="1682">
                  <c:v>456.14897000000002</c:v>
                </c:pt>
                <c:pt idx="1683">
                  <c:v>456.40098600000005</c:v>
                </c:pt>
                <c:pt idx="1684">
                  <c:v>456.65300200000001</c:v>
                </c:pt>
                <c:pt idx="1685">
                  <c:v>456.90501800000004</c:v>
                </c:pt>
                <c:pt idx="1686">
                  <c:v>457.15703400000007</c:v>
                </c:pt>
                <c:pt idx="1687">
                  <c:v>457.40905000000004</c:v>
                </c:pt>
                <c:pt idx="1688">
                  <c:v>457.66106600000006</c:v>
                </c:pt>
                <c:pt idx="1689">
                  <c:v>457.91308200000003</c:v>
                </c:pt>
                <c:pt idx="1690">
                  <c:v>458.16509800000006</c:v>
                </c:pt>
                <c:pt idx="1691">
                  <c:v>458.41711400000003</c:v>
                </c:pt>
                <c:pt idx="1692">
                  <c:v>458.66913000000005</c:v>
                </c:pt>
                <c:pt idx="1693">
                  <c:v>458.92114600000002</c:v>
                </c:pt>
                <c:pt idx="1694">
                  <c:v>459.17316200000005</c:v>
                </c:pt>
                <c:pt idx="1695">
                  <c:v>459.42517800000002</c:v>
                </c:pt>
                <c:pt idx="1696">
                  <c:v>459.67719400000004</c:v>
                </c:pt>
                <c:pt idx="1697">
                  <c:v>459.92921000000001</c:v>
                </c:pt>
                <c:pt idx="1698">
                  <c:v>460.18122600000004</c:v>
                </c:pt>
                <c:pt idx="1699">
                  <c:v>460.43324200000006</c:v>
                </c:pt>
                <c:pt idx="1700">
                  <c:v>460.68525800000003</c:v>
                </c:pt>
                <c:pt idx="1701">
                  <c:v>460.93727400000006</c:v>
                </c:pt>
                <c:pt idx="1702">
                  <c:v>461.18929000000003</c:v>
                </c:pt>
                <c:pt idx="1703">
                  <c:v>461.44130600000005</c:v>
                </c:pt>
                <c:pt idx="1704">
                  <c:v>461.69332200000002</c:v>
                </c:pt>
                <c:pt idx="1705">
                  <c:v>461.94533800000005</c:v>
                </c:pt>
                <c:pt idx="1706">
                  <c:v>462.19735400000002</c:v>
                </c:pt>
                <c:pt idx="1707">
                  <c:v>462.44937000000004</c:v>
                </c:pt>
                <c:pt idx="1708">
                  <c:v>462.70138600000001</c:v>
                </c:pt>
                <c:pt idx="1709">
                  <c:v>462.95340200000004</c:v>
                </c:pt>
                <c:pt idx="1710">
                  <c:v>463.20541800000007</c:v>
                </c:pt>
                <c:pt idx="1711">
                  <c:v>463.45743400000003</c:v>
                </c:pt>
                <c:pt idx="1712">
                  <c:v>463.70945000000006</c:v>
                </c:pt>
                <c:pt idx="1713">
                  <c:v>463.96146600000003</c:v>
                </c:pt>
                <c:pt idx="1714">
                  <c:v>464.21348200000006</c:v>
                </c:pt>
                <c:pt idx="1715">
                  <c:v>464.46549800000003</c:v>
                </c:pt>
                <c:pt idx="1716">
                  <c:v>464.71751400000005</c:v>
                </c:pt>
                <c:pt idx="1717">
                  <c:v>464.96953000000002</c:v>
                </c:pt>
                <c:pt idx="1718">
                  <c:v>465.22154600000005</c:v>
                </c:pt>
                <c:pt idx="1719">
                  <c:v>465.47356200000002</c:v>
                </c:pt>
                <c:pt idx="1720">
                  <c:v>465.72557800000004</c:v>
                </c:pt>
                <c:pt idx="1721">
                  <c:v>465.97759400000007</c:v>
                </c:pt>
                <c:pt idx="1722">
                  <c:v>466.22961000000004</c:v>
                </c:pt>
                <c:pt idx="1723">
                  <c:v>466.48162600000006</c:v>
                </c:pt>
                <c:pt idx="1724">
                  <c:v>466.73364200000003</c:v>
                </c:pt>
                <c:pt idx="1725">
                  <c:v>466.98565800000006</c:v>
                </c:pt>
                <c:pt idx="1726">
                  <c:v>467.23767400000003</c:v>
                </c:pt>
                <c:pt idx="1727">
                  <c:v>467.48969000000005</c:v>
                </c:pt>
                <c:pt idx="1728">
                  <c:v>467.74170600000002</c:v>
                </c:pt>
                <c:pt idx="1729">
                  <c:v>467.99372200000005</c:v>
                </c:pt>
                <c:pt idx="1730">
                  <c:v>468.24573800000002</c:v>
                </c:pt>
                <c:pt idx="1731">
                  <c:v>468.49775400000004</c:v>
                </c:pt>
                <c:pt idx="1732">
                  <c:v>468.74977000000001</c:v>
                </c:pt>
                <c:pt idx="1733">
                  <c:v>469.00178600000004</c:v>
                </c:pt>
                <c:pt idx="1734">
                  <c:v>469.25380200000006</c:v>
                </c:pt>
                <c:pt idx="1735">
                  <c:v>469.50581800000003</c:v>
                </c:pt>
                <c:pt idx="1736">
                  <c:v>469.75783400000006</c:v>
                </c:pt>
                <c:pt idx="1737">
                  <c:v>470.00985000000003</c:v>
                </c:pt>
                <c:pt idx="1738">
                  <c:v>470.26186600000005</c:v>
                </c:pt>
                <c:pt idx="1739">
                  <c:v>470.51388200000002</c:v>
                </c:pt>
                <c:pt idx="1740">
                  <c:v>470.76589800000005</c:v>
                </c:pt>
                <c:pt idx="1741">
                  <c:v>471.01791400000002</c:v>
                </c:pt>
                <c:pt idx="1742">
                  <c:v>471.26993000000004</c:v>
                </c:pt>
                <c:pt idx="1743">
                  <c:v>471.52194600000001</c:v>
                </c:pt>
                <c:pt idx="1744">
                  <c:v>471.77396200000004</c:v>
                </c:pt>
                <c:pt idx="1745">
                  <c:v>472.02597800000007</c:v>
                </c:pt>
                <c:pt idx="1746">
                  <c:v>472.27799400000004</c:v>
                </c:pt>
                <c:pt idx="1747">
                  <c:v>472.53001000000006</c:v>
                </c:pt>
                <c:pt idx="1748">
                  <c:v>472.78202600000003</c:v>
                </c:pt>
                <c:pt idx="1749">
                  <c:v>473.03404200000006</c:v>
                </c:pt>
                <c:pt idx="1750">
                  <c:v>473.28605800000003</c:v>
                </c:pt>
                <c:pt idx="1751">
                  <c:v>473.53807400000005</c:v>
                </c:pt>
                <c:pt idx="1752">
                  <c:v>473.79009000000002</c:v>
                </c:pt>
                <c:pt idx="1753">
                  <c:v>474.04210600000005</c:v>
                </c:pt>
                <c:pt idx="1754">
                  <c:v>474.29412200000002</c:v>
                </c:pt>
                <c:pt idx="1755">
                  <c:v>474.54613800000004</c:v>
                </c:pt>
                <c:pt idx="1756">
                  <c:v>474.79815400000007</c:v>
                </c:pt>
                <c:pt idx="1757">
                  <c:v>475.05017000000004</c:v>
                </c:pt>
                <c:pt idx="1758">
                  <c:v>475.30218600000006</c:v>
                </c:pt>
                <c:pt idx="1759">
                  <c:v>475.55420200000003</c:v>
                </c:pt>
                <c:pt idx="1760">
                  <c:v>475.80621800000006</c:v>
                </c:pt>
                <c:pt idx="1761">
                  <c:v>476.05823400000003</c:v>
                </c:pt>
                <c:pt idx="1762">
                  <c:v>476.31025000000005</c:v>
                </c:pt>
                <c:pt idx="1763">
                  <c:v>476.56226600000002</c:v>
                </c:pt>
                <c:pt idx="1764">
                  <c:v>476.81428200000005</c:v>
                </c:pt>
                <c:pt idx="1765">
                  <c:v>477.06629800000002</c:v>
                </c:pt>
                <c:pt idx="1766">
                  <c:v>477.31831400000004</c:v>
                </c:pt>
                <c:pt idx="1767">
                  <c:v>477.57033000000001</c:v>
                </c:pt>
                <c:pt idx="1768">
                  <c:v>477.82234600000004</c:v>
                </c:pt>
                <c:pt idx="1769">
                  <c:v>478.07436200000006</c:v>
                </c:pt>
                <c:pt idx="1770">
                  <c:v>478.32637800000003</c:v>
                </c:pt>
                <c:pt idx="1771">
                  <c:v>478.57839400000006</c:v>
                </c:pt>
                <c:pt idx="1772">
                  <c:v>478.83041000000003</c:v>
                </c:pt>
                <c:pt idx="1773">
                  <c:v>479.08242600000005</c:v>
                </c:pt>
                <c:pt idx="1774">
                  <c:v>479.33444200000002</c:v>
                </c:pt>
                <c:pt idx="1775">
                  <c:v>479.58645800000005</c:v>
                </c:pt>
                <c:pt idx="1776">
                  <c:v>479.83847400000002</c:v>
                </c:pt>
                <c:pt idx="1777">
                  <c:v>480.09049000000005</c:v>
                </c:pt>
                <c:pt idx="1778">
                  <c:v>480.34250600000001</c:v>
                </c:pt>
                <c:pt idx="1779">
                  <c:v>480.59452200000004</c:v>
                </c:pt>
                <c:pt idx="1780">
                  <c:v>480.84653800000007</c:v>
                </c:pt>
                <c:pt idx="1781">
                  <c:v>481.09855400000004</c:v>
                </c:pt>
                <c:pt idx="1782">
                  <c:v>481.35057000000006</c:v>
                </c:pt>
                <c:pt idx="1783">
                  <c:v>481.60258600000003</c:v>
                </c:pt>
                <c:pt idx="1784">
                  <c:v>481.85460200000006</c:v>
                </c:pt>
                <c:pt idx="1785">
                  <c:v>482.10661800000003</c:v>
                </c:pt>
                <c:pt idx="1786">
                  <c:v>482.35863400000005</c:v>
                </c:pt>
                <c:pt idx="1787">
                  <c:v>482.61065000000002</c:v>
                </c:pt>
                <c:pt idx="1788">
                  <c:v>482.86266600000005</c:v>
                </c:pt>
                <c:pt idx="1789">
                  <c:v>483.11468200000002</c:v>
                </c:pt>
                <c:pt idx="1790">
                  <c:v>483.36669800000004</c:v>
                </c:pt>
                <c:pt idx="1791">
                  <c:v>483.61871400000007</c:v>
                </c:pt>
                <c:pt idx="1792">
                  <c:v>483.87073000000004</c:v>
                </c:pt>
                <c:pt idx="1793">
                  <c:v>484.12274600000006</c:v>
                </c:pt>
                <c:pt idx="1794">
                  <c:v>484.37476200000003</c:v>
                </c:pt>
                <c:pt idx="1795">
                  <c:v>484.62677800000006</c:v>
                </c:pt>
                <c:pt idx="1796">
                  <c:v>484.87879400000003</c:v>
                </c:pt>
                <c:pt idx="1797">
                  <c:v>485.13081000000005</c:v>
                </c:pt>
                <c:pt idx="1798">
                  <c:v>485.38282600000002</c:v>
                </c:pt>
                <c:pt idx="1799">
                  <c:v>485.63484200000005</c:v>
                </c:pt>
                <c:pt idx="1800">
                  <c:v>485.88685800000002</c:v>
                </c:pt>
                <c:pt idx="1801">
                  <c:v>486.13887400000004</c:v>
                </c:pt>
                <c:pt idx="1802">
                  <c:v>486.39089000000001</c:v>
                </c:pt>
                <c:pt idx="1803">
                  <c:v>486.64290600000004</c:v>
                </c:pt>
                <c:pt idx="1804">
                  <c:v>486.89492200000007</c:v>
                </c:pt>
                <c:pt idx="1805">
                  <c:v>487.14693800000003</c:v>
                </c:pt>
                <c:pt idx="1806">
                  <c:v>487.39895400000006</c:v>
                </c:pt>
                <c:pt idx="1807">
                  <c:v>487.65097000000003</c:v>
                </c:pt>
                <c:pt idx="1808">
                  <c:v>487.90298600000006</c:v>
                </c:pt>
                <c:pt idx="1809">
                  <c:v>488.15500200000002</c:v>
                </c:pt>
                <c:pt idx="1810">
                  <c:v>488.40701800000005</c:v>
                </c:pt>
                <c:pt idx="1811">
                  <c:v>488.65903400000002</c:v>
                </c:pt>
                <c:pt idx="1812">
                  <c:v>488.91105000000005</c:v>
                </c:pt>
                <c:pt idx="1813">
                  <c:v>489.16306600000001</c:v>
                </c:pt>
                <c:pt idx="1814">
                  <c:v>489.41508200000004</c:v>
                </c:pt>
                <c:pt idx="1815">
                  <c:v>489.66709800000007</c:v>
                </c:pt>
                <c:pt idx="1816">
                  <c:v>489.91911400000004</c:v>
                </c:pt>
                <c:pt idx="1817">
                  <c:v>490.17113000000006</c:v>
                </c:pt>
                <c:pt idx="1818">
                  <c:v>490.42314600000003</c:v>
                </c:pt>
                <c:pt idx="1819">
                  <c:v>490.67516200000006</c:v>
                </c:pt>
                <c:pt idx="1820">
                  <c:v>490.92717800000003</c:v>
                </c:pt>
                <c:pt idx="1821">
                  <c:v>491.17919400000005</c:v>
                </c:pt>
                <c:pt idx="1822">
                  <c:v>491.43121000000002</c:v>
                </c:pt>
                <c:pt idx="1823">
                  <c:v>491.68322600000005</c:v>
                </c:pt>
                <c:pt idx="1824">
                  <c:v>491.93524200000002</c:v>
                </c:pt>
                <c:pt idx="1825">
                  <c:v>492.18725800000004</c:v>
                </c:pt>
                <c:pt idx="1826">
                  <c:v>492.43927400000007</c:v>
                </c:pt>
                <c:pt idx="1827">
                  <c:v>492.69129000000004</c:v>
                </c:pt>
                <c:pt idx="1828">
                  <c:v>492.94330600000006</c:v>
                </c:pt>
                <c:pt idx="1829">
                  <c:v>493.19532200000003</c:v>
                </c:pt>
                <c:pt idx="1830">
                  <c:v>493.44733800000006</c:v>
                </c:pt>
                <c:pt idx="1831">
                  <c:v>493.69935400000003</c:v>
                </c:pt>
                <c:pt idx="1832">
                  <c:v>493.95137000000005</c:v>
                </c:pt>
                <c:pt idx="1833">
                  <c:v>494.20338600000002</c:v>
                </c:pt>
                <c:pt idx="1834">
                  <c:v>494.45540200000005</c:v>
                </c:pt>
                <c:pt idx="1835">
                  <c:v>494.70741800000002</c:v>
                </c:pt>
                <c:pt idx="1836">
                  <c:v>494.95943400000004</c:v>
                </c:pt>
                <c:pt idx="1837">
                  <c:v>495.21145000000001</c:v>
                </c:pt>
                <c:pt idx="1838">
                  <c:v>495.46346600000004</c:v>
                </c:pt>
                <c:pt idx="1839">
                  <c:v>495.71548200000007</c:v>
                </c:pt>
                <c:pt idx="1840">
                  <c:v>495.96749800000003</c:v>
                </c:pt>
                <c:pt idx="1841">
                  <c:v>496.21951400000006</c:v>
                </c:pt>
                <c:pt idx="1842">
                  <c:v>496.47153000000003</c:v>
                </c:pt>
                <c:pt idx="1843">
                  <c:v>496.72354600000006</c:v>
                </c:pt>
                <c:pt idx="1844">
                  <c:v>496.97556200000002</c:v>
                </c:pt>
                <c:pt idx="1845">
                  <c:v>497.22757800000005</c:v>
                </c:pt>
                <c:pt idx="1846">
                  <c:v>497.47959400000002</c:v>
                </c:pt>
                <c:pt idx="1847">
                  <c:v>497.73161000000005</c:v>
                </c:pt>
                <c:pt idx="1848">
                  <c:v>497.98362600000002</c:v>
                </c:pt>
                <c:pt idx="1849">
                  <c:v>498.23564200000004</c:v>
                </c:pt>
                <c:pt idx="1850">
                  <c:v>498.48765800000007</c:v>
                </c:pt>
                <c:pt idx="1851">
                  <c:v>498.73967400000004</c:v>
                </c:pt>
                <c:pt idx="1852">
                  <c:v>498.99169000000006</c:v>
                </c:pt>
                <c:pt idx="1853">
                  <c:v>499.24370600000003</c:v>
                </c:pt>
                <c:pt idx="1854">
                  <c:v>499.49572200000006</c:v>
                </c:pt>
                <c:pt idx="1855">
                  <c:v>499.74773800000003</c:v>
                </c:pt>
                <c:pt idx="1856">
                  <c:v>499.99975400000005</c:v>
                </c:pt>
                <c:pt idx="1857">
                  <c:v>500.25177000000002</c:v>
                </c:pt>
                <c:pt idx="1858">
                  <c:v>500.50378600000005</c:v>
                </c:pt>
                <c:pt idx="1859">
                  <c:v>500.75580200000002</c:v>
                </c:pt>
                <c:pt idx="1860">
                  <c:v>501.00781800000004</c:v>
                </c:pt>
                <c:pt idx="1861">
                  <c:v>501.25983400000007</c:v>
                </c:pt>
                <c:pt idx="1862">
                  <c:v>501.51185000000004</c:v>
                </c:pt>
                <c:pt idx="1863">
                  <c:v>501.76386600000006</c:v>
                </c:pt>
                <c:pt idx="1864">
                  <c:v>502.01588200000003</c:v>
                </c:pt>
                <c:pt idx="1865">
                  <c:v>502.26789800000006</c:v>
                </c:pt>
                <c:pt idx="1866">
                  <c:v>502.51991400000003</c:v>
                </c:pt>
                <c:pt idx="1867">
                  <c:v>502.77193000000005</c:v>
                </c:pt>
                <c:pt idx="1868">
                  <c:v>503.02394600000002</c:v>
                </c:pt>
                <c:pt idx="1869">
                  <c:v>503.27596200000005</c:v>
                </c:pt>
                <c:pt idx="1870">
                  <c:v>503.52797800000002</c:v>
                </c:pt>
                <c:pt idx="1871">
                  <c:v>503.77999400000004</c:v>
                </c:pt>
                <c:pt idx="1872">
                  <c:v>504.03201000000001</c:v>
                </c:pt>
                <c:pt idx="1873">
                  <c:v>504.28402600000004</c:v>
                </c:pt>
                <c:pt idx="1874">
                  <c:v>504.53604200000007</c:v>
                </c:pt>
                <c:pt idx="1875">
                  <c:v>504.78805800000004</c:v>
                </c:pt>
                <c:pt idx="1876">
                  <c:v>505.04007400000006</c:v>
                </c:pt>
                <c:pt idx="1877">
                  <c:v>505.29209000000003</c:v>
                </c:pt>
                <c:pt idx="1878">
                  <c:v>505.54410600000006</c:v>
                </c:pt>
                <c:pt idx="1879">
                  <c:v>505.79612200000003</c:v>
                </c:pt>
                <c:pt idx="1880">
                  <c:v>506.04813800000005</c:v>
                </c:pt>
                <c:pt idx="1881">
                  <c:v>506.30015400000002</c:v>
                </c:pt>
                <c:pt idx="1882">
                  <c:v>506.55217000000005</c:v>
                </c:pt>
                <c:pt idx="1883">
                  <c:v>506.80418600000002</c:v>
                </c:pt>
                <c:pt idx="1884">
                  <c:v>507.05620200000004</c:v>
                </c:pt>
                <c:pt idx="1885">
                  <c:v>507.30821800000007</c:v>
                </c:pt>
                <c:pt idx="1886">
                  <c:v>507.56023400000004</c:v>
                </c:pt>
                <c:pt idx="1887">
                  <c:v>507.81225000000006</c:v>
                </c:pt>
                <c:pt idx="1888">
                  <c:v>508.06426600000003</c:v>
                </c:pt>
                <c:pt idx="1889">
                  <c:v>508.31628200000006</c:v>
                </c:pt>
                <c:pt idx="1890">
                  <c:v>508.56829800000003</c:v>
                </c:pt>
                <c:pt idx="1891">
                  <c:v>508.82031400000005</c:v>
                </c:pt>
                <c:pt idx="1892">
                  <c:v>509.07233000000002</c:v>
                </c:pt>
                <c:pt idx="1893">
                  <c:v>509.32434600000005</c:v>
                </c:pt>
                <c:pt idx="1894">
                  <c:v>509.57636200000002</c:v>
                </c:pt>
                <c:pt idx="1895">
                  <c:v>509.82837800000004</c:v>
                </c:pt>
                <c:pt idx="1896">
                  <c:v>510.08039400000007</c:v>
                </c:pt>
                <c:pt idx="1897">
                  <c:v>510.33241000000004</c:v>
                </c:pt>
                <c:pt idx="1898">
                  <c:v>510.58442600000006</c:v>
                </c:pt>
                <c:pt idx="1899">
                  <c:v>510.83644200000003</c:v>
                </c:pt>
                <c:pt idx="1900">
                  <c:v>511.08845800000006</c:v>
                </c:pt>
                <c:pt idx="1901">
                  <c:v>511.34047400000003</c:v>
                </c:pt>
                <c:pt idx="1902">
                  <c:v>511.59249000000005</c:v>
                </c:pt>
                <c:pt idx="1903">
                  <c:v>511.84450600000002</c:v>
                </c:pt>
                <c:pt idx="1904">
                  <c:v>512.09652200000005</c:v>
                </c:pt>
                <c:pt idx="1905">
                  <c:v>512.34853799999996</c:v>
                </c:pt>
                <c:pt idx="1906">
                  <c:v>512.60055399999999</c:v>
                </c:pt>
                <c:pt idx="1907">
                  <c:v>512.85257000000001</c:v>
                </c:pt>
                <c:pt idx="1908">
                  <c:v>513.10458600000004</c:v>
                </c:pt>
                <c:pt idx="1909">
                  <c:v>513.35660200000007</c:v>
                </c:pt>
                <c:pt idx="1910">
                  <c:v>513.60861799999998</c:v>
                </c:pt>
                <c:pt idx="1911">
                  <c:v>513.860634</c:v>
                </c:pt>
                <c:pt idx="1912">
                  <c:v>514.11265000000003</c:v>
                </c:pt>
                <c:pt idx="1913">
                  <c:v>514.36466600000006</c:v>
                </c:pt>
                <c:pt idx="1914">
                  <c:v>514.61668199999997</c:v>
                </c:pt>
                <c:pt idx="1915">
                  <c:v>514.86869799999999</c:v>
                </c:pt>
                <c:pt idx="1916">
                  <c:v>515.12071400000002</c:v>
                </c:pt>
                <c:pt idx="1917">
                  <c:v>515.37273000000005</c:v>
                </c:pt>
                <c:pt idx="1918">
                  <c:v>515.62474599999996</c:v>
                </c:pt>
                <c:pt idx="1919">
                  <c:v>515.87676199999999</c:v>
                </c:pt>
                <c:pt idx="1920">
                  <c:v>516.12877800000001</c:v>
                </c:pt>
                <c:pt idx="1921">
                  <c:v>516.38079400000004</c:v>
                </c:pt>
                <c:pt idx="1922">
                  <c:v>516.63281000000006</c:v>
                </c:pt>
                <c:pt idx="1923">
                  <c:v>516.88482599999998</c:v>
                </c:pt>
                <c:pt idx="1924">
                  <c:v>517.136842</c:v>
                </c:pt>
                <c:pt idx="1925">
                  <c:v>517.38885800000003</c:v>
                </c:pt>
                <c:pt idx="1926">
                  <c:v>517.64087400000005</c:v>
                </c:pt>
                <c:pt idx="1927">
                  <c:v>517.89288999999997</c:v>
                </c:pt>
                <c:pt idx="1928">
                  <c:v>518.14490599999999</c:v>
                </c:pt>
                <c:pt idx="1929">
                  <c:v>518.39692200000002</c:v>
                </c:pt>
                <c:pt idx="1930">
                  <c:v>518.64893800000004</c:v>
                </c:pt>
                <c:pt idx="1931">
                  <c:v>518.90095400000007</c:v>
                </c:pt>
                <c:pt idx="1932">
                  <c:v>519.15296999999998</c:v>
                </c:pt>
                <c:pt idx="1933">
                  <c:v>519.40498600000001</c:v>
                </c:pt>
                <c:pt idx="1934">
                  <c:v>519.65700200000003</c:v>
                </c:pt>
                <c:pt idx="1935">
                  <c:v>519.90901800000006</c:v>
                </c:pt>
                <c:pt idx="1936">
                  <c:v>520.16103399999997</c:v>
                </c:pt>
                <c:pt idx="1937">
                  <c:v>520.41305</c:v>
                </c:pt>
                <c:pt idx="1938">
                  <c:v>520.66506600000002</c:v>
                </c:pt>
                <c:pt idx="1939">
                  <c:v>520.91708200000005</c:v>
                </c:pt>
                <c:pt idx="1940">
                  <c:v>521.16909799999996</c:v>
                </c:pt>
                <c:pt idx="1941">
                  <c:v>521.42111399999999</c:v>
                </c:pt>
                <c:pt idx="1942">
                  <c:v>521.67313000000001</c:v>
                </c:pt>
                <c:pt idx="1943">
                  <c:v>521.92514600000004</c:v>
                </c:pt>
                <c:pt idx="1944">
                  <c:v>522.17716200000007</c:v>
                </c:pt>
                <c:pt idx="1945">
                  <c:v>522.42917799999998</c:v>
                </c:pt>
                <c:pt idx="1946">
                  <c:v>522.681194</c:v>
                </c:pt>
                <c:pt idx="1947">
                  <c:v>522.93321000000003</c:v>
                </c:pt>
                <c:pt idx="1948">
                  <c:v>523.18522600000006</c:v>
                </c:pt>
                <c:pt idx="1949">
                  <c:v>523.43724199999997</c:v>
                </c:pt>
                <c:pt idx="1950">
                  <c:v>523.689258</c:v>
                </c:pt>
                <c:pt idx="1951">
                  <c:v>523.94127400000002</c:v>
                </c:pt>
                <c:pt idx="1952">
                  <c:v>524.19329000000005</c:v>
                </c:pt>
                <c:pt idx="1953">
                  <c:v>524.44530599999996</c:v>
                </c:pt>
                <c:pt idx="1954">
                  <c:v>524.69732199999999</c:v>
                </c:pt>
                <c:pt idx="1955">
                  <c:v>524.94933800000001</c:v>
                </c:pt>
                <c:pt idx="1956">
                  <c:v>525.20135400000004</c:v>
                </c:pt>
                <c:pt idx="1957">
                  <c:v>525.45337000000006</c:v>
                </c:pt>
                <c:pt idx="1958">
                  <c:v>525.70538599999998</c:v>
                </c:pt>
                <c:pt idx="1959">
                  <c:v>525.957402</c:v>
                </c:pt>
                <c:pt idx="1960">
                  <c:v>526.20941800000003</c:v>
                </c:pt>
                <c:pt idx="1961">
                  <c:v>526.46143400000005</c:v>
                </c:pt>
                <c:pt idx="1962">
                  <c:v>526.71344999999997</c:v>
                </c:pt>
                <c:pt idx="1963">
                  <c:v>526.96546599999999</c:v>
                </c:pt>
                <c:pt idx="1964">
                  <c:v>527.21748200000002</c:v>
                </c:pt>
                <c:pt idx="1965">
                  <c:v>527.46949800000004</c:v>
                </c:pt>
                <c:pt idx="1966">
                  <c:v>527.72151400000007</c:v>
                </c:pt>
                <c:pt idx="1967">
                  <c:v>527.97352999999998</c:v>
                </c:pt>
                <c:pt idx="1968">
                  <c:v>528.22554600000001</c:v>
                </c:pt>
                <c:pt idx="1969">
                  <c:v>528.47756200000003</c:v>
                </c:pt>
                <c:pt idx="1970">
                  <c:v>528.72957800000006</c:v>
                </c:pt>
                <c:pt idx="1971">
                  <c:v>528.98159399999997</c:v>
                </c:pt>
                <c:pt idx="1972">
                  <c:v>529.23361</c:v>
                </c:pt>
                <c:pt idx="1973">
                  <c:v>529.48562600000002</c:v>
                </c:pt>
                <c:pt idx="1974">
                  <c:v>529.73764200000005</c:v>
                </c:pt>
                <c:pt idx="1975">
                  <c:v>529.98965799999996</c:v>
                </c:pt>
                <c:pt idx="1976">
                  <c:v>530.24167399999999</c:v>
                </c:pt>
                <c:pt idx="1977">
                  <c:v>530.49369000000002</c:v>
                </c:pt>
                <c:pt idx="1978">
                  <c:v>530.74570600000004</c:v>
                </c:pt>
                <c:pt idx="1979">
                  <c:v>530.99772200000007</c:v>
                </c:pt>
                <c:pt idx="1980">
                  <c:v>531.24973799999998</c:v>
                </c:pt>
                <c:pt idx="1981">
                  <c:v>531.50175400000001</c:v>
                </c:pt>
                <c:pt idx="1982">
                  <c:v>531.75377000000003</c:v>
                </c:pt>
                <c:pt idx="1983">
                  <c:v>532.00578600000006</c:v>
                </c:pt>
                <c:pt idx="1984">
                  <c:v>532.25780200000008</c:v>
                </c:pt>
                <c:pt idx="1985">
                  <c:v>532.509818</c:v>
                </c:pt>
                <c:pt idx="1986">
                  <c:v>532.76183400000002</c:v>
                </c:pt>
                <c:pt idx="1987">
                  <c:v>533.01385000000005</c:v>
                </c:pt>
                <c:pt idx="1988">
                  <c:v>533.26586600000007</c:v>
                </c:pt>
                <c:pt idx="1989">
                  <c:v>533.5178820000001</c:v>
                </c:pt>
                <c:pt idx="1990">
                  <c:v>533.76989800000001</c:v>
                </c:pt>
                <c:pt idx="1991">
                  <c:v>534.02191400000004</c:v>
                </c:pt>
                <c:pt idx="1992">
                  <c:v>534.27393000000006</c:v>
                </c:pt>
                <c:pt idx="1993">
                  <c:v>534.52594600000009</c:v>
                </c:pt>
                <c:pt idx="1994">
                  <c:v>534.777962</c:v>
                </c:pt>
                <c:pt idx="1995">
                  <c:v>535.02997800000003</c:v>
                </c:pt>
                <c:pt idx="1996">
                  <c:v>535.28199400000005</c:v>
                </c:pt>
                <c:pt idx="1997">
                  <c:v>535.53401000000008</c:v>
                </c:pt>
                <c:pt idx="1998">
                  <c:v>535.78602599999999</c:v>
                </c:pt>
                <c:pt idx="1999">
                  <c:v>536.03804200000002</c:v>
                </c:pt>
                <c:pt idx="2000">
                  <c:v>536.29005800000004</c:v>
                </c:pt>
                <c:pt idx="2001">
                  <c:v>536.54207400000007</c:v>
                </c:pt>
                <c:pt idx="2002">
                  <c:v>536.7940900000001</c:v>
                </c:pt>
                <c:pt idx="2003">
                  <c:v>537.04610600000001</c:v>
                </c:pt>
                <c:pt idx="2004">
                  <c:v>537.29812200000003</c:v>
                </c:pt>
                <c:pt idx="2005">
                  <c:v>537.55013800000006</c:v>
                </c:pt>
                <c:pt idx="2006">
                  <c:v>537.80215400000009</c:v>
                </c:pt>
                <c:pt idx="2007">
                  <c:v>538.05417</c:v>
                </c:pt>
                <c:pt idx="2008">
                  <c:v>538.30618600000003</c:v>
                </c:pt>
                <c:pt idx="2009">
                  <c:v>538.55820200000005</c:v>
                </c:pt>
                <c:pt idx="2010">
                  <c:v>538.81021800000008</c:v>
                </c:pt>
                <c:pt idx="2011">
                  <c:v>539.06223399999999</c:v>
                </c:pt>
                <c:pt idx="2012">
                  <c:v>539.31425000000002</c:v>
                </c:pt>
                <c:pt idx="2013">
                  <c:v>539.56626600000004</c:v>
                </c:pt>
                <c:pt idx="2014">
                  <c:v>539.81828200000007</c:v>
                </c:pt>
                <c:pt idx="2015">
                  <c:v>540.07029800000009</c:v>
                </c:pt>
                <c:pt idx="2016">
                  <c:v>540.32231400000001</c:v>
                </c:pt>
                <c:pt idx="2017">
                  <c:v>540.57433000000003</c:v>
                </c:pt>
                <c:pt idx="2018">
                  <c:v>540.82634600000006</c:v>
                </c:pt>
                <c:pt idx="2019">
                  <c:v>541.07836200000008</c:v>
                </c:pt>
                <c:pt idx="2020">
                  <c:v>541.330378</c:v>
                </c:pt>
                <c:pt idx="2021">
                  <c:v>541.58239400000002</c:v>
                </c:pt>
                <c:pt idx="2022">
                  <c:v>541.83441000000005</c:v>
                </c:pt>
                <c:pt idx="2023">
                  <c:v>542.08642600000007</c:v>
                </c:pt>
                <c:pt idx="2024">
                  <c:v>542.3384420000001</c:v>
                </c:pt>
                <c:pt idx="2025">
                  <c:v>542.59045800000001</c:v>
                </c:pt>
                <c:pt idx="2026">
                  <c:v>542.84247400000004</c:v>
                </c:pt>
                <c:pt idx="2027">
                  <c:v>543.09449000000006</c:v>
                </c:pt>
                <c:pt idx="2028">
                  <c:v>543.34650600000009</c:v>
                </c:pt>
                <c:pt idx="2029">
                  <c:v>543.598522</c:v>
                </c:pt>
                <c:pt idx="2030">
                  <c:v>543.85053800000003</c:v>
                </c:pt>
                <c:pt idx="2031">
                  <c:v>544.10255400000005</c:v>
                </c:pt>
                <c:pt idx="2032">
                  <c:v>544.35457000000008</c:v>
                </c:pt>
                <c:pt idx="2033">
                  <c:v>544.60658599999999</c:v>
                </c:pt>
                <c:pt idx="2034">
                  <c:v>544.85860200000002</c:v>
                </c:pt>
                <c:pt idx="2035">
                  <c:v>545.11061800000004</c:v>
                </c:pt>
                <c:pt idx="2036">
                  <c:v>545.36263400000007</c:v>
                </c:pt>
                <c:pt idx="2037">
                  <c:v>545.6146500000001</c:v>
                </c:pt>
                <c:pt idx="2038">
                  <c:v>545.86666600000001</c:v>
                </c:pt>
                <c:pt idx="2039">
                  <c:v>546.11868200000004</c:v>
                </c:pt>
                <c:pt idx="2040">
                  <c:v>546.37069800000006</c:v>
                </c:pt>
                <c:pt idx="2041">
                  <c:v>546.62271400000009</c:v>
                </c:pt>
                <c:pt idx="2042">
                  <c:v>546.87473</c:v>
                </c:pt>
                <c:pt idx="2043">
                  <c:v>547.12674600000003</c:v>
                </c:pt>
                <c:pt idx="2044">
                  <c:v>547.37876200000005</c:v>
                </c:pt>
                <c:pt idx="2045">
                  <c:v>547.63077800000008</c:v>
                </c:pt>
                <c:pt idx="2046">
                  <c:v>547.88279399999999</c:v>
                </c:pt>
                <c:pt idx="2047">
                  <c:v>548.13481000000002</c:v>
                </c:pt>
                <c:pt idx="2048">
                  <c:v>548.38682600000004</c:v>
                </c:pt>
                <c:pt idx="2049">
                  <c:v>548.63884200000007</c:v>
                </c:pt>
                <c:pt idx="2050">
                  <c:v>548.89085800000009</c:v>
                </c:pt>
                <c:pt idx="2051">
                  <c:v>549.14287400000001</c:v>
                </c:pt>
                <c:pt idx="2052">
                  <c:v>549.39489000000003</c:v>
                </c:pt>
                <c:pt idx="2053">
                  <c:v>549.64690600000006</c:v>
                </c:pt>
                <c:pt idx="2054">
                  <c:v>549.89892200000008</c:v>
                </c:pt>
                <c:pt idx="2055">
                  <c:v>550.150938</c:v>
                </c:pt>
                <c:pt idx="2056">
                  <c:v>550.40295400000002</c:v>
                </c:pt>
                <c:pt idx="2057">
                  <c:v>550.65497000000005</c:v>
                </c:pt>
                <c:pt idx="2058">
                  <c:v>550.90698600000007</c:v>
                </c:pt>
                <c:pt idx="2059">
                  <c:v>551.1590020000001</c:v>
                </c:pt>
                <c:pt idx="2060">
                  <c:v>551.41101800000001</c:v>
                </c:pt>
                <c:pt idx="2061">
                  <c:v>551.66303400000004</c:v>
                </c:pt>
                <c:pt idx="2062">
                  <c:v>551.91505000000006</c:v>
                </c:pt>
                <c:pt idx="2063">
                  <c:v>552.16706600000009</c:v>
                </c:pt>
                <c:pt idx="2064">
                  <c:v>552.419082</c:v>
                </c:pt>
                <c:pt idx="2065">
                  <c:v>552.67109800000003</c:v>
                </c:pt>
                <c:pt idx="2066">
                  <c:v>552.92311400000006</c:v>
                </c:pt>
                <c:pt idx="2067">
                  <c:v>553.17513000000008</c:v>
                </c:pt>
                <c:pt idx="2068">
                  <c:v>553.42714599999999</c:v>
                </c:pt>
                <c:pt idx="2069">
                  <c:v>553.67916200000002</c:v>
                </c:pt>
                <c:pt idx="2070">
                  <c:v>553.93117800000005</c:v>
                </c:pt>
                <c:pt idx="2071">
                  <c:v>554.18319400000007</c:v>
                </c:pt>
                <c:pt idx="2072">
                  <c:v>554.4352100000001</c:v>
                </c:pt>
                <c:pt idx="2073">
                  <c:v>554.68722600000001</c:v>
                </c:pt>
                <c:pt idx="2074">
                  <c:v>554.93924200000004</c:v>
                </c:pt>
                <c:pt idx="2075">
                  <c:v>555.19125800000006</c:v>
                </c:pt>
                <c:pt idx="2076">
                  <c:v>555.44327400000009</c:v>
                </c:pt>
                <c:pt idx="2077">
                  <c:v>555.69529</c:v>
                </c:pt>
                <c:pt idx="2078">
                  <c:v>555.94730600000003</c:v>
                </c:pt>
                <c:pt idx="2079">
                  <c:v>556.19932200000005</c:v>
                </c:pt>
                <c:pt idx="2080">
                  <c:v>556.45133800000008</c:v>
                </c:pt>
                <c:pt idx="2081">
                  <c:v>556.70335399999999</c:v>
                </c:pt>
                <c:pt idx="2082">
                  <c:v>556.95537000000002</c:v>
                </c:pt>
                <c:pt idx="2083">
                  <c:v>557.20738600000004</c:v>
                </c:pt>
                <c:pt idx="2084">
                  <c:v>557.45940200000007</c:v>
                </c:pt>
                <c:pt idx="2085">
                  <c:v>557.71141800000009</c:v>
                </c:pt>
                <c:pt idx="2086">
                  <c:v>557.96343400000001</c:v>
                </c:pt>
                <c:pt idx="2087">
                  <c:v>558.21545000000003</c:v>
                </c:pt>
                <c:pt idx="2088">
                  <c:v>558.46746600000006</c:v>
                </c:pt>
                <c:pt idx="2089">
                  <c:v>558.71948200000008</c:v>
                </c:pt>
                <c:pt idx="2090">
                  <c:v>558.971498</c:v>
                </c:pt>
                <c:pt idx="2091">
                  <c:v>559.22351400000002</c:v>
                </c:pt>
                <c:pt idx="2092">
                  <c:v>559.47553000000005</c:v>
                </c:pt>
                <c:pt idx="2093">
                  <c:v>559.72754600000007</c:v>
                </c:pt>
                <c:pt idx="2094">
                  <c:v>559.9795620000001</c:v>
                </c:pt>
                <c:pt idx="2095">
                  <c:v>560.23157800000001</c:v>
                </c:pt>
                <c:pt idx="2096">
                  <c:v>560.48359400000004</c:v>
                </c:pt>
                <c:pt idx="2097">
                  <c:v>560.73561000000007</c:v>
                </c:pt>
                <c:pt idx="2098">
                  <c:v>560.98762600000009</c:v>
                </c:pt>
                <c:pt idx="2099">
                  <c:v>561.239642</c:v>
                </c:pt>
                <c:pt idx="2100">
                  <c:v>561.49165800000003</c:v>
                </c:pt>
                <c:pt idx="2101">
                  <c:v>561.74367400000006</c:v>
                </c:pt>
                <c:pt idx="2102">
                  <c:v>561.99569000000008</c:v>
                </c:pt>
                <c:pt idx="2103">
                  <c:v>562.24770599999999</c:v>
                </c:pt>
                <c:pt idx="2104">
                  <c:v>562.49972200000002</c:v>
                </c:pt>
                <c:pt idx="2105">
                  <c:v>562.75173800000005</c:v>
                </c:pt>
                <c:pt idx="2106">
                  <c:v>563.00375400000007</c:v>
                </c:pt>
                <c:pt idx="2107">
                  <c:v>563.2557700000001</c:v>
                </c:pt>
                <c:pt idx="2108">
                  <c:v>563.50778600000001</c:v>
                </c:pt>
                <c:pt idx="2109">
                  <c:v>563.75980200000004</c:v>
                </c:pt>
                <c:pt idx="2110">
                  <c:v>564.01181800000006</c:v>
                </c:pt>
                <c:pt idx="2111">
                  <c:v>564.26383400000009</c:v>
                </c:pt>
                <c:pt idx="2112">
                  <c:v>564.51585</c:v>
                </c:pt>
                <c:pt idx="2113">
                  <c:v>564.76786600000003</c:v>
                </c:pt>
                <c:pt idx="2114">
                  <c:v>565.01988200000005</c:v>
                </c:pt>
                <c:pt idx="2115">
                  <c:v>565.27189800000008</c:v>
                </c:pt>
                <c:pt idx="2116">
                  <c:v>565.52391399999999</c:v>
                </c:pt>
                <c:pt idx="2117">
                  <c:v>565.77593000000002</c:v>
                </c:pt>
                <c:pt idx="2118">
                  <c:v>566.02794600000004</c:v>
                </c:pt>
                <c:pt idx="2119">
                  <c:v>566.27996200000007</c:v>
                </c:pt>
                <c:pt idx="2120">
                  <c:v>566.53197800000009</c:v>
                </c:pt>
                <c:pt idx="2121">
                  <c:v>566.78399400000001</c:v>
                </c:pt>
                <c:pt idx="2122">
                  <c:v>567.03601000000003</c:v>
                </c:pt>
                <c:pt idx="2123">
                  <c:v>567.28802600000006</c:v>
                </c:pt>
                <c:pt idx="2124">
                  <c:v>567.54004200000008</c:v>
                </c:pt>
                <c:pt idx="2125">
                  <c:v>567.792058</c:v>
                </c:pt>
                <c:pt idx="2126">
                  <c:v>568.04407400000002</c:v>
                </c:pt>
                <c:pt idx="2127">
                  <c:v>568.29609000000005</c:v>
                </c:pt>
                <c:pt idx="2128">
                  <c:v>568.54810600000008</c:v>
                </c:pt>
                <c:pt idx="2129">
                  <c:v>568.8001220000001</c:v>
                </c:pt>
                <c:pt idx="2130">
                  <c:v>569.05213800000001</c:v>
                </c:pt>
                <c:pt idx="2131">
                  <c:v>569.30415400000004</c:v>
                </c:pt>
                <c:pt idx="2132">
                  <c:v>569.55617000000007</c:v>
                </c:pt>
                <c:pt idx="2133">
                  <c:v>569.80818600000009</c:v>
                </c:pt>
                <c:pt idx="2134">
                  <c:v>570.060202</c:v>
                </c:pt>
                <c:pt idx="2135">
                  <c:v>570.31221800000003</c:v>
                </c:pt>
                <c:pt idx="2136">
                  <c:v>570.56423400000006</c:v>
                </c:pt>
                <c:pt idx="2137">
                  <c:v>570.81624999999997</c:v>
                </c:pt>
                <c:pt idx="2138">
                  <c:v>571.06826599999999</c:v>
                </c:pt>
                <c:pt idx="2139">
                  <c:v>571.32028200000002</c:v>
                </c:pt>
                <c:pt idx="2140">
                  <c:v>571.57229800000005</c:v>
                </c:pt>
                <c:pt idx="2141">
                  <c:v>571.82431400000007</c:v>
                </c:pt>
                <c:pt idx="2142">
                  <c:v>572.0763300000001</c:v>
                </c:pt>
                <c:pt idx="2143">
                  <c:v>572.32834600000001</c:v>
                </c:pt>
                <c:pt idx="2144">
                  <c:v>572.58036200000004</c:v>
                </c:pt>
                <c:pt idx="2145">
                  <c:v>572.83237800000006</c:v>
                </c:pt>
                <c:pt idx="2146">
                  <c:v>573.08439400000009</c:v>
                </c:pt>
                <c:pt idx="2147">
                  <c:v>573.33641</c:v>
                </c:pt>
                <c:pt idx="2148">
                  <c:v>573.58842600000003</c:v>
                </c:pt>
                <c:pt idx="2149">
                  <c:v>573.84044200000005</c:v>
                </c:pt>
                <c:pt idx="2150">
                  <c:v>574.09245800000008</c:v>
                </c:pt>
                <c:pt idx="2151">
                  <c:v>574.34447399999999</c:v>
                </c:pt>
                <c:pt idx="2152">
                  <c:v>574.59649000000002</c:v>
                </c:pt>
                <c:pt idx="2153">
                  <c:v>574.84850600000004</c:v>
                </c:pt>
                <c:pt idx="2154">
                  <c:v>575.10052200000007</c:v>
                </c:pt>
                <c:pt idx="2155">
                  <c:v>575.3525380000001</c:v>
                </c:pt>
                <c:pt idx="2156">
                  <c:v>575.60455400000001</c:v>
                </c:pt>
                <c:pt idx="2157">
                  <c:v>575.85657000000003</c:v>
                </c:pt>
                <c:pt idx="2158">
                  <c:v>576.10858600000006</c:v>
                </c:pt>
                <c:pt idx="2159">
                  <c:v>576.36060200000009</c:v>
                </c:pt>
                <c:pt idx="2160">
                  <c:v>576.612618</c:v>
                </c:pt>
                <c:pt idx="2161">
                  <c:v>576.86463400000002</c:v>
                </c:pt>
                <c:pt idx="2162">
                  <c:v>577.11665000000005</c:v>
                </c:pt>
                <c:pt idx="2163">
                  <c:v>577.36866600000008</c:v>
                </c:pt>
                <c:pt idx="2164">
                  <c:v>577.6206820000001</c:v>
                </c:pt>
                <c:pt idx="2165">
                  <c:v>577.87269800000001</c:v>
                </c:pt>
                <c:pt idx="2166">
                  <c:v>578.12471400000004</c:v>
                </c:pt>
                <c:pt idx="2167">
                  <c:v>578.37673000000007</c:v>
                </c:pt>
                <c:pt idx="2168">
                  <c:v>578.62874600000009</c:v>
                </c:pt>
                <c:pt idx="2169">
                  <c:v>578.880762</c:v>
                </c:pt>
                <c:pt idx="2170">
                  <c:v>579.13277800000003</c:v>
                </c:pt>
                <c:pt idx="2171">
                  <c:v>579.38479400000006</c:v>
                </c:pt>
                <c:pt idx="2172">
                  <c:v>579.63681000000008</c:v>
                </c:pt>
                <c:pt idx="2173">
                  <c:v>579.88882599999999</c:v>
                </c:pt>
                <c:pt idx="2174">
                  <c:v>580.14084200000002</c:v>
                </c:pt>
                <c:pt idx="2175">
                  <c:v>580.39285800000005</c:v>
                </c:pt>
                <c:pt idx="2176">
                  <c:v>580.64487400000007</c:v>
                </c:pt>
                <c:pt idx="2177">
                  <c:v>580.8968900000001</c:v>
                </c:pt>
                <c:pt idx="2178">
                  <c:v>581.14890600000001</c:v>
                </c:pt>
                <c:pt idx="2179">
                  <c:v>581.40092200000004</c:v>
                </c:pt>
                <c:pt idx="2180">
                  <c:v>581.65293800000006</c:v>
                </c:pt>
                <c:pt idx="2181">
                  <c:v>581.90495400000009</c:v>
                </c:pt>
                <c:pt idx="2182">
                  <c:v>582.15697</c:v>
                </c:pt>
                <c:pt idx="2183">
                  <c:v>582.40898600000003</c:v>
                </c:pt>
                <c:pt idx="2184">
                  <c:v>582.66100200000005</c:v>
                </c:pt>
                <c:pt idx="2185">
                  <c:v>582.91301800000008</c:v>
                </c:pt>
                <c:pt idx="2186">
                  <c:v>583.16503399999999</c:v>
                </c:pt>
                <c:pt idx="2187">
                  <c:v>583.41705000000002</c:v>
                </c:pt>
                <c:pt idx="2188">
                  <c:v>583.66906600000004</c:v>
                </c:pt>
                <c:pt idx="2189">
                  <c:v>583.92108200000007</c:v>
                </c:pt>
                <c:pt idx="2190">
                  <c:v>584.1730980000001</c:v>
                </c:pt>
                <c:pt idx="2191">
                  <c:v>584.42511400000001</c:v>
                </c:pt>
                <c:pt idx="2192">
                  <c:v>584.67713000000003</c:v>
                </c:pt>
                <c:pt idx="2193">
                  <c:v>584.92914600000006</c:v>
                </c:pt>
                <c:pt idx="2194">
                  <c:v>585.18116200000009</c:v>
                </c:pt>
                <c:pt idx="2195">
                  <c:v>585.433178</c:v>
                </c:pt>
                <c:pt idx="2196">
                  <c:v>585.68519400000002</c:v>
                </c:pt>
                <c:pt idx="2197">
                  <c:v>585.93721000000005</c:v>
                </c:pt>
                <c:pt idx="2198">
                  <c:v>586.18922600000008</c:v>
                </c:pt>
                <c:pt idx="2199">
                  <c:v>586.4412420000001</c:v>
                </c:pt>
                <c:pt idx="2200">
                  <c:v>586.69325800000001</c:v>
                </c:pt>
                <c:pt idx="2201">
                  <c:v>586.94527400000004</c:v>
                </c:pt>
                <c:pt idx="2202">
                  <c:v>587.19729000000007</c:v>
                </c:pt>
                <c:pt idx="2203">
                  <c:v>587.44930600000009</c:v>
                </c:pt>
                <c:pt idx="2204">
                  <c:v>587.701322</c:v>
                </c:pt>
                <c:pt idx="2205">
                  <c:v>587.95333800000003</c:v>
                </c:pt>
                <c:pt idx="2206">
                  <c:v>588.20535400000006</c:v>
                </c:pt>
                <c:pt idx="2207">
                  <c:v>588.45737000000008</c:v>
                </c:pt>
                <c:pt idx="2208">
                  <c:v>588.70938599999999</c:v>
                </c:pt>
                <c:pt idx="2209">
                  <c:v>588.96140200000002</c:v>
                </c:pt>
                <c:pt idx="2210">
                  <c:v>589.21341800000005</c:v>
                </c:pt>
                <c:pt idx="2211">
                  <c:v>589.46543400000007</c:v>
                </c:pt>
                <c:pt idx="2212">
                  <c:v>589.7174500000001</c:v>
                </c:pt>
                <c:pt idx="2213">
                  <c:v>589.96946600000001</c:v>
                </c:pt>
                <c:pt idx="2214">
                  <c:v>590.22148200000004</c:v>
                </c:pt>
                <c:pt idx="2215">
                  <c:v>590.47349800000006</c:v>
                </c:pt>
                <c:pt idx="2216">
                  <c:v>590.72551400000009</c:v>
                </c:pt>
                <c:pt idx="2217">
                  <c:v>590.97753</c:v>
                </c:pt>
                <c:pt idx="2218">
                  <c:v>591.22954600000003</c:v>
                </c:pt>
                <c:pt idx="2219">
                  <c:v>591.48156200000005</c:v>
                </c:pt>
                <c:pt idx="2220">
                  <c:v>591.73357800000008</c:v>
                </c:pt>
                <c:pt idx="2221">
                  <c:v>591.98559399999999</c:v>
                </c:pt>
                <c:pt idx="2222">
                  <c:v>592.23761000000002</c:v>
                </c:pt>
                <c:pt idx="2223">
                  <c:v>592.48962600000004</c:v>
                </c:pt>
                <c:pt idx="2224">
                  <c:v>592.74164200000007</c:v>
                </c:pt>
                <c:pt idx="2225">
                  <c:v>592.9936580000001</c:v>
                </c:pt>
                <c:pt idx="2226">
                  <c:v>593.24567400000001</c:v>
                </c:pt>
                <c:pt idx="2227">
                  <c:v>593.49769000000003</c:v>
                </c:pt>
                <c:pt idx="2228">
                  <c:v>593.74970600000006</c:v>
                </c:pt>
                <c:pt idx="2229">
                  <c:v>594.00172200000009</c:v>
                </c:pt>
                <c:pt idx="2230">
                  <c:v>594.253738</c:v>
                </c:pt>
                <c:pt idx="2231">
                  <c:v>594.50575400000002</c:v>
                </c:pt>
                <c:pt idx="2232">
                  <c:v>594.75777000000005</c:v>
                </c:pt>
                <c:pt idx="2233">
                  <c:v>595.00978600000008</c:v>
                </c:pt>
                <c:pt idx="2234">
                  <c:v>595.2618020000001</c:v>
                </c:pt>
                <c:pt idx="2235">
                  <c:v>595.51381800000001</c:v>
                </c:pt>
                <c:pt idx="2236">
                  <c:v>595.76583400000004</c:v>
                </c:pt>
                <c:pt idx="2237">
                  <c:v>596.01785000000007</c:v>
                </c:pt>
                <c:pt idx="2238">
                  <c:v>596.26986600000009</c:v>
                </c:pt>
                <c:pt idx="2239">
                  <c:v>596.52188200000001</c:v>
                </c:pt>
                <c:pt idx="2240">
                  <c:v>596.77389800000003</c:v>
                </c:pt>
                <c:pt idx="2241">
                  <c:v>597.02591400000006</c:v>
                </c:pt>
                <c:pt idx="2242">
                  <c:v>597.27793000000008</c:v>
                </c:pt>
                <c:pt idx="2243">
                  <c:v>597.529946</c:v>
                </c:pt>
                <c:pt idx="2244">
                  <c:v>597.78196200000002</c:v>
                </c:pt>
                <c:pt idx="2245">
                  <c:v>598.03397800000005</c:v>
                </c:pt>
                <c:pt idx="2246">
                  <c:v>598.28599400000007</c:v>
                </c:pt>
                <c:pt idx="2247">
                  <c:v>598.5380100000001</c:v>
                </c:pt>
                <c:pt idx="2248">
                  <c:v>598.79002600000001</c:v>
                </c:pt>
                <c:pt idx="2249">
                  <c:v>599.04204200000004</c:v>
                </c:pt>
                <c:pt idx="2250">
                  <c:v>599.29405800000006</c:v>
                </c:pt>
                <c:pt idx="2251">
                  <c:v>599.54607400000009</c:v>
                </c:pt>
                <c:pt idx="2252">
                  <c:v>599.79809</c:v>
                </c:pt>
                <c:pt idx="2253">
                  <c:v>600.05010600000003</c:v>
                </c:pt>
                <c:pt idx="2254">
                  <c:v>600.30212200000005</c:v>
                </c:pt>
                <c:pt idx="2255">
                  <c:v>600.55413800000008</c:v>
                </c:pt>
                <c:pt idx="2256">
                  <c:v>600.80615400000011</c:v>
                </c:pt>
                <c:pt idx="2257">
                  <c:v>601.05817000000002</c:v>
                </c:pt>
                <c:pt idx="2258">
                  <c:v>601.31018600000004</c:v>
                </c:pt>
                <c:pt idx="2259">
                  <c:v>601.56220200000007</c:v>
                </c:pt>
                <c:pt idx="2260">
                  <c:v>601.8142180000001</c:v>
                </c:pt>
                <c:pt idx="2261">
                  <c:v>602.06623400000001</c:v>
                </c:pt>
                <c:pt idx="2262">
                  <c:v>602.31825000000003</c:v>
                </c:pt>
                <c:pt idx="2263">
                  <c:v>602.57026600000006</c:v>
                </c:pt>
                <c:pt idx="2264">
                  <c:v>602.82228200000009</c:v>
                </c:pt>
                <c:pt idx="2265">
                  <c:v>603.074298</c:v>
                </c:pt>
                <c:pt idx="2266">
                  <c:v>603.32631400000002</c:v>
                </c:pt>
                <c:pt idx="2267">
                  <c:v>603.57833000000005</c:v>
                </c:pt>
                <c:pt idx="2268">
                  <c:v>603.83034600000008</c:v>
                </c:pt>
                <c:pt idx="2269">
                  <c:v>604.0823620000001</c:v>
                </c:pt>
                <c:pt idx="2270">
                  <c:v>604.33437800000002</c:v>
                </c:pt>
                <c:pt idx="2271">
                  <c:v>604.58639400000004</c:v>
                </c:pt>
                <c:pt idx="2272">
                  <c:v>604.83841000000007</c:v>
                </c:pt>
                <c:pt idx="2273">
                  <c:v>605.09042600000009</c:v>
                </c:pt>
                <c:pt idx="2274">
                  <c:v>605.34244200000001</c:v>
                </c:pt>
                <c:pt idx="2275">
                  <c:v>605.59445800000003</c:v>
                </c:pt>
                <c:pt idx="2276">
                  <c:v>605.84647400000006</c:v>
                </c:pt>
                <c:pt idx="2277">
                  <c:v>606.09849000000008</c:v>
                </c:pt>
                <c:pt idx="2278">
                  <c:v>606.350506</c:v>
                </c:pt>
                <c:pt idx="2279">
                  <c:v>606.60252200000002</c:v>
                </c:pt>
                <c:pt idx="2280">
                  <c:v>606.85453800000005</c:v>
                </c:pt>
                <c:pt idx="2281">
                  <c:v>607.10655400000007</c:v>
                </c:pt>
                <c:pt idx="2282">
                  <c:v>607.3585700000001</c:v>
                </c:pt>
                <c:pt idx="2283">
                  <c:v>607.61058600000001</c:v>
                </c:pt>
                <c:pt idx="2284">
                  <c:v>607.86260200000004</c:v>
                </c:pt>
                <c:pt idx="2285">
                  <c:v>608.11461800000006</c:v>
                </c:pt>
                <c:pt idx="2286">
                  <c:v>608.36663400000009</c:v>
                </c:pt>
                <c:pt idx="2287">
                  <c:v>608.61865</c:v>
                </c:pt>
                <c:pt idx="2288">
                  <c:v>608.87066600000003</c:v>
                </c:pt>
                <c:pt idx="2289">
                  <c:v>609.12268200000005</c:v>
                </c:pt>
                <c:pt idx="2290">
                  <c:v>609.37469800000008</c:v>
                </c:pt>
                <c:pt idx="2291">
                  <c:v>609.62671400000011</c:v>
                </c:pt>
                <c:pt idx="2292">
                  <c:v>609.87873000000002</c:v>
                </c:pt>
                <c:pt idx="2293">
                  <c:v>610.13074600000004</c:v>
                </c:pt>
                <c:pt idx="2294">
                  <c:v>610.38276200000007</c:v>
                </c:pt>
                <c:pt idx="2295">
                  <c:v>610.6347780000001</c:v>
                </c:pt>
                <c:pt idx="2296">
                  <c:v>610.88679400000001</c:v>
                </c:pt>
                <c:pt idx="2297">
                  <c:v>611.13881000000003</c:v>
                </c:pt>
                <c:pt idx="2298">
                  <c:v>611.39082600000006</c:v>
                </c:pt>
                <c:pt idx="2299">
                  <c:v>611.64284200000009</c:v>
                </c:pt>
                <c:pt idx="2300">
                  <c:v>611.894858</c:v>
                </c:pt>
                <c:pt idx="2301">
                  <c:v>612.14687400000003</c:v>
                </c:pt>
                <c:pt idx="2302">
                  <c:v>612.39889000000005</c:v>
                </c:pt>
                <c:pt idx="2303">
                  <c:v>612.65090600000008</c:v>
                </c:pt>
                <c:pt idx="2304">
                  <c:v>612.9029220000001</c:v>
                </c:pt>
                <c:pt idx="2305">
                  <c:v>613.15493800000002</c:v>
                </c:pt>
                <c:pt idx="2306">
                  <c:v>613.40695400000004</c:v>
                </c:pt>
                <c:pt idx="2307">
                  <c:v>613.65897000000007</c:v>
                </c:pt>
                <c:pt idx="2308">
                  <c:v>613.91098600000009</c:v>
                </c:pt>
                <c:pt idx="2309">
                  <c:v>614.16300200000001</c:v>
                </c:pt>
                <c:pt idx="2310">
                  <c:v>614.41501800000003</c:v>
                </c:pt>
                <c:pt idx="2311">
                  <c:v>614.66703400000006</c:v>
                </c:pt>
                <c:pt idx="2312">
                  <c:v>614.91905000000008</c:v>
                </c:pt>
                <c:pt idx="2313">
                  <c:v>615.171066</c:v>
                </c:pt>
                <c:pt idx="2314">
                  <c:v>615.42308200000002</c:v>
                </c:pt>
                <c:pt idx="2315">
                  <c:v>615.67509800000005</c:v>
                </c:pt>
                <c:pt idx="2316">
                  <c:v>615.92711400000007</c:v>
                </c:pt>
                <c:pt idx="2317">
                  <c:v>616.1791300000001</c:v>
                </c:pt>
                <c:pt idx="2318">
                  <c:v>616.43114600000001</c:v>
                </c:pt>
                <c:pt idx="2319">
                  <c:v>616.68316200000004</c:v>
                </c:pt>
                <c:pt idx="2320">
                  <c:v>616.93517800000006</c:v>
                </c:pt>
                <c:pt idx="2321">
                  <c:v>617.18719400000009</c:v>
                </c:pt>
                <c:pt idx="2322">
                  <c:v>617.43921</c:v>
                </c:pt>
                <c:pt idx="2323">
                  <c:v>617.69122600000003</c:v>
                </c:pt>
                <c:pt idx="2324">
                  <c:v>617.94324200000005</c:v>
                </c:pt>
                <c:pt idx="2325">
                  <c:v>618.19525800000008</c:v>
                </c:pt>
                <c:pt idx="2326">
                  <c:v>618.44727400000011</c:v>
                </c:pt>
                <c:pt idx="2327">
                  <c:v>618.69929000000002</c:v>
                </c:pt>
                <c:pt idx="2328">
                  <c:v>618.95130600000005</c:v>
                </c:pt>
                <c:pt idx="2329">
                  <c:v>619.20332200000007</c:v>
                </c:pt>
                <c:pt idx="2330">
                  <c:v>619.4553380000001</c:v>
                </c:pt>
                <c:pt idx="2331">
                  <c:v>619.70735400000001</c:v>
                </c:pt>
                <c:pt idx="2332">
                  <c:v>619.95937000000004</c:v>
                </c:pt>
                <c:pt idx="2333">
                  <c:v>620.21138600000006</c:v>
                </c:pt>
              </c:numCache>
            </c:numRef>
          </c:xVal>
          <c:yVal>
            <c:numRef>
              <c:f>'Cam Stack data'!$B$50:$B$2383</c:f>
              <c:numCache>
                <c:formatCode>General</c:formatCode>
                <c:ptCount val="2334"/>
                <c:pt idx="0">
                  <c:v>6.3056360082045383E-4</c:v>
                </c:pt>
                <c:pt idx="1">
                  <c:v>7.7705860396516972E-4</c:v>
                </c:pt>
                <c:pt idx="2">
                  <c:v>8.2993347802081253E-4</c:v>
                </c:pt>
                <c:pt idx="3">
                  <c:v>5.2951583644812825E-4</c:v>
                </c:pt>
                <c:pt idx="4">
                  <c:v>3.5795365855698438E-4</c:v>
                </c:pt>
                <c:pt idx="5">
                  <c:v>2.0497903085011195E-4</c:v>
                </c:pt>
                <c:pt idx="6">
                  <c:v>1.5355650180248176E-4</c:v>
                </c:pt>
                <c:pt idx="7">
                  <c:v>7.051332343579699E-6</c:v>
                </c:pt>
                <c:pt idx="8">
                  <c:v>7.0169357418279201E-6</c:v>
                </c:pt>
                <c:pt idx="9">
                  <c:v>1.1648688766087231E-4</c:v>
                </c:pt>
                <c:pt idx="10">
                  <c:v>3.7055075596307451E-4</c:v>
                </c:pt>
                <c:pt idx="11">
                  <c:v>4.0336871218764358E-4</c:v>
                </c:pt>
                <c:pt idx="12">
                  <c:v>2.3711028846111357E-4</c:v>
                </c:pt>
                <c:pt idx="13">
                  <c:v>1.8447872817995274E-4</c:v>
                </c:pt>
                <c:pt idx="14">
                  <c:v>6.0592544373765111E-4</c:v>
                </c:pt>
                <c:pt idx="15">
                  <c:v>1.0959542555207548E-3</c:v>
                </c:pt>
                <c:pt idx="16">
                  <c:v>1.2976946538139585E-3</c:v>
                </c:pt>
                <c:pt idx="17">
                  <c:v>1.3871967003774648E-3</c:v>
                </c:pt>
                <c:pt idx="18">
                  <c:v>1.0975092636504441E-3</c:v>
                </c:pt>
                <c:pt idx="19">
                  <c:v>9.2961620036212703E-4</c:v>
                </c:pt>
                <c:pt idx="20">
                  <c:v>8.2964688462618249E-4</c:v>
                </c:pt>
                <c:pt idx="21">
                  <c:v>9.3802717264515807E-4</c:v>
                </c:pt>
                <c:pt idx="22">
                  <c:v>1.1637777020794757E-3</c:v>
                </c:pt>
                <c:pt idx="23">
                  <c:v>1.7149877899953522E-3</c:v>
                </c:pt>
                <c:pt idx="24">
                  <c:v>2.4222869087014961E-3</c:v>
                </c:pt>
                <c:pt idx="25">
                  <c:v>2.8630160223300579E-3</c:v>
                </c:pt>
                <c:pt idx="26">
                  <c:v>2.716505906296992E-3</c:v>
                </c:pt>
                <c:pt idx="27">
                  <c:v>2.6017042150697656E-3</c:v>
                </c:pt>
                <c:pt idx="28">
                  <c:v>2.7069614056419492E-3</c:v>
                </c:pt>
                <c:pt idx="29">
                  <c:v>3.2947454205051832E-3</c:v>
                </c:pt>
                <c:pt idx="30">
                  <c:v>3.7836220348144226E-3</c:v>
                </c:pt>
                <c:pt idx="31">
                  <c:v>4.3093619736281107E-3</c:v>
                </c:pt>
                <c:pt idx="32">
                  <c:v>4.8726598877797149E-3</c:v>
                </c:pt>
                <c:pt idx="33">
                  <c:v>5.5821454030687253E-3</c:v>
                </c:pt>
                <c:pt idx="34">
                  <c:v>6.0344440998664414E-3</c:v>
                </c:pt>
                <c:pt idx="35">
                  <c:v>6.3541242170229431E-3</c:v>
                </c:pt>
                <c:pt idx="36">
                  <c:v>6.5045204618526722E-3</c:v>
                </c:pt>
                <c:pt idx="37">
                  <c:v>7.0699530660853632E-3</c:v>
                </c:pt>
                <c:pt idx="38">
                  <c:v>7.7687561839248145E-3</c:v>
                </c:pt>
                <c:pt idx="39">
                  <c:v>8.7691365196701718E-3</c:v>
                </c:pt>
                <c:pt idx="40">
                  <c:v>1.0231422851291312E-2</c:v>
                </c:pt>
                <c:pt idx="41">
                  <c:v>1.2350430689423177E-2</c:v>
                </c:pt>
                <c:pt idx="42">
                  <c:v>1.46280401721696E-2</c:v>
                </c:pt>
                <c:pt idx="43">
                  <c:v>1.7219287728522308E-2</c:v>
                </c:pt>
                <c:pt idx="44">
                  <c:v>1.9633259915977516E-2</c:v>
                </c:pt>
                <c:pt idx="45">
                  <c:v>2.1956627004708785E-2</c:v>
                </c:pt>
                <c:pt idx="46">
                  <c:v>2.4784878884694737E-2</c:v>
                </c:pt>
                <c:pt idx="47">
                  <c:v>2.854997164470198E-2</c:v>
                </c:pt>
                <c:pt idx="48">
                  <c:v>3.319214197865572E-2</c:v>
                </c:pt>
                <c:pt idx="49">
                  <c:v>3.9670017546768445E-2</c:v>
                </c:pt>
                <c:pt idx="50">
                  <c:v>4.7951848414684119E-2</c:v>
                </c:pt>
                <c:pt idx="51">
                  <c:v>5.7067406993982488E-2</c:v>
                </c:pt>
                <c:pt idx="52">
                  <c:v>6.7333313063579966E-2</c:v>
                </c:pt>
                <c:pt idx="53">
                  <c:v>7.9018299510154807E-2</c:v>
                </c:pt>
                <c:pt idx="54">
                  <c:v>9.2257178816269214E-2</c:v>
                </c:pt>
                <c:pt idx="55">
                  <c:v>0.11048372683981102</c:v>
                </c:pt>
                <c:pt idx="56">
                  <c:v>0.13198689115219797</c:v>
                </c:pt>
                <c:pt idx="57">
                  <c:v>0.15297609345610602</c:v>
                </c:pt>
                <c:pt idx="58">
                  <c:v>0.17675874646664191</c:v>
                </c:pt>
                <c:pt idx="59">
                  <c:v>0.20759844253793044</c:v>
                </c:pt>
                <c:pt idx="60">
                  <c:v>0.24318137308857274</c:v>
                </c:pt>
                <c:pt idx="61">
                  <c:v>0.27923972606712028</c:v>
                </c:pt>
                <c:pt idx="62">
                  <c:v>0.3093961454637606</c:v>
                </c:pt>
                <c:pt idx="63">
                  <c:v>0.33666351700320063</c:v>
                </c:pt>
                <c:pt idx="64">
                  <c:v>0.36653589048631546</c:v>
                </c:pt>
                <c:pt idx="65">
                  <c:v>0.39298166294547859</c:v>
                </c:pt>
                <c:pt idx="66">
                  <c:v>0.41959330617551349</c:v>
                </c:pt>
                <c:pt idx="67">
                  <c:v>0.45136213888068533</c:v>
                </c:pt>
                <c:pt idx="68">
                  <c:v>0.49599047120580741</c:v>
                </c:pt>
                <c:pt idx="69">
                  <c:v>0.52377897614781188</c:v>
                </c:pt>
                <c:pt idx="70">
                  <c:v>0.52556547046101454</c:v>
                </c:pt>
                <c:pt idx="71">
                  <c:v>0.53077898746870789</c:v>
                </c:pt>
                <c:pt idx="72">
                  <c:v>0.538765432138954</c:v>
                </c:pt>
                <c:pt idx="73">
                  <c:v>0.5519589885297439</c:v>
                </c:pt>
                <c:pt idx="74">
                  <c:v>0.55558229051805452</c:v>
                </c:pt>
                <c:pt idx="75">
                  <c:v>0.55777550003075704</c:v>
                </c:pt>
                <c:pt idx="76">
                  <c:v>0.56036729789347117</c:v>
                </c:pt>
                <c:pt idx="77">
                  <c:v>0.56513456598726275</c:v>
                </c:pt>
                <c:pt idx="78">
                  <c:v>0.58085111522861976</c:v>
                </c:pt>
                <c:pt idx="79">
                  <c:v>0.59748459748193361</c:v>
                </c:pt>
                <c:pt idx="80">
                  <c:v>0.6130286303509237</c:v>
                </c:pt>
                <c:pt idx="81">
                  <c:v>0.62008178306305273</c:v>
                </c:pt>
                <c:pt idx="82">
                  <c:v>0.61708167289708582</c:v>
                </c:pt>
                <c:pt idx="83">
                  <c:v>0.61745170629884405</c:v>
                </c:pt>
                <c:pt idx="84">
                  <c:v>0.62322941937533827</c:v>
                </c:pt>
                <c:pt idx="85">
                  <c:v>0.63619136908867935</c:v>
                </c:pt>
                <c:pt idx="86">
                  <c:v>0.6488335648476613</c:v>
                </c:pt>
                <c:pt idx="87">
                  <c:v>0.65355501578930819</c:v>
                </c:pt>
                <c:pt idx="88">
                  <c:v>0.65825516622830615</c:v>
                </c:pt>
                <c:pt idx="89">
                  <c:v>0.67004815895938974</c:v>
                </c:pt>
                <c:pt idx="90">
                  <c:v>0.6833428689286134</c:v>
                </c:pt>
                <c:pt idx="91">
                  <c:v>0.69232788120883637</c:v>
                </c:pt>
                <c:pt idx="92">
                  <c:v>0.69615172137528247</c:v>
                </c:pt>
                <c:pt idx="93">
                  <c:v>0.70346511958420366</c:v>
                </c:pt>
                <c:pt idx="94">
                  <c:v>0.71132809564633093</c:v>
                </c:pt>
                <c:pt idx="95">
                  <c:v>0.72067765170606946</c:v>
                </c:pt>
                <c:pt idx="96">
                  <c:v>0.72884634467286735</c:v>
                </c:pt>
                <c:pt idx="97">
                  <c:v>0.72959452744670827</c:v>
                </c:pt>
                <c:pt idx="98">
                  <c:v>0.72975448714894364</c:v>
                </c:pt>
                <c:pt idx="99">
                  <c:v>0.73160826119107647</c:v>
                </c:pt>
                <c:pt idx="100">
                  <c:v>0.73729395834351352</c:v>
                </c:pt>
                <c:pt idx="101">
                  <c:v>0.74171335838044394</c:v>
                </c:pt>
                <c:pt idx="102">
                  <c:v>0.74616241379319803</c:v>
                </c:pt>
                <c:pt idx="103">
                  <c:v>0.74980294722204277</c:v>
                </c:pt>
                <c:pt idx="104">
                  <c:v>0.75124977864364506</c:v>
                </c:pt>
                <c:pt idx="105">
                  <c:v>0.75202499259306266</c:v>
                </c:pt>
                <c:pt idx="106">
                  <c:v>0.75416566481336311</c:v>
                </c:pt>
                <c:pt idx="107">
                  <c:v>0.7581528684064156</c:v>
                </c:pt>
                <c:pt idx="108">
                  <c:v>0.75653879656916045</c:v>
                </c:pt>
                <c:pt idx="109">
                  <c:v>0.75565208588225719</c:v>
                </c:pt>
                <c:pt idx="110">
                  <c:v>0.75313021837396377</c:v>
                </c:pt>
                <c:pt idx="111">
                  <c:v>0.74772083793922961</c:v>
                </c:pt>
                <c:pt idx="112">
                  <c:v>0.74859391832644928</c:v>
                </c:pt>
                <c:pt idx="113">
                  <c:v>0.75081709307847755</c:v>
                </c:pt>
                <c:pt idx="114">
                  <c:v>0.74843303465462208</c:v>
                </c:pt>
                <c:pt idx="115">
                  <c:v>0.7461146105162425</c:v>
                </c:pt>
                <c:pt idx="116">
                  <c:v>0.74459288061881546</c:v>
                </c:pt>
                <c:pt idx="117">
                  <c:v>0.74642611927529035</c:v>
                </c:pt>
                <c:pt idx="118">
                  <c:v>0.74481878393881651</c:v>
                </c:pt>
                <c:pt idx="119">
                  <c:v>0.74184195843057354</c:v>
                </c:pt>
                <c:pt idx="120">
                  <c:v>0.73718156275002955</c:v>
                </c:pt>
                <c:pt idx="121">
                  <c:v>0.7320590603002276</c:v>
                </c:pt>
                <c:pt idx="122">
                  <c:v>0.73222167231187851</c:v>
                </c:pt>
                <c:pt idx="123">
                  <c:v>0.7306997609340008</c:v>
                </c:pt>
                <c:pt idx="124">
                  <c:v>0.72456870273833252</c:v>
                </c:pt>
                <c:pt idx="125">
                  <c:v>0.72630116511136023</c:v>
                </c:pt>
                <c:pt idx="126">
                  <c:v>0.72532918344548269</c:v>
                </c:pt>
                <c:pt idx="127">
                  <c:v>0.72190397072426493</c:v>
                </c:pt>
                <c:pt idx="128">
                  <c:v>0.71965751743154438</c:v>
                </c:pt>
                <c:pt idx="129">
                  <c:v>0.7176666064996905</c:v>
                </c:pt>
                <c:pt idx="130">
                  <c:v>0.7147421200884051</c:v>
                </c:pt>
                <c:pt idx="131">
                  <c:v>0.7149433761238696</c:v>
                </c:pt>
                <c:pt idx="132">
                  <c:v>0.71630620105440468</c:v>
                </c:pt>
                <c:pt idx="133">
                  <c:v>0.71675079231281058</c:v>
                </c:pt>
                <c:pt idx="134">
                  <c:v>0.71658375630311411</c:v>
                </c:pt>
                <c:pt idx="135">
                  <c:v>0.71249225377288328</c:v>
                </c:pt>
                <c:pt idx="136">
                  <c:v>0.70991693589719918</c:v>
                </c:pt>
                <c:pt idx="137">
                  <c:v>0.71484411455149832</c:v>
                </c:pt>
                <c:pt idx="138">
                  <c:v>0.71805463654176804</c:v>
                </c:pt>
                <c:pt idx="139">
                  <c:v>0.71661354784757636</c:v>
                </c:pt>
                <c:pt idx="140">
                  <c:v>0.72198294955329134</c:v>
                </c:pt>
                <c:pt idx="141">
                  <c:v>0.73362303939125484</c:v>
                </c:pt>
                <c:pt idx="142">
                  <c:v>0.74009788323992165</c:v>
                </c:pt>
                <c:pt idx="143">
                  <c:v>0.73609388866631476</c:v>
                </c:pt>
                <c:pt idx="144">
                  <c:v>0.73628215241826311</c:v>
                </c:pt>
                <c:pt idx="145">
                  <c:v>0.7395254053181729</c:v>
                </c:pt>
                <c:pt idx="146">
                  <c:v>0.73925289235876224</c:v>
                </c:pt>
                <c:pt idx="147">
                  <c:v>0.73688562040618022</c:v>
                </c:pt>
                <c:pt idx="148">
                  <c:v>0.74361697457541776</c:v>
                </c:pt>
                <c:pt idx="149">
                  <c:v>0.75991378627766026</c:v>
                </c:pt>
                <c:pt idx="150">
                  <c:v>0.76261310934696558</c:v>
                </c:pt>
                <c:pt idx="151">
                  <c:v>0.76238393838716256</c:v>
                </c:pt>
                <c:pt idx="152">
                  <c:v>0.76733964494952656</c:v>
                </c:pt>
                <c:pt idx="153">
                  <c:v>0.77283022288859704</c:v>
                </c:pt>
                <c:pt idx="154">
                  <c:v>0.77522143578523361</c:v>
                </c:pt>
                <c:pt idx="155">
                  <c:v>0.77843046255376369</c:v>
                </c:pt>
                <c:pt idx="156">
                  <c:v>0.77794017409569005</c:v>
                </c:pt>
                <c:pt idx="157">
                  <c:v>0.77727926184534091</c:v>
                </c:pt>
                <c:pt idx="158">
                  <c:v>0.78689750551150628</c:v>
                </c:pt>
                <c:pt idx="159">
                  <c:v>0.79453010564236426</c:v>
                </c:pt>
                <c:pt idx="160">
                  <c:v>0.80354646939391527</c:v>
                </c:pt>
                <c:pt idx="161">
                  <c:v>0.81019054152169523</c:v>
                </c:pt>
                <c:pt idx="162">
                  <c:v>0.80267824660786824</c:v>
                </c:pt>
                <c:pt idx="163">
                  <c:v>0.79826406416527917</c:v>
                </c:pt>
                <c:pt idx="164">
                  <c:v>0.79261284140213506</c:v>
                </c:pt>
                <c:pt idx="165">
                  <c:v>0.79033288697855464</c:v>
                </c:pt>
                <c:pt idx="166">
                  <c:v>0.78993203938434087</c:v>
                </c:pt>
                <c:pt idx="167">
                  <c:v>0.78634571426204525</c:v>
                </c:pt>
                <c:pt idx="168">
                  <c:v>0.78289186662506149</c:v>
                </c:pt>
                <c:pt idx="169">
                  <c:v>0.77956817317158367</c:v>
                </c:pt>
                <c:pt idx="170">
                  <c:v>0.77765486164857156</c:v>
                </c:pt>
                <c:pt idx="171">
                  <c:v>0.77363557010165029</c:v>
                </c:pt>
                <c:pt idx="172">
                  <c:v>0.76804809486502601</c:v>
                </c:pt>
                <c:pt idx="173">
                  <c:v>0.76450254367920967</c:v>
                </c:pt>
                <c:pt idx="174">
                  <c:v>0.76186897313234314</c:v>
                </c:pt>
                <c:pt idx="175">
                  <c:v>0.75728858586557568</c:v>
                </c:pt>
                <c:pt idx="176">
                  <c:v>0.75048407590819843</c:v>
                </c:pt>
                <c:pt idx="177">
                  <c:v>0.74385115140502334</c:v>
                </c:pt>
                <c:pt idx="178">
                  <c:v>0.74221326242626395</c:v>
                </c:pt>
                <c:pt idx="179">
                  <c:v>0.74160575224118797</c:v>
                </c:pt>
                <c:pt idx="180">
                  <c:v>0.73628266271601794</c:v>
                </c:pt>
                <c:pt idx="181">
                  <c:v>0.73040745432237753</c:v>
                </c:pt>
                <c:pt idx="182">
                  <c:v>0.72668141257471064</c:v>
                </c:pt>
                <c:pt idx="183">
                  <c:v>0.72212581644807838</c:v>
                </c:pt>
                <c:pt idx="184">
                  <c:v>0.71489573455394728</c:v>
                </c:pt>
                <c:pt idx="185">
                  <c:v>0.70956986461843241</c:v>
                </c:pt>
                <c:pt idx="186">
                  <c:v>0.70519374740163476</c:v>
                </c:pt>
                <c:pt idx="187">
                  <c:v>0.7018142427117694</c:v>
                </c:pt>
                <c:pt idx="188">
                  <c:v>0.69943255040337859</c:v>
                </c:pt>
                <c:pt idx="189">
                  <c:v>0.69666452303132098</c:v>
                </c:pt>
                <c:pt idx="190">
                  <c:v>0.69199560218649403</c:v>
                </c:pt>
                <c:pt idx="191">
                  <c:v>0.68683710031110534</c:v>
                </c:pt>
                <c:pt idx="192">
                  <c:v>0.68260383992046492</c:v>
                </c:pt>
                <c:pt idx="193">
                  <c:v>0.67990658631369827</c:v>
                </c:pt>
                <c:pt idx="194">
                  <c:v>0.67933123557565922</c:v>
                </c:pt>
                <c:pt idx="195">
                  <c:v>0.67908207021346623</c:v>
                </c:pt>
                <c:pt idx="196">
                  <c:v>0.67652352825126372</c:v>
                </c:pt>
                <c:pt idx="197">
                  <c:v>0.67325968958242866</c:v>
                </c:pt>
                <c:pt idx="198">
                  <c:v>0.67080344541916581</c:v>
                </c:pt>
                <c:pt idx="199">
                  <c:v>0.66835092695217224</c:v>
                </c:pt>
                <c:pt idx="200">
                  <c:v>0.66557479966130972</c:v>
                </c:pt>
                <c:pt idx="201">
                  <c:v>0.66286689176889624</c:v>
                </c:pt>
                <c:pt idx="202">
                  <c:v>0.65776037769913653</c:v>
                </c:pt>
                <c:pt idx="203">
                  <c:v>0.65695832657477693</c:v>
                </c:pt>
                <c:pt idx="204">
                  <c:v>0.65777321000720101</c:v>
                </c:pt>
                <c:pt idx="205">
                  <c:v>0.65484372844132943</c:v>
                </c:pt>
                <c:pt idx="206">
                  <c:v>0.65267803336636188</c:v>
                </c:pt>
                <c:pt idx="207">
                  <c:v>0.65136653798076494</c:v>
                </c:pt>
                <c:pt idx="208">
                  <c:v>0.65154127766515635</c:v>
                </c:pt>
                <c:pt idx="209">
                  <c:v>0.65284900642052679</c:v>
                </c:pt>
                <c:pt idx="210">
                  <c:v>0.6495213047611772</c:v>
                </c:pt>
                <c:pt idx="211">
                  <c:v>0.64482261942544716</c:v>
                </c:pt>
                <c:pt idx="212">
                  <c:v>0.63933305269709506</c:v>
                </c:pt>
                <c:pt idx="213">
                  <c:v>0.63575837341908947</c:v>
                </c:pt>
                <c:pt idx="214">
                  <c:v>0.63326852480814699</c:v>
                </c:pt>
                <c:pt idx="215">
                  <c:v>0.62735754103624863</c:v>
                </c:pt>
                <c:pt idx="216">
                  <c:v>0.6234850136906338</c:v>
                </c:pt>
                <c:pt idx="217">
                  <c:v>0.61824388379517892</c:v>
                </c:pt>
                <c:pt idx="218">
                  <c:v>0.60997414839122244</c:v>
                </c:pt>
                <c:pt idx="219">
                  <c:v>0.59963265106688879</c:v>
                </c:pt>
                <c:pt idx="220">
                  <c:v>0.59112602702059991</c:v>
                </c:pt>
                <c:pt idx="221">
                  <c:v>0.58431811651668797</c:v>
                </c:pt>
                <c:pt idx="222">
                  <c:v>0.57416937700429027</c:v>
                </c:pt>
                <c:pt idx="223">
                  <c:v>0.56253991393190872</c:v>
                </c:pt>
                <c:pt idx="224">
                  <c:v>0.55351653639122278</c:v>
                </c:pt>
                <c:pt idx="225">
                  <c:v>0.54501616244706141</c:v>
                </c:pt>
                <c:pt idx="226">
                  <c:v>0.53266232169408356</c:v>
                </c:pt>
                <c:pt idx="227">
                  <c:v>0.52018638244982973</c:v>
                </c:pt>
                <c:pt idx="228">
                  <c:v>0.50933461318174722</c:v>
                </c:pt>
                <c:pt idx="229">
                  <c:v>0.49654629702835168</c:v>
                </c:pt>
                <c:pt idx="230">
                  <c:v>0.48182146831089318</c:v>
                </c:pt>
                <c:pt idx="231">
                  <c:v>0.46768985964530951</c:v>
                </c:pt>
                <c:pt idx="232">
                  <c:v>0.45262494471487563</c:v>
                </c:pt>
                <c:pt idx="233">
                  <c:v>0.43714603539143448</c:v>
                </c:pt>
                <c:pt idx="234">
                  <c:v>0.42232740010530073</c:v>
                </c:pt>
                <c:pt idx="235">
                  <c:v>0.40742198954132108</c:v>
                </c:pt>
                <c:pt idx="236">
                  <c:v>0.39189041398736429</c:v>
                </c:pt>
                <c:pt idx="237">
                  <c:v>0.37609129809369757</c:v>
                </c:pt>
                <c:pt idx="238">
                  <c:v>0.35901637707187462</c:v>
                </c:pt>
                <c:pt idx="239">
                  <c:v>0.34133869112259546</c:v>
                </c:pt>
                <c:pt idx="240">
                  <c:v>0.32405155224950821</c:v>
                </c:pt>
                <c:pt idx="241">
                  <c:v>0.30641770692070147</c:v>
                </c:pt>
                <c:pt idx="242">
                  <c:v>0.2889833419017821</c:v>
                </c:pt>
                <c:pt idx="243">
                  <c:v>0.27073954837306524</c:v>
                </c:pt>
                <c:pt idx="244">
                  <c:v>0.25188749911945568</c:v>
                </c:pt>
                <c:pt idx="245">
                  <c:v>0.23291706028057249</c:v>
                </c:pt>
                <c:pt idx="246">
                  <c:v>0.21336932565616296</c:v>
                </c:pt>
                <c:pt idx="247">
                  <c:v>0.19392705878612287</c:v>
                </c:pt>
                <c:pt idx="248">
                  <c:v>0.17502733479229915</c:v>
                </c:pt>
                <c:pt idx="249">
                  <c:v>0.15750983773392013</c:v>
                </c:pt>
                <c:pt idx="250">
                  <c:v>0.14127111183599533</c:v>
                </c:pt>
                <c:pt idx="251">
                  <c:v>0.12564678808188456</c:v>
                </c:pt>
                <c:pt idx="252">
                  <c:v>0.11068302611936921</c:v>
                </c:pt>
                <c:pt idx="253">
                  <c:v>9.7083138694312468E-2</c:v>
                </c:pt>
                <c:pt idx="254">
                  <c:v>8.4736222160059813E-2</c:v>
                </c:pt>
                <c:pt idx="255">
                  <c:v>7.400415034735458E-2</c:v>
                </c:pt>
                <c:pt idx="256">
                  <c:v>6.4678628854053927E-2</c:v>
                </c:pt>
                <c:pt idx="257">
                  <c:v>5.6022363590402767E-2</c:v>
                </c:pt>
                <c:pt idx="258">
                  <c:v>4.8397805197174508E-2</c:v>
                </c:pt>
                <c:pt idx="259">
                  <c:v>4.1494907862613617E-2</c:v>
                </c:pt>
                <c:pt idx="260">
                  <c:v>3.5172401228977135E-2</c:v>
                </c:pt>
                <c:pt idx="261">
                  <c:v>2.944018786041696E-2</c:v>
                </c:pt>
                <c:pt idx="262">
                  <c:v>2.4411799849859406E-2</c:v>
                </c:pt>
                <c:pt idx="263">
                  <c:v>2.0174345054186197E-2</c:v>
                </c:pt>
                <c:pt idx="264">
                  <c:v>1.6699884490593613E-2</c:v>
                </c:pt>
                <c:pt idx="265">
                  <c:v>1.3881232074403255E-2</c:v>
                </c:pt>
                <c:pt idx="266">
                  <c:v>1.1316749958484106E-2</c:v>
                </c:pt>
                <c:pt idx="267">
                  <c:v>9.2353016825067087E-3</c:v>
                </c:pt>
                <c:pt idx="268">
                  <c:v>7.6771902284225434E-3</c:v>
                </c:pt>
                <c:pt idx="269">
                  <c:v>6.157824052103654E-3</c:v>
                </c:pt>
                <c:pt idx="270">
                  <c:v>5.0840981686493978E-3</c:v>
                </c:pt>
                <c:pt idx="271">
                  <c:v>4.2684213593499661E-3</c:v>
                </c:pt>
                <c:pt idx="272">
                  <c:v>3.5095058514788995E-3</c:v>
                </c:pt>
                <c:pt idx="273">
                  <c:v>2.8229969249341808E-3</c:v>
                </c:pt>
                <c:pt idx="274">
                  <c:v>2.3701182601232034E-3</c:v>
                </c:pt>
                <c:pt idx="275">
                  <c:v>1.9758336931138196E-3</c:v>
                </c:pt>
                <c:pt idx="276">
                  <c:v>1.6260610473050325E-3</c:v>
                </c:pt>
                <c:pt idx="277">
                  <c:v>1.5095560725108662E-3</c:v>
                </c:pt>
                <c:pt idx="278">
                  <c:v>1.372282620737965E-3</c:v>
                </c:pt>
                <c:pt idx="279">
                  <c:v>1.1432157216909801E-3</c:v>
                </c:pt>
                <c:pt idx="280">
                  <c:v>9.7602201244575255E-4</c:v>
                </c:pt>
                <c:pt idx="281">
                  <c:v>8.0641911373565442E-4</c:v>
                </c:pt>
                <c:pt idx="282">
                  <c:v>7.0414815980518182E-4</c:v>
                </c:pt>
                <c:pt idx="283">
                  <c:v>6.4510382320712753E-4</c:v>
                </c:pt>
                <c:pt idx="284">
                  <c:v>5.7342606485429992E-4</c:v>
                </c:pt>
                <c:pt idx="285">
                  <c:v>5.032039111745653E-4</c:v>
                </c:pt>
                <c:pt idx="286">
                  <c:v>4.0089275064827999E-4</c:v>
                </c:pt>
                <c:pt idx="287">
                  <c:v>3.2450674200941307E-4</c:v>
                </c:pt>
                <c:pt idx="288">
                  <c:v>2.639514069436608E-4</c:v>
                </c:pt>
                <c:pt idx="289">
                  <c:v>2.1498673730080509E-4</c:v>
                </c:pt>
                <c:pt idx="290">
                  <c:v>1.9195577364954479E-4</c:v>
                </c:pt>
                <c:pt idx="291">
                  <c:v>1.6080093116456026E-4</c:v>
                </c:pt>
                <c:pt idx="292">
                  <c:v>1.32575479536786E-4</c:v>
                </c:pt>
                <c:pt idx="293">
                  <c:v>1.2119873282720877E-4</c:v>
                </c:pt>
                <c:pt idx="294">
                  <c:v>1.0265360364779521E-4</c:v>
                </c:pt>
                <c:pt idx="295">
                  <c:v>8.3591172194147985E-5</c:v>
                </c:pt>
                <c:pt idx="296">
                  <c:v>7.5701319667688396E-5</c:v>
                </c:pt>
                <c:pt idx="297">
                  <c:v>6.7722115169840637E-5</c:v>
                </c:pt>
                <c:pt idx="298">
                  <c:v>5.6258564290419963E-5</c:v>
                </c:pt>
                <c:pt idx="299">
                  <c:v>4.1915086785270106E-5</c:v>
                </c:pt>
                <c:pt idx="300">
                  <c:v>3.6491263669970989E-5</c:v>
                </c:pt>
                <c:pt idx="301">
                  <c:v>3.2867776853515756E-5</c:v>
                </c:pt>
                <c:pt idx="302">
                  <c:v>2.8028529895520004E-5</c:v>
                </c:pt>
                <c:pt idx="303">
                  <c:v>2.2611233487898081E-5</c:v>
                </c:pt>
                <c:pt idx="304">
                  <c:v>1.8665402177149868E-5</c:v>
                </c:pt>
                <c:pt idx="305">
                  <c:v>1.6129897207001599E-5</c:v>
                </c:pt>
                <c:pt idx="306">
                  <c:v>1.4328395478368401E-5</c:v>
                </c:pt>
                <c:pt idx="307">
                  <c:v>1.3445587077648E-5</c:v>
                </c:pt>
                <c:pt idx="308">
                  <c:v>1.14733725793456E-5</c:v>
                </c:pt>
                <c:pt idx="309">
                  <c:v>9.817515127711201E-6</c:v>
                </c:pt>
                <c:pt idx="310">
                  <c:v>8.3744079080104813E-6</c:v>
                </c:pt>
                <c:pt idx="311">
                  <c:v>7.522297110679167E-6</c:v>
                </c:pt>
                <c:pt idx="312">
                  <c:v>7.0000255357229984E-6</c:v>
                </c:pt>
                <c:pt idx="313">
                  <c:v>6.1159219869066659E-6</c:v>
                </c:pt>
                <c:pt idx="314">
                  <c:v>5.3831417680938318E-6</c:v>
                </c:pt>
                <c:pt idx="315">
                  <c:v>4.5187704169920002E-6</c:v>
                </c:pt>
                <c:pt idx="316">
                  <c:v>4.2626093316782495E-6</c:v>
                </c:pt>
                <c:pt idx="317">
                  <c:v>3.6075227828215331E-6</c:v>
                </c:pt>
                <c:pt idx="318">
                  <c:v>3.0783894850170998E-6</c:v>
                </c:pt>
                <c:pt idx="319">
                  <c:v>2.7166648119371997E-6</c:v>
                </c:pt>
                <c:pt idx="320">
                  <c:v>2.8604979123839999E-6</c:v>
                </c:pt>
                <c:pt idx="321">
                  <c:v>3.0487880060416798E-6</c:v>
                </c:pt>
                <c:pt idx="322">
                  <c:v>2.3201394108750003E-6</c:v>
                </c:pt>
                <c:pt idx="323">
                  <c:v>1.9755036342019202E-6</c:v>
                </c:pt>
                <c:pt idx="324">
                  <c:v>2.0302765978859698E-6</c:v>
                </c:pt>
                <c:pt idx="325">
                  <c:v>1.7700112719933999E-6</c:v>
                </c:pt>
                <c:pt idx="326">
                  <c:v>1.6969850327551196E-6</c:v>
                </c:pt>
                <c:pt idx="327">
                  <c:v>1.7378916013768499E-6</c:v>
                </c:pt>
                <c:pt idx="328">
                  <c:v>1.7265435736416002E-6</c:v>
                </c:pt>
                <c:pt idx="329">
                  <c:v>1.6396168977039999E-6</c:v>
                </c:pt>
                <c:pt idx="330">
                  <c:v>1.5299450559120002E-6</c:v>
                </c:pt>
                <c:pt idx="331">
                  <c:v>1.3974748999730999E-6</c:v>
                </c:pt>
                <c:pt idx="332">
                  <c:v>1.25224080834375E-6</c:v>
                </c:pt>
                <c:pt idx="333">
                  <c:v>1.1215200729465601E-6</c:v>
                </c:pt>
                <c:pt idx="334">
                  <c:v>1.0830816862789166E-6</c:v>
                </c:pt>
                <c:pt idx="335">
                  <c:v>9.9672737072639989E-7</c:v>
                </c:pt>
                <c:pt idx="336">
                  <c:v>9.1021832913023977E-7</c:v>
                </c:pt>
                <c:pt idx="337">
                  <c:v>8.4763218361258662E-7</c:v>
                </c:pt>
                <c:pt idx="338">
                  <c:v>9.519057221725E-7</c:v>
                </c:pt>
                <c:pt idx="339">
                  <c:v>1.0229128525653333E-6</c:v>
                </c:pt>
                <c:pt idx="340">
                  <c:v>9.1086355310400004E-7</c:v>
                </c:pt>
                <c:pt idx="341">
                  <c:v>8.9338097838460656E-7</c:v>
                </c:pt>
                <c:pt idx="342">
                  <c:v>8.5898239158830009E-7</c:v>
                </c:pt>
                <c:pt idx="343">
                  <c:v>7.9014459338891978E-7</c:v>
                </c:pt>
                <c:pt idx="344">
                  <c:v>7.6253863909599984E-7</c:v>
                </c:pt>
                <c:pt idx="345">
                  <c:v>7.5415888548000007E-7</c:v>
                </c:pt>
                <c:pt idx="346">
                  <c:v>7.6336732967039993E-7</c:v>
                </c:pt>
                <c:pt idx="347">
                  <c:v>6.3577592509123332E-7</c:v>
                </c:pt>
                <c:pt idx="348">
                  <c:v>6.3671116607999986E-7</c:v>
                </c:pt>
                <c:pt idx="349">
                  <c:v>6.5785819925419996E-7</c:v>
                </c:pt>
                <c:pt idx="350">
                  <c:v>7.4889607246739996E-7</c:v>
                </c:pt>
                <c:pt idx="351">
                  <c:v>8.3754485343450005E-7</c:v>
                </c:pt>
                <c:pt idx="352">
                  <c:v>7.4434559214400017E-7</c:v>
                </c:pt>
                <c:pt idx="353">
                  <c:v>7.4849540198168996E-7</c:v>
                </c:pt>
                <c:pt idx="354">
                  <c:v>8.7091094652463982E-7</c:v>
                </c:pt>
                <c:pt idx="355">
                  <c:v>9.1067315639999993E-7</c:v>
                </c:pt>
                <c:pt idx="356">
                  <c:v>9.7560849343383992E-7</c:v>
                </c:pt>
                <c:pt idx="357">
                  <c:v>9.4853013071872009E-7</c:v>
                </c:pt>
                <c:pt idx="358">
                  <c:v>9.5010487257030009E-7</c:v>
                </c:pt>
                <c:pt idx="359">
                  <c:v>1.0151462116663399E-6</c:v>
                </c:pt>
                <c:pt idx="360">
                  <c:v>1.0403990843102998E-6</c:v>
                </c:pt>
                <c:pt idx="361">
                  <c:v>8.7970452659199993E-7</c:v>
                </c:pt>
                <c:pt idx="362">
                  <c:v>7.1542089434011004E-7</c:v>
                </c:pt>
                <c:pt idx="363">
                  <c:v>7.9646094180000028E-7</c:v>
                </c:pt>
                <c:pt idx="364">
                  <c:v>6.6513402154720007E-7</c:v>
                </c:pt>
                <c:pt idx="365">
                  <c:v>4.6082194234848007E-7</c:v>
                </c:pt>
                <c:pt idx="366">
                  <c:v>5.9214842656786669E-7</c:v>
                </c:pt>
                <c:pt idx="367">
                  <c:v>6.8542260577199989E-7</c:v>
                </c:pt>
                <c:pt idx="368">
                  <c:v>5.9943617714916671E-7</c:v>
                </c:pt>
                <c:pt idx="369">
                  <c:v>7.0758714112000017E-7</c:v>
                </c:pt>
                <c:pt idx="370">
                  <c:v>8.994935029824E-7</c:v>
                </c:pt>
                <c:pt idx="371">
                  <c:v>8.7018137896640016E-7</c:v>
                </c:pt>
                <c:pt idx="372">
                  <c:v>8.1882956749439979E-7</c:v>
                </c:pt>
                <c:pt idx="373">
                  <c:v>8.2739330074139328E-7</c:v>
                </c:pt>
                <c:pt idx="374">
                  <c:v>9.4134156059699992E-7</c:v>
                </c:pt>
                <c:pt idx="375">
                  <c:v>9.836640031420133E-7</c:v>
                </c:pt>
                <c:pt idx="376">
                  <c:v>9.5754455596799994E-7</c:v>
                </c:pt>
                <c:pt idx="377">
                  <c:v>8.2647699749999999E-7</c:v>
                </c:pt>
                <c:pt idx="378">
                  <c:v>6.2205139877440011E-7</c:v>
                </c:pt>
                <c:pt idx="379">
                  <c:v>6.2126988070751994E-7</c:v>
                </c:pt>
                <c:pt idx="380">
                  <c:v>7.1399533500750003E-7</c:v>
                </c:pt>
                <c:pt idx="381">
                  <c:v>8.6481678657440012E-7</c:v>
                </c:pt>
                <c:pt idx="382">
                  <c:v>9.9540905464000015E-7</c:v>
                </c:pt>
                <c:pt idx="383">
                  <c:v>9.6600307243440029E-7</c:v>
                </c:pt>
                <c:pt idx="384">
                  <c:v>9.9227189097540005E-7</c:v>
                </c:pt>
                <c:pt idx="385">
                  <c:v>1.0066660866947998E-6</c:v>
                </c:pt>
                <c:pt idx="386">
                  <c:v>1.0180787314007502E-6</c:v>
                </c:pt>
                <c:pt idx="387">
                  <c:v>7.8599536301346654E-7</c:v>
                </c:pt>
                <c:pt idx="388">
                  <c:v>7.5446069529599998E-7</c:v>
                </c:pt>
                <c:pt idx="389">
                  <c:v>8.2807674101334021E-7</c:v>
                </c:pt>
                <c:pt idx="390">
                  <c:v>8.1698247082040013E-7</c:v>
                </c:pt>
                <c:pt idx="391">
                  <c:v>6.3375757186646664E-7</c:v>
                </c:pt>
                <c:pt idx="392">
                  <c:v>5.2041195571848012E-7</c:v>
                </c:pt>
                <c:pt idx="393">
                  <c:v>7.99434200824E-7</c:v>
                </c:pt>
                <c:pt idx="394">
                  <c:v>8.9255060949600017E-7</c:v>
                </c:pt>
                <c:pt idx="395">
                  <c:v>9.3610106073899988E-7</c:v>
                </c:pt>
                <c:pt idx="396">
                  <c:v>9.405667509513599E-7</c:v>
                </c:pt>
                <c:pt idx="397">
                  <c:v>1.0945762603776E-6</c:v>
                </c:pt>
                <c:pt idx="398">
                  <c:v>1.3271236536242532E-6</c:v>
                </c:pt>
                <c:pt idx="399">
                  <c:v>1.17316875783744E-6</c:v>
                </c:pt>
                <c:pt idx="400">
                  <c:v>1.0634641587700002E-6</c:v>
                </c:pt>
                <c:pt idx="401">
                  <c:v>7.2689685974417998E-7</c:v>
                </c:pt>
                <c:pt idx="402">
                  <c:v>6.1078550379349991E-7</c:v>
                </c:pt>
                <c:pt idx="403">
                  <c:v>9.4296462201200003E-7</c:v>
                </c:pt>
                <c:pt idx="404">
                  <c:v>9.6079455626699995E-7</c:v>
                </c:pt>
                <c:pt idx="405">
                  <c:v>8.4026373374579988E-7</c:v>
                </c:pt>
                <c:pt idx="406">
                  <c:v>8.9496765946367992E-7</c:v>
                </c:pt>
                <c:pt idx="407">
                  <c:v>9.1494101968020002E-7</c:v>
                </c:pt>
                <c:pt idx="408">
                  <c:v>8.3995554286438663E-7</c:v>
                </c:pt>
                <c:pt idx="409">
                  <c:v>9.451604705485498E-7</c:v>
                </c:pt>
                <c:pt idx="410">
                  <c:v>9.4479391870499992E-7</c:v>
                </c:pt>
                <c:pt idx="411">
                  <c:v>8.2218423836339994E-7</c:v>
                </c:pt>
                <c:pt idx="412">
                  <c:v>9.7136223531722659E-7</c:v>
                </c:pt>
                <c:pt idx="413">
                  <c:v>7.6136991819311987E-7</c:v>
                </c:pt>
                <c:pt idx="414">
                  <c:v>5.8205692264590001E-7</c:v>
                </c:pt>
                <c:pt idx="415">
                  <c:v>6.9328243789875005E-7</c:v>
                </c:pt>
                <c:pt idx="416">
                  <c:v>7.0426440435684653E-7</c:v>
                </c:pt>
                <c:pt idx="417">
                  <c:v>6.5968002671573339E-7</c:v>
                </c:pt>
                <c:pt idx="418">
                  <c:v>6.2887146428399994E-7</c:v>
                </c:pt>
                <c:pt idx="419">
                  <c:v>4.9895198252900002E-7</c:v>
                </c:pt>
                <c:pt idx="420">
                  <c:v>4.2363146803327994E-7</c:v>
                </c:pt>
                <c:pt idx="421">
                  <c:v>4.2802553205611995E-7</c:v>
                </c:pt>
                <c:pt idx="422">
                  <c:v>3.8387529930119995E-7</c:v>
                </c:pt>
                <c:pt idx="423">
                  <c:v>2.6927786546955999E-7</c:v>
                </c:pt>
                <c:pt idx="424">
                  <c:v>3.4466153771504005E-7</c:v>
                </c:pt>
                <c:pt idx="425">
                  <c:v>4.6867533939520002E-7</c:v>
                </c:pt>
                <c:pt idx="426">
                  <c:v>5.0114826536349987E-7</c:v>
                </c:pt>
                <c:pt idx="427">
                  <c:v>4.2093714555815996E-7</c:v>
                </c:pt>
                <c:pt idx="428">
                  <c:v>4.9743149416874992E-7</c:v>
                </c:pt>
                <c:pt idx="429">
                  <c:v>5.0787699978752003E-7</c:v>
                </c:pt>
                <c:pt idx="430">
                  <c:v>3.6617133219263998E-7</c:v>
                </c:pt>
                <c:pt idx="431">
                  <c:v>3.2373674299511998E-7</c:v>
                </c:pt>
                <c:pt idx="432">
                  <c:v>3.5173127395559997E-7</c:v>
                </c:pt>
                <c:pt idx="433">
                  <c:v>3.7230643157328E-7</c:v>
                </c:pt>
                <c:pt idx="434">
                  <c:v>3.9769863594300008E-7</c:v>
                </c:pt>
                <c:pt idx="435">
                  <c:v>4.218828890063201E-7</c:v>
                </c:pt>
                <c:pt idx="436">
                  <c:v>3.6339570342144004E-7</c:v>
                </c:pt>
                <c:pt idx="437">
                  <c:v>2.979684875232E-7</c:v>
                </c:pt>
                <c:pt idx="438">
                  <c:v>2.7174891975839993E-7</c:v>
                </c:pt>
                <c:pt idx="439">
                  <c:v>2.3882772161250003E-7</c:v>
                </c:pt>
                <c:pt idx="440">
                  <c:v>2.2728420647463999E-7</c:v>
                </c:pt>
                <c:pt idx="441">
                  <c:v>2.9526865530875993E-7</c:v>
                </c:pt>
                <c:pt idx="442">
                  <c:v>2.8304298721440003E-7</c:v>
                </c:pt>
                <c:pt idx="443">
                  <c:v>2.1299605913039999E-7</c:v>
                </c:pt>
                <c:pt idx="444">
                  <c:v>2.5316511766114665E-7</c:v>
                </c:pt>
                <c:pt idx="445">
                  <c:v>2.5349317276712004E-7</c:v>
                </c:pt>
                <c:pt idx="446">
                  <c:v>2.4937054883050664E-7</c:v>
                </c:pt>
                <c:pt idx="447">
                  <c:v>3.0978723584000003E-7</c:v>
                </c:pt>
                <c:pt idx="448">
                  <c:v>2.4596786744400002E-7</c:v>
                </c:pt>
                <c:pt idx="449">
                  <c:v>1.1589602844516668E-7</c:v>
                </c:pt>
                <c:pt idx="450">
                  <c:v>1.6585708365450001E-7</c:v>
                </c:pt>
                <c:pt idx="451">
                  <c:v>2.085746932221E-7</c:v>
                </c:pt>
                <c:pt idx="452">
                  <c:v>1.9211304189E-7</c:v>
                </c:pt>
                <c:pt idx="453">
                  <c:v>2.4936351485242002E-7</c:v>
                </c:pt>
                <c:pt idx="454">
                  <c:v>2.1360085398329999E-7</c:v>
                </c:pt>
                <c:pt idx="455">
                  <c:v>1.5647848386799999E-7</c:v>
                </c:pt>
                <c:pt idx="456">
                  <c:v>1.4378450188079997E-7</c:v>
                </c:pt>
                <c:pt idx="457">
                  <c:v>1.7100797022399994E-7</c:v>
                </c:pt>
                <c:pt idx="458">
                  <c:v>2.5233508638520005E-7</c:v>
                </c:pt>
                <c:pt idx="459">
                  <c:v>3.0023432922613341E-7</c:v>
                </c:pt>
                <c:pt idx="460">
                  <c:v>3.2050728926479998E-7</c:v>
                </c:pt>
                <c:pt idx="461">
                  <c:v>2.7695697015168002E-7</c:v>
                </c:pt>
                <c:pt idx="462">
                  <c:v>2.1150666142829999E-7</c:v>
                </c:pt>
                <c:pt idx="463">
                  <c:v>2.0907759342931999E-7</c:v>
                </c:pt>
                <c:pt idx="464">
                  <c:v>2.2639607452800001E-7</c:v>
                </c:pt>
                <c:pt idx="465">
                  <c:v>2.1735762611873335E-7</c:v>
                </c:pt>
                <c:pt idx="466">
                  <c:v>2.0426699016E-7</c:v>
                </c:pt>
                <c:pt idx="467">
                  <c:v>1.9773756964051998E-7</c:v>
                </c:pt>
                <c:pt idx="468">
                  <c:v>1.9787128484500003E-7</c:v>
                </c:pt>
                <c:pt idx="469">
                  <c:v>1.4647115187839999E-7</c:v>
                </c:pt>
                <c:pt idx="470">
                  <c:v>1.2753085085064E-7</c:v>
                </c:pt>
                <c:pt idx="471">
                  <c:v>1.2598740384638998E-7</c:v>
                </c:pt>
                <c:pt idx="472">
                  <c:v>1.0151431758599999E-7</c:v>
                </c:pt>
                <c:pt idx="473">
                  <c:v>1.0502222035997999E-7</c:v>
                </c:pt>
                <c:pt idx="474">
                  <c:v>1.2219345253919998E-7</c:v>
                </c:pt>
                <c:pt idx="475">
                  <c:v>1.2043092029093999E-7</c:v>
                </c:pt>
                <c:pt idx="476">
                  <c:v>8.7950082527999996E-8</c:v>
                </c:pt>
                <c:pt idx="477">
                  <c:v>8.5338545236559995E-8</c:v>
                </c:pt>
                <c:pt idx="478">
                  <c:v>8.2206526000319984E-8</c:v>
                </c:pt>
                <c:pt idx="479">
                  <c:v>5.6459630492999994E-8</c:v>
                </c:pt>
                <c:pt idx="480">
                  <c:v>3.15116220598E-8</c:v>
                </c:pt>
                <c:pt idx="481">
                  <c:v>2.3810703057766673E-8</c:v>
                </c:pt>
                <c:pt idx="482">
                  <c:v>4.410421975599999E-8</c:v>
                </c:pt>
                <c:pt idx="483">
                  <c:v>3.6028698490619993E-8</c:v>
                </c:pt>
                <c:pt idx="484">
                  <c:v>2.2864562955360003E-8</c:v>
                </c:pt>
                <c:pt idx="485">
                  <c:v>1.826677054656E-8</c:v>
                </c:pt>
                <c:pt idx="486">
                  <c:v>1.9493608386559996E-8</c:v>
                </c:pt>
                <c:pt idx="487">
                  <c:v>2.6985098483200001E-8</c:v>
                </c:pt>
                <c:pt idx="488">
                  <c:v>2.6044034210599998E-8</c:v>
                </c:pt>
                <c:pt idx="489">
                  <c:v>2.5128380597759996E-8</c:v>
                </c:pt>
                <c:pt idx="490">
                  <c:v>2.4099452491833332E-8</c:v>
                </c:pt>
                <c:pt idx="491">
                  <c:v>1.6725013831680002E-8</c:v>
                </c:pt>
                <c:pt idx="492">
                  <c:v>1.3353458047999998E-8</c:v>
                </c:pt>
                <c:pt idx="493">
                  <c:v>9.3836916015999997E-9</c:v>
                </c:pt>
                <c:pt idx="494">
                  <c:v>8.9516093556266679E-9</c:v>
                </c:pt>
                <c:pt idx="495">
                  <c:v>9.9522677548800005E-9</c:v>
                </c:pt>
                <c:pt idx="496">
                  <c:v>1.022443222325E-8</c:v>
                </c:pt>
                <c:pt idx="497">
                  <c:v>8.8379083072000001E-9</c:v>
                </c:pt>
                <c:pt idx="498">
                  <c:v>6.408277197839999E-9</c:v>
                </c:pt>
                <c:pt idx="499">
                  <c:v>5.3658625535999999E-9</c:v>
                </c:pt>
                <c:pt idx="500">
                  <c:v>4.0816170410399996E-9</c:v>
                </c:pt>
                <c:pt idx="501">
                  <c:v>5.4670894501333331E-9</c:v>
                </c:pt>
                <c:pt idx="502">
                  <c:v>4.38099224832E-9</c:v>
                </c:pt>
                <c:pt idx="503">
                  <c:v>1.6112393958333334E-9</c:v>
                </c:pt>
                <c:pt idx="504">
                  <c:v>1.6083027760799999E-9</c:v>
                </c:pt>
                <c:pt idx="505">
                  <c:v>1.8922689312000001E-9</c:v>
                </c:pt>
                <c:pt idx="506">
                  <c:v>1.4351928926999998E-9</c:v>
                </c:pt>
                <c:pt idx="507">
                  <c:v>1.1039580578133334E-9</c:v>
                </c:pt>
                <c:pt idx="508">
                  <c:v>1.49833712028E-9</c:v>
                </c:pt>
                <c:pt idx="509">
                  <c:v>2.3042270160000002E-9</c:v>
                </c:pt>
                <c:pt idx="510">
                  <c:v>2.2233214874133334E-9</c:v>
                </c:pt>
                <c:pt idx="511">
                  <c:v>1.6577303435333335E-9</c:v>
                </c:pt>
                <c:pt idx="512">
                  <c:v>1.4016892490999999E-9</c:v>
                </c:pt>
                <c:pt idx="513">
                  <c:v>1.1690796998333334E-9</c:v>
                </c:pt>
                <c:pt idx="514">
                  <c:v>1.0989055504000001E-9</c:v>
                </c:pt>
                <c:pt idx="515">
                  <c:v>9.7071544405333316E-10</c:v>
                </c:pt>
                <c:pt idx="516">
                  <c:v>8.2740737744000003E-10</c:v>
                </c:pt>
                <c:pt idx="517">
                  <c:v>6.7309332479999975E-10</c:v>
                </c:pt>
                <c:pt idx="518">
                  <c:v>8.874909119999997E-10</c:v>
                </c:pt>
                <c:pt idx="519">
                  <c:v>8.9138278415999982E-10</c:v>
                </c:pt>
                <c:pt idx="520">
                  <c:v>6.6178293191999993E-10</c:v>
                </c:pt>
                <c:pt idx="521">
                  <c:v>8.6779294433999988E-10</c:v>
                </c:pt>
                <c:pt idx="522">
                  <c:v>9.9609784999999984E-10</c:v>
                </c:pt>
                <c:pt idx="523">
                  <c:v>7.2214639883999988E-10</c:v>
                </c:pt>
                <c:pt idx="524">
                  <c:v>5.7034902399999985E-10</c:v>
                </c:pt>
                <c:pt idx="525">
                  <c:v>5.4271559160000002E-10</c:v>
                </c:pt>
                <c:pt idx="526">
                  <c:v>7.3354327704E-10</c:v>
                </c:pt>
                <c:pt idx="527">
                  <c:v>6.9801944627333334E-10</c:v>
                </c:pt>
                <c:pt idx="528">
                  <c:v>5.591062796666666E-10</c:v>
                </c:pt>
                <c:pt idx="529">
                  <c:v>5.7722413056000003E-10</c:v>
                </c:pt>
                <c:pt idx="530">
                  <c:v>4.8632722319999994E-10</c:v>
                </c:pt>
                <c:pt idx="531">
                  <c:v>3.8080748159999994E-10</c:v>
                </c:pt>
                <c:pt idx="532">
                  <c:v>4.1584887630666663E-10</c:v>
                </c:pt>
                <c:pt idx="533">
                  <c:v>3.8078333780000004E-10</c:v>
                </c:pt>
                <c:pt idx="534">
                  <c:v>3.7119776973999998E-10</c:v>
                </c:pt>
                <c:pt idx="535">
                  <c:v>3.2491864936000011E-10</c:v>
                </c:pt>
                <c:pt idx="536">
                  <c:v>2.9789750759999997E-10</c:v>
                </c:pt>
                <c:pt idx="537">
                  <c:v>3.3108862709999999E-10</c:v>
                </c:pt>
                <c:pt idx="538">
                  <c:v>2.8787897214999994E-10</c:v>
                </c:pt>
                <c:pt idx="539">
                  <c:v>3.7840817573999994E-10</c:v>
                </c:pt>
                <c:pt idx="540">
                  <c:v>4.4655294483999997E-10</c:v>
                </c:pt>
                <c:pt idx="541">
                  <c:v>3.8089649999999997E-10</c:v>
                </c:pt>
                <c:pt idx="542">
                  <c:v>4.1072364300000002E-10</c:v>
                </c:pt>
                <c:pt idx="543">
                  <c:v>4.4066867833333328E-10</c:v>
                </c:pt>
                <c:pt idx="544">
                  <c:v>3.9165826560000011E-10</c:v>
                </c:pt>
                <c:pt idx="545">
                  <c:v>3.9991690400000002E-10</c:v>
                </c:pt>
                <c:pt idx="546">
                  <c:v>4.268480139E-10</c:v>
                </c:pt>
                <c:pt idx="547">
                  <c:v>4.6969798875999999E-10</c:v>
                </c:pt>
                <c:pt idx="548">
                  <c:v>6.1664427850666674E-10</c:v>
                </c:pt>
                <c:pt idx="549">
                  <c:v>5.7386073399666682E-10</c:v>
                </c:pt>
                <c:pt idx="550">
                  <c:v>4.2308538111999989E-10</c:v>
                </c:pt>
                <c:pt idx="551">
                  <c:v>4.9012705140000002E-10</c:v>
                </c:pt>
                <c:pt idx="552">
                  <c:v>6.0741617507999992E-10</c:v>
                </c:pt>
                <c:pt idx="553">
                  <c:v>6.3918270500000001E-10</c:v>
                </c:pt>
                <c:pt idx="554">
                  <c:v>5.9462807753333332E-10</c:v>
                </c:pt>
                <c:pt idx="555">
                  <c:v>6.2645597746666663E-10</c:v>
                </c:pt>
                <c:pt idx="556">
                  <c:v>7.5681447679999999E-10</c:v>
                </c:pt>
                <c:pt idx="557">
                  <c:v>7.4765113279999993E-10</c:v>
                </c:pt>
                <c:pt idx="558">
                  <c:v>6.9911794373333327E-10</c:v>
                </c:pt>
                <c:pt idx="559">
                  <c:v>6.8797693439999982E-10</c:v>
                </c:pt>
                <c:pt idx="560">
                  <c:v>8.2418400680000002E-10</c:v>
                </c:pt>
                <c:pt idx="561">
                  <c:v>9.2343091736000008E-10</c:v>
                </c:pt>
                <c:pt idx="562">
                  <c:v>8.8633129199999992E-10</c:v>
                </c:pt>
                <c:pt idx="563">
                  <c:v>9.7861500164999985E-10</c:v>
                </c:pt>
                <c:pt idx="564">
                  <c:v>1.0320115392E-9</c:v>
                </c:pt>
                <c:pt idx="565">
                  <c:v>8.4662223360000007E-10</c:v>
                </c:pt>
                <c:pt idx="566">
                  <c:v>8.2786712839999994E-10</c:v>
                </c:pt>
                <c:pt idx="567">
                  <c:v>8.7552247487999993E-10</c:v>
                </c:pt>
                <c:pt idx="568">
                  <c:v>9.2044390367999976E-10</c:v>
                </c:pt>
                <c:pt idx="569">
                  <c:v>1.1920552708E-9</c:v>
                </c:pt>
                <c:pt idx="570">
                  <c:v>1.3473180629999999E-9</c:v>
                </c:pt>
                <c:pt idx="571">
                  <c:v>1.2346604788933331E-9</c:v>
                </c:pt>
                <c:pt idx="572">
                  <c:v>1.1598200191499999E-9</c:v>
                </c:pt>
                <c:pt idx="573">
                  <c:v>1.19775994965E-9</c:v>
                </c:pt>
                <c:pt idx="574">
                  <c:v>1.3983406622499999E-9</c:v>
                </c:pt>
                <c:pt idx="575">
                  <c:v>1.4409831506399999E-9</c:v>
                </c:pt>
                <c:pt idx="576">
                  <c:v>1.4814320975999999E-9</c:v>
                </c:pt>
                <c:pt idx="577">
                  <c:v>1.6928621919999998E-9</c:v>
                </c:pt>
                <c:pt idx="578">
                  <c:v>2.1232067192466668E-9</c:v>
                </c:pt>
                <c:pt idx="579">
                  <c:v>2.3070822297600006E-9</c:v>
                </c:pt>
                <c:pt idx="580">
                  <c:v>2.1982828350000003E-9</c:v>
                </c:pt>
                <c:pt idx="581">
                  <c:v>2.09510867412E-9</c:v>
                </c:pt>
                <c:pt idx="582">
                  <c:v>2.13535236096E-9</c:v>
                </c:pt>
                <c:pt idx="583">
                  <c:v>2.0086951084200001E-9</c:v>
                </c:pt>
                <c:pt idx="584">
                  <c:v>1.9497061583999996E-9</c:v>
                </c:pt>
                <c:pt idx="585">
                  <c:v>2.0366012416000005E-9</c:v>
                </c:pt>
                <c:pt idx="586">
                  <c:v>1.9972702854000001E-9</c:v>
                </c:pt>
                <c:pt idx="587">
                  <c:v>1.9755216488500005E-9</c:v>
                </c:pt>
                <c:pt idx="588">
                  <c:v>2.1346795729999999E-9</c:v>
                </c:pt>
                <c:pt idx="589">
                  <c:v>2.2671899999999999E-9</c:v>
                </c:pt>
                <c:pt idx="590">
                  <c:v>2.4046111490699996E-9</c:v>
                </c:pt>
                <c:pt idx="591">
                  <c:v>2.5114505855999997E-9</c:v>
                </c:pt>
                <c:pt idx="592">
                  <c:v>2.7146039760000007E-9</c:v>
                </c:pt>
                <c:pt idx="593">
                  <c:v>2.9412095134400003E-9</c:v>
                </c:pt>
                <c:pt idx="594">
                  <c:v>2.8914424199999997E-9</c:v>
                </c:pt>
                <c:pt idx="595">
                  <c:v>2.7924182285999996E-9</c:v>
                </c:pt>
                <c:pt idx="596">
                  <c:v>2.5230556243199997E-9</c:v>
                </c:pt>
                <c:pt idx="597">
                  <c:v>2.6105685093333336E-9</c:v>
                </c:pt>
                <c:pt idx="598">
                  <c:v>2.7999356813399999E-9</c:v>
                </c:pt>
                <c:pt idx="599">
                  <c:v>2.6942015672000001E-9</c:v>
                </c:pt>
                <c:pt idx="600">
                  <c:v>2.6213423803199996E-9</c:v>
                </c:pt>
                <c:pt idx="601">
                  <c:v>2.49808191936E-9</c:v>
                </c:pt>
                <c:pt idx="602">
                  <c:v>2.7221211863999994E-9</c:v>
                </c:pt>
                <c:pt idx="603">
                  <c:v>2.956344763166666E-9</c:v>
                </c:pt>
                <c:pt idx="604">
                  <c:v>2.9867290819999996E-9</c:v>
                </c:pt>
                <c:pt idx="605">
                  <c:v>2.8244625863999997E-9</c:v>
                </c:pt>
                <c:pt idx="606">
                  <c:v>3.1597473123200003E-9</c:v>
                </c:pt>
                <c:pt idx="607">
                  <c:v>4.0222908166666666E-9</c:v>
                </c:pt>
                <c:pt idx="608">
                  <c:v>4.1884597155199995E-9</c:v>
                </c:pt>
                <c:pt idx="609">
                  <c:v>3.580484446E-9</c:v>
                </c:pt>
                <c:pt idx="610">
                  <c:v>3.4767177445000005E-9</c:v>
                </c:pt>
                <c:pt idx="611">
                  <c:v>4.2830135129600007E-9</c:v>
                </c:pt>
                <c:pt idx="612">
                  <c:v>4.8728319569999996E-9</c:v>
                </c:pt>
                <c:pt idx="613">
                  <c:v>5.0929590297600003E-9</c:v>
                </c:pt>
                <c:pt idx="614">
                  <c:v>4.9066625087999995E-9</c:v>
                </c:pt>
                <c:pt idx="615">
                  <c:v>3.9985056174000001E-9</c:v>
                </c:pt>
                <c:pt idx="616">
                  <c:v>3.8302080320000002E-9</c:v>
                </c:pt>
                <c:pt idx="617">
                  <c:v>4.3327593187199989E-9</c:v>
                </c:pt>
                <c:pt idx="618">
                  <c:v>4.1130941363199998E-9</c:v>
                </c:pt>
                <c:pt idx="619">
                  <c:v>4.1826686428799994E-9</c:v>
                </c:pt>
                <c:pt idx="620">
                  <c:v>5.1522574133333331E-9</c:v>
                </c:pt>
                <c:pt idx="621">
                  <c:v>5.5410320256000009E-9</c:v>
                </c:pt>
                <c:pt idx="622">
                  <c:v>6.239196411000001E-9</c:v>
                </c:pt>
                <c:pt idx="623">
                  <c:v>6.2430460646399982E-9</c:v>
                </c:pt>
                <c:pt idx="624">
                  <c:v>6.956099710560001E-9</c:v>
                </c:pt>
                <c:pt idx="625">
                  <c:v>8.6446971374399995E-9</c:v>
                </c:pt>
                <c:pt idx="626">
                  <c:v>9.1263630687999997E-9</c:v>
                </c:pt>
                <c:pt idx="627">
                  <c:v>1.03861744352E-8</c:v>
                </c:pt>
                <c:pt idx="628">
                  <c:v>1.1771641490666666E-8</c:v>
                </c:pt>
                <c:pt idx="629">
                  <c:v>1.2435228762080003E-8</c:v>
                </c:pt>
                <c:pt idx="630">
                  <c:v>1.2968206581119998E-8</c:v>
                </c:pt>
                <c:pt idx="631">
                  <c:v>1.45693321488E-8</c:v>
                </c:pt>
                <c:pt idx="632">
                  <c:v>1.7204057105066663E-8</c:v>
                </c:pt>
                <c:pt idx="633">
                  <c:v>1.8570463639466662E-8</c:v>
                </c:pt>
                <c:pt idx="634">
                  <c:v>2.09690438918E-8</c:v>
                </c:pt>
                <c:pt idx="635">
                  <c:v>2.4445411718909999E-8</c:v>
                </c:pt>
                <c:pt idx="636">
                  <c:v>3.0682914569999999E-8</c:v>
                </c:pt>
                <c:pt idx="637">
                  <c:v>3.1383495364199993E-8</c:v>
                </c:pt>
                <c:pt idx="638">
                  <c:v>3.1494225503999995E-8</c:v>
                </c:pt>
                <c:pt idx="639">
                  <c:v>3.6593935455833327E-8</c:v>
                </c:pt>
                <c:pt idx="640">
                  <c:v>3.7922057348000001E-8</c:v>
                </c:pt>
                <c:pt idx="641">
                  <c:v>4.2501396032000003E-8</c:v>
                </c:pt>
                <c:pt idx="642">
                  <c:v>4.8299609758399996E-8</c:v>
                </c:pt>
                <c:pt idx="643">
                  <c:v>4.8411084640800002E-8</c:v>
                </c:pt>
                <c:pt idx="644">
                  <c:v>5.4197045292000007E-8</c:v>
                </c:pt>
                <c:pt idx="645">
                  <c:v>5.2738546191359997E-8</c:v>
                </c:pt>
                <c:pt idx="646">
                  <c:v>4.2566782227200008E-8</c:v>
                </c:pt>
                <c:pt idx="647">
                  <c:v>4.6045797383333329E-8</c:v>
                </c:pt>
                <c:pt idx="648">
                  <c:v>3.5755573704839997E-8</c:v>
                </c:pt>
                <c:pt idx="649">
                  <c:v>4.0537133375200001E-8</c:v>
                </c:pt>
                <c:pt idx="650">
                  <c:v>6.5426601985920003E-8</c:v>
                </c:pt>
                <c:pt idx="651">
                  <c:v>4.6547023528133325E-8</c:v>
                </c:pt>
                <c:pt idx="652">
                  <c:v>3.1131666175999996E-8</c:v>
                </c:pt>
                <c:pt idx="653">
                  <c:v>2.5691898291840001E-8</c:v>
                </c:pt>
                <c:pt idx="654">
                  <c:v>2.4020590721039998E-8</c:v>
                </c:pt>
                <c:pt idx="655">
                  <c:v>2.8316228534999996E-8</c:v>
                </c:pt>
                <c:pt idx="656">
                  <c:v>2.1137016654000003E-8</c:v>
                </c:pt>
                <c:pt idx="657">
                  <c:v>1.4617683240750001E-8</c:v>
                </c:pt>
                <c:pt idx="658">
                  <c:v>1.1836655578066667E-8</c:v>
                </c:pt>
                <c:pt idx="659">
                  <c:v>1.2408278328000001E-8</c:v>
                </c:pt>
                <c:pt idx="660">
                  <c:v>9.3477306988800013E-9</c:v>
                </c:pt>
                <c:pt idx="661">
                  <c:v>6.232987868800001E-9</c:v>
                </c:pt>
                <c:pt idx="662">
                  <c:v>1.4588778474000001E-9</c:v>
                </c:pt>
                <c:pt idx="663">
                  <c:v>-1.3810765878000005E-9</c:v>
                </c:pt>
                <c:pt idx="664">
                  <c:v>2.4603632471880002E-8</c:v>
                </c:pt>
                <c:pt idx="665">
                  <c:v>3.5862167344640009E-8</c:v>
                </c:pt>
                <c:pt idx="666">
                  <c:v>5.6548014138000001E-9</c:v>
                </c:pt>
                <c:pt idx="667">
                  <c:v>1.0455714984000001E-8</c:v>
                </c:pt>
                <c:pt idx="668">
                  <c:v>6.9302514886500023E-9</c:v>
                </c:pt>
                <c:pt idx="669">
                  <c:v>5.4999300719999996E-9</c:v>
                </c:pt>
                <c:pt idx="670">
                  <c:v>4.0310695675199994E-9</c:v>
                </c:pt>
                <c:pt idx="671">
                  <c:v>3.5367732400000003E-9</c:v>
                </c:pt>
                <c:pt idx="672">
                  <c:v>2.7399645468E-9</c:v>
                </c:pt>
                <c:pt idx="673">
                  <c:v>1.6973149643999995E-9</c:v>
                </c:pt>
                <c:pt idx="674">
                  <c:v>1.5637684874933329E-9</c:v>
                </c:pt>
                <c:pt idx="675">
                  <c:v>1.8426892045866666E-9</c:v>
                </c:pt>
                <c:pt idx="676">
                  <c:v>1.4264868676666668E-9</c:v>
                </c:pt>
                <c:pt idx="677">
                  <c:v>1.3236069205333333E-9</c:v>
                </c:pt>
                <c:pt idx="678">
                  <c:v>1.3335428620799999E-9</c:v>
                </c:pt>
                <c:pt idx="679">
                  <c:v>1.5221140662933331E-9</c:v>
                </c:pt>
                <c:pt idx="680">
                  <c:v>2.0481301749999997E-9</c:v>
                </c:pt>
                <c:pt idx="681">
                  <c:v>2.4457988183999999E-9</c:v>
                </c:pt>
                <c:pt idx="682">
                  <c:v>2.5255058796000004E-9</c:v>
                </c:pt>
                <c:pt idx="683">
                  <c:v>2.6077847577600007E-9</c:v>
                </c:pt>
                <c:pt idx="684">
                  <c:v>3.0262281132533331E-9</c:v>
                </c:pt>
                <c:pt idx="685">
                  <c:v>3.8327375611200001E-9</c:v>
                </c:pt>
                <c:pt idx="686">
                  <c:v>4.1420153879999998E-9</c:v>
                </c:pt>
                <c:pt idx="687">
                  <c:v>4.3281256158000003E-9</c:v>
                </c:pt>
                <c:pt idx="688">
                  <c:v>4.3708490863299997E-9</c:v>
                </c:pt>
                <c:pt idx="689">
                  <c:v>4.1059452979999993E-9</c:v>
                </c:pt>
                <c:pt idx="690">
                  <c:v>4.275916889999999E-9</c:v>
                </c:pt>
                <c:pt idx="691">
                  <c:v>4.5254680127999999E-9</c:v>
                </c:pt>
                <c:pt idx="692">
                  <c:v>4.8517969383000017E-9</c:v>
                </c:pt>
                <c:pt idx="693">
                  <c:v>4.3313126209666657E-9</c:v>
                </c:pt>
                <c:pt idx="694">
                  <c:v>4.0076987596800002E-9</c:v>
                </c:pt>
                <c:pt idx="695">
                  <c:v>3.9785998348799998E-9</c:v>
                </c:pt>
                <c:pt idx="696">
                  <c:v>3.7026823680000012E-9</c:v>
                </c:pt>
                <c:pt idx="697">
                  <c:v>4.1279991192000006E-9</c:v>
                </c:pt>
                <c:pt idx="698">
                  <c:v>4.0617173093400002E-9</c:v>
                </c:pt>
                <c:pt idx="699">
                  <c:v>3.4481388326399999E-9</c:v>
                </c:pt>
                <c:pt idx="700">
                  <c:v>3.5201221347600003E-9</c:v>
                </c:pt>
                <c:pt idx="701">
                  <c:v>3.7962701342999993E-9</c:v>
                </c:pt>
                <c:pt idx="702">
                  <c:v>3.4889093426666657E-9</c:v>
                </c:pt>
                <c:pt idx="703">
                  <c:v>3.1558362191999996E-9</c:v>
                </c:pt>
                <c:pt idx="704">
                  <c:v>3.310937784E-9</c:v>
                </c:pt>
                <c:pt idx="705">
                  <c:v>3.3400957875999993E-9</c:v>
                </c:pt>
                <c:pt idx="706">
                  <c:v>3.2957454860200001E-9</c:v>
                </c:pt>
                <c:pt idx="707">
                  <c:v>2.8032756959999995E-9</c:v>
                </c:pt>
                <c:pt idx="708">
                  <c:v>2.9101498316266662E-9</c:v>
                </c:pt>
                <c:pt idx="709">
                  <c:v>3.4323642028799993E-9</c:v>
                </c:pt>
                <c:pt idx="710">
                  <c:v>3.3216883792399998E-9</c:v>
                </c:pt>
                <c:pt idx="711">
                  <c:v>3.2850535871999998E-9</c:v>
                </c:pt>
                <c:pt idx="712">
                  <c:v>3.3115401070266664E-9</c:v>
                </c:pt>
                <c:pt idx="713">
                  <c:v>2.9602034690799999E-9</c:v>
                </c:pt>
                <c:pt idx="714">
                  <c:v>2.6967921808666664E-9</c:v>
                </c:pt>
                <c:pt idx="715">
                  <c:v>3.1368071347066658E-9</c:v>
                </c:pt>
                <c:pt idx="716">
                  <c:v>3.3172641521599996E-9</c:v>
                </c:pt>
                <c:pt idx="717">
                  <c:v>3.1360120406999997E-9</c:v>
                </c:pt>
                <c:pt idx="718">
                  <c:v>2.9243675520000002E-9</c:v>
                </c:pt>
                <c:pt idx="719">
                  <c:v>2.6314305731999996E-9</c:v>
                </c:pt>
                <c:pt idx="720">
                  <c:v>2.9716904448000005E-9</c:v>
                </c:pt>
                <c:pt idx="721">
                  <c:v>3.1156314641666674E-9</c:v>
                </c:pt>
                <c:pt idx="722">
                  <c:v>3.0402504506666669E-9</c:v>
                </c:pt>
                <c:pt idx="723">
                  <c:v>3.1174423644E-9</c:v>
                </c:pt>
                <c:pt idx="724">
                  <c:v>3.3934726515800001E-9</c:v>
                </c:pt>
                <c:pt idx="725">
                  <c:v>3.0396982489500009E-9</c:v>
                </c:pt>
                <c:pt idx="726">
                  <c:v>2.3721686352000006E-9</c:v>
                </c:pt>
                <c:pt idx="727">
                  <c:v>2.320057846933333E-9</c:v>
                </c:pt>
                <c:pt idx="728">
                  <c:v>2.4478942E-9</c:v>
                </c:pt>
                <c:pt idx="729">
                  <c:v>1.9742388556800003E-9</c:v>
                </c:pt>
                <c:pt idx="730">
                  <c:v>2.1438902830800001E-9</c:v>
                </c:pt>
                <c:pt idx="731">
                  <c:v>2.4164758800000002E-9</c:v>
                </c:pt>
                <c:pt idx="732">
                  <c:v>2.6752183029000002E-9</c:v>
                </c:pt>
                <c:pt idx="733">
                  <c:v>2.6283555215999994E-9</c:v>
                </c:pt>
                <c:pt idx="734">
                  <c:v>2.3664466537333333E-9</c:v>
                </c:pt>
                <c:pt idx="735">
                  <c:v>2.3357070105600001E-9</c:v>
                </c:pt>
                <c:pt idx="736">
                  <c:v>1.9275673823999997E-9</c:v>
                </c:pt>
                <c:pt idx="737">
                  <c:v>1.8703943266666667E-9</c:v>
                </c:pt>
                <c:pt idx="738">
                  <c:v>2.0528706172799998E-9</c:v>
                </c:pt>
                <c:pt idx="739">
                  <c:v>1.936196507333333E-9</c:v>
                </c:pt>
                <c:pt idx="740">
                  <c:v>1.6931305652266666E-9</c:v>
                </c:pt>
                <c:pt idx="741">
                  <c:v>1.2751287064999999E-9</c:v>
                </c:pt>
                <c:pt idx="742">
                  <c:v>1.1038506547200002E-9</c:v>
                </c:pt>
                <c:pt idx="743">
                  <c:v>1.2027643633799999E-9</c:v>
                </c:pt>
                <c:pt idx="744">
                  <c:v>1.1398197492000002E-9</c:v>
                </c:pt>
                <c:pt idx="745">
                  <c:v>1.2848461599999996E-9</c:v>
                </c:pt>
                <c:pt idx="746">
                  <c:v>1.2834192743999999E-9</c:v>
                </c:pt>
                <c:pt idx="747">
                  <c:v>9.7424157600000017E-10</c:v>
                </c:pt>
                <c:pt idx="748">
                  <c:v>8.3058688533333342E-10</c:v>
                </c:pt>
                <c:pt idx="749">
                  <c:v>7.3914741639999982E-10</c:v>
                </c:pt>
                <c:pt idx="750">
                  <c:v>7.5730511999999981E-10</c:v>
                </c:pt>
                <c:pt idx="751">
                  <c:v>6.7070282903999999E-10</c:v>
                </c:pt>
                <c:pt idx="752">
                  <c:v>5.8111730057333328E-10</c:v>
                </c:pt>
                <c:pt idx="753">
                  <c:v>5.1886828290000008E-10</c:v>
                </c:pt>
                <c:pt idx="754">
                  <c:v>5.0405838780000002E-10</c:v>
                </c:pt>
                <c:pt idx="755">
                  <c:v>5.6754413664000003E-10</c:v>
                </c:pt>
                <c:pt idx="756">
                  <c:v>8.2092290850000022E-10</c:v>
                </c:pt>
                <c:pt idx="757">
                  <c:v>8.4647711232000009E-10</c:v>
                </c:pt>
                <c:pt idx="758">
                  <c:v>5.9359115747999996E-10</c:v>
                </c:pt>
                <c:pt idx="759">
                  <c:v>6.3280588066666669E-10</c:v>
                </c:pt>
                <c:pt idx="760">
                  <c:v>7.7107149152000003E-10</c:v>
                </c:pt>
                <c:pt idx="761">
                  <c:v>7.3040083535999994E-10</c:v>
                </c:pt>
                <c:pt idx="762">
                  <c:v>7.8197641599999992E-10</c:v>
                </c:pt>
                <c:pt idx="763">
                  <c:v>8.0905860000000007E-10</c:v>
                </c:pt>
                <c:pt idx="764">
                  <c:v>7.8647128560000002E-10</c:v>
                </c:pt>
                <c:pt idx="765">
                  <c:v>8.0579097521999992E-10</c:v>
                </c:pt>
                <c:pt idx="766">
                  <c:v>8.6859948559999997E-10</c:v>
                </c:pt>
                <c:pt idx="767">
                  <c:v>9.2762181583333325E-10</c:v>
                </c:pt>
                <c:pt idx="768">
                  <c:v>1.3445515641600001E-9</c:v>
                </c:pt>
                <c:pt idx="769">
                  <c:v>1.4308785741599998E-9</c:v>
                </c:pt>
                <c:pt idx="770">
                  <c:v>1.1335694950399997E-9</c:v>
                </c:pt>
                <c:pt idx="771">
                  <c:v>9.5968743424000018E-10</c:v>
                </c:pt>
                <c:pt idx="772">
                  <c:v>8.7428380160000023E-10</c:v>
                </c:pt>
                <c:pt idx="773">
                  <c:v>9.4167005823999993E-10</c:v>
                </c:pt>
                <c:pt idx="774">
                  <c:v>1.4455248639999999E-9</c:v>
                </c:pt>
                <c:pt idx="775">
                  <c:v>1.8730175141666664E-9</c:v>
                </c:pt>
                <c:pt idx="776">
                  <c:v>1.6451056907599998E-9</c:v>
                </c:pt>
                <c:pt idx="777">
                  <c:v>1.5095038729500002E-9</c:v>
                </c:pt>
                <c:pt idx="778">
                  <c:v>1.1998320490666667E-9</c:v>
                </c:pt>
                <c:pt idx="779">
                  <c:v>1.1121557420400001E-9</c:v>
                </c:pt>
                <c:pt idx="780">
                  <c:v>1.1448030528000001E-9</c:v>
                </c:pt>
                <c:pt idx="781">
                  <c:v>1.02552314592E-9</c:v>
                </c:pt>
                <c:pt idx="782">
                  <c:v>9.1899071931333323E-10</c:v>
                </c:pt>
                <c:pt idx="783">
                  <c:v>7.3619148511999994E-10</c:v>
                </c:pt>
                <c:pt idx="784">
                  <c:v>6.9223896E-10</c:v>
                </c:pt>
                <c:pt idx="785">
                  <c:v>8.659789746333332E-10</c:v>
                </c:pt>
                <c:pt idx="786">
                  <c:v>9.2294427456000003E-10</c:v>
                </c:pt>
                <c:pt idx="787">
                  <c:v>7.9169996480000005E-10</c:v>
                </c:pt>
                <c:pt idx="788">
                  <c:v>8.8944684646666678E-10</c:v>
                </c:pt>
                <c:pt idx="789">
                  <c:v>9.1226991741666671E-10</c:v>
                </c:pt>
                <c:pt idx="790">
                  <c:v>9.2610909124999988E-10</c:v>
                </c:pt>
                <c:pt idx="791">
                  <c:v>1.0798759320499997E-9</c:v>
                </c:pt>
                <c:pt idx="792">
                  <c:v>9.1489759514999995E-10</c:v>
                </c:pt>
                <c:pt idx="793">
                  <c:v>8.3389513283999994E-10</c:v>
                </c:pt>
                <c:pt idx="794">
                  <c:v>9.2290237514999982E-10</c:v>
                </c:pt>
                <c:pt idx="795">
                  <c:v>7.1385118376000009E-10</c:v>
                </c:pt>
                <c:pt idx="796">
                  <c:v>6.8048627309999989E-10</c:v>
                </c:pt>
                <c:pt idx="797">
                  <c:v>5.9034468826666656E-10</c:v>
                </c:pt>
                <c:pt idx="798">
                  <c:v>5.0058851584000008E-10</c:v>
                </c:pt>
                <c:pt idx="799">
                  <c:v>5.3022319999999994E-10</c:v>
                </c:pt>
                <c:pt idx="800">
                  <c:v>5.2167664640000003E-10</c:v>
                </c:pt>
                <c:pt idx="801">
                  <c:v>5.9114832789999995E-10</c:v>
                </c:pt>
                <c:pt idx="802">
                  <c:v>5.8204177690000009E-10</c:v>
                </c:pt>
                <c:pt idx="803">
                  <c:v>4.0432752095999992E-10</c:v>
                </c:pt>
                <c:pt idx="804">
                  <c:v>3.0869722800000001E-10</c:v>
                </c:pt>
                <c:pt idx="805">
                  <c:v>2.9908771840000008E-10</c:v>
                </c:pt>
                <c:pt idx="806">
                  <c:v>4.1541407232000003E-10</c:v>
                </c:pt>
                <c:pt idx="807">
                  <c:v>4.1295880079999984E-10</c:v>
                </c:pt>
                <c:pt idx="808">
                  <c:v>2.6061460884000001E-10</c:v>
                </c:pt>
                <c:pt idx="809">
                  <c:v>3.6043407400000003E-10</c:v>
                </c:pt>
                <c:pt idx="810">
                  <c:v>3.7466575861333323E-10</c:v>
                </c:pt>
                <c:pt idx="811">
                  <c:v>3.0083616464999997E-10</c:v>
                </c:pt>
                <c:pt idx="812">
                  <c:v>2.8200294144000003E-10</c:v>
                </c:pt>
                <c:pt idx="813">
                  <c:v>2.6418085105999998E-10</c:v>
                </c:pt>
                <c:pt idx="814">
                  <c:v>3.4579842799999993E-10</c:v>
                </c:pt>
                <c:pt idx="815">
                  <c:v>3.6094979999999997E-10</c:v>
                </c:pt>
                <c:pt idx="816">
                  <c:v>3.0103373952000002E-10</c:v>
                </c:pt>
                <c:pt idx="817">
                  <c:v>3.6701221536000001E-10</c:v>
                </c:pt>
                <c:pt idx="818">
                  <c:v>3.84013707E-10</c:v>
                </c:pt>
                <c:pt idx="819">
                  <c:v>2.2947360048E-10</c:v>
                </c:pt>
                <c:pt idx="820">
                  <c:v>2.3971102848000003E-10</c:v>
                </c:pt>
                <c:pt idx="821">
                  <c:v>3.0770207173333324E-10</c:v>
                </c:pt>
                <c:pt idx="822">
                  <c:v>3.1002993839999995E-10</c:v>
                </c:pt>
                <c:pt idx="823">
                  <c:v>3.1059925344000001E-10</c:v>
                </c:pt>
                <c:pt idx="824">
                  <c:v>3.2218443093333343E-10</c:v>
                </c:pt>
                <c:pt idx="825">
                  <c:v>3.4778747976E-10</c:v>
                </c:pt>
                <c:pt idx="826">
                  <c:v>4.4764489979999991E-10</c:v>
                </c:pt>
                <c:pt idx="827">
                  <c:v>4.6601029628999985E-10</c:v>
                </c:pt>
                <c:pt idx="828">
                  <c:v>5.4343339136000007E-10</c:v>
                </c:pt>
                <c:pt idx="829">
                  <c:v>5.5174880800000007E-10</c:v>
                </c:pt>
                <c:pt idx="830">
                  <c:v>4.7797222775999993E-10</c:v>
                </c:pt>
                <c:pt idx="831">
                  <c:v>5.7809846250000003E-10</c:v>
                </c:pt>
                <c:pt idx="832">
                  <c:v>4.8711333432666666E-10</c:v>
                </c:pt>
                <c:pt idx="833">
                  <c:v>3.6227128746666667E-10</c:v>
                </c:pt>
                <c:pt idx="834">
                  <c:v>3.6258525071999995E-10</c:v>
                </c:pt>
                <c:pt idx="835">
                  <c:v>4.2347026655999995E-10</c:v>
                </c:pt>
                <c:pt idx="836">
                  <c:v>4.3862280272999995E-10</c:v>
                </c:pt>
                <c:pt idx="837">
                  <c:v>4.8522489119999999E-10</c:v>
                </c:pt>
                <c:pt idx="838">
                  <c:v>5.3535602413333338E-10</c:v>
                </c:pt>
                <c:pt idx="839">
                  <c:v>4.5316926143999996E-10</c:v>
                </c:pt>
                <c:pt idx="840">
                  <c:v>5.2125569760000007E-10</c:v>
                </c:pt>
                <c:pt idx="841">
                  <c:v>6.546677634000001E-10</c:v>
                </c:pt>
                <c:pt idx="842">
                  <c:v>7.0819192620000002E-10</c:v>
                </c:pt>
                <c:pt idx="843">
                  <c:v>8.0782240448000001E-10</c:v>
                </c:pt>
                <c:pt idx="844">
                  <c:v>7.640774778E-10</c:v>
                </c:pt>
                <c:pt idx="845">
                  <c:v>6.4390027519999997E-10</c:v>
                </c:pt>
                <c:pt idx="846">
                  <c:v>6.7751347006666664E-10</c:v>
                </c:pt>
                <c:pt idx="847">
                  <c:v>7.6617542960000001E-10</c:v>
                </c:pt>
                <c:pt idx="848">
                  <c:v>8.8789219199999974E-10</c:v>
                </c:pt>
                <c:pt idx="849">
                  <c:v>7.1112264800000005E-10</c:v>
                </c:pt>
                <c:pt idx="850">
                  <c:v>5.653193384666667E-10</c:v>
                </c:pt>
                <c:pt idx="851">
                  <c:v>5.4709601309999977E-10</c:v>
                </c:pt>
                <c:pt idx="852">
                  <c:v>5.086391263333334E-10</c:v>
                </c:pt>
                <c:pt idx="853">
                  <c:v>6.0858252000000004E-10</c:v>
                </c:pt>
                <c:pt idx="854">
                  <c:v>6.6247483004999996E-10</c:v>
                </c:pt>
                <c:pt idx="855">
                  <c:v>7.4976447743999998E-10</c:v>
                </c:pt>
                <c:pt idx="856">
                  <c:v>7.7010653411999999E-10</c:v>
                </c:pt>
                <c:pt idx="857">
                  <c:v>7.2729727839999999E-10</c:v>
                </c:pt>
                <c:pt idx="858">
                  <c:v>5.6197731743999999E-10</c:v>
                </c:pt>
                <c:pt idx="859">
                  <c:v>6.3700976640000013E-10</c:v>
                </c:pt>
                <c:pt idx="860">
                  <c:v>9.6523159199999992E-10</c:v>
                </c:pt>
                <c:pt idx="861">
                  <c:v>4.9385702099999999E-10</c:v>
                </c:pt>
                <c:pt idx="862">
                  <c:v>3.4076598486000005E-10</c:v>
                </c:pt>
                <c:pt idx="863">
                  <c:v>1.4143631840000003E-10</c:v>
                </c:pt>
                <c:pt idx="864">
                  <c:v>9.123934218666669E-11</c:v>
                </c:pt>
                <c:pt idx="865">
                  <c:v>5.5754265959999984E-10</c:v>
                </c:pt>
                <c:pt idx="866">
                  <c:v>8.1811123438000001E-10</c:v>
                </c:pt>
                <c:pt idx="867">
                  <c:v>8.7836411519999995E-10</c:v>
                </c:pt>
                <c:pt idx="868">
                  <c:v>9.6811815489999998E-10</c:v>
                </c:pt>
                <c:pt idx="869">
                  <c:v>9.1179917087999994E-10</c:v>
                </c:pt>
                <c:pt idx="870">
                  <c:v>8.9853027263999982E-10</c:v>
                </c:pt>
                <c:pt idx="871">
                  <c:v>7.6631666436000005E-10</c:v>
                </c:pt>
                <c:pt idx="872">
                  <c:v>6.0353554248000003E-10</c:v>
                </c:pt>
                <c:pt idx="873">
                  <c:v>5.2694892249999993E-10</c:v>
                </c:pt>
                <c:pt idx="874">
                  <c:v>6.1029719613333325E-10</c:v>
                </c:pt>
                <c:pt idx="875">
                  <c:v>6.7407830028000001E-10</c:v>
                </c:pt>
                <c:pt idx="876">
                  <c:v>7.2563463600000002E-10</c:v>
                </c:pt>
                <c:pt idx="877">
                  <c:v>8.4952242719999998E-10</c:v>
                </c:pt>
                <c:pt idx="878">
                  <c:v>1.08318163464E-9</c:v>
                </c:pt>
                <c:pt idx="879">
                  <c:v>1.0805560128E-9</c:v>
                </c:pt>
                <c:pt idx="880">
                  <c:v>8.4214575909999985E-10</c:v>
                </c:pt>
                <c:pt idx="881">
                  <c:v>6.4211827839999989E-10</c:v>
                </c:pt>
                <c:pt idx="882">
                  <c:v>5.4467495999999991E-10</c:v>
                </c:pt>
                <c:pt idx="883">
                  <c:v>6.866532907199999E-10</c:v>
                </c:pt>
                <c:pt idx="884">
                  <c:v>7.2535458527999995E-10</c:v>
                </c:pt>
                <c:pt idx="885">
                  <c:v>7.0453961173333324E-10</c:v>
                </c:pt>
                <c:pt idx="886">
                  <c:v>7.6570590095999994E-10</c:v>
                </c:pt>
                <c:pt idx="887">
                  <c:v>6.8306286879999997E-10</c:v>
                </c:pt>
                <c:pt idx="888">
                  <c:v>5.8767569099999985E-10</c:v>
                </c:pt>
                <c:pt idx="889">
                  <c:v>6.1724912565333325E-10</c:v>
                </c:pt>
                <c:pt idx="890">
                  <c:v>7.3639262666666666E-10</c:v>
                </c:pt>
                <c:pt idx="891">
                  <c:v>7.9271840786666685E-10</c:v>
                </c:pt>
                <c:pt idx="892">
                  <c:v>8.6041571733333356E-10</c:v>
                </c:pt>
                <c:pt idx="893">
                  <c:v>9.3150333374999982E-10</c:v>
                </c:pt>
                <c:pt idx="894">
                  <c:v>9.6569215428000006E-10</c:v>
                </c:pt>
                <c:pt idx="895">
                  <c:v>8.5319148095999977E-10</c:v>
                </c:pt>
                <c:pt idx="896">
                  <c:v>8.6844691947000012E-10</c:v>
                </c:pt>
                <c:pt idx="897">
                  <c:v>8.725437461866668E-10</c:v>
                </c:pt>
                <c:pt idx="898">
                  <c:v>9.2133896917333338E-10</c:v>
                </c:pt>
                <c:pt idx="899">
                  <c:v>1.2084082718399997E-9</c:v>
                </c:pt>
                <c:pt idx="900">
                  <c:v>1.2512873119999998E-9</c:v>
                </c:pt>
                <c:pt idx="901">
                  <c:v>1.0655047275600003E-9</c:v>
                </c:pt>
                <c:pt idx="902">
                  <c:v>1.1013416013599998E-9</c:v>
                </c:pt>
                <c:pt idx="903">
                  <c:v>1.0314700704E-9</c:v>
                </c:pt>
                <c:pt idx="904">
                  <c:v>9.6541415712000009E-10</c:v>
                </c:pt>
                <c:pt idx="905">
                  <c:v>9.9432867626666644E-10</c:v>
                </c:pt>
                <c:pt idx="906">
                  <c:v>1.1293202249999998E-9</c:v>
                </c:pt>
                <c:pt idx="907">
                  <c:v>1.320133796486667E-9</c:v>
                </c:pt>
                <c:pt idx="908">
                  <c:v>1.3926580011000001E-9</c:v>
                </c:pt>
                <c:pt idx="909">
                  <c:v>1.3829142838499998E-9</c:v>
                </c:pt>
                <c:pt idx="910">
                  <c:v>1.5136201079999998E-9</c:v>
                </c:pt>
                <c:pt idx="911">
                  <c:v>1.4997126816000001E-9</c:v>
                </c:pt>
                <c:pt idx="912">
                  <c:v>1.4934354423999997E-9</c:v>
                </c:pt>
                <c:pt idx="913">
                  <c:v>1.5017957539199998E-9</c:v>
                </c:pt>
                <c:pt idx="914">
                  <c:v>1.2793880791999997E-9</c:v>
                </c:pt>
                <c:pt idx="915">
                  <c:v>1.1847725196266666E-9</c:v>
                </c:pt>
                <c:pt idx="916">
                  <c:v>1.3779866669799999E-9</c:v>
                </c:pt>
                <c:pt idx="917">
                  <c:v>1.6773016089599998E-9</c:v>
                </c:pt>
                <c:pt idx="918">
                  <c:v>1.7143175984399998E-9</c:v>
                </c:pt>
                <c:pt idx="919">
                  <c:v>1.5792855263999997E-9</c:v>
                </c:pt>
                <c:pt idx="920">
                  <c:v>1.6165277985000001E-9</c:v>
                </c:pt>
                <c:pt idx="921">
                  <c:v>1.5739073093333334E-9</c:v>
                </c:pt>
                <c:pt idx="922">
                  <c:v>1.6429257936000001E-9</c:v>
                </c:pt>
                <c:pt idx="923">
                  <c:v>1.6781143200000003E-9</c:v>
                </c:pt>
                <c:pt idx="924">
                  <c:v>1.9104728409599999E-9</c:v>
                </c:pt>
                <c:pt idx="925">
                  <c:v>2.1021063037866665E-9</c:v>
                </c:pt>
                <c:pt idx="926">
                  <c:v>1.9475191071000002E-9</c:v>
                </c:pt>
                <c:pt idx="927">
                  <c:v>1.8694701679499998E-9</c:v>
                </c:pt>
                <c:pt idx="928">
                  <c:v>1.7858974764000001E-9</c:v>
                </c:pt>
                <c:pt idx="929">
                  <c:v>1.8399185720000001E-9</c:v>
                </c:pt>
                <c:pt idx="930">
                  <c:v>1.9056119616000002E-9</c:v>
                </c:pt>
                <c:pt idx="931">
                  <c:v>1.7971613902666665E-9</c:v>
                </c:pt>
                <c:pt idx="932">
                  <c:v>2.0517898686133331E-9</c:v>
                </c:pt>
                <c:pt idx="933">
                  <c:v>1.9720737750000002E-9</c:v>
                </c:pt>
                <c:pt idx="934">
                  <c:v>1.7982348630399996E-9</c:v>
                </c:pt>
                <c:pt idx="935">
                  <c:v>2.0039663360000001E-9</c:v>
                </c:pt>
                <c:pt idx="936">
                  <c:v>2.0078436933333336E-9</c:v>
                </c:pt>
                <c:pt idx="937">
                  <c:v>1.7639747378999996E-9</c:v>
                </c:pt>
                <c:pt idx="938">
                  <c:v>1.7603965039999997E-9</c:v>
                </c:pt>
                <c:pt idx="939">
                  <c:v>1.9714396679999996E-9</c:v>
                </c:pt>
                <c:pt idx="940">
                  <c:v>1.8684645150199999E-9</c:v>
                </c:pt>
                <c:pt idx="941">
                  <c:v>1.5197019694266668E-9</c:v>
                </c:pt>
                <c:pt idx="942">
                  <c:v>1.5433221907599999E-9</c:v>
                </c:pt>
                <c:pt idx="943">
                  <c:v>1.6007856479999998E-9</c:v>
                </c:pt>
                <c:pt idx="944">
                  <c:v>1.4048565908300002E-9</c:v>
                </c:pt>
                <c:pt idx="945">
                  <c:v>1.5308034804000001E-9</c:v>
                </c:pt>
                <c:pt idx="946">
                  <c:v>1.8880131899199996E-9</c:v>
                </c:pt>
                <c:pt idx="947">
                  <c:v>2.0660831952000001E-9</c:v>
                </c:pt>
                <c:pt idx="948">
                  <c:v>2.0569059000000004E-9</c:v>
                </c:pt>
                <c:pt idx="949">
                  <c:v>1.9435397827999997E-9</c:v>
                </c:pt>
                <c:pt idx="950">
                  <c:v>1.7399943849599997E-9</c:v>
                </c:pt>
                <c:pt idx="951">
                  <c:v>1.7019495024E-9</c:v>
                </c:pt>
                <c:pt idx="952">
                  <c:v>1.9786536585466666E-9</c:v>
                </c:pt>
                <c:pt idx="953">
                  <c:v>2.0676557368133338E-9</c:v>
                </c:pt>
                <c:pt idx="954">
                  <c:v>2.0266739999999996E-9</c:v>
                </c:pt>
                <c:pt idx="955">
                  <c:v>2.0142032771999999E-9</c:v>
                </c:pt>
                <c:pt idx="956">
                  <c:v>2.0789537138533335E-9</c:v>
                </c:pt>
                <c:pt idx="957">
                  <c:v>2.4351622967200002E-9</c:v>
                </c:pt>
                <c:pt idx="958">
                  <c:v>2.5311887591999998E-9</c:v>
                </c:pt>
                <c:pt idx="959">
                  <c:v>2.3998635616799999E-9</c:v>
                </c:pt>
                <c:pt idx="960">
                  <c:v>2.3603850120000006E-9</c:v>
                </c:pt>
                <c:pt idx="961">
                  <c:v>2.0160588562399997E-9</c:v>
                </c:pt>
                <c:pt idx="962">
                  <c:v>1.8661053679999994E-9</c:v>
                </c:pt>
                <c:pt idx="963">
                  <c:v>2.0152310850000001E-9</c:v>
                </c:pt>
                <c:pt idx="964">
                  <c:v>2.3130360332099997E-9</c:v>
                </c:pt>
                <c:pt idx="965">
                  <c:v>2.722529962506667E-9</c:v>
                </c:pt>
                <c:pt idx="966">
                  <c:v>2.7105703797333332E-9</c:v>
                </c:pt>
                <c:pt idx="967">
                  <c:v>2.8583902468800002E-9</c:v>
                </c:pt>
                <c:pt idx="968">
                  <c:v>2.82148146912E-9</c:v>
                </c:pt>
                <c:pt idx="969">
                  <c:v>2.6763487519999997E-9</c:v>
                </c:pt>
                <c:pt idx="970">
                  <c:v>2.6786445840000001E-9</c:v>
                </c:pt>
                <c:pt idx="971">
                  <c:v>2.5155964500333329E-9</c:v>
                </c:pt>
                <c:pt idx="972">
                  <c:v>2.7634093213999994E-9</c:v>
                </c:pt>
                <c:pt idx="973">
                  <c:v>2.88805977504E-9</c:v>
                </c:pt>
                <c:pt idx="974">
                  <c:v>3.1391757036033338E-9</c:v>
                </c:pt>
                <c:pt idx="975">
                  <c:v>3.4144211430666666E-9</c:v>
                </c:pt>
                <c:pt idx="976">
                  <c:v>3.3813580266666674E-9</c:v>
                </c:pt>
                <c:pt idx="977">
                  <c:v>3.4739762027199999E-9</c:v>
                </c:pt>
                <c:pt idx="978">
                  <c:v>3.5411338444800006E-9</c:v>
                </c:pt>
                <c:pt idx="979">
                  <c:v>3.7819970550000002E-9</c:v>
                </c:pt>
                <c:pt idx="980">
                  <c:v>4.0508000326199999E-9</c:v>
                </c:pt>
                <c:pt idx="981">
                  <c:v>4.0080802112399991E-9</c:v>
                </c:pt>
                <c:pt idx="982">
                  <c:v>4.1622598683733337E-9</c:v>
                </c:pt>
                <c:pt idx="983">
                  <c:v>4.2769065920000005E-9</c:v>
                </c:pt>
                <c:pt idx="984">
                  <c:v>4.2338821760000003E-9</c:v>
                </c:pt>
                <c:pt idx="985">
                  <c:v>4.1577021140000005E-9</c:v>
                </c:pt>
                <c:pt idx="986">
                  <c:v>3.8261482700000004E-9</c:v>
                </c:pt>
                <c:pt idx="987">
                  <c:v>3.7760893170000006E-9</c:v>
                </c:pt>
                <c:pt idx="988">
                  <c:v>4.3932530441066662E-9</c:v>
                </c:pt>
                <c:pt idx="989">
                  <c:v>4.2151651751999992E-9</c:v>
                </c:pt>
                <c:pt idx="990">
                  <c:v>4.2537803431999995E-9</c:v>
                </c:pt>
                <c:pt idx="991">
                  <c:v>4.7268401207999985E-9</c:v>
                </c:pt>
                <c:pt idx="992">
                  <c:v>4.6169671680000006E-9</c:v>
                </c:pt>
                <c:pt idx="993">
                  <c:v>4.4792544812400003E-9</c:v>
                </c:pt>
                <c:pt idx="994">
                  <c:v>5.0979361066199991E-9</c:v>
                </c:pt>
                <c:pt idx="995">
                  <c:v>4.9738685466600001E-9</c:v>
                </c:pt>
                <c:pt idx="996">
                  <c:v>4.6627350704999998E-9</c:v>
                </c:pt>
                <c:pt idx="997">
                  <c:v>5.2394760305999993E-9</c:v>
                </c:pt>
                <c:pt idx="998">
                  <c:v>6.1124406456000007E-9</c:v>
                </c:pt>
                <c:pt idx="999">
                  <c:v>6.1912891362400021E-9</c:v>
                </c:pt>
                <c:pt idx="1000">
                  <c:v>5.5116276883733334E-9</c:v>
                </c:pt>
                <c:pt idx="1001">
                  <c:v>5.4110016026399992E-9</c:v>
                </c:pt>
                <c:pt idx="1002">
                  <c:v>5.8065233587200005E-9</c:v>
                </c:pt>
                <c:pt idx="1003">
                  <c:v>6.3527627725500018E-9</c:v>
                </c:pt>
                <c:pt idx="1004">
                  <c:v>6.0417504927399999E-9</c:v>
                </c:pt>
                <c:pt idx="1005">
                  <c:v>6.2693643599999991E-9</c:v>
                </c:pt>
                <c:pt idx="1006">
                  <c:v>7.0853702119200002E-9</c:v>
                </c:pt>
                <c:pt idx="1007">
                  <c:v>7.061988954559999E-9</c:v>
                </c:pt>
                <c:pt idx="1008">
                  <c:v>7.6517860607999994E-9</c:v>
                </c:pt>
                <c:pt idx="1009">
                  <c:v>7.6145719319999997E-9</c:v>
                </c:pt>
                <c:pt idx="1010">
                  <c:v>7.3251048217599982E-9</c:v>
                </c:pt>
                <c:pt idx="1011">
                  <c:v>7.7218800346666674E-9</c:v>
                </c:pt>
                <c:pt idx="1012">
                  <c:v>7.8974058617999985E-9</c:v>
                </c:pt>
                <c:pt idx="1013">
                  <c:v>8.6836485036000015E-9</c:v>
                </c:pt>
                <c:pt idx="1014">
                  <c:v>9.8512004726399997E-9</c:v>
                </c:pt>
                <c:pt idx="1015">
                  <c:v>9.8811165600000007E-9</c:v>
                </c:pt>
                <c:pt idx="1016">
                  <c:v>1.0942773768799999E-8</c:v>
                </c:pt>
                <c:pt idx="1017">
                  <c:v>1.1951097877366665E-8</c:v>
                </c:pt>
                <c:pt idx="1018">
                  <c:v>1.2032426549033335E-8</c:v>
                </c:pt>
                <c:pt idx="1019">
                  <c:v>1.1884771967119998E-8</c:v>
                </c:pt>
                <c:pt idx="1020">
                  <c:v>1.2164253100943334E-8</c:v>
                </c:pt>
                <c:pt idx="1021">
                  <c:v>1.1015249563499999E-8</c:v>
                </c:pt>
                <c:pt idx="1022">
                  <c:v>1.0452058666560002E-8</c:v>
                </c:pt>
                <c:pt idx="1023">
                  <c:v>1.3425420528000002E-8</c:v>
                </c:pt>
                <c:pt idx="1024">
                  <c:v>1.4093488300319999E-8</c:v>
                </c:pt>
                <c:pt idx="1025">
                  <c:v>1.1794656300373335E-8</c:v>
                </c:pt>
                <c:pt idx="1026">
                  <c:v>1.2253447476399999E-8</c:v>
                </c:pt>
                <c:pt idx="1027">
                  <c:v>1.3318385919999999E-8</c:v>
                </c:pt>
                <c:pt idx="1028">
                  <c:v>1.4262459465333334E-8</c:v>
                </c:pt>
                <c:pt idx="1029">
                  <c:v>1.4216060314800004E-8</c:v>
                </c:pt>
                <c:pt idx="1030">
                  <c:v>1.3947420488100002E-8</c:v>
                </c:pt>
                <c:pt idx="1031">
                  <c:v>1.3682197308959999E-8</c:v>
                </c:pt>
                <c:pt idx="1032">
                  <c:v>1.3289810307840001E-8</c:v>
                </c:pt>
                <c:pt idx="1033">
                  <c:v>1.3184397256106667E-8</c:v>
                </c:pt>
                <c:pt idx="1034">
                  <c:v>1.2425610214453332E-8</c:v>
                </c:pt>
                <c:pt idx="1035">
                  <c:v>1.2478826530299998E-8</c:v>
                </c:pt>
                <c:pt idx="1036">
                  <c:v>1.2097991520999999E-8</c:v>
                </c:pt>
                <c:pt idx="1037">
                  <c:v>1.0881119998760002E-8</c:v>
                </c:pt>
                <c:pt idx="1038">
                  <c:v>1.2087188895599998E-8</c:v>
                </c:pt>
                <c:pt idx="1039">
                  <c:v>1.2626793532080003E-8</c:v>
                </c:pt>
                <c:pt idx="1040">
                  <c:v>1.0821051521279998E-8</c:v>
                </c:pt>
                <c:pt idx="1041">
                  <c:v>9.2490067992E-9</c:v>
                </c:pt>
                <c:pt idx="1042">
                  <c:v>8.3913596219199993E-9</c:v>
                </c:pt>
                <c:pt idx="1043">
                  <c:v>7.6336971749999997E-9</c:v>
                </c:pt>
                <c:pt idx="1044">
                  <c:v>8.0902038456000009E-9</c:v>
                </c:pt>
                <c:pt idx="1045">
                  <c:v>7.6180050727200011E-9</c:v>
                </c:pt>
                <c:pt idx="1046">
                  <c:v>7.4531692047999984E-9</c:v>
                </c:pt>
                <c:pt idx="1047">
                  <c:v>7.3363713228000006E-9</c:v>
                </c:pt>
                <c:pt idx="1048">
                  <c:v>7.0133296566666676E-9</c:v>
                </c:pt>
                <c:pt idx="1049">
                  <c:v>6.1883225570000002E-9</c:v>
                </c:pt>
                <c:pt idx="1050">
                  <c:v>5.0244347178666666E-9</c:v>
                </c:pt>
                <c:pt idx="1051">
                  <c:v>5.6438256308399987E-9</c:v>
                </c:pt>
                <c:pt idx="1052">
                  <c:v>5.8617483847199995E-9</c:v>
                </c:pt>
                <c:pt idx="1053">
                  <c:v>4.9168150282400008E-9</c:v>
                </c:pt>
                <c:pt idx="1054">
                  <c:v>4.373863788059999E-9</c:v>
                </c:pt>
                <c:pt idx="1055">
                  <c:v>4.4123232154E-9</c:v>
                </c:pt>
                <c:pt idx="1056">
                  <c:v>4.9522267711199995E-9</c:v>
                </c:pt>
                <c:pt idx="1057">
                  <c:v>5.1665947769599998E-9</c:v>
                </c:pt>
                <c:pt idx="1058">
                  <c:v>4.5171809248100001E-9</c:v>
                </c:pt>
                <c:pt idx="1059">
                  <c:v>3.4382376287999999E-9</c:v>
                </c:pt>
                <c:pt idx="1060">
                  <c:v>3.5285147532E-9</c:v>
                </c:pt>
                <c:pt idx="1061">
                  <c:v>3.4387572131333333E-9</c:v>
                </c:pt>
                <c:pt idx="1062">
                  <c:v>3.0923482986899993E-9</c:v>
                </c:pt>
                <c:pt idx="1063">
                  <c:v>2.7478671673599997E-9</c:v>
                </c:pt>
                <c:pt idx="1064">
                  <c:v>2.419249984666667E-9</c:v>
                </c:pt>
                <c:pt idx="1065">
                  <c:v>2.6284971532E-9</c:v>
                </c:pt>
                <c:pt idx="1066">
                  <c:v>3.0486460742400003E-9</c:v>
                </c:pt>
                <c:pt idx="1067">
                  <c:v>3.17703950067E-9</c:v>
                </c:pt>
                <c:pt idx="1068">
                  <c:v>3.025353797E-9</c:v>
                </c:pt>
                <c:pt idx="1069">
                  <c:v>2.7632996719999996E-9</c:v>
                </c:pt>
                <c:pt idx="1070">
                  <c:v>2.6497374755099999E-9</c:v>
                </c:pt>
                <c:pt idx="1071">
                  <c:v>2.5982286857999997E-9</c:v>
                </c:pt>
                <c:pt idx="1072">
                  <c:v>2.3354552388533337E-9</c:v>
                </c:pt>
                <c:pt idx="1073">
                  <c:v>2.2324601174400002E-9</c:v>
                </c:pt>
                <c:pt idx="1074">
                  <c:v>2.2953852028800005E-9</c:v>
                </c:pt>
                <c:pt idx="1075">
                  <c:v>2.1243736968000002E-9</c:v>
                </c:pt>
                <c:pt idx="1076">
                  <c:v>1.9479352596E-9</c:v>
                </c:pt>
                <c:pt idx="1077">
                  <c:v>2.1918871712999999E-9</c:v>
                </c:pt>
                <c:pt idx="1078">
                  <c:v>2.4215816479999996E-9</c:v>
                </c:pt>
                <c:pt idx="1079">
                  <c:v>2.4403423764066668E-9</c:v>
                </c:pt>
                <c:pt idx="1080">
                  <c:v>2.6239978677333327E-9</c:v>
                </c:pt>
                <c:pt idx="1081">
                  <c:v>2.7065705833333333E-9</c:v>
                </c:pt>
                <c:pt idx="1082">
                  <c:v>2.6829903744000002E-9</c:v>
                </c:pt>
                <c:pt idx="1083">
                  <c:v>2.5589585221200007E-9</c:v>
                </c:pt>
                <c:pt idx="1084">
                  <c:v>2.6573946884999998E-9</c:v>
                </c:pt>
                <c:pt idx="1085">
                  <c:v>2.8210496189333335E-9</c:v>
                </c:pt>
                <c:pt idx="1086">
                  <c:v>2.8293415603200002E-9</c:v>
                </c:pt>
                <c:pt idx="1087">
                  <c:v>2.9574368459999989E-9</c:v>
                </c:pt>
                <c:pt idx="1088">
                  <c:v>3.0393000989866662E-9</c:v>
                </c:pt>
                <c:pt idx="1089">
                  <c:v>2.9152272639999996E-9</c:v>
                </c:pt>
                <c:pt idx="1090">
                  <c:v>2.5563404139999996E-9</c:v>
                </c:pt>
                <c:pt idx="1091">
                  <c:v>2.5325576701999998E-9</c:v>
                </c:pt>
                <c:pt idx="1092">
                  <c:v>2.510521489233333E-9</c:v>
                </c:pt>
                <c:pt idx="1093">
                  <c:v>2.640451356E-9</c:v>
                </c:pt>
                <c:pt idx="1094">
                  <c:v>2.8463379021000007E-9</c:v>
                </c:pt>
                <c:pt idx="1095">
                  <c:v>2.6122381376E-9</c:v>
                </c:pt>
                <c:pt idx="1096">
                  <c:v>2.192807893333333E-9</c:v>
                </c:pt>
                <c:pt idx="1097">
                  <c:v>1.9957696992000001E-9</c:v>
                </c:pt>
                <c:pt idx="1098">
                  <c:v>1.9108357664999999E-9</c:v>
                </c:pt>
                <c:pt idx="1099">
                  <c:v>1.8766576319999999E-9</c:v>
                </c:pt>
                <c:pt idx="1100">
                  <c:v>1.9633960527999998E-9</c:v>
                </c:pt>
                <c:pt idx="1101">
                  <c:v>1.7453160296000005E-9</c:v>
                </c:pt>
                <c:pt idx="1102">
                  <c:v>1.5748480971199999E-9</c:v>
                </c:pt>
                <c:pt idx="1103">
                  <c:v>1.6106880212499998E-9</c:v>
                </c:pt>
                <c:pt idx="1104">
                  <c:v>1.8677496786666669E-9</c:v>
                </c:pt>
                <c:pt idx="1105">
                  <c:v>2.304692856E-9</c:v>
                </c:pt>
                <c:pt idx="1106">
                  <c:v>2.0964093103799996E-9</c:v>
                </c:pt>
                <c:pt idx="1107">
                  <c:v>1.517198595033333E-9</c:v>
                </c:pt>
                <c:pt idx="1108">
                  <c:v>1.4864986226999999E-9</c:v>
                </c:pt>
                <c:pt idx="1109">
                  <c:v>1.7579710008000007E-9</c:v>
                </c:pt>
                <c:pt idx="1110">
                  <c:v>1.8435157220999998E-9</c:v>
                </c:pt>
                <c:pt idx="1111">
                  <c:v>1.788572032426667E-9</c:v>
                </c:pt>
                <c:pt idx="1112">
                  <c:v>2.1746605788600001E-9</c:v>
                </c:pt>
                <c:pt idx="1113">
                  <c:v>2.7093736008000003E-9</c:v>
                </c:pt>
                <c:pt idx="1114">
                  <c:v>2.5892339199999994E-9</c:v>
                </c:pt>
                <c:pt idx="1115">
                  <c:v>2.5192165101600002E-9</c:v>
                </c:pt>
                <c:pt idx="1116">
                  <c:v>2.7278146728E-9</c:v>
                </c:pt>
                <c:pt idx="1117">
                  <c:v>2.6793032696799997E-9</c:v>
                </c:pt>
                <c:pt idx="1118">
                  <c:v>2.5401493708333328E-9</c:v>
                </c:pt>
                <c:pt idx="1119">
                  <c:v>2.5977249949999996E-9</c:v>
                </c:pt>
                <c:pt idx="1120">
                  <c:v>2.650838656E-9</c:v>
                </c:pt>
                <c:pt idx="1121">
                  <c:v>2.5860544819200002E-9</c:v>
                </c:pt>
                <c:pt idx="1122">
                  <c:v>2.7856328275200005E-9</c:v>
                </c:pt>
                <c:pt idx="1123">
                  <c:v>2.860790527573333E-9</c:v>
                </c:pt>
                <c:pt idx="1124">
                  <c:v>2.7944580790000007E-9</c:v>
                </c:pt>
                <c:pt idx="1125">
                  <c:v>2.8488065307000002E-9</c:v>
                </c:pt>
                <c:pt idx="1126">
                  <c:v>2.2641888500000007E-9</c:v>
                </c:pt>
                <c:pt idx="1127">
                  <c:v>1.6197992460000003E-9</c:v>
                </c:pt>
                <c:pt idx="1128">
                  <c:v>1.5329706938666666E-9</c:v>
                </c:pt>
                <c:pt idx="1129">
                  <c:v>1.5833709748666667E-9</c:v>
                </c:pt>
                <c:pt idx="1130">
                  <c:v>1.7805896908799998E-9</c:v>
                </c:pt>
                <c:pt idx="1131">
                  <c:v>1.8964504731999997E-9</c:v>
                </c:pt>
                <c:pt idx="1132">
                  <c:v>1.68532524288E-9</c:v>
                </c:pt>
                <c:pt idx="1133">
                  <c:v>1.6012180958400003E-9</c:v>
                </c:pt>
                <c:pt idx="1134">
                  <c:v>1.4348899012266666E-9</c:v>
                </c:pt>
                <c:pt idx="1135">
                  <c:v>1.5024872808399998E-9</c:v>
                </c:pt>
                <c:pt idx="1136">
                  <c:v>1.6174461029999999E-9</c:v>
                </c:pt>
                <c:pt idx="1137">
                  <c:v>1.4074978778666669E-9</c:v>
                </c:pt>
                <c:pt idx="1138">
                  <c:v>1.5683648112000003E-9</c:v>
                </c:pt>
                <c:pt idx="1139">
                  <c:v>1.6929362449999999E-9</c:v>
                </c:pt>
                <c:pt idx="1140">
                  <c:v>1.6253737903199999E-9</c:v>
                </c:pt>
                <c:pt idx="1141">
                  <c:v>1.6889282514000002E-9</c:v>
                </c:pt>
                <c:pt idx="1142">
                  <c:v>1.8665489822933338E-9</c:v>
                </c:pt>
                <c:pt idx="1143">
                  <c:v>1.8472656959999999E-9</c:v>
                </c:pt>
                <c:pt idx="1144">
                  <c:v>1.7339901876000005E-9</c:v>
                </c:pt>
                <c:pt idx="1145">
                  <c:v>1.6796467738000003E-9</c:v>
                </c:pt>
                <c:pt idx="1146">
                  <c:v>1.4668793060000003E-9</c:v>
                </c:pt>
                <c:pt idx="1147">
                  <c:v>1.5506427320999997E-9</c:v>
                </c:pt>
                <c:pt idx="1148">
                  <c:v>1.7145127538000003E-9</c:v>
                </c:pt>
                <c:pt idx="1149">
                  <c:v>1.8625095202133333E-9</c:v>
                </c:pt>
                <c:pt idx="1150">
                  <c:v>1.9037402811733333E-9</c:v>
                </c:pt>
                <c:pt idx="1151">
                  <c:v>1.7280298980000002E-9</c:v>
                </c:pt>
                <c:pt idx="1152">
                  <c:v>1.8189850469999998E-9</c:v>
                </c:pt>
                <c:pt idx="1153">
                  <c:v>1.6845049049066667E-9</c:v>
                </c:pt>
                <c:pt idx="1154">
                  <c:v>1.2735178039999999E-9</c:v>
                </c:pt>
                <c:pt idx="1155">
                  <c:v>1.1380079528999999E-9</c:v>
                </c:pt>
                <c:pt idx="1156">
                  <c:v>1.4334777952000002E-9</c:v>
                </c:pt>
                <c:pt idx="1157">
                  <c:v>1.7288469619199999E-9</c:v>
                </c:pt>
                <c:pt idx="1158">
                  <c:v>1.7325906624E-9</c:v>
                </c:pt>
                <c:pt idx="1159">
                  <c:v>1.6072604100000003E-9</c:v>
                </c:pt>
                <c:pt idx="1160">
                  <c:v>1.6546423679999999E-9</c:v>
                </c:pt>
                <c:pt idx="1161">
                  <c:v>1.6039185309000003E-9</c:v>
                </c:pt>
                <c:pt idx="1162">
                  <c:v>1.6435517529599998E-9</c:v>
                </c:pt>
                <c:pt idx="1163">
                  <c:v>1.827502635E-9</c:v>
                </c:pt>
                <c:pt idx="1164">
                  <c:v>1.6872683708399999E-9</c:v>
                </c:pt>
                <c:pt idx="1165">
                  <c:v>1.396738974E-9</c:v>
                </c:pt>
                <c:pt idx="1166">
                  <c:v>1.36599654048E-9</c:v>
                </c:pt>
                <c:pt idx="1167">
                  <c:v>1.7524657800000001E-9</c:v>
                </c:pt>
                <c:pt idx="1168">
                  <c:v>2.1152595972933338E-9</c:v>
                </c:pt>
                <c:pt idx="1169">
                  <c:v>1.9557772327799997E-9</c:v>
                </c:pt>
                <c:pt idx="1170">
                  <c:v>1.7924978218799999E-9</c:v>
                </c:pt>
                <c:pt idx="1171">
                  <c:v>1.9216263458699999E-9</c:v>
                </c:pt>
                <c:pt idx="1172">
                  <c:v>1.7272777282799998E-9</c:v>
                </c:pt>
                <c:pt idx="1173">
                  <c:v>1.7145001555200001E-9</c:v>
                </c:pt>
                <c:pt idx="1174">
                  <c:v>1.8416442435999998E-9</c:v>
                </c:pt>
                <c:pt idx="1175">
                  <c:v>1.6789644748800002E-9</c:v>
                </c:pt>
                <c:pt idx="1176">
                  <c:v>1.6437141466666662E-9</c:v>
                </c:pt>
                <c:pt idx="1177">
                  <c:v>1.840967205E-9</c:v>
                </c:pt>
                <c:pt idx="1178">
                  <c:v>1.9808536760800003E-9</c:v>
                </c:pt>
                <c:pt idx="1179">
                  <c:v>2.0863418712500001E-9</c:v>
                </c:pt>
                <c:pt idx="1180">
                  <c:v>2.0861345115000004E-9</c:v>
                </c:pt>
                <c:pt idx="1181">
                  <c:v>1.9103562424800002E-9</c:v>
                </c:pt>
                <c:pt idx="1182">
                  <c:v>1.8962818802E-9</c:v>
                </c:pt>
                <c:pt idx="1183">
                  <c:v>1.7060887707733332E-9</c:v>
                </c:pt>
                <c:pt idx="1184">
                  <c:v>1.5573982697866664E-9</c:v>
                </c:pt>
                <c:pt idx="1185">
                  <c:v>1.7136258048E-9</c:v>
                </c:pt>
                <c:pt idx="1186">
                  <c:v>1.8483773563733333E-9</c:v>
                </c:pt>
                <c:pt idx="1187">
                  <c:v>1.8548873173333333E-9</c:v>
                </c:pt>
                <c:pt idx="1188">
                  <c:v>1.8383449392000001E-9</c:v>
                </c:pt>
                <c:pt idx="1189">
                  <c:v>2.0558388885299996E-9</c:v>
                </c:pt>
                <c:pt idx="1190">
                  <c:v>2.4438454790400004E-9</c:v>
                </c:pt>
                <c:pt idx="1191">
                  <c:v>2.4902802138E-9</c:v>
                </c:pt>
                <c:pt idx="1192">
                  <c:v>2.6026211825600005E-9</c:v>
                </c:pt>
                <c:pt idx="1193">
                  <c:v>2.3955179733333334E-9</c:v>
                </c:pt>
                <c:pt idx="1194">
                  <c:v>2.4814700185600008E-9</c:v>
                </c:pt>
                <c:pt idx="1195">
                  <c:v>2.3475365058600002E-9</c:v>
                </c:pt>
                <c:pt idx="1196">
                  <c:v>2.4240472067600004E-9</c:v>
                </c:pt>
                <c:pt idx="1197">
                  <c:v>2.9071878950933333E-9</c:v>
                </c:pt>
                <c:pt idx="1198">
                  <c:v>2.72014930944E-9</c:v>
                </c:pt>
                <c:pt idx="1199">
                  <c:v>2.4873948098999998E-9</c:v>
                </c:pt>
                <c:pt idx="1200">
                  <c:v>2.6720572586399999E-9</c:v>
                </c:pt>
                <c:pt idx="1201">
                  <c:v>3.0119692319999994E-9</c:v>
                </c:pt>
                <c:pt idx="1202">
                  <c:v>2.5974248421333331E-9</c:v>
                </c:pt>
                <c:pt idx="1203">
                  <c:v>2.1985800345599998E-9</c:v>
                </c:pt>
                <c:pt idx="1204">
                  <c:v>2.2967570735999994E-9</c:v>
                </c:pt>
                <c:pt idx="1205">
                  <c:v>2.80687559208E-9</c:v>
                </c:pt>
                <c:pt idx="1206">
                  <c:v>3.0317348255999997E-9</c:v>
                </c:pt>
                <c:pt idx="1207">
                  <c:v>2.7124328671999995E-9</c:v>
                </c:pt>
                <c:pt idx="1208">
                  <c:v>2.6195821034666668E-9</c:v>
                </c:pt>
                <c:pt idx="1209">
                  <c:v>2.8833438599999995E-9</c:v>
                </c:pt>
                <c:pt idx="1210">
                  <c:v>3.3101462074599997E-9</c:v>
                </c:pt>
                <c:pt idx="1211">
                  <c:v>3.2612586514200006E-9</c:v>
                </c:pt>
                <c:pt idx="1212">
                  <c:v>2.6678705453400002E-9</c:v>
                </c:pt>
                <c:pt idx="1213">
                  <c:v>2.821819431666667E-9</c:v>
                </c:pt>
                <c:pt idx="1214">
                  <c:v>3.5301467135999995E-9</c:v>
                </c:pt>
                <c:pt idx="1215">
                  <c:v>3.6138133633333328E-9</c:v>
                </c:pt>
                <c:pt idx="1216">
                  <c:v>3.4491236837200004E-9</c:v>
                </c:pt>
                <c:pt idx="1217">
                  <c:v>3.3277063949999996E-9</c:v>
                </c:pt>
                <c:pt idx="1218">
                  <c:v>3.7263251115999996E-9</c:v>
                </c:pt>
                <c:pt idx="1219">
                  <c:v>4.1543161905466675E-9</c:v>
                </c:pt>
                <c:pt idx="1220">
                  <c:v>4.2046470699999991E-9</c:v>
                </c:pt>
                <c:pt idx="1221">
                  <c:v>3.8892782728800005E-9</c:v>
                </c:pt>
                <c:pt idx="1222">
                  <c:v>3.5809913748000002E-9</c:v>
                </c:pt>
                <c:pt idx="1223">
                  <c:v>3.4192138169000007E-9</c:v>
                </c:pt>
                <c:pt idx="1224">
                  <c:v>3.7924113427200005E-9</c:v>
                </c:pt>
                <c:pt idx="1225">
                  <c:v>3.8236642712399994E-9</c:v>
                </c:pt>
                <c:pt idx="1226">
                  <c:v>3.7019359368799995E-9</c:v>
                </c:pt>
                <c:pt idx="1227">
                  <c:v>4.0203872091133341E-9</c:v>
                </c:pt>
                <c:pt idx="1228">
                  <c:v>3.9045953258666674E-9</c:v>
                </c:pt>
                <c:pt idx="1229">
                  <c:v>3.5521279487999996E-9</c:v>
                </c:pt>
                <c:pt idx="1230">
                  <c:v>4.0915269633333335E-9</c:v>
                </c:pt>
                <c:pt idx="1231">
                  <c:v>4.6479953519999993E-9</c:v>
                </c:pt>
                <c:pt idx="1232">
                  <c:v>4.5260209224999996E-9</c:v>
                </c:pt>
                <c:pt idx="1233">
                  <c:v>4.6242321717599994E-9</c:v>
                </c:pt>
                <c:pt idx="1234">
                  <c:v>5.4632911424000002E-9</c:v>
                </c:pt>
                <c:pt idx="1235">
                  <c:v>6.0898994231399984E-9</c:v>
                </c:pt>
                <c:pt idx="1236">
                  <c:v>6.1745850409499997E-9</c:v>
                </c:pt>
                <c:pt idx="1237">
                  <c:v>6.9582649680000013E-9</c:v>
                </c:pt>
                <c:pt idx="1238">
                  <c:v>6.8349160620000003E-9</c:v>
                </c:pt>
                <c:pt idx="1239">
                  <c:v>6.0706557475199997E-9</c:v>
                </c:pt>
                <c:pt idx="1240">
                  <c:v>6.2949104207366659E-9</c:v>
                </c:pt>
                <c:pt idx="1241">
                  <c:v>6.5444216170666643E-9</c:v>
                </c:pt>
                <c:pt idx="1242">
                  <c:v>7.4177682079000004E-9</c:v>
                </c:pt>
                <c:pt idx="1243">
                  <c:v>7.8331160074499992E-9</c:v>
                </c:pt>
                <c:pt idx="1244">
                  <c:v>7.0658079676799998E-9</c:v>
                </c:pt>
                <c:pt idx="1245">
                  <c:v>6.4731225686400002E-9</c:v>
                </c:pt>
                <c:pt idx="1246">
                  <c:v>6.5694258108000002E-9</c:v>
                </c:pt>
                <c:pt idx="1247">
                  <c:v>7.1808225787500002E-9</c:v>
                </c:pt>
                <c:pt idx="1248">
                  <c:v>7.9855277779199996E-9</c:v>
                </c:pt>
                <c:pt idx="1249">
                  <c:v>9.0150758249999998E-9</c:v>
                </c:pt>
                <c:pt idx="1250">
                  <c:v>8.3679436458333344E-9</c:v>
                </c:pt>
                <c:pt idx="1251">
                  <c:v>7.9867314464000027E-9</c:v>
                </c:pt>
                <c:pt idx="1252">
                  <c:v>8.9930039089800012E-9</c:v>
                </c:pt>
                <c:pt idx="1253">
                  <c:v>9.3051139763166672E-9</c:v>
                </c:pt>
                <c:pt idx="1254">
                  <c:v>8.3933968384000006E-9</c:v>
                </c:pt>
                <c:pt idx="1255">
                  <c:v>7.0044843908000012E-9</c:v>
                </c:pt>
                <c:pt idx="1256">
                  <c:v>7.5352605740000007E-9</c:v>
                </c:pt>
                <c:pt idx="1257">
                  <c:v>8.3801413079999979E-9</c:v>
                </c:pt>
                <c:pt idx="1258">
                  <c:v>7.8792842723399971E-9</c:v>
                </c:pt>
                <c:pt idx="1259">
                  <c:v>7.8916732103999984E-9</c:v>
                </c:pt>
                <c:pt idx="1260">
                  <c:v>8.0842952448000007E-9</c:v>
                </c:pt>
                <c:pt idx="1261">
                  <c:v>8.0341069620000013E-9</c:v>
                </c:pt>
                <c:pt idx="1262">
                  <c:v>7.695461760000001E-9</c:v>
                </c:pt>
                <c:pt idx="1263">
                  <c:v>8.3084129999999983E-9</c:v>
                </c:pt>
                <c:pt idx="1264">
                  <c:v>8.5668911113133343E-9</c:v>
                </c:pt>
                <c:pt idx="1265">
                  <c:v>8.3076173107200005E-9</c:v>
                </c:pt>
                <c:pt idx="1266">
                  <c:v>8.9896093244999988E-9</c:v>
                </c:pt>
                <c:pt idx="1267">
                  <c:v>8.5653770941666648E-9</c:v>
                </c:pt>
                <c:pt idx="1268">
                  <c:v>9.0261018559800008E-9</c:v>
                </c:pt>
                <c:pt idx="1269">
                  <c:v>8.7125421510400014E-9</c:v>
                </c:pt>
                <c:pt idx="1270">
                  <c:v>7.8178763203200007E-9</c:v>
                </c:pt>
                <c:pt idx="1271">
                  <c:v>7.2931700635199991E-9</c:v>
                </c:pt>
                <c:pt idx="1272">
                  <c:v>6.8557540499999997E-9</c:v>
                </c:pt>
                <c:pt idx="1273">
                  <c:v>7.2554096159999992E-9</c:v>
                </c:pt>
                <c:pt idx="1274">
                  <c:v>8.2937488000000007E-9</c:v>
                </c:pt>
                <c:pt idx="1275">
                  <c:v>9.2661428593066671E-9</c:v>
                </c:pt>
                <c:pt idx="1276">
                  <c:v>8.4869339808000004E-9</c:v>
                </c:pt>
                <c:pt idx="1277">
                  <c:v>9.3811786432000009E-9</c:v>
                </c:pt>
                <c:pt idx="1278">
                  <c:v>1.1437711142259998E-8</c:v>
                </c:pt>
                <c:pt idx="1279">
                  <c:v>1.2310141805933335E-8</c:v>
                </c:pt>
                <c:pt idx="1280">
                  <c:v>1.1853601857706666E-8</c:v>
                </c:pt>
                <c:pt idx="1281">
                  <c:v>1.1405835302400002E-8</c:v>
                </c:pt>
                <c:pt idx="1282">
                  <c:v>1.0855298222253332E-8</c:v>
                </c:pt>
                <c:pt idx="1283">
                  <c:v>9.8922784405200011E-9</c:v>
                </c:pt>
                <c:pt idx="1284">
                  <c:v>1.0256404305399998E-8</c:v>
                </c:pt>
                <c:pt idx="1285">
                  <c:v>1.0868414163749999E-8</c:v>
                </c:pt>
                <c:pt idx="1286">
                  <c:v>1.0459547913173335E-8</c:v>
                </c:pt>
                <c:pt idx="1287">
                  <c:v>9.9752597994000013E-9</c:v>
                </c:pt>
                <c:pt idx="1288">
                  <c:v>1.10506425304E-8</c:v>
                </c:pt>
                <c:pt idx="1289">
                  <c:v>1.3049369168800001E-8</c:v>
                </c:pt>
                <c:pt idx="1290">
                  <c:v>1.4135467282559999E-8</c:v>
                </c:pt>
                <c:pt idx="1291">
                  <c:v>1.5668871192E-8</c:v>
                </c:pt>
                <c:pt idx="1292">
                  <c:v>1.642104322730667E-8</c:v>
                </c:pt>
                <c:pt idx="1293">
                  <c:v>1.534993486515E-8</c:v>
                </c:pt>
                <c:pt idx="1294">
                  <c:v>1.6574780728E-8</c:v>
                </c:pt>
                <c:pt idx="1295">
                  <c:v>1.7231925532319994E-8</c:v>
                </c:pt>
                <c:pt idx="1296">
                  <c:v>1.7589476173499998E-8</c:v>
                </c:pt>
                <c:pt idx="1297">
                  <c:v>1.7825776957040003E-8</c:v>
                </c:pt>
                <c:pt idx="1298">
                  <c:v>1.91643924374E-8</c:v>
                </c:pt>
                <c:pt idx="1299">
                  <c:v>2.2250816368106661E-8</c:v>
                </c:pt>
                <c:pt idx="1300">
                  <c:v>2.2446120229866669E-8</c:v>
                </c:pt>
                <c:pt idx="1301">
                  <c:v>2.1495018545000001E-8</c:v>
                </c:pt>
                <c:pt idx="1302">
                  <c:v>2.4036163096400002E-8</c:v>
                </c:pt>
                <c:pt idx="1303">
                  <c:v>2.7882187372099997E-8</c:v>
                </c:pt>
                <c:pt idx="1304">
                  <c:v>2.7258307304800002E-8</c:v>
                </c:pt>
                <c:pt idx="1305">
                  <c:v>2.6333275871999998E-8</c:v>
                </c:pt>
                <c:pt idx="1306">
                  <c:v>2.7770078809600002E-8</c:v>
                </c:pt>
                <c:pt idx="1307">
                  <c:v>2.8390385886720003E-8</c:v>
                </c:pt>
                <c:pt idx="1308">
                  <c:v>2.8413955970399995E-8</c:v>
                </c:pt>
                <c:pt idx="1309">
                  <c:v>2.8838850843599995E-8</c:v>
                </c:pt>
                <c:pt idx="1310">
                  <c:v>2.9086969001066664E-8</c:v>
                </c:pt>
                <c:pt idx="1311">
                  <c:v>3.0366985120799996E-8</c:v>
                </c:pt>
                <c:pt idx="1312">
                  <c:v>3.6013168221419998E-8</c:v>
                </c:pt>
                <c:pt idx="1313">
                  <c:v>3.9925084858860004E-8</c:v>
                </c:pt>
                <c:pt idx="1314">
                  <c:v>3.8647316198400001E-8</c:v>
                </c:pt>
                <c:pt idx="1315">
                  <c:v>3.4699609894120003E-8</c:v>
                </c:pt>
                <c:pt idx="1316">
                  <c:v>3.3937016354999998E-8</c:v>
                </c:pt>
                <c:pt idx="1317">
                  <c:v>3.4517146245119997E-8</c:v>
                </c:pt>
                <c:pt idx="1318">
                  <c:v>3.2276634367680003E-8</c:v>
                </c:pt>
                <c:pt idx="1319">
                  <c:v>3.0552688852906673E-8</c:v>
                </c:pt>
                <c:pt idx="1320">
                  <c:v>3.5060894668800001E-8</c:v>
                </c:pt>
                <c:pt idx="1321">
                  <c:v>3.6925995354399999E-8</c:v>
                </c:pt>
                <c:pt idx="1322">
                  <c:v>3.374789363555999E-8</c:v>
                </c:pt>
                <c:pt idx="1323">
                  <c:v>3.0386449802133325E-8</c:v>
                </c:pt>
                <c:pt idx="1324">
                  <c:v>2.9703114218799997E-8</c:v>
                </c:pt>
                <c:pt idx="1325">
                  <c:v>2.8969004358719999E-8</c:v>
                </c:pt>
                <c:pt idx="1326">
                  <c:v>2.6459091834933335E-8</c:v>
                </c:pt>
                <c:pt idx="1327">
                  <c:v>2.9345204700000003E-8</c:v>
                </c:pt>
                <c:pt idx="1328">
                  <c:v>3.1511164535999997E-8</c:v>
                </c:pt>
                <c:pt idx="1329">
                  <c:v>2.7590140151766668E-8</c:v>
                </c:pt>
                <c:pt idx="1330">
                  <c:v>2.8189226355599997E-8</c:v>
                </c:pt>
                <c:pt idx="1331">
                  <c:v>3.019311107512E-8</c:v>
                </c:pt>
                <c:pt idx="1332">
                  <c:v>2.6592128958240001E-8</c:v>
                </c:pt>
                <c:pt idx="1333">
                  <c:v>2.4812802721333332E-8</c:v>
                </c:pt>
                <c:pt idx="1334">
                  <c:v>2.5347537456083333E-8</c:v>
                </c:pt>
                <c:pt idx="1335">
                  <c:v>2.7410051547999997E-8</c:v>
                </c:pt>
                <c:pt idx="1336">
                  <c:v>2.9911467306349995E-8</c:v>
                </c:pt>
                <c:pt idx="1337">
                  <c:v>2.9788526307679997E-8</c:v>
                </c:pt>
                <c:pt idx="1338">
                  <c:v>2.9086320179583336E-8</c:v>
                </c:pt>
                <c:pt idx="1339">
                  <c:v>2.69740265916E-8</c:v>
                </c:pt>
                <c:pt idx="1340">
                  <c:v>2.2439524658320004E-8</c:v>
                </c:pt>
                <c:pt idx="1341">
                  <c:v>2.1621017003039999E-8</c:v>
                </c:pt>
                <c:pt idx="1342">
                  <c:v>2.5338150650773332E-8</c:v>
                </c:pt>
                <c:pt idx="1343">
                  <c:v>2.6138159807759997E-8</c:v>
                </c:pt>
                <c:pt idx="1344">
                  <c:v>2.6976485798826666E-8</c:v>
                </c:pt>
                <c:pt idx="1345">
                  <c:v>2.7741763367499999E-8</c:v>
                </c:pt>
                <c:pt idx="1346">
                  <c:v>2.8117657027020001E-8</c:v>
                </c:pt>
                <c:pt idx="1347">
                  <c:v>3.1744868167440006E-8</c:v>
                </c:pt>
                <c:pt idx="1348">
                  <c:v>3.8929278410293336E-8</c:v>
                </c:pt>
                <c:pt idx="1349">
                  <c:v>4.6186706976059995E-8</c:v>
                </c:pt>
                <c:pt idx="1350">
                  <c:v>4.5847530252159998E-8</c:v>
                </c:pt>
                <c:pt idx="1351">
                  <c:v>4.3151402093800001E-8</c:v>
                </c:pt>
                <c:pt idx="1352">
                  <c:v>4.4385368947919999E-8</c:v>
                </c:pt>
                <c:pt idx="1353">
                  <c:v>4.8636869467199996E-8</c:v>
                </c:pt>
                <c:pt idx="1354">
                  <c:v>5.0198484430080006E-8</c:v>
                </c:pt>
                <c:pt idx="1355">
                  <c:v>5.0675452554240002E-8</c:v>
                </c:pt>
                <c:pt idx="1356">
                  <c:v>5.4328834175000008E-8</c:v>
                </c:pt>
                <c:pt idx="1357">
                  <c:v>5.1058019160000006E-8</c:v>
                </c:pt>
                <c:pt idx="1358">
                  <c:v>5.1241195290293333E-8</c:v>
                </c:pt>
                <c:pt idx="1359">
                  <c:v>5.8839957791999998E-8</c:v>
                </c:pt>
                <c:pt idx="1360">
                  <c:v>6.4862071640116663E-8</c:v>
                </c:pt>
                <c:pt idx="1361">
                  <c:v>6.343966774859999E-8</c:v>
                </c:pt>
                <c:pt idx="1362">
                  <c:v>6.3016268692959989E-8</c:v>
                </c:pt>
                <c:pt idx="1363">
                  <c:v>7.1715534481616669E-8</c:v>
                </c:pt>
                <c:pt idx="1364">
                  <c:v>6.9014670382673333E-8</c:v>
                </c:pt>
                <c:pt idx="1365">
                  <c:v>7.1776388544E-8</c:v>
                </c:pt>
                <c:pt idx="1366">
                  <c:v>7.758330419200002E-8</c:v>
                </c:pt>
                <c:pt idx="1367">
                  <c:v>7.0883757213920004E-8</c:v>
                </c:pt>
                <c:pt idx="1368">
                  <c:v>6.9770798697599995E-8</c:v>
                </c:pt>
                <c:pt idx="1369">
                  <c:v>6.9424667786880013E-8</c:v>
                </c:pt>
                <c:pt idx="1370">
                  <c:v>6.7930799261573343E-8</c:v>
                </c:pt>
                <c:pt idx="1371">
                  <c:v>7.7773038752499977E-8</c:v>
                </c:pt>
                <c:pt idx="1372">
                  <c:v>8.5332817541599999E-8</c:v>
                </c:pt>
                <c:pt idx="1373">
                  <c:v>8.6690974675199996E-8</c:v>
                </c:pt>
                <c:pt idx="1374">
                  <c:v>9.2258862569279999E-8</c:v>
                </c:pt>
                <c:pt idx="1375">
                  <c:v>8.1094336425600015E-8</c:v>
                </c:pt>
                <c:pt idx="1376">
                  <c:v>8.6728528088999992E-8</c:v>
                </c:pt>
                <c:pt idx="1377">
                  <c:v>8.8600612945000006E-8</c:v>
                </c:pt>
                <c:pt idx="1378">
                  <c:v>8.2447437945599995E-8</c:v>
                </c:pt>
                <c:pt idx="1379">
                  <c:v>8.4873021061499984E-8</c:v>
                </c:pt>
                <c:pt idx="1380">
                  <c:v>7.6279841505000009E-8</c:v>
                </c:pt>
                <c:pt idx="1381">
                  <c:v>8.1278008862959996E-8</c:v>
                </c:pt>
                <c:pt idx="1382">
                  <c:v>9.6081469419599998E-8</c:v>
                </c:pt>
                <c:pt idx="1383">
                  <c:v>9.653463510319999E-8</c:v>
                </c:pt>
                <c:pt idx="1384">
                  <c:v>9.9860227660639971E-8</c:v>
                </c:pt>
                <c:pt idx="1385">
                  <c:v>1.0419930691199998E-7</c:v>
                </c:pt>
                <c:pt idx="1386">
                  <c:v>9.2790301050720008E-8</c:v>
                </c:pt>
                <c:pt idx="1387">
                  <c:v>8.9406787118133325E-8</c:v>
                </c:pt>
                <c:pt idx="1388">
                  <c:v>1.0104082421160001E-7</c:v>
                </c:pt>
                <c:pt idx="1389">
                  <c:v>1.0045075317976E-7</c:v>
                </c:pt>
                <c:pt idx="1390">
                  <c:v>8.6140743567666669E-8</c:v>
                </c:pt>
                <c:pt idx="1391">
                  <c:v>8.5289693198400001E-8</c:v>
                </c:pt>
                <c:pt idx="1392">
                  <c:v>9.4914279515766652E-8</c:v>
                </c:pt>
                <c:pt idx="1393">
                  <c:v>1.0261241929399999E-7</c:v>
                </c:pt>
                <c:pt idx="1394">
                  <c:v>9.6020869220969983E-8</c:v>
                </c:pt>
                <c:pt idx="1395">
                  <c:v>8.2727228168549991E-8</c:v>
                </c:pt>
                <c:pt idx="1396">
                  <c:v>7.9146663803199994E-8</c:v>
                </c:pt>
                <c:pt idx="1397">
                  <c:v>7.9799904449999987E-8</c:v>
                </c:pt>
                <c:pt idx="1398">
                  <c:v>7.0623866258400015E-8</c:v>
                </c:pt>
                <c:pt idx="1399">
                  <c:v>7.4719214097653334E-8</c:v>
                </c:pt>
                <c:pt idx="1400">
                  <c:v>7.6148760535466653E-8</c:v>
                </c:pt>
                <c:pt idx="1401">
                  <c:v>7.0148318470533343E-8</c:v>
                </c:pt>
                <c:pt idx="1402">
                  <c:v>6.7184179668159999E-8</c:v>
                </c:pt>
                <c:pt idx="1403">
                  <c:v>5.5989378057600008E-8</c:v>
                </c:pt>
                <c:pt idx="1404">
                  <c:v>5.3780991138933333E-8</c:v>
                </c:pt>
                <c:pt idx="1405">
                  <c:v>5.7324997570666671E-8</c:v>
                </c:pt>
                <c:pt idx="1406">
                  <c:v>5.8699722750899995E-8</c:v>
                </c:pt>
                <c:pt idx="1407">
                  <c:v>5.0105346990199993E-8</c:v>
                </c:pt>
                <c:pt idx="1408">
                  <c:v>4.1079282717920004E-8</c:v>
                </c:pt>
                <c:pt idx="1409">
                  <c:v>4.1596866916799996E-8</c:v>
                </c:pt>
                <c:pt idx="1410">
                  <c:v>4.3373852010719997E-8</c:v>
                </c:pt>
                <c:pt idx="1411">
                  <c:v>3.9522442159199991E-8</c:v>
                </c:pt>
                <c:pt idx="1412">
                  <c:v>3.9037152896279995E-8</c:v>
                </c:pt>
                <c:pt idx="1413">
                  <c:v>3.8650151277499995E-8</c:v>
                </c:pt>
                <c:pt idx="1414">
                  <c:v>3.42239886912E-8</c:v>
                </c:pt>
                <c:pt idx="1415">
                  <c:v>3.6137473294999999E-8</c:v>
                </c:pt>
                <c:pt idx="1416">
                  <c:v>3.8763826558123343E-8</c:v>
                </c:pt>
                <c:pt idx="1417">
                  <c:v>4.0209207614986673E-8</c:v>
                </c:pt>
                <c:pt idx="1418">
                  <c:v>3.9660241142400009E-8</c:v>
                </c:pt>
                <c:pt idx="1419">
                  <c:v>3.6806255279400009E-8</c:v>
                </c:pt>
                <c:pt idx="1420">
                  <c:v>3.5954174912600002E-8</c:v>
                </c:pt>
                <c:pt idx="1421">
                  <c:v>3.6427771975400006E-8</c:v>
                </c:pt>
                <c:pt idx="1422">
                  <c:v>3.5974414409613336E-8</c:v>
                </c:pt>
                <c:pt idx="1423">
                  <c:v>2.9237128631099999E-8</c:v>
                </c:pt>
                <c:pt idx="1424">
                  <c:v>2.2505639734269999E-8</c:v>
                </c:pt>
                <c:pt idx="1425">
                  <c:v>2.2321928100266665E-8</c:v>
                </c:pt>
                <c:pt idx="1426">
                  <c:v>2.2407546945420005E-8</c:v>
                </c:pt>
                <c:pt idx="1427">
                  <c:v>2.6532900798499999E-8</c:v>
                </c:pt>
                <c:pt idx="1428">
                  <c:v>4.0821369750239998E-8</c:v>
                </c:pt>
                <c:pt idx="1429">
                  <c:v>4.6478151157500006E-8</c:v>
                </c:pt>
                <c:pt idx="1430">
                  <c:v>3.8818363546799999E-8</c:v>
                </c:pt>
                <c:pt idx="1431">
                  <c:v>3.5726839145659999E-8</c:v>
                </c:pt>
                <c:pt idx="1432">
                  <c:v>2.8999560476879993E-8</c:v>
                </c:pt>
                <c:pt idx="1433">
                  <c:v>2.1696653486933335E-8</c:v>
                </c:pt>
                <c:pt idx="1434">
                  <c:v>2.1106939064399996E-8</c:v>
                </c:pt>
                <c:pt idx="1435">
                  <c:v>2.0031958537153332E-8</c:v>
                </c:pt>
                <c:pt idx="1436">
                  <c:v>2.1424695333200001E-8</c:v>
                </c:pt>
                <c:pt idx="1437">
                  <c:v>2.2636292374079997E-8</c:v>
                </c:pt>
                <c:pt idx="1438">
                  <c:v>1.9064403537400001E-8</c:v>
                </c:pt>
                <c:pt idx="1439">
                  <c:v>1.5439203015600003E-8</c:v>
                </c:pt>
                <c:pt idx="1440">
                  <c:v>1.5215803742999999E-8</c:v>
                </c:pt>
                <c:pt idx="1441">
                  <c:v>1.9169758756000002E-8</c:v>
                </c:pt>
                <c:pt idx="1442">
                  <c:v>2.1021180532846667E-8</c:v>
                </c:pt>
                <c:pt idx="1443">
                  <c:v>1.5968287388566667E-8</c:v>
                </c:pt>
                <c:pt idx="1444">
                  <c:v>1.1678362124799998E-8</c:v>
                </c:pt>
                <c:pt idx="1445">
                  <c:v>1.0925701822799998E-8</c:v>
                </c:pt>
                <c:pt idx="1446">
                  <c:v>1.2420619407786667E-8</c:v>
                </c:pt>
                <c:pt idx="1447">
                  <c:v>1.1881408939400001E-8</c:v>
                </c:pt>
                <c:pt idx="1448">
                  <c:v>9.132027779160001E-9</c:v>
                </c:pt>
                <c:pt idx="1449">
                  <c:v>9.882118371840001E-9</c:v>
                </c:pt>
                <c:pt idx="1450">
                  <c:v>1.1008313941333336E-8</c:v>
                </c:pt>
                <c:pt idx="1451">
                  <c:v>1.1329249185900002E-8</c:v>
                </c:pt>
                <c:pt idx="1452">
                  <c:v>9.2654324128800006E-9</c:v>
                </c:pt>
                <c:pt idx="1453">
                  <c:v>8.7569046256000005E-9</c:v>
                </c:pt>
                <c:pt idx="1454">
                  <c:v>6.4437212361600013E-9</c:v>
                </c:pt>
                <c:pt idx="1455">
                  <c:v>6.6674293100799987E-9</c:v>
                </c:pt>
                <c:pt idx="1456">
                  <c:v>1.2070683219009999E-8</c:v>
                </c:pt>
                <c:pt idx="1457">
                  <c:v>7.2523571646599978E-9</c:v>
                </c:pt>
                <c:pt idx="1458">
                  <c:v>8.4618199828799988E-9</c:v>
                </c:pt>
                <c:pt idx="1459">
                  <c:v>1.1908133268639999E-8</c:v>
                </c:pt>
                <c:pt idx="1460">
                  <c:v>1.0263956517839996E-8</c:v>
                </c:pt>
                <c:pt idx="1461">
                  <c:v>1.0574516208899999E-8</c:v>
                </c:pt>
                <c:pt idx="1462">
                  <c:v>8.7783828263999992E-9</c:v>
                </c:pt>
                <c:pt idx="1463">
                  <c:v>7.6640660319999993E-9</c:v>
                </c:pt>
                <c:pt idx="1464">
                  <c:v>9.1829068929000014E-9</c:v>
                </c:pt>
                <c:pt idx="1465">
                  <c:v>1.2100357820266667E-8</c:v>
                </c:pt>
                <c:pt idx="1466">
                  <c:v>1.1468330560000001E-8</c:v>
                </c:pt>
                <c:pt idx="1467">
                  <c:v>1.0771079658773335E-8</c:v>
                </c:pt>
                <c:pt idx="1468">
                  <c:v>1.03294025835E-8</c:v>
                </c:pt>
                <c:pt idx="1469">
                  <c:v>1.06795686228E-8</c:v>
                </c:pt>
                <c:pt idx="1470">
                  <c:v>1.20159434526E-8</c:v>
                </c:pt>
                <c:pt idx="1471">
                  <c:v>9.906723288E-9</c:v>
                </c:pt>
                <c:pt idx="1472">
                  <c:v>1.0024988911200001E-8</c:v>
                </c:pt>
                <c:pt idx="1473">
                  <c:v>1.1324514128399997E-8</c:v>
                </c:pt>
                <c:pt idx="1474">
                  <c:v>1.1278847243766666E-8</c:v>
                </c:pt>
                <c:pt idx="1475">
                  <c:v>1.2490692935839999E-8</c:v>
                </c:pt>
                <c:pt idx="1476">
                  <c:v>1.2434994417599996E-8</c:v>
                </c:pt>
                <c:pt idx="1477">
                  <c:v>1.1807285720000001E-8</c:v>
                </c:pt>
                <c:pt idx="1478">
                  <c:v>1.08292882608E-8</c:v>
                </c:pt>
                <c:pt idx="1479">
                  <c:v>9.4184151892600014E-9</c:v>
                </c:pt>
                <c:pt idx="1480">
                  <c:v>8.7002829899999995E-9</c:v>
                </c:pt>
                <c:pt idx="1481">
                  <c:v>8.8587732872333315E-9</c:v>
                </c:pt>
                <c:pt idx="1482">
                  <c:v>9.5456308593599991E-9</c:v>
                </c:pt>
                <c:pt idx="1483">
                  <c:v>9.5878061509999983E-9</c:v>
                </c:pt>
                <c:pt idx="1484">
                  <c:v>1.0756630529479999E-8</c:v>
                </c:pt>
                <c:pt idx="1485">
                  <c:v>1.1518715150833333E-8</c:v>
                </c:pt>
                <c:pt idx="1486">
                  <c:v>1.0122185092529999E-8</c:v>
                </c:pt>
                <c:pt idx="1487">
                  <c:v>1.0054714982399999E-8</c:v>
                </c:pt>
                <c:pt idx="1488">
                  <c:v>7.6918947840000008E-9</c:v>
                </c:pt>
                <c:pt idx="1489">
                  <c:v>5.9579312154999989E-9</c:v>
                </c:pt>
                <c:pt idx="1490">
                  <c:v>5.6901231987599996E-9</c:v>
                </c:pt>
                <c:pt idx="1491">
                  <c:v>5.3921394763199997E-9</c:v>
                </c:pt>
                <c:pt idx="1492">
                  <c:v>7.2822635498666675E-9</c:v>
                </c:pt>
                <c:pt idx="1493">
                  <c:v>7.5174127770333349E-9</c:v>
                </c:pt>
                <c:pt idx="1494">
                  <c:v>6.7353425126400001E-9</c:v>
                </c:pt>
                <c:pt idx="1495">
                  <c:v>6.3529832995199982E-9</c:v>
                </c:pt>
                <c:pt idx="1496">
                  <c:v>6.4366227868799995E-9</c:v>
                </c:pt>
                <c:pt idx="1497">
                  <c:v>7.3368393863999992E-9</c:v>
                </c:pt>
                <c:pt idx="1498">
                  <c:v>7.2731563140599985E-9</c:v>
                </c:pt>
                <c:pt idx="1499">
                  <c:v>6.238931222826667E-9</c:v>
                </c:pt>
                <c:pt idx="1500">
                  <c:v>6.0454379231999987E-9</c:v>
                </c:pt>
                <c:pt idx="1501">
                  <c:v>6.3874463419799996E-9</c:v>
                </c:pt>
                <c:pt idx="1502">
                  <c:v>5.9479043168999987E-9</c:v>
                </c:pt>
                <c:pt idx="1503">
                  <c:v>4.7432752639999995E-9</c:v>
                </c:pt>
                <c:pt idx="1504">
                  <c:v>4.7688575164533342E-9</c:v>
                </c:pt>
                <c:pt idx="1505">
                  <c:v>5.4495903146666676E-9</c:v>
                </c:pt>
                <c:pt idx="1506">
                  <c:v>5.0287357230933334E-9</c:v>
                </c:pt>
                <c:pt idx="1507">
                  <c:v>4.4238494664000001E-9</c:v>
                </c:pt>
                <c:pt idx="1508">
                  <c:v>3.9570201875999994E-9</c:v>
                </c:pt>
                <c:pt idx="1509">
                  <c:v>3.2253373845000001E-9</c:v>
                </c:pt>
                <c:pt idx="1510">
                  <c:v>3.2713495733333334E-9</c:v>
                </c:pt>
                <c:pt idx="1511">
                  <c:v>3.5090032010000005E-9</c:v>
                </c:pt>
                <c:pt idx="1512">
                  <c:v>3.1385180529266658E-9</c:v>
                </c:pt>
                <c:pt idx="1513">
                  <c:v>3.1300138141066666E-9</c:v>
                </c:pt>
                <c:pt idx="1514">
                  <c:v>3.6794815743999986E-9</c:v>
                </c:pt>
                <c:pt idx="1515">
                  <c:v>3.8198772369999991E-9</c:v>
                </c:pt>
                <c:pt idx="1516">
                  <c:v>3.2083072633333334E-9</c:v>
                </c:pt>
                <c:pt idx="1517">
                  <c:v>3.0869594019E-9</c:v>
                </c:pt>
                <c:pt idx="1518">
                  <c:v>2.886403090026666E-9</c:v>
                </c:pt>
                <c:pt idx="1519">
                  <c:v>2.4218593756500001E-9</c:v>
                </c:pt>
                <c:pt idx="1520">
                  <c:v>2.5127201522500004E-9</c:v>
                </c:pt>
                <c:pt idx="1521">
                  <c:v>2.54922563376E-9</c:v>
                </c:pt>
                <c:pt idx="1522">
                  <c:v>2.5563388641999998E-9</c:v>
                </c:pt>
                <c:pt idx="1523">
                  <c:v>2.9238797896E-9</c:v>
                </c:pt>
                <c:pt idx="1524">
                  <c:v>2.5955826724799999E-9</c:v>
                </c:pt>
                <c:pt idx="1525">
                  <c:v>1.8382693581000002E-9</c:v>
                </c:pt>
                <c:pt idx="1526">
                  <c:v>1.615195579666667E-9</c:v>
                </c:pt>
                <c:pt idx="1527">
                  <c:v>1.6299634295999999E-9</c:v>
                </c:pt>
                <c:pt idx="1528">
                  <c:v>1.9302020345666664E-9</c:v>
                </c:pt>
                <c:pt idx="1529">
                  <c:v>2.2079856709999996E-9</c:v>
                </c:pt>
                <c:pt idx="1530">
                  <c:v>2.1017498634000005E-9</c:v>
                </c:pt>
                <c:pt idx="1531">
                  <c:v>1.874969007633333E-9</c:v>
                </c:pt>
                <c:pt idx="1532">
                  <c:v>1.4155789796999998E-9</c:v>
                </c:pt>
                <c:pt idx="1533">
                  <c:v>1.4438089575000002E-9</c:v>
                </c:pt>
                <c:pt idx="1534">
                  <c:v>1.8994972984000001E-9</c:v>
                </c:pt>
                <c:pt idx="1535">
                  <c:v>1.5670126079999999E-9</c:v>
                </c:pt>
                <c:pt idx="1536">
                  <c:v>1.1789927005999999E-9</c:v>
                </c:pt>
                <c:pt idx="1537">
                  <c:v>1.0419350306400002E-9</c:v>
                </c:pt>
                <c:pt idx="1538">
                  <c:v>1.4252609124E-9</c:v>
                </c:pt>
                <c:pt idx="1539">
                  <c:v>1.7752628342400004E-9</c:v>
                </c:pt>
                <c:pt idx="1540">
                  <c:v>1.3358446483200004E-9</c:v>
                </c:pt>
                <c:pt idx="1541">
                  <c:v>9.2962877695999996E-10</c:v>
                </c:pt>
                <c:pt idx="1542">
                  <c:v>1.236973005E-9</c:v>
                </c:pt>
                <c:pt idx="1543">
                  <c:v>1.0674291672799999E-9</c:v>
                </c:pt>
                <c:pt idx="1544">
                  <c:v>7.8231634936000004E-10</c:v>
                </c:pt>
                <c:pt idx="1545">
                  <c:v>8.1296106612000021E-10</c:v>
                </c:pt>
                <c:pt idx="1546">
                  <c:v>1.36184689984E-9</c:v>
                </c:pt>
                <c:pt idx="1547">
                  <c:v>1.7203558078200004E-9</c:v>
                </c:pt>
                <c:pt idx="1548">
                  <c:v>1.4735844757333334E-9</c:v>
                </c:pt>
                <c:pt idx="1549">
                  <c:v>9.4965901379999984E-10</c:v>
                </c:pt>
                <c:pt idx="1550">
                  <c:v>8.9602454479999999E-10</c:v>
                </c:pt>
                <c:pt idx="1551">
                  <c:v>1.0682800631999997E-9</c:v>
                </c:pt>
                <c:pt idx="1552">
                  <c:v>8.531934389999999E-10</c:v>
                </c:pt>
                <c:pt idx="1553">
                  <c:v>9.4319408213333324E-10</c:v>
                </c:pt>
                <c:pt idx="1554">
                  <c:v>8.3386075681333314E-10</c:v>
                </c:pt>
                <c:pt idx="1555">
                  <c:v>9.6829993728000019E-10</c:v>
                </c:pt>
                <c:pt idx="1556">
                  <c:v>1.40630715E-9</c:v>
                </c:pt>
                <c:pt idx="1557">
                  <c:v>1.4321230004800004E-9</c:v>
                </c:pt>
                <c:pt idx="1558">
                  <c:v>9.7941362133333329E-10</c:v>
                </c:pt>
                <c:pt idx="1559">
                  <c:v>8.9939481600000013E-10</c:v>
                </c:pt>
                <c:pt idx="1560">
                  <c:v>1.3140669009599996E-9</c:v>
                </c:pt>
                <c:pt idx="1561">
                  <c:v>1.5167803560000002E-9</c:v>
                </c:pt>
                <c:pt idx="1562">
                  <c:v>9.5240839154999966E-10</c:v>
                </c:pt>
                <c:pt idx="1563">
                  <c:v>5.8207481280000002E-10</c:v>
                </c:pt>
                <c:pt idx="1564">
                  <c:v>6.8202495517000013E-10</c:v>
                </c:pt>
                <c:pt idx="1565">
                  <c:v>8.2790761599999996E-10</c:v>
                </c:pt>
                <c:pt idx="1566">
                  <c:v>1.3591438719999999E-9</c:v>
                </c:pt>
                <c:pt idx="1567">
                  <c:v>1.3151609415000001E-9</c:v>
                </c:pt>
                <c:pt idx="1568">
                  <c:v>1.2201194663666665E-9</c:v>
                </c:pt>
                <c:pt idx="1569">
                  <c:v>1.4538738850533332E-9</c:v>
                </c:pt>
                <c:pt idx="1570">
                  <c:v>1.3516912639999999E-9</c:v>
                </c:pt>
                <c:pt idx="1571">
                  <c:v>1.1705796787999997E-9</c:v>
                </c:pt>
                <c:pt idx="1572">
                  <c:v>1.3024610708333333E-9</c:v>
                </c:pt>
                <c:pt idx="1573">
                  <c:v>1.6060165715999998E-9</c:v>
                </c:pt>
                <c:pt idx="1574">
                  <c:v>1.7004150206399999E-9</c:v>
                </c:pt>
                <c:pt idx="1575">
                  <c:v>1.3153666775333332E-9</c:v>
                </c:pt>
                <c:pt idx="1576">
                  <c:v>1.7824511753999997E-9</c:v>
                </c:pt>
                <c:pt idx="1577">
                  <c:v>1.7502538559999999E-9</c:v>
                </c:pt>
                <c:pt idx="1578">
                  <c:v>1.3955289736533333E-9</c:v>
                </c:pt>
                <c:pt idx="1579">
                  <c:v>1.9914876485E-9</c:v>
                </c:pt>
                <c:pt idx="1580">
                  <c:v>2.1810520165199998E-9</c:v>
                </c:pt>
                <c:pt idx="1581">
                  <c:v>1.6402855657066667E-9</c:v>
                </c:pt>
                <c:pt idx="1582">
                  <c:v>1.2994385395200002E-9</c:v>
                </c:pt>
                <c:pt idx="1583">
                  <c:v>1.7828023212999994E-9</c:v>
                </c:pt>
                <c:pt idx="1584">
                  <c:v>1.8744248015999999E-9</c:v>
                </c:pt>
                <c:pt idx="1585">
                  <c:v>1.4347534933333332E-9</c:v>
                </c:pt>
                <c:pt idx="1586">
                  <c:v>1.1900421239999999E-9</c:v>
                </c:pt>
                <c:pt idx="1587">
                  <c:v>1.0438117051199999E-9</c:v>
                </c:pt>
                <c:pt idx="1588">
                  <c:v>1.1583391932000002E-9</c:v>
                </c:pt>
                <c:pt idx="1589">
                  <c:v>1.6236117807600003E-9</c:v>
                </c:pt>
                <c:pt idx="1590">
                  <c:v>1.75291895712E-9</c:v>
                </c:pt>
                <c:pt idx="1591">
                  <c:v>1.383857748E-9</c:v>
                </c:pt>
                <c:pt idx="1592">
                  <c:v>1.2474461376E-9</c:v>
                </c:pt>
                <c:pt idx="1593">
                  <c:v>1.5544867197599999E-9</c:v>
                </c:pt>
                <c:pt idx="1594">
                  <c:v>1.6280134830399998E-9</c:v>
                </c:pt>
                <c:pt idx="1595">
                  <c:v>1.6772302782000004E-9</c:v>
                </c:pt>
                <c:pt idx="1596">
                  <c:v>2.0473419834666666E-9</c:v>
                </c:pt>
                <c:pt idx="1597">
                  <c:v>1.2513750747666666E-9</c:v>
                </c:pt>
                <c:pt idx="1598">
                  <c:v>7.3867481999999996E-10</c:v>
                </c:pt>
                <c:pt idx="1599">
                  <c:v>1.3596974145066667E-9</c:v>
                </c:pt>
                <c:pt idx="1600">
                  <c:v>1.5867801949999999E-9</c:v>
                </c:pt>
                <c:pt idx="1601">
                  <c:v>1.2477546499999998E-9</c:v>
                </c:pt>
                <c:pt idx="1602">
                  <c:v>1.4121507246000004E-9</c:v>
                </c:pt>
                <c:pt idx="1603">
                  <c:v>1.7095718392000002E-9</c:v>
                </c:pt>
                <c:pt idx="1604">
                  <c:v>2.1384304633066665E-9</c:v>
                </c:pt>
                <c:pt idx="1605">
                  <c:v>2.5863387480000001E-9</c:v>
                </c:pt>
                <c:pt idx="1606">
                  <c:v>2.1183599360000001E-9</c:v>
                </c:pt>
                <c:pt idx="1607">
                  <c:v>1.7577327667200002E-9</c:v>
                </c:pt>
                <c:pt idx="1608">
                  <c:v>1.8361793911999997E-9</c:v>
                </c:pt>
                <c:pt idx="1609">
                  <c:v>1.1858939367599998E-9</c:v>
                </c:pt>
                <c:pt idx="1610">
                  <c:v>1.1331601493333331E-9</c:v>
                </c:pt>
                <c:pt idx="1611">
                  <c:v>1.5449672919999999E-9</c:v>
                </c:pt>
                <c:pt idx="1612">
                  <c:v>1.41134045731E-9</c:v>
                </c:pt>
                <c:pt idx="1613">
                  <c:v>1.7942975951999997E-9</c:v>
                </c:pt>
                <c:pt idx="1614">
                  <c:v>2.2347313514099999E-9</c:v>
                </c:pt>
                <c:pt idx="1615">
                  <c:v>1.7990059499999999E-9</c:v>
                </c:pt>
                <c:pt idx="1616">
                  <c:v>9.8116685333333341E-10</c:v>
                </c:pt>
                <c:pt idx="1617">
                  <c:v>5.2976157299999993E-10</c:v>
                </c:pt>
                <c:pt idx="1618">
                  <c:v>1.1692280000000001E-9</c:v>
                </c:pt>
                <c:pt idx="1619">
                  <c:v>1.5586417E-9</c:v>
                </c:pt>
                <c:pt idx="1620">
                  <c:v>1.3844747839999994E-9</c:v>
                </c:pt>
                <c:pt idx="1621">
                  <c:v>1.9889541504000001E-9</c:v>
                </c:pt>
                <c:pt idx="1622">
                  <c:v>1.5098977237499998E-9</c:v>
                </c:pt>
                <c:pt idx="1623">
                  <c:v>1.2050592998399999E-9</c:v>
                </c:pt>
                <c:pt idx="1624">
                  <c:v>1.1458338512666668E-9</c:v>
                </c:pt>
                <c:pt idx="1625">
                  <c:v>9.9173152512000004E-10</c:v>
                </c:pt>
                <c:pt idx="1626">
                  <c:v>1.3207489547999999E-9</c:v>
                </c:pt>
                <c:pt idx="1627">
                  <c:v>1.5339536745866665E-9</c:v>
                </c:pt>
                <c:pt idx="1628">
                  <c:v>1.4095441752E-9</c:v>
                </c:pt>
                <c:pt idx="1629">
                  <c:v>1.3057534102199999E-9</c:v>
                </c:pt>
                <c:pt idx="1630">
                  <c:v>1.3875979643333333E-9</c:v>
                </c:pt>
                <c:pt idx="1631">
                  <c:v>1.2256788779999997E-9</c:v>
                </c:pt>
                <c:pt idx="1632">
                  <c:v>1.0188899992266666E-9</c:v>
                </c:pt>
                <c:pt idx="1633">
                  <c:v>1.0605836681999999E-9</c:v>
                </c:pt>
                <c:pt idx="1634">
                  <c:v>1.0150043903999998E-9</c:v>
                </c:pt>
                <c:pt idx="1635">
                  <c:v>1.0243822922666668E-9</c:v>
                </c:pt>
                <c:pt idx="1636">
                  <c:v>1.1556922631099999E-9</c:v>
                </c:pt>
                <c:pt idx="1637">
                  <c:v>1.1909535824199997E-9</c:v>
                </c:pt>
                <c:pt idx="1638">
                  <c:v>1.1644656374999999E-9</c:v>
                </c:pt>
                <c:pt idx="1639">
                  <c:v>9.2253796424999992E-10</c:v>
                </c:pt>
                <c:pt idx="1640">
                  <c:v>8.4859981200000012E-10</c:v>
                </c:pt>
                <c:pt idx="1641">
                  <c:v>7.9195866749999993E-10</c:v>
                </c:pt>
                <c:pt idx="1642">
                  <c:v>8.7059707609333339E-10</c:v>
                </c:pt>
                <c:pt idx="1643">
                  <c:v>7.0503491519999994E-10</c:v>
                </c:pt>
                <c:pt idx="1644">
                  <c:v>3.6143349164999996E-10</c:v>
                </c:pt>
                <c:pt idx="1645">
                  <c:v>2.9319861999999998E-10</c:v>
                </c:pt>
                <c:pt idx="1646">
                  <c:v>5.2450378500000001E-10</c:v>
                </c:pt>
                <c:pt idx="1647">
                  <c:v>6.4638134400000005E-10</c:v>
                </c:pt>
                <c:pt idx="1648">
                  <c:v>2.7010511359999998E-10</c:v>
                </c:pt>
                <c:pt idx="1649">
                  <c:v>2.3417350059999996E-10</c:v>
                </c:pt>
                <c:pt idx="1650">
                  <c:v>5.2126160800000007E-10</c:v>
                </c:pt>
                <c:pt idx="1651">
                  <c:v>4.1119583309999999E-10</c:v>
                </c:pt>
                <c:pt idx="1652">
                  <c:v>1.0265564699999996E-10</c:v>
                </c:pt>
                <c:pt idx="1653">
                  <c:v>-2.2107921610666666E-10</c:v>
                </c:pt>
                <c:pt idx="1654">
                  <c:v>1.2061494171999996E-10</c:v>
                </c:pt>
                <c:pt idx="1655">
                  <c:v>4.7501602720000001E-10</c:v>
                </c:pt>
                <c:pt idx="1656">
                  <c:v>1.9683106006666667E-10</c:v>
                </c:pt>
                <c:pt idx="1657">
                  <c:v>1.4657510399999996E-10</c:v>
                </c:pt>
                <c:pt idx="1658">
                  <c:v>-1.2892065333333332E-11</c:v>
                </c:pt>
                <c:pt idx="1659">
                  <c:v>-8.9268741120000018E-11</c:v>
                </c:pt>
                <c:pt idx="1660">
                  <c:v>5.5901460346666669E-11</c:v>
                </c:pt>
                <c:pt idx="1661">
                  <c:v>1.1906878500000002E-10</c:v>
                </c:pt>
                <c:pt idx="1662">
                  <c:v>2.4414448939999998E-10</c:v>
                </c:pt>
                <c:pt idx="1663">
                  <c:v>1.2911386068000004E-10</c:v>
                </c:pt>
                <c:pt idx="1664">
                  <c:v>9.3391984800000008E-11</c:v>
                </c:pt>
                <c:pt idx="1665">
                  <c:v>3.9732631200000002E-11</c:v>
                </c:pt>
                <c:pt idx="1666">
                  <c:v>6.9532743333333341E-12</c:v>
                </c:pt>
                <c:pt idx="1667">
                  <c:v>6.8399605999999996E-11</c:v>
                </c:pt>
                <c:pt idx="1668">
                  <c:v>1.56482928E-10</c:v>
                </c:pt>
                <c:pt idx="1669">
                  <c:v>4.9849017493333331E-11</c:v>
                </c:pt>
                <c:pt idx="1670">
                  <c:v>0</c:v>
                </c:pt>
                <c:pt idx="1671">
                  <c:v>2.3056240059999995E-10</c:v>
                </c:pt>
                <c:pt idx="1672">
                  <c:v>1.1312680703999999E-10</c:v>
                </c:pt>
                <c:pt idx="1673">
                  <c:v>2.9026341599999998E-12</c:v>
                </c:pt>
                <c:pt idx="1674">
                  <c:v>2.7481833666666667E-11</c:v>
                </c:pt>
                <c:pt idx="1675">
                  <c:v>0</c:v>
                </c:pt>
                <c:pt idx="1676">
                  <c:v>-2.8998715199999992E-11</c:v>
                </c:pt>
                <c:pt idx="1677">
                  <c:v>-8.2661028480000024E-11</c:v>
                </c:pt>
                <c:pt idx="1678">
                  <c:v>-3.0518466733333333E-10</c:v>
                </c:pt>
                <c:pt idx="1679">
                  <c:v>-1.0021060559999998E-10</c:v>
                </c:pt>
                <c:pt idx="1680">
                  <c:v>-3.70577844E-11</c:v>
                </c:pt>
                <c:pt idx="1681">
                  <c:v>-1.2853231103999999E-10</c:v>
                </c:pt>
                <c:pt idx="1682">
                  <c:v>-1.2193827659999999E-10</c:v>
                </c:pt>
                <c:pt idx="1683">
                  <c:v>-4.6532310999999998E-12</c:v>
                </c:pt>
                <c:pt idx="1684">
                  <c:v>-1.1957358299999997E-11</c:v>
                </c:pt>
                <c:pt idx="1685">
                  <c:v>-1.3168671999999998E-10</c:v>
                </c:pt>
                <c:pt idx="1686">
                  <c:v>-7.0852644373333333E-11</c:v>
                </c:pt>
                <c:pt idx="1687">
                  <c:v>3.0941567999999999E-11</c:v>
                </c:pt>
                <c:pt idx="1688">
                  <c:v>8.3135766399999996E-11</c:v>
                </c:pt>
                <c:pt idx="1689">
                  <c:v>1.8444397247999999E-10</c:v>
                </c:pt>
                <c:pt idx="1690">
                  <c:v>4.3321071779999998E-11</c:v>
                </c:pt>
                <c:pt idx="1691">
                  <c:v>-2.2834624000000002E-10</c:v>
                </c:pt>
                <c:pt idx="1692">
                  <c:v>-3.1040287559999996E-11</c:v>
                </c:pt>
                <c:pt idx="1693">
                  <c:v>1.7370837400000002E-11</c:v>
                </c:pt>
                <c:pt idx="1694">
                  <c:v>-4.2430832639999997E-11</c:v>
                </c:pt>
                <c:pt idx="1695">
                  <c:v>1.0923546773333335E-11</c:v>
                </c:pt>
                <c:pt idx="1696">
                  <c:v>9.1948729600000006E-11</c:v>
                </c:pt>
                <c:pt idx="1697">
                  <c:v>-1.3807699950000001E-11</c:v>
                </c:pt>
                <c:pt idx="1698">
                  <c:v>-6.5769463199999984E-11</c:v>
                </c:pt>
                <c:pt idx="1699">
                  <c:v>-4.8488272213333334E-11</c:v>
                </c:pt>
                <c:pt idx="1700">
                  <c:v>-3.9018096000000001E-12</c:v>
                </c:pt>
                <c:pt idx="1701">
                  <c:v>5.6047676666666653E-11</c:v>
                </c:pt>
                <c:pt idx="1702">
                  <c:v>2.4548303841E-10</c:v>
                </c:pt>
                <c:pt idx="1703">
                  <c:v>4.5679937922666656E-10</c:v>
                </c:pt>
                <c:pt idx="1704">
                  <c:v>5.8015651200000004E-10</c:v>
                </c:pt>
                <c:pt idx="1705">
                  <c:v>3.8615959200000001E-10</c:v>
                </c:pt>
                <c:pt idx="1706">
                  <c:v>4.8359297952000004E-10</c:v>
                </c:pt>
                <c:pt idx="1707">
                  <c:v>8.4115476459999972E-10</c:v>
                </c:pt>
                <c:pt idx="1708">
                  <c:v>7.6311019839999997E-10</c:v>
                </c:pt>
                <c:pt idx="1709">
                  <c:v>7.7597820036000005E-10</c:v>
                </c:pt>
                <c:pt idx="1710">
                  <c:v>6.8348649599999982E-10</c:v>
                </c:pt>
                <c:pt idx="1711">
                  <c:v>6.0419643347999998E-10</c:v>
                </c:pt>
                <c:pt idx="1712">
                  <c:v>7.0541305066666651E-10</c:v>
                </c:pt>
                <c:pt idx="1713">
                  <c:v>6.5506665737333346E-10</c:v>
                </c:pt>
                <c:pt idx="1714">
                  <c:v>8.7108391967999985E-10</c:v>
                </c:pt>
                <c:pt idx="1715">
                  <c:v>1.114614592E-9</c:v>
                </c:pt>
                <c:pt idx="1716">
                  <c:v>1.0434731843199998E-9</c:v>
                </c:pt>
                <c:pt idx="1717">
                  <c:v>1.5755659087999999E-9</c:v>
                </c:pt>
                <c:pt idx="1718">
                  <c:v>2.0789076528399996E-9</c:v>
                </c:pt>
                <c:pt idx="1719">
                  <c:v>1.5615355929599998E-9</c:v>
                </c:pt>
                <c:pt idx="1720">
                  <c:v>9.1132980259999982E-10</c:v>
                </c:pt>
                <c:pt idx="1721">
                  <c:v>1.2443476359599998E-9</c:v>
                </c:pt>
                <c:pt idx="1722">
                  <c:v>1.4134890720000003E-9</c:v>
                </c:pt>
                <c:pt idx="1723">
                  <c:v>2.0399887544399992E-9</c:v>
                </c:pt>
                <c:pt idx="1724">
                  <c:v>2.5341358642933332E-9</c:v>
                </c:pt>
                <c:pt idx="1725">
                  <c:v>2.1267595379999999E-9</c:v>
                </c:pt>
                <c:pt idx="1726">
                  <c:v>2.1665504718E-9</c:v>
                </c:pt>
                <c:pt idx="1727">
                  <c:v>2.6318627999999997E-9</c:v>
                </c:pt>
                <c:pt idx="1728">
                  <c:v>3.0299135089866662E-9</c:v>
                </c:pt>
                <c:pt idx="1729">
                  <c:v>3.2915250560000003E-9</c:v>
                </c:pt>
                <c:pt idx="1730">
                  <c:v>3.3335726418500001E-9</c:v>
                </c:pt>
                <c:pt idx="1731">
                  <c:v>2.8603573357333333E-9</c:v>
                </c:pt>
                <c:pt idx="1732">
                  <c:v>2.5658669067333331E-9</c:v>
                </c:pt>
                <c:pt idx="1733">
                  <c:v>2.6737805699999993E-9</c:v>
                </c:pt>
                <c:pt idx="1734">
                  <c:v>3.2036542335466666E-9</c:v>
                </c:pt>
                <c:pt idx="1735">
                  <c:v>3.6366201050399989E-9</c:v>
                </c:pt>
                <c:pt idx="1736">
                  <c:v>3.6607634084000004E-9</c:v>
                </c:pt>
                <c:pt idx="1737">
                  <c:v>4.1529776030399991E-9</c:v>
                </c:pt>
                <c:pt idx="1738">
                  <c:v>3.325666956480001E-9</c:v>
                </c:pt>
                <c:pt idx="1739">
                  <c:v>2.5060433372E-9</c:v>
                </c:pt>
                <c:pt idx="1740">
                  <c:v>2.9695205792000001E-9</c:v>
                </c:pt>
                <c:pt idx="1741">
                  <c:v>3.2503347071999998E-9</c:v>
                </c:pt>
                <c:pt idx="1742">
                  <c:v>4.0279808409600006E-9</c:v>
                </c:pt>
                <c:pt idx="1743">
                  <c:v>4.5381833296799984E-9</c:v>
                </c:pt>
                <c:pt idx="1744">
                  <c:v>3.8288201551600003E-9</c:v>
                </c:pt>
                <c:pt idx="1745">
                  <c:v>4.5852803740799988E-9</c:v>
                </c:pt>
                <c:pt idx="1746">
                  <c:v>4.8216689849599991E-9</c:v>
                </c:pt>
                <c:pt idx="1747">
                  <c:v>3.989636253493333E-9</c:v>
                </c:pt>
                <c:pt idx="1748">
                  <c:v>5.333525600000001E-9</c:v>
                </c:pt>
                <c:pt idx="1749">
                  <c:v>5.0855538623999991E-9</c:v>
                </c:pt>
                <c:pt idx="1750">
                  <c:v>4.0374302320000005E-9</c:v>
                </c:pt>
                <c:pt idx="1751">
                  <c:v>4.2092351136000002E-9</c:v>
                </c:pt>
                <c:pt idx="1752">
                  <c:v>5.1606609390000002E-9</c:v>
                </c:pt>
                <c:pt idx="1753">
                  <c:v>5.5829652644999996E-9</c:v>
                </c:pt>
                <c:pt idx="1754">
                  <c:v>4.6184193401266656E-9</c:v>
                </c:pt>
                <c:pt idx="1755">
                  <c:v>5.1542498304000005E-9</c:v>
                </c:pt>
                <c:pt idx="1756">
                  <c:v>6.8139198691666664E-9</c:v>
                </c:pt>
                <c:pt idx="1757">
                  <c:v>6.2011673849999986E-9</c:v>
                </c:pt>
                <c:pt idx="1758">
                  <c:v>5.063339939839999E-9</c:v>
                </c:pt>
                <c:pt idx="1759">
                  <c:v>4.7671918872299995E-9</c:v>
                </c:pt>
                <c:pt idx="1760">
                  <c:v>4.5156346282666664E-9</c:v>
                </c:pt>
                <c:pt idx="1761">
                  <c:v>5.5496502741599996E-9</c:v>
                </c:pt>
                <c:pt idx="1762">
                  <c:v>6.7591217207800015E-9</c:v>
                </c:pt>
                <c:pt idx="1763">
                  <c:v>6.3010003633499984E-9</c:v>
                </c:pt>
                <c:pt idx="1764">
                  <c:v>6.2337365243999993E-9</c:v>
                </c:pt>
                <c:pt idx="1765">
                  <c:v>6.7886275639466663E-9</c:v>
                </c:pt>
                <c:pt idx="1766">
                  <c:v>6.7457021043999993E-9</c:v>
                </c:pt>
                <c:pt idx="1767">
                  <c:v>6.6231320168533342E-9</c:v>
                </c:pt>
                <c:pt idx="1768">
                  <c:v>6.6316103567999997E-9</c:v>
                </c:pt>
                <c:pt idx="1769">
                  <c:v>6.4266200079599994E-9</c:v>
                </c:pt>
                <c:pt idx="1770">
                  <c:v>6.9380862578999984E-9</c:v>
                </c:pt>
                <c:pt idx="1771">
                  <c:v>7.6447107072000005E-9</c:v>
                </c:pt>
                <c:pt idx="1772">
                  <c:v>7.1080681900799969E-9</c:v>
                </c:pt>
                <c:pt idx="1773">
                  <c:v>6.4718877527999995E-9</c:v>
                </c:pt>
                <c:pt idx="1774">
                  <c:v>7.4402439908333317E-9</c:v>
                </c:pt>
                <c:pt idx="1775">
                  <c:v>7.7037312276000005E-9</c:v>
                </c:pt>
                <c:pt idx="1776">
                  <c:v>7.5627035076266659E-9</c:v>
                </c:pt>
                <c:pt idx="1777">
                  <c:v>7.3924524414000005E-9</c:v>
                </c:pt>
                <c:pt idx="1778">
                  <c:v>7.1080328543599999E-9</c:v>
                </c:pt>
                <c:pt idx="1779">
                  <c:v>7.3694571403333323E-9</c:v>
                </c:pt>
                <c:pt idx="1780">
                  <c:v>7.0531821043200001E-9</c:v>
                </c:pt>
                <c:pt idx="1781">
                  <c:v>6.9246484199999992E-9</c:v>
                </c:pt>
                <c:pt idx="1782">
                  <c:v>6.5970570444799999E-9</c:v>
                </c:pt>
                <c:pt idx="1783">
                  <c:v>7.3256927296000008E-9</c:v>
                </c:pt>
                <c:pt idx="1784">
                  <c:v>7.8740885999999984E-9</c:v>
                </c:pt>
                <c:pt idx="1785">
                  <c:v>7.6691266559999998E-9</c:v>
                </c:pt>
                <c:pt idx="1786">
                  <c:v>7.8254548703999986E-9</c:v>
                </c:pt>
                <c:pt idx="1787">
                  <c:v>8.1527587145999987E-9</c:v>
                </c:pt>
                <c:pt idx="1788">
                  <c:v>8.0379303551999972E-9</c:v>
                </c:pt>
                <c:pt idx="1789">
                  <c:v>7.7357646343999998E-9</c:v>
                </c:pt>
                <c:pt idx="1790">
                  <c:v>8.3569188524999977E-9</c:v>
                </c:pt>
                <c:pt idx="1791">
                  <c:v>9.2807611798533351E-9</c:v>
                </c:pt>
                <c:pt idx="1792">
                  <c:v>9.7369373583066673E-9</c:v>
                </c:pt>
                <c:pt idx="1793">
                  <c:v>1.0050243992249998E-8</c:v>
                </c:pt>
                <c:pt idx="1794">
                  <c:v>1.0433597999999997E-8</c:v>
                </c:pt>
                <c:pt idx="1795">
                  <c:v>1.0042095991999999E-8</c:v>
                </c:pt>
                <c:pt idx="1796">
                  <c:v>1.0242409729320002E-8</c:v>
                </c:pt>
                <c:pt idx="1797">
                  <c:v>1.1018575471200001E-8</c:v>
                </c:pt>
                <c:pt idx="1798">
                  <c:v>1.1021887050399999E-8</c:v>
                </c:pt>
                <c:pt idx="1799">
                  <c:v>1.107344339472E-8</c:v>
                </c:pt>
                <c:pt idx="1800">
                  <c:v>1.2213404423040001E-8</c:v>
                </c:pt>
                <c:pt idx="1801">
                  <c:v>1.297045122912E-8</c:v>
                </c:pt>
                <c:pt idx="1802">
                  <c:v>1.3073326691039997E-8</c:v>
                </c:pt>
                <c:pt idx="1803">
                  <c:v>1.3317978720480001E-8</c:v>
                </c:pt>
                <c:pt idx="1804">
                  <c:v>1.31309213841E-8</c:v>
                </c:pt>
                <c:pt idx="1805">
                  <c:v>1.3456861516799998E-8</c:v>
                </c:pt>
                <c:pt idx="1806">
                  <c:v>1.4660331153599997E-8</c:v>
                </c:pt>
                <c:pt idx="1807">
                  <c:v>1.4096791620449998E-8</c:v>
                </c:pt>
                <c:pt idx="1808">
                  <c:v>1.44162976832E-8</c:v>
                </c:pt>
                <c:pt idx="1809">
                  <c:v>1.4195515420799999E-8</c:v>
                </c:pt>
                <c:pt idx="1810">
                  <c:v>1.3670246167679999E-8</c:v>
                </c:pt>
                <c:pt idx="1811">
                  <c:v>1.49500424925E-8</c:v>
                </c:pt>
                <c:pt idx="1812">
                  <c:v>1.5200260613099994E-8</c:v>
                </c:pt>
                <c:pt idx="1813">
                  <c:v>1.5919084880160001E-8</c:v>
                </c:pt>
                <c:pt idx="1814">
                  <c:v>1.6009174754133332E-8</c:v>
                </c:pt>
                <c:pt idx="1815">
                  <c:v>1.5920729660000003E-8</c:v>
                </c:pt>
                <c:pt idx="1816">
                  <c:v>1.674060363014E-8</c:v>
                </c:pt>
                <c:pt idx="1817">
                  <c:v>1.6739158921333337E-8</c:v>
                </c:pt>
                <c:pt idx="1818">
                  <c:v>1.6878255245160004E-8</c:v>
                </c:pt>
                <c:pt idx="1819">
                  <c:v>1.7348367650159996E-8</c:v>
                </c:pt>
                <c:pt idx="1820">
                  <c:v>1.7412595845333334E-8</c:v>
                </c:pt>
                <c:pt idx="1821">
                  <c:v>1.7391539696639994E-8</c:v>
                </c:pt>
                <c:pt idx="1822">
                  <c:v>1.8023477385329997E-8</c:v>
                </c:pt>
                <c:pt idx="1823">
                  <c:v>1.7896504903680005E-8</c:v>
                </c:pt>
                <c:pt idx="1824">
                  <c:v>1.7353344007999998E-8</c:v>
                </c:pt>
                <c:pt idx="1825">
                  <c:v>1.7909418646499997E-8</c:v>
                </c:pt>
                <c:pt idx="1826">
                  <c:v>1.7715181046779997E-8</c:v>
                </c:pt>
                <c:pt idx="1827">
                  <c:v>1.7294795910773336E-8</c:v>
                </c:pt>
                <c:pt idx="1828">
                  <c:v>1.6418776296999997E-8</c:v>
                </c:pt>
                <c:pt idx="1829">
                  <c:v>1.5181521761279996E-8</c:v>
                </c:pt>
                <c:pt idx="1830">
                  <c:v>1.5942456226620003E-8</c:v>
                </c:pt>
                <c:pt idx="1831">
                  <c:v>1.5825939591E-8</c:v>
                </c:pt>
                <c:pt idx="1832">
                  <c:v>1.5537143968013331E-8</c:v>
                </c:pt>
                <c:pt idx="1833">
                  <c:v>1.5492552546239995E-8</c:v>
                </c:pt>
                <c:pt idx="1834">
                  <c:v>1.5688503705600001E-8</c:v>
                </c:pt>
                <c:pt idx="1835">
                  <c:v>1.5775698763499999E-8</c:v>
                </c:pt>
                <c:pt idx="1836">
                  <c:v>1.5112795103999998E-8</c:v>
                </c:pt>
                <c:pt idx="1837">
                  <c:v>1.5965672320000002E-8</c:v>
                </c:pt>
                <c:pt idx="1838">
                  <c:v>1.7574190979999994E-8</c:v>
                </c:pt>
                <c:pt idx="1839">
                  <c:v>1.7806149267146663E-8</c:v>
                </c:pt>
                <c:pt idx="1840">
                  <c:v>1.7832947655599992E-8</c:v>
                </c:pt>
                <c:pt idx="1841">
                  <c:v>1.7358828328799997E-8</c:v>
                </c:pt>
                <c:pt idx="1842">
                  <c:v>1.60241564196E-8</c:v>
                </c:pt>
                <c:pt idx="1843">
                  <c:v>1.419915829136E-8</c:v>
                </c:pt>
                <c:pt idx="1844">
                  <c:v>1.3038411422399998E-8</c:v>
                </c:pt>
                <c:pt idx="1845">
                  <c:v>1.4205030379979999E-8</c:v>
                </c:pt>
                <c:pt idx="1846">
                  <c:v>1.402803477504E-8</c:v>
                </c:pt>
                <c:pt idx="1847">
                  <c:v>1.390464746264E-8</c:v>
                </c:pt>
                <c:pt idx="1848">
                  <c:v>1.6305402212586667E-8</c:v>
                </c:pt>
                <c:pt idx="1849">
                  <c:v>1.6489971776879999E-8</c:v>
                </c:pt>
                <c:pt idx="1850">
                  <c:v>1.6961548631280002E-8</c:v>
                </c:pt>
                <c:pt idx="1851">
                  <c:v>1.6858798591140003E-8</c:v>
                </c:pt>
                <c:pt idx="1852">
                  <c:v>1.513807578154667E-8</c:v>
                </c:pt>
                <c:pt idx="1853">
                  <c:v>1.4485775066399999E-8</c:v>
                </c:pt>
                <c:pt idx="1854">
                  <c:v>1.5989623494040002E-8</c:v>
                </c:pt>
                <c:pt idx="1855">
                  <c:v>1.6473751825509998E-8</c:v>
                </c:pt>
                <c:pt idx="1856">
                  <c:v>1.459680878684E-8</c:v>
                </c:pt>
                <c:pt idx="1857">
                  <c:v>1.6690356802093333E-8</c:v>
                </c:pt>
                <c:pt idx="1858">
                  <c:v>1.7457571320799996E-8</c:v>
                </c:pt>
                <c:pt idx="1859">
                  <c:v>1.5963032987999998E-8</c:v>
                </c:pt>
                <c:pt idx="1860">
                  <c:v>1.4980687439999999E-8</c:v>
                </c:pt>
                <c:pt idx="1861">
                  <c:v>1.4058053278499999E-8</c:v>
                </c:pt>
                <c:pt idx="1862">
                  <c:v>1.4542968548266664E-8</c:v>
                </c:pt>
                <c:pt idx="1863">
                  <c:v>1.4593471748613332E-8</c:v>
                </c:pt>
                <c:pt idx="1864">
                  <c:v>1.3865786595359998E-8</c:v>
                </c:pt>
                <c:pt idx="1865">
                  <c:v>1.462403550881E-8</c:v>
                </c:pt>
                <c:pt idx="1866">
                  <c:v>1.5522086533333332E-8</c:v>
                </c:pt>
                <c:pt idx="1867">
                  <c:v>1.5416175357916667E-8</c:v>
                </c:pt>
                <c:pt idx="1868">
                  <c:v>1.5775593018640003E-8</c:v>
                </c:pt>
                <c:pt idx="1869">
                  <c:v>1.7433744728399994E-8</c:v>
                </c:pt>
                <c:pt idx="1870">
                  <c:v>1.857619878693333E-8</c:v>
                </c:pt>
                <c:pt idx="1871">
                  <c:v>1.6948567583639998E-8</c:v>
                </c:pt>
                <c:pt idx="1872">
                  <c:v>1.5867320668853332E-8</c:v>
                </c:pt>
                <c:pt idx="1873">
                  <c:v>1.4770240127999997E-8</c:v>
                </c:pt>
                <c:pt idx="1874">
                  <c:v>1.4333952744320001E-8</c:v>
                </c:pt>
                <c:pt idx="1875">
                  <c:v>1.5673768230120003E-8</c:v>
                </c:pt>
                <c:pt idx="1876">
                  <c:v>1.6079257423679998E-8</c:v>
                </c:pt>
                <c:pt idx="1877">
                  <c:v>1.4981978614679999E-8</c:v>
                </c:pt>
                <c:pt idx="1878">
                  <c:v>1.4344070210080002E-8</c:v>
                </c:pt>
                <c:pt idx="1879">
                  <c:v>1.4103964970506669E-8</c:v>
                </c:pt>
                <c:pt idx="1880">
                  <c:v>1.3684312892639999E-8</c:v>
                </c:pt>
                <c:pt idx="1881">
                  <c:v>1.4940981591900001E-8</c:v>
                </c:pt>
                <c:pt idx="1882">
                  <c:v>1.6148012524799999E-8</c:v>
                </c:pt>
                <c:pt idx="1883">
                  <c:v>1.5830025749999998E-8</c:v>
                </c:pt>
                <c:pt idx="1884">
                  <c:v>1.4725332039600001E-8</c:v>
                </c:pt>
                <c:pt idx="1885">
                  <c:v>1.3803776721900001E-8</c:v>
                </c:pt>
                <c:pt idx="1886">
                  <c:v>1.2998858525939999E-8</c:v>
                </c:pt>
                <c:pt idx="1887">
                  <c:v>1.2160215223200001E-8</c:v>
                </c:pt>
                <c:pt idx="1888">
                  <c:v>1.2297197552640002E-8</c:v>
                </c:pt>
                <c:pt idx="1889">
                  <c:v>1.2442954367999998E-8</c:v>
                </c:pt>
                <c:pt idx="1890">
                  <c:v>1.1059840700999998E-8</c:v>
                </c:pt>
                <c:pt idx="1891">
                  <c:v>1.192963335564E-8</c:v>
                </c:pt>
                <c:pt idx="1892">
                  <c:v>1.3694318996399997E-8</c:v>
                </c:pt>
                <c:pt idx="1893">
                  <c:v>1.213271589056E-8</c:v>
                </c:pt>
                <c:pt idx="1894">
                  <c:v>1.1616294440520002E-8</c:v>
                </c:pt>
                <c:pt idx="1895">
                  <c:v>1.2995824903599999E-8</c:v>
                </c:pt>
                <c:pt idx="1896">
                  <c:v>1.2882237542999999E-8</c:v>
                </c:pt>
                <c:pt idx="1897">
                  <c:v>1.2375071200213334E-8</c:v>
                </c:pt>
                <c:pt idx="1898">
                  <c:v>1.2548126431999998E-8</c:v>
                </c:pt>
                <c:pt idx="1899">
                  <c:v>1.2241947050666666E-8</c:v>
                </c:pt>
                <c:pt idx="1900">
                  <c:v>1.1413821408000003E-8</c:v>
                </c:pt>
                <c:pt idx="1901">
                  <c:v>1.1111286901759999E-8</c:v>
                </c:pt>
                <c:pt idx="1902">
                  <c:v>1.155445896E-8</c:v>
                </c:pt>
                <c:pt idx="1903">
                  <c:v>1.096113804216E-8</c:v>
                </c:pt>
                <c:pt idx="1904">
                  <c:v>9.7176506943999997E-9</c:v>
                </c:pt>
                <c:pt idx="1905">
                  <c:v>9.6066468131666684E-9</c:v>
                </c:pt>
                <c:pt idx="1906">
                  <c:v>9.6748750555733309E-9</c:v>
                </c:pt>
                <c:pt idx="1907">
                  <c:v>9.7632685115899988E-9</c:v>
                </c:pt>
                <c:pt idx="1908">
                  <c:v>1.002287060086E-8</c:v>
                </c:pt>
                <c:pt idx="1909">
                  <c:v>1.0704127823999999E-8</c:v>
                </c:pt>
                <c:pt idx="1910">
                  <c:v>1.0581958154240001E-8</c:v>
                </c:pt>
                <c:pt idx="1911">
                  <c:v>1.0300954956E-8</c:v>
                </c:pt>
                <c:pt idx="1912">
                  <c:v>1.0018204710800002E-8</c:v>
                </c:pt>
                <c:pt idx="1913">
                  <c:v>9.4621131503999992E-9</c:v>
                </c:pt>
                <c:pt idx="1914">
                  <c:v>8.8295103723599978E-9</c:v>
                </c:pt>
                <c:pt idx="1915">
                  <c:v>8.4972169245600011E-9</c:v>
                </c:pt>
                <c:pt idx="1916">
                  <c:v>8.9508450789333332E-9</c:v>
                </c:pt>
                <c:pt idx="1917">
                  <c:v>9.0660499742400002E-9</c:v>
                </c:pt>
                <c:pt idx="1918">
                  <c:v>9.2661847884800006E-9</c:v>
                </c:pt>
                <c:pt idx="1919">
                  <c:v>9.4531881685333323E-9</c:v>
                </c:pt>
                <c:pt idx="1920">
                  <c:v>8.8611265142399983E-9</c:v>
                </c:pt>
                <c:pt idx="1921">
                  <c:v>8.2609595855999972E-9</c:v>
                </c:pt>
                <c:pt idx="1922">
                  <c:v>8.1828873570399994E-9</c:v>
                </c:pt>
                <c:pt idx="1923">
                  <c:v>8.6903692948799992E-9</c:v>
                </c:pt>
                <c:pt idx="1924">
                  <c:v>8.5316814197999999E-9</c:v>
                </c:pt>
                <c:pt idx="1925">
                  <c:v>7.2332313727999997E-9</c:v>
                </c:pt>
                <c:pt idx="1926">
                  <c:v>7.6780793548800006E-9</c:v>
                </c:pt>
                <c:pt idx="1927">
                  <c:v>7.8172748081999999E-9</c:v>
                </c:pt>
                <c:pt idx="1928">
                  <c:v>7.6611078675200001E-9</c:v>
                </c:pt>
                <c:pt idx="1929">
                  <c:v>7.8738412542999989E-9</c:v>
                </c:pt>
                <c:pt idx="1930">
                  <c:v>7.5103297356666664E-9</c:v>
                </c:pt>
                <c:pt idx="1931">
                  <c:v>6.4723585175333331E-9</c:v>
                </c:pt>
                <c:pt idx="1932">
                  <c:v>6.181476765090001E-9</c:v>
                </c:pt>
                <c:pt idx="1933">
                  <c:v>7.3381166846400014E-9</c:v>
                </c:pt>
                <c:pt idx="1934">
                  <c:v>7.2135973196399999E-9</c:v>
                </c:pt>
                <c:pt idx="1935">
                  <c:v>6.8899413445800011E-9</c:v>
                </c:pt>
                <c:pt idx="1936">
                  <c:v>6.1657594908000003E-9</c:v>
                </c:pt>
                <c:pt idx="1937">
                  <c:v>5.5124888174999996E-9</c:v>
                </c:pt>
                <c:pt idx="1938">
                  <c:v>5.7834806837500011E-9</c:v>
                </c:pt>
                <c:pt idx="1939">
                  <c:v>6.1318874792000013E-9</c:v>
                </c:pt>
                <c:pt idx="1940">
                  <c:v>6.0237720422099993E-9</c:v>
                </c:pt>
                <c:pt idx="1941">
                  <c:v>6.2391413612400007E-9</c:v>
                </c:pt>
                <c:pt idx="1942">
                  <c:v>6.3013719999999991E-9</c:v>
                </c:pt>
                <c:pt idx="1943">
                  <c:v>4.8931365469200005E-9</c:v>
                </c:pt>
                <c:pt idx="1944">
                  <c:v>4.0192068354166669E-9</c:v>
                </c:pt>
                <c:pt idx="1945">
                  <c:v>3.7153740426399998E-9</c:v>
                </c:pt>
                <c:pt idx="1946">
                  <c:v>4.117362191999999E-9</c:v>
                </c:pt>
                <c:pt idx="1947">
                  <c:v>3.7290956774399993E-9</c:v>
                </c:pt>
                <c:pt idx="1948">
                  <c:v>3.8822873678000006E-9</c:v>
                </c:pt>
                <c:pt idx="1949">
                  <c:v>5.401202175000001E-9</c:v>
                </c:pt>
                <c:pt idx="1950">
                  <c:v>4.0151861149999986E-9</c:v>
                </c:pt>
                <c:pt idx="1951">
                  <c:v>2.6108970532666666E-9</c:v>
                </c:pt>
                <c:pt idx="1952">
                  <c:v>2.9443735089600002E-9</c:v>
                </c:pt>
                <c:pt idx="1953">
                  <c:v>2.8091162151E-9</c:v>
                </c:pt>
                <c:pt idx="1954">
                  <c:v>3.2922562464000004E-9</c:v>
                </c:pt>
                <c:pt idx="1955">
                  <c:v>3.3523047961333339E-9</c:v>
                </c:pt>
                <c:pt idx="1956">
                  <c:v>3.0180085650000001E-9</c:v>
                </c:pt>
                <c:pt idx="1957">
                  <c:v>3.3330197683199996E-9</c:v>
                </c:pt>
                <c:pt idx="1958">
                  <c:v>2.1987431373599999E-9</c:v>
                </c:pt>
                <c:pt idx="1959">
                  <c:v>1.3545190438266666E-9</c:v>
                </c:pt>
                <c:pt idx="1960">
                  <c:v>1.8897746464999999E-9</c:v>
                </c:pt>
                <c:pt idx="1961">
                  <c:v>1.5680487214199999E-9</c:v>
                </c:pt>
                <c:pt idx="1962">
                  <c:v>1.0544286866666667E-9</c:v>
                </c:pt>
                <c:pt idx="1963">
                  <c:v>1.5939746899999998E-9</c:v>
                </c:pt>
                <c:pt idx="1964">
                  <c:v>1.5274027944000001E-9</c:v>
                </c:pt>
                <c:pt idx="1965">
                  <c:v>9.3778500059999978E-10</c:v>
                </c:pt>
                <c:pt idx="1966">
                  <c:v>1.1903169788333334E-9</c:v>
                </c:pt>
                <c:pt idx="1967">
                  <c:v>1.7686878094599995E-9</c:v>
                </c:pt>
                <c:pt idx="1968">
                  <c:v>1.5220714320000002E-9</c:v>
                </c:pt>
                <c:pt idx="1969">
                  <c:v>9.8745983424000011E-10</c:v>
                </c:pt>
                <c:pt idx="1970">
                  <c:v>1.3930401866133331E-9</c:v>
                </c:pt>
                <c:pt idx="1971">
                  <c:v>1.6412744637300002E-9</c:v>
                </c:pt>
                <c:pt idx="1972">
                  <c:v>1.3154160125866664E-9</c:v>
                </c:pt>
                <c:pt idx="1973">
                  <c:v>1.5601703975E-9</c:v>
                </c:pt>
                <c:pt idx="1974">
                  <c:v>2.3397633057333332E-9</c:v>
                </c:pt>
                <c:pt idx="1975">
                  <c:v>2.757469734E-9</c:v>
                </c:pt>
                <c:pt idx="1976">
                  <c:v>2.3864554627500001E-9</c:v>
                </c:pt>
                <c:pt idx="1977">
                  <c:v>2.3755791721200006E-9</c:v>
                </c:pt>
                <c:pt idx="1978">
                  <c:v>2.4091633360000002E-9</c:v>
                </c:pt>
                <c:pt idx="1979">
                  <c:v>2.2043649012000004E-9</c:v>
                </c:pt>
                <c:pt idx="1980">
                  <c:v>2.7296303579999995E-9</c:v>
                </c:pt>
                <c:pt idx="1981">
                  <c:v>3.5956324079733332E-9</c:v>
                </c:pt>
                <c:pt idx="1982">
                  <c:v>4.0596160175999993E-9</c:v>
                </c:pt>
                <c:pt idx="1983">
                  <c:v>3.9844602212800002E-9</c:v>
                </c:pt>
                <c:pt idx="1984">
                  <c:v>3.0722340942000005E-9</c:v>
                </c:pt>
                <c:pt idx="1985">
                  <c:v>2.3696877897E-9</c:v>
                </c:pt>
                <c:pt idx="1986">
                  <c:v>3.8472366086000006E-9</c:v>
                </c:pt>
                <c:pt idx="1987">
                  <c:v>3.8306319608666674E-9</c:v>
                </c:pt>
                <c:pt idx="1988">
                  <c:v>3.1574575332800002E-9</c:v>
                </c:pt>
                <c:pt idx="1989">
                  <c:v>3.0084966580799998E-9</c:v>
                </c:pt>
                <c:pt idx="1990">
                  <c:v>2.80205837535E-9</c:v>
                </c:pt>
                <c:pt idx="1991">
                  <c:v>2.7564358294199994E-9</c:v>
                </c:pt>
                <c:pt idx="1992">
                  <c:v>3.3031385345000004E-9</c:v>
                </c:pt>
                <c:pt idx="1993">
                  <c:v>4.6056897315000001E-9</c:v>
                </c:pt>
                <c:pt idx="1994">
                  <c:v>4.2314218613333344E-9</c:v>
                </c:pt>
                <c:pt idx="1995">
                  <c:v>4.0500904350400008E-9</c:v>
                </c:pt>
                <c:pt idx="1996">
                  <c:v>4.0594291158399988E-9</c:v>
                </c:pt>
                <c:pt idx="1997">
                  <c:v>3.2873561721E-9</c:v>
                </c:pt>
                <c:pt idx="1998">
                  <c:v>3.9961595661399996E-9</c:v>
                </c:pt>
                <c:pt idx="1999">
                  <c:v>5.2296857423999996E-9</c:v>
                </c:pt>
                <c:pt idx="2000">
                  <c:v>4.5419023615866668E-9</c:v>
                </c:pt>
                <c:pt idx="2001">
                  <c:v>4.3583381004799991E-9</c:v>
                </c:pt>
                <c:pt idx="2002">
                  <c:v>5.0441409414666665E-9</c:v>
                </c:pt>
                <c:pt idx="2003">
                  <c:v>5.6011592825999997E-9</c:v>
                </c:pt>
                <c:pt idx="2004">
                  <c:v>5.5238763599999988E-9</c:v>
                </c:pt>
                <c:pt idx="2005">
                  <c:v>4.0915423046400002E-9</c:v>
                </c:pt>
                <c:pt idx="2006">
                  <c:v>3.7784896095999998E-9</c:v>
                </c:pt>
                <c:pt idx="2007">
                  <c:v>4.5770357032533336E-9</c:v>
                </c:pt>
                <c:pt idx="2008">
                  <c:v>5.3547695249999987E-9</c:v>
                </c:pt>
                <c:pt idx="2009">
                  <c:v>5.094737090559999E-9</c:v>
                </c:pt>
                <c:pt idx="2010">
                  <c:v>4.7112551977500003E-9</c:v>
                </c:pt>
                <c:pt idx="2011">
                  <c:v>4.6431127142400004E-9</c:v>
                </c:pt>
                <c:pt idx="2012">
                  <c:v>4.3383534039999996E-9</c:v>
                </c:pt>
                <c:pt idx="2013">
                  <c:v>4.1150183428899997E-9</c:v>
                </c:pt>
                <c:pt idx="2014">
                  <c:v>4.6233013000000004E-9</c:v>
                </c:pt>
                <c:pt idx="2015">
                  <c:v>6.6727536213333326E-9</c:v>
                </c:pt>
                <c:pt idx="2016">
                  <c:v>7.7308864449599977E-9</c:v>
                </c:pt>
                <c:pt idx="2017">
                  <c:v>7.3690499403000003E-9</c:v>
                </c:pt>
                <c:pt idx="2018">
                  <c:v>6.4081176357333311E-9</c:v>
                </c:pt>
                <c:pt idx="2019">
                  <c:v>6.1775695295999998E-9</c:v>
                </c:pt>
                <c:pt idx="2020">
                  <c:v>7.7269958880000005E-9</c:v>
                </c:pt>
                <c:pt idx="2021">
                  <c:v>7.6552677121066658E-9</c:v>
                </c:pt>
                <c:pt idx="2022">
                  <c:v>6.0306768086400007E-9</c:v>
                </c:pt>
                <c:pt idx="2023">
                  <c:v>5.9149362383999995E-9</c:v>
                </c:pt>
                <c:pt idx="2024">
                  <c:v>7.5701331704000006E-9</c:v>
                </c:pt>
                <c:pt idx="2025">
                  <c:v>7.0602736553999992E-9</c:v>
                </c:pt>
                <c:pt idx="2026">
                  <c:v>5.3854789071999996E-9</c:v>
                </c:pt>
                <c:pt idx="2027">
                  <c:v>4.5699893017099995E-9</c:v>
                </c:pt>
                <c:pt idx="2028">
                  <c:v>4.3009670965500003E-9</c:v>
                </c:pt>
                <c:pt idx="2029">
                  <c:v>5.5916400959999985E-9</c:v>
                </c:pt>
                <c:pt idx="2030">
                  <c:v>8.3162670267600014E-9</c:v>
                </c:pt>
                <c:pt idx="2031">
                  <c:v>9.2088396812999992E-9</c:v>
                </c:pt>
                <c:pt idx="2032">
                  <c:v>8.0137823369999988E-9</c:v>
                </c:pt>
                <c:pt idx="2033">
                  <c:v>6.8310555509999989E-9</c:v>
                </c:pt>
                <c:pt idx="2034">
                  <c:v>5.4797566493600015E-9</c:v>
                </c:pt>
                <c:pt idx="2035">
                  <c:v>7.422321406266665E-9</c:v>
                </c:pt>
                <c:pt idx="2036">
                  <c:v>9.0437160000000019E-9</c:v>
                </c:pt>
                <c:pt idx="2037">
                  <c:v>6.6050286667200005E-9</c:v>
                </c:pt>
                <c:pt idx="2038">
                  <c:v>6.6128302239999993E-9</c:v>
                </c:pt>
                <c:pt idx="2039">
                  <c:v>9.1077914561800004E-9</c:v>
                </c:pt>
                <c:pt idx="2040">
                  <c:v>8.6507646880199981E-9</c:v>
                </c:pt>
                <c:pt idx="2041">
                  <c:v>6.9393198035199996E-9</c:v>
                </c:pt>
                <c:pt idx="2042">
                  <c:v>7.3417705055333322E-9</c:v>
                </c:pt>
                <c:pt idx="2043">
                  <c:v>9.0214199529999997E-9</c:v>
                </c:pt>
                <c:pt idx="2044">
                  <c:v>9.4068835055999982E-9</c:v>
                </c:pt>
                <c:pt idx="2045">
                  <c:v>8.7775230815999987E-9</c:v>
                </c:pt>
                <c:pt idx="2046">
                  <c:v>8.0779150233599997E-9</c:v>
                </c:pt>
                <c:pt idx="2047">
                  <c:v>8.0627523339999997E-9</c:v>
                </c:pt>
                <c:pt idx="2048">
                  <c:v>8.4450181394999981E-9</c:v>
                </c:pt>
                <c:pt idx="2049">
                  <c:v>8.3422965510000007E-9</c:v>
                </c:pt>
                <c:pt idx="2050">
                  <c:v>6.9466523672E-9</c:v>
                </c:pt>
                <c:pt idx="2051">
                  <c:v>5.0951620797000008E-9</c:v>
                </c:pt>
                <c:pt idx="2052">
                  <c:v>7.2217703808000003E-9</c:v>
                </c:pt>
                <c:pt idx="2053">
                  <c:v>7.798690968746668E-9</c:v>
                </c:pt>
                <c:pt idx="2054">
                  <c:v>6.3564962227199988E-9</c:v>
                </c:pt>
                <c:pt idx="2055">
                  <c:v>7.3399985280000003E-9</c:v>
                </c:pt>
                <c:pt idx="2056">
                  <c:v>8.5146131839999989E-9</c:v>
                </c:pt>
                <c:pt idx="2057">
                  <c:v>8.9807338582499998E-9</c:v>
                </c:pt>
                <c:pt idx="2058">
                  <c:v>7.2936333086399987E-9</c:v>
                </c:pt>
                <c:pt idx="2059">
                  <c:v>7.7871227785999987E-9</c:v>
                </c:pt>
                <c:pt idx="2060">
                  <c:v>1.1668694932746668E-8</c:v>
                </c:pt>
                <c:pt idx="2061">
                  <c:v>1.129250426088E-8</c:v>
                </c:pt>
                <c:pt idx="2062">
                  <c:v>8.7954746879999993E-9</c:v>
                </c:pt>
                <c:pt idx="2063">
                  <c:v>8.1163664321999979E-9</c:v>
                </c:pt>
                <c:pt idx="2064">
                  <c:v>1.0432357542399996E-8</c:v>
                </c:pt>
                <c:pt idx="2065">
                  <c:v>1.0946338930799999E-8</c:v>
                </c:pt>
                <c:pt idx="2066">
                  <c:v>1.1968101036666666E-8</c:v>
                </c:pt>
                <c:pt idx="2067">
                  <c:v>9.493870251066664E-9</c:v>
                </c:pt>
                <c:pt idx="2068">
                  <c:v>8.8959035955999994E-9</c:v>
                </c:pt>
                <c:pt idx="2069">
                  <c:v>1.07936195752E-8</c:v>
                </c:pt>
                <c:pt idx="2070">
                  <c:v>1.00317341696E-8</c:v>
                </c:pt>
                <c:pt idx="2071">
                  <c:v>1.1215451188620001E-8</c:v>
                </c:pt>
                <c:pt idx="2072">
                  <c:v>1.1715608072E-8</c:v>
                </c:pt>
                <c:pt idx="2073">
                  <c:v>1.0554176361599999E-8</c:v>
                </c:pt>
                <c:pt idx="2074">
                  <c:v>1.08422057216E-8</c:v>
                </c:pt>
                <c:pt idx="2075">
                  <c:v>1.1513583804689998E-8</c:v>
                </c:pt>
                <c:pt idx="2076">
                  <c:v>1.2570855726719999E-8</c:v>
                </c:pt>
                <c:pt idx="2077">
                  <c:v>1.4503732135753334E-8</c:v>
                </c:pt>
                <c:pt idx="2078">
                  <c:v>1.6851846313986668E-8</c:v>
                </c:pt>
                <c:pt idx="2079">
                  <c:v>2.0882257662630001E-8</c:v>
                </c:pt>
                <c:pt idx="2080">
                  <c:v>2.112607638927E-8</c:v>
                </c:pt>
                <c:pt idx="2081">
                  <c:v>1.9819431967080001E-8</c:v>
                </c:pt>
                <c:pt idx="2082">
                  <c:v>2.3084334336000001E-8</c:v>
                </c:pt>
                <c:pt idx="2083">
                  <c:v>2.4773726577599998E-8</c:v>
                </c:pt>
                <c:pt idx="2084">
                  <c:v>2.3844936585599999E-8</c:v>
                </c:pt>
                <c:pt idx="2085">
                  <c:v>2.1463585227539999E-8</c:v>
                </c:pt>
                <c:pt idx="2086">
                  <c:v>1.8898271249293336E-8</c:v>
                </c:pt>
                <c:pt idx="2087">
                  <c:v>2.2493783406600001E-8</c:v>
                </c:pt>
                <c:pt idx="2088">
                  <c:v>2.0415092398080005E-8</c:v>
                </c:pt>
                <c:pt idx="2089">
                  <c:v>1.1181408961666668E-8</c:v>
                </c:pt>
                <c:pt idx="2090">
                  <c:v>1.2845259571199998E-8</c:v>
                </c:pt>
                <c:pt idx="2091">
                  <c:v>1.9325907131999997E-8</c:v>
                </c:pt>
                <c:pt idx="2092">
                  <c:v>1.9796419423466666E-8</c:v>
                </c:pt>
                <c:pt idx="2093">
                  <c:v>2.2350068512199996E-8</c:v>
                </c:pt>
                <c:pt idx="2094">
                  <c:v>1.9361062499999999E-8</c:v>
                </c:pt>
                <c:pt idx="2095">
                  <c:v>2.0829060572356673E-8</c:v>
                </c:pt>
                <c:pt idx="2096">
                  <c:v>2.4697184321333339E-8</c:v>
                </c:pt>
                <c:pt idx="2097">
                  <c:v>1.848549895416001E-8</c:v>
                </c:pt>
                <c:pt idx="2098">
                  <c:v>2.321341611945E-8</c:v>
                </c:pt>
                <c:pt idx="2099">
                  <c:v>2.3206653550079997E-8</c:v>
                </c:pt>
                <c:pt idx="2100">
                  <c:v>1.4585561334719999E-8</c:v>
                </c:pt>
                <c:pt idx="2101">
                  <c:v>1.276015994496E-8</c:v>
                </c:pt>
                <c:pt idx="2102">
                  <c:v>1.5458832106609994E-8</c:v>
                </c:pt>
                <c:pt idx="2103">
                  <c:v>2.3063906667899995E-8</c:v>
                </c:pt>
                <c:pt idx="2104">
                  <c:v>2.6188493189119998E-8</c:v>
                </c:pt>
                <c:pt idx="2105">
                  <c:v>2.452188181028E-8</c:v>
                </c:pt>
                <c:pt idx="2106">
                  <c:v>2.7064949785333328E-8</c:v>
                </c:pt>
                <c:pt idx="2107">
                  <c:v>2.6615891061759998E-8</c:v>
                </c:pt>
                <c:pt idx="2108">
                  <c:v>1.6758040447199994E-8</c:v>
                </c:pt>
                <c:pt idx="2109">
                  <c:v>2.0913135141899995E-8</c:v>
                </c:pt>
                <c:pt idx="2110">
                  <c:v>3.2626548357173332E-8</c:v>
                </c:pt>
                <c:pt idx="2111">
                  <c:v>2.985426589104E-8</c:v>
                </c:pt>
                <c:pt idx="2112">
                  <c:v>3.1965199604799996E-8</c:v>
                </c:pt>
                <c:pt idx="2113">
                  <c:v>2.7290580891220004E-8</c:v>
                </c:pt>
                <c:pt idx="2114">
                  <c:v>3.0224804251500002E-8</c:v>
                </c:pt>
                <c:pt idx="2115">
                  <c:v>4.2181517613460001E-8</c:v>
                </c:pt>
                <c:pt idx="2116">
                  <c:v>3.509284947439999E-8</c:v>
                </c:pt>
                <c:pt idx="2117">
                  <c:v>2.5824268108799999E-8</c:v>
                </c:pt>
                <c:pt idx="2118">
                  <c:v>2.5634075876999997E-8</c:v>
                </c:pt>
                <c:pt idx="2119">
                  <c:v>3.5009591802466665E-8</c:v>
                </c:pt>
                <c:pt idx="2120">
                  <c:v>3.3822229257000001E-8</c:v>
                </c:pt>
                <c:pt idx="2121">
                  <c:v>2.5104075946799997E-8</c:v>
                </c:pt>
                <c:pt idx="2122">
                  <c:v>2.8770375155946663E-8</c:v>
                </c:pt>
                <c:pt idx="2123">
                  <c:v>2.9505051056266663E-8</c:v>
                </c:pt>
                <c:pt idx="2124">
                  <c:v>2.01814930416E-8</c:v>
                </c:pt>
                <c:pt idx="2125">
                  <c:v>1.7000055559619998E-8</c:v>
                </c:pt>
                <c:pt idx="2126">
                  <c:v>2.067881925504E-8</c:v>
                </c:pt>
                <c:pt idx="2127">
                  <c:v>3.0346030798719997E-8</c:v>
                </c:pt>
                <c:pt idx="2128">
                  <c:v>2.9332141254899997E-8</c:v>
                </c:pt>
                <c:pt idx="2129">
                  <c:v>2.2618839855360003E-8</c:v>
                </c:pt>
                <c:pt idx="2130">
                  <c:v>2.7524514377880003E-8</c:v>
                </c:pt>
                <c:pt idx="2131">
                  <c:v>2.6338117990079995E-8</c:v>
                </c:pt>
                <c:pt idx="2132">
                  <c:v>3.1753770296453326E-8</c:v>
                </c:pt>
                <c:pt idx="2133">
                  <c:v>3.6634849279200004E-8</c:v>
                </c:pt>
                <c:pt idx="2134">
                  <c:v>2.63791141128E-8</c:v>
                </c:pt>
                <c:pt idx="2135">
                  <c:v>3.1668297402719996E-8</c:v>
                </c:pt>
                <c:pt idx="2136">
                  <c:v>3.8072169400320003E-8</c:v>
                </c:pt>
                <c:pt idx="2137">
                  <c:v>3.2882750135999998E-8</c:v>
                </c:pt>
                <c:pt idx="2138">
                  <c:v>2.7741982718333334E-8</c:v>
                </c:pt>
                <c:pt idx="2139">
                  <c:v>2.0411855850959998E-8</c:v>
                </c:pt>
                <c:pt idx="2140">
                  <c:v>2.2232524732159998E-8</c:v>
                </c:pt>
                <c:pt idx="2141">
                  <c:v>2.9115542630549997E-8</c:v>
                </c:pt>
                <c:pt idx="2142">
                  <c:v>2.3357635811369997E-8</c:v>
                </c:pt>
                <c:pt idx="2143">
                  <c:v>1.6142807780366669E-8</c:v>
                </c:pt>
                <c:pt idx="2144">
                  <c:v>2.0302221965399995E-8</c:v>
                </c:pt>
                <c:pt idx="2145">
                  <c:v>2.4031030015999997E-8</c:v>
                </c:pt>
                <c:pt idx="2146">
                  <c:v>2.2164930724880001E-8</c:v>
                </c:pt>
                <c:pt idx="2147">
                  <c:v>1.8419772851999994E-8</c:v>
                </c:pt>
                <c:pt idx="2148">
                  <c:v>1.8856114880533335E-8</c:v>
                </c:pt>
                <c:pt idx="2149">
                  <c:v>2.0891755615499996E-8</c:v>
                </c:pt>
                <c:pt idx="2150">
                  <c:v>2.167599775016E-8</c:v>
                </c:pt>
                <c:pt idx="2151">
                  <c:v>2.4594636178933337E-8</c:v>
                </c:pt>
                <c:pt idx="2152">
                  <c:v>2.4825660017399997E-8</c:v>
                </c:pt>
                <c:pt idx="2153">
                  <c:v>2.3681321091416665E-8</c:v>
                </c:pt>
                <c:pt idx="2154">
                  <c:v>2.0991391163306663E-8</c:v>
                </c:pt>
                <c:pt idx="2155">
                  <c:v>1.9255634760719998E-8</c:v>
                </c:pt>
                <c:pt idx="2156">
                  <c:v>1.7817502123399996E-8</c:v>
                </c:pt>
                <c:pt idx="2157">
                  <c:v>1.7268679646400003E-8</c:v>
                </c:pt>
                <c:pt idx="2158">
                  <c:v>1.7319920766666666E-8</c:v>
                </c:pt>
                <c:pt idx="2159">
                  <c:v>1.7735664122500002E-8</c:v>
                </c:pt>
                <c:pt idx="2160">
                  <c:v>1.4094317623199997E-8</c:v>
                </c:pt>
                <c:pt idx="2161">
                  <c:v>1.1629762034053331E-8</c:v>
                </c:pt>
                <c:pt idx="2162">
                  <c:v>1.5791332656960003E-8</c:v>
                </c:pt>
                <c:pt idx="2163">
                  <c:v>1.5729041480009999E-8</c:v>
                </c:pt>
                <c:pt idx="2164">
                  <c:v>1.5317168960426665E-8</c:v>
                </c:pt>
                <c:pt idx="2165">
                  <c:v>1.5775988958333333E-8</c:v>
                </c:pt>
                <c:pt idx="2166">
                  <c:v>1.3655979828639999E-8</c:v>
                </c:pt>
                <c:pt idx="2167">
                  <c:v>1.4964046223500002E-8</c:v>
                </c:pt>
                <c:pt idx="2168">
                  <c:v>1.5975231311200001E-8</c:v>
                </c:pt>
                <c:pt idx="2169">
                  <c:v>1.3609220347799997E-8</c:v>
                </c:pt>
                <c:pt idx="2170">
                  <c:v>1.2489687448433333E-8</c:v>
                </c:pt>
                <c:pt idx="2171">
                  <c:v>1.1175914893220001E-8</c:v>
                </c:pt>
                <c:pt idx="2172">
                  <c:v>1.0544000699306666E-8</c:v>
                </c:pt>
                <c:pt idx="2173">
                  <c:v>8.5465518410799992E-9</c:v>
                </c:pt>
                <c:pt idx="2174">
                  <c:v>5.6270982768000004E-9</c:v>
                </c:pt>
                <c:pt idx="2175">
                  <c:v>5.9596786534999983E-9</c:v>
                </c:pt>
                <c:pt idx="2176">
                  <c:v>7.0111265374799983E-9</c:v>
                </c:pt>
                <c:pt idx="2177">
                  <c:v>7.1425456255999998E-9</c:v>
                </c:pt>
                <c:pt idx="2178">
                  <c:v>6.4031257836000003E-9</c:v>
                </c:pt>
                <c:pt idx="2179">
                  <c:v>5.5611316557333335E-9</c:v>
                </c:pt>
                <c:pt idx="2180">
                  <c:v>5.4934251590399995E-9</c:v>
                </c:pt>
                <c:pt idx="2181">
                  <c:v>4.9978173959999994E-9</c:v>
                </c:pt>
                <c:pt idx="2182">
                  <c:v>4.2834269164799986E-9</c:v>
                </c:pt>
                <c:pt idx="2183">
                  <c:v>4.4956931123999998E-9</c:v>
                </c:pt>
                <c:pt idx="2184">
                  <c:v>4.0162265466666661E-9</c:v>
                </c:pt>
                <c:pt idx="2185">
                  <c:v>2.9155282944000001E-9</c:v>
                </c:pt>
                <c:pt idx="2186">
                  <c:v>3.066571692599999E-9</c:v>
                </c:pt>
                <c:pt idx="2187">
                  <c:v>3.7828749569999999E-9</c:v>
                </c:pt>
                <c:pt idx="2188">
                  <c:v>3.2015983423999999E-9</c:v>
                </c:pt>
                <c:pt idx="2189">
                  <c:v>2.6166804299999997E-9</c:v>
                </c:pt>
                <c:pt idx="2190">
                  <c:v>3.6925811471999999E-9</c:v>
                </c:pt>
                <c:pt idx="2191">
                  <c:v>3.6964572891466672E-9</c:v>
                </c:pt>
                <c:pt idx="2192">
                  <c:v>2.3826735878399999E-9</c:v>
                </c:pt>
                <c:pt idx="2193">
                  <c:v>1.9740186647999992E-9</c:v>
                </c:pt>
                <c:pt idx="2194">
                  <c:v>1.8387067953599996E-9</c:v>
                </c:pt>
                <c:pt idx="2195">
                  <c:v>1.9523483819999999E-9</c:v>
                </c:pt>
                <c:pt idx="2196">
                  <c:v>2.0272192740799999E-9</c:v>
                </c:pt>
                <c:pt idx="2197">
                  <c:v>1.9148322816000001E-9</c:v>
                </c:pt>
                <c:pt idx="2198">
                  <c:v>2.1585797940000001E-9</c:v>
                </c:pt>
                <c:pt idx="2199">
                  <c:v>1.8387236471999998E-9</c:v>
                </c:pt>
                <c:pt idx="2200">
                  <c:v>1.4343657120000001E-9</c:v>
                </c:pt>
                <c:pt idx="2201">
                  <c:v>1.1875728597333331E-9</c:v>
                </c:pt>
                <c:pt idx="2202">
                  <c:v>1.2877377302533335E-9</c:v>
                </c:pt>
                <c:pt idx="2203">
                  <c:v>1.2768644185500003E-9</c:v>
                </c:pt>
                <c:pt idx="2204">
                  <c:v>6.3931658046666665E-10</c:v>
                </c:pt>
                <c:pt idx="2205">
                  <c:v>4.4079739447333332E-10</c:v>
                </c:pt>
                <c:pt idx="2206">
                  <c:v>6.4373054499999996E-10</c:v>
                </c:pt>
                <c:pt idx="2207">
                  <c:v>6.8718711599999979E-10</c:v>
                </c:pt>
                <c:pt idx="2208">
                  <c:v>7.559510977200001E-10</c:v>
                </c:pt>
                <c:pt idx="2209">
                  <c:v>7.4130336587999983E-10</c:v>
                </c:pt>
                <c:pt idx="2210">
                  <c:v>5.0551193160000001E-10</c:v>
                </c:pt>
                <c:pt idx="2211">
                  <c:v>3.0081730140000005E-10</c:v>
                </c:pt>
                <c:pt idx="2212">
                  <c:v>2.6141319838666664E-10</c:v>
                </c:pt>
                <c:pt idx="2213">
                  <c:v>2.4743425102999998E-10</c:v>
                </c:pt>
                <c:pt idx="2214">
                  <c:v>1.8025324800000004E-10</c:v>
                </c:pt>
                <c:pt idx="2215">
                  <c:v>1.2602470100000001E-10</c:v>
                </c:pt>
                <c:pt idx="2216">
                  <c:v>1.5774617627999998E-10</c:v>
                </c:pt>
                <c:pt idx="2217">
                  <c:v>2.1094897236E-10</c:v>
                </c:pt>
                <c:pt idx="2218">
                  <c:v>1.4752363425E-10</c:v>
                </c:pt>
                <c:pt idx="2219">
                  <c:v>8.4169281599999991E-11</c:v>
                </c:pt>
                <c:pt idx="2220">
                  <c:v>5.0954904000000003E-11</c:v>
                </c:pt>
                <c:pt idx="2221">
                  <c:v>9.0771717959999998E-11</c:v>
                </c:pt>
                <c:pt idx="2222">
                  <c:v>1.6160342799999997E-11</c:v>
                </c:pt>
                <c:pt idx="2223">
                  <c:v>-3.0852339840000001E-11</c:v>
                </c:pt>
                <c:pt idx="2224">
                  <c:v>6.1033102386666665E-11</c:v>
                </c:pt>
                <c:pt idx="2225">
                  <c:v>1.0453370004000003E-10</c:v>
                </c:pt>
                <c:pt idx="2226">
                  <c:v>6.3286760159999994E-11</c:v>
                </c:pt>
                <c:pt idx="2227">
                  <c:v>4.2687477653333324E-11</c:v>
                </c:pt>
                <c:pt idx="2228">
                  <c:v>3.4233205456666657E-11</c:v>
                </c:pt>
                <c:pt idx="2229">
                  <c:v>3.7187100999999997E-11</c:v>
                </c:pt>
                <c:pt idx="2230">
                  <c:v>2.5506513633333332E-11</c:v>
                </c:pt>
                <c:pt idx="2231">
                  <c:v>2.0611453999999996E-11</c:v>
                </c:pt>
                <c:pt idx="2232">
                  <c:v>6.7408075E-12</c:v>
                </c:pt>
                <c:pt idx="2233">
                  <c:v>-1.8643699260000004E-11</c:v>
                </c:pt>
                <c:pt idx="2234">
                  <c:v>-4.0185463500000001E-11</c:v>
                </c:pt>
                <c:pt idx="2235">
                  <c:v>-2.7684215999999996E-11</c:v>
                </c:pt>
                <c:pt idx="2236">
                  <c:v>-1.6327440799999999E-11</c:v>
                </c:pt>
                <c:pt idx="2237">
                  <c:v>-1.05856384E-11</c:v>
                </c:pt>
                <c:pt idx="2238">
                  <c:v>-8.8275057499999966E-12</c:v>
                </c:pt>
                <c:pt idx="2239">
                  <c:v>-1.596532896E-11</c:v>
                </c:pt>
                <c:pt idx="2240">
                  <c:v>4.514752500000001E-12</c:v>
                </c:pt>
                <c:pt idx="2241">
                  <c:v>1.6360198399999997E-11</c:v>
                </c:pt>
                <c:pt idx="2242">
                  <c:v>2.6820953600000007E-12</c:v>
                </c:pt>
                <c:pt idx="2243">
                  <c:v>-5.7511941600000003E-12</c:v>
                </c:pt>
                <c:pt idx="2244">
                  <c:v>-8.2887558133333327E-12</c:v>
                </c:pt>
                <c:pt idx="2245">
                  <c:v>-4.2325171200000003E-12</c:v>
                </c:pt>
                <c:pt idx="2246">
                  <c:v>-6.1197120000000005E-13</c:v>
                </c:pt>
                <c:pt idx="2247">
                  <c:v>-2.5975019999999994E-13</c:v>
                </c:pt>
                <c:pt idx="2248">
                  <c:v>1.0558094799999997E-11</c:v>
                </c:pt>
                <c:pt idx="2249">
                  <c:v>1.2854975466666664E-11</c:v>
                </c:pt>
                <c:pt idx="2250">
                  <c:v>2.098395E-11</c:v>
                </c:pt>
                <c:pt idx="2251">
                  <c:v>1.5408899999999997E-12</c:v>
                </c:pt>
                <c:pt idx="2252">
                  <c:v>-4.4832256E-13</c:v>
                </c:pt>
                <c:pt idx="2253">
                  <c:v>4.0933620000000002E-12</c:v>
                </c:pt>
                <c:pt idx="2254">
                  <c:v>-1.6089920000000002E-13</c:v>
                </c:pt>
                <c:pt idx="2255">
                  <c:v>2.8207339999999993E-12</c:v>
                </c:pt>
                <c:pt idx="2256">
                  <c:v>-1.8590477499999993E-12</c:v>
                </c:pt>
                <c:pt idx="2257">
                  <c:v>-9.1827766800000001E-12</c:v>
                </c:pt>
                <c:pt idx="2258">
                  <c:v>-9.615652199999999E-12</c:v>
                </c:pt>
                <c:pt idx="2259">
                  <c:v>-6.5585857133333329E-12</c:v>
                </c:pt>
                <c:pt idx="2260">
                  <c:v>-1.05537363E-11</c:v>
                </c:pt>
                <c:pt idx="2261">
                  <c:v>-2.4294480000000002E-11</c:v>
                </c:pt>
                <c:pt idx="2262">
                  <c:v>-4.0194258719999998E-11</c:v>
                </c:pt>
                <c:pt idx="2263">
                  <c:v>-2.2326539759999999E-11</c:v>
                </c:pt>
                <c:pt idx="2264">
                  <c:v>-1.5563109600000001E-11</c:v>
                </c:pt>
                <c:pt idx="2265">
                  <c:v>-1.8188150399999999E-11</c:v>
                </c:pt>
                <c:pt idx="2266">
                  <c:v>-3.0077100000000003E-12</c:v>
                </c:pt>
                <c:pt idx="2267">
                  <c:v>-2.5310039999999999E-12</c:v>
                </c:pt>
                <c:pt idx="2268">
                  <c:v>-1.2070486560000001E-11</c:v>
                </c:pt>
                <c:pt idx="2269">
                  <c:v>-3.3925164866666666E-12</c:v>
                </c:pt>
                <c:pt idx="2270">
                  <c:v>2.3032449999999999E-13</c:v>
                </c:pt>
                <c:pt idx="2271">
                  <c:v>-1.1096773599999999E-12</c:v>
                </c:pt>
                <c:pt idx="2272">
                  <c:v>-7.6845780666666675E-12</c:v>
                </c:pt>
                <c:pt idx="2273">
                  <c:v>-5.4685545199999993E-12</c:v>
                </c:pt>
                <c:pt idx="2274">
                  <c:v>-1.0681604300000001E-12</c:v>
                </c:pt>
                <c:pt idx="2275">
                  <c:v>0</c:v>
                </c:pt>
                <c:pt idx="2276">
                  <c:v>2.5265591999999995E-11</c:v>
                </c:pt>
                <c:pt idx="2277">
                  <c:v>4.045669012E-11</c:v>
                </c:pt>
                <c:pt idx="2278">
                  <c:v>2.7158799920000004E-11</c:v>
                </c:pt>
                <c:pt idx="2279">
                  <c:v>4.1627364480000004E-11</c:v>
                </c:pt>
                <c:pt idx="2280">
                  <c:v>3.114647199999999E-11</c:v>
                </c:pt>
                <c:pt idx="2281">
                  <c:v>3.5113425899999999E-11</c:v>
                </c:pt>
                <c:pt idx="2282">
                  <c:v>4.8987927999999992E-12</c:v>
                </c:pt>
                <c:pt idx="2283">
                  <c:v>-2.5490999999999997E-12</c:v>
                </c:pt>
                <c:pt idx="2284">
                  <c:v>-1.7796424799999999E-12</c:v>
                </c:pt>
                <c:pt idx="2285">
                  <c:v>1.0674118400000001E-11</c:v>
                </c:pt>
                <c:pt idx="2286">
                  <c:v>9.1479548799999998E-12</c:v>
                </c:pt>
                <c:pt idx="2287">
                  <c:v>1.3344007819999997E-11</c:v>
                </c:pt>
                <c:pt idx="2288">
                  <c:v>5.3366269146666668E-11</c:v>
                </c:pt>
                <c:pt idx="2289">
                  <c:v>2.9435489066666671E-11</c:v>
                </c:pt>
                <c:pt idx="2290">
                  <c:v>3.1860826666666672E-11</c:v>
                </c:pt>
                <c:pt idx="2291">
                  <c:v>4.2435544446666665E-11</c:v>
                </c:pt>
                <c:pt idx="2292">
                  <c:v>2.0531801600000005E-11</c:v>
                </c:pt>
                <c:pt idx="2293">
                  <c:v>2.1136418879999999E-11</c:v>
                </c:pt>
                <c:pt idx="2294">
                  <c:v>1.4626812126666672E-11</c:v>
                </c:pt>
                <c:pt idx="2295">
                  <c:v>9.9123882000000001E-13</c:v>
                </c:pt>
                <c:pt idx="2296">
                  <c:v>4.4925132000000004E-12</c:v>
                </c:pt>
                <c:pt idx="2297">
                  <c:v>7.4666290559999998E-11</c:v>
                </c:pt>
                <c:pt idx="2298">
                  <c:v>5.5137277799999995E-11</c:v>
                </c:pt>
                <c:pt idx="2299">
                  <c:v>6.6390796266666651E-11</c:v>
                </c:pt>
                <c:pt idx="2300">
                  <c:v>3.2300760239999999E-11</c:v>
                </c:pt>
                <c:pt idx="2301">
                  <c:v>-3.6236028780000005E-11</c:v>
                </c:pt>
                <c:pt idx="2302">
                  <c:v>-2.9216622000000004E-12</c:v>
                </c:pt>
                <c:pt idx="2303">
                  <c:v>-2.18514432E-11</c:v>
                </c:pt>
                <c:pt idx="2304">
                  <c:v>-4.8076003199999997E-11</c:v>
                </c:pt>
                <c:pt idx="2305">
                  <c:v>2.8824628616666662E-11</c:v>
                </c:pt>
                <c:pt idx="2306">
                  <c:v>7.606641839999999E-11</c:v>
                </c:pt>
                <c:pt idx="2307">
                  <c:v>9.735993679999999E-11</c:v>
                </c:pt>
                <c:pt idx="2308">
                  <c:v>-1.6186613333333331E-11</c:v>
                </c:pt>
                <c:pt idx="2309">
                  <c:v>-6.657199625999999E-11</c:v>
                </c:pt>
                <c:pt idx="2310">
                  <c:v>-1.2163874653333333E-10</c:v>
                </c:pt>
                <c:pt idx="2311">
                  <c:v>-1.672667136E-10</c:v>
                </c:pt>
                <c:pt idx="2312">
                  <c:v>5.2041509519999997E-11</c:v>
                </c:pt>
                <c:pt idx="2313">
                  <c:v>1.2865857017333333E-10</c:v>
                </c:pt>
                <c:pt idx="2314">
                  <c:v>9.9838500000000001E-11</c:v>
                </c:pt>
                <c:pt idx="2315">
                  <c:v>-4.1632562400000003E-12</c:v>
                </c:pt>
                <c:pt idx="2316">
                  <c:v>-1.3678444693333336E-10</c:v>
                </c:pt>
                <c:pt idx="2317">
                  <c:v>-1.8962438733333336E-10</c:v>
                </c:pt>
                <c:pt idx="2318">
                  <c:v>-4.9913253333333346E-10</c:v>
                </c:pt>
                <c:pt idx="2319">
                  <c:v>-4.0675534704000006E-10</c:v>
                </c:pt>
                <c:pt idx="2320">
                  <c:v>-7.3943069200000006E-11</c:v>
                </c:pt>
                <c:pt idx="2321">
                  <c:v>-4.2879796079999994E-11</c:v>
                </c:pt>
                <c:pt idx="2322">
                  <c:v>-3.9394252800000011E-11</c:v>
                </c:pt>
                <c:pt idx="2323">
                  <c:v>-5.1531223296000002E-10</c:v>
                </c:pt>
                <c:pt idx="2324">
                  <c:v>-7.3344759599999997E-10</c:v>
                </c:pt>
                <c:pt idx="2325">
                  <c:v>-6.0678472950000006E-10</c:v>
                </c:pt>
                <c:pt idx="2326">
                  <c:v>-2.3906517333333327E-10</c:v>
                </c:pt>
                <c:pt idx="2327">
                  <c:v>-2.3236067213333336E-10</c:v>
                </c:pt>
                <c:pt idx="2328">
                  <c:v>-6.1358603280000001E-10</c:v>
                </c:pt>
                <c:pt idx="2329">
                  <c:v>-6.9767335866666665E-10</c:v>
                </c:pt>
                <c:pt idx="2330">
                  <c:v>-4.7511285888000009E-10</c:v>
                </c:pt>
                <c:pt idx="2331">
                  <c:v>-4.7508239349999988E-10</c:v>
                </c:pt>
                <c:pt idx="2332">
                  <c:v>-8.2477190249999978E-10</c:v>
                </c:pt>
                <c:pt idx="2333">
                  <c:v>-1.9883267579999996E-9</c:v>
                </c:pt>
              </c:numCache>
            </c:numRef>
          </c:yVal>
          <c:smooth val="0"/>
        </c:ser>
        <c:ser>
          <c:idx val="11"/>
          <c:order val="1"/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S3123R4!$A$2:$A$590</c:f>
              <c:numCache>
                <c:formatCode>General</c:formatCode>
                <c:ptCount val="589"/>
                <c:pt idx="0">
                  <c:v>5.0040800000000001</c:v>
                </c:pt>
                <c:pt idx="1">
                  <c:v>5.055142</c:v>
                </c:pt>
                <c:pt idx="2">
                  <c:v>5.106204</c:v>
                </c:pt>
                <c:pt idx="3">
                  <c:v>5.1572659999999999</c:v>
                </c:pt>
                <c:pt idx="4">
                  <c:v>5.2083279999999998</c:v>
                </c:pt>
                <c:pt idx="5">
                  <c:v>5.2593899999999998</c:v>
                </c:pt>
                <c:pt idx="6">
                  <c:v>5.3104519999999997</c:v>
                </c:pt>
                <c:pt idx="7">
                  <c:v>5.3615139999999997</c:v>
                </c:pt>
                <c:pt idx="8">
                  <c:v>5.4125760000000005</c:v>
                </c:pt>
                <c:pt idx="9">
                  <c:v>5.4636380000000004</c:v>
                </c:pt>
                <c:pt idx="10">
                  <c:v>5.5147000000000004</c:v>
                </c:pt>
                <c:pt idx="11">
                  <c:v>5.5657620000000003</c:v>
                </c:pt>
                <c:pt idx="12">
                  <c:v>5.6168240000000003</c:v>
                </c:pt>
                <c:pt idx="13">
                  <c:v>5.6678860000000002</c:v>
                </c:pt>
                <c:pt idx="14">
                  <c:v>5.7189480000000001</c:v>
                </c:pt>
                <c:pt idx="15">
                  <c:v>5.7700100000000001</c:v>
                </c:pt>
                <c:pt idx="16">
                  <c:v>5.821072</c:v>
                </c:pt>
                <c:pt idx="17">
                  <c:v>5.872134</c:v>
                </c:pt>
                <c:pt idx="18">
                  <c:v>5.9231959999999999</c:v>
                </c:pt>
                <c:pt idx="19">
                  <c:v>5.9742579999999998</c:v>
                </c:pt>
                <c:pt idx="20">
                  <c:v>6.0253200000000007</c:v>
                </c:pt>
                <c:pt idx="21">
                  <c:v>6.0763820000000006</c:v>
                </c:pt>
                <c:pt idx="22">
                  <c:v>6.1274440000000006</c:v>
                </c:pt>
                <c:pt idx="23">
                  <c:v>6.1785060000000005</c:v>
                </c:pt>
                <c:pt idx="24">
                  <c:v>6.2295680000000004</c:v>
                </c:pt>
                <c:pt idx="25">
                  <c:v>6.2806300000000004</c:v>
                </c:pt>
                <c:pt idx="26">
                  <c:v>6.3316920000000003</c:v>
                </c:pt>
                <c:pt idx="27">
                  <c:v>6.3827540000000003</c:v>
                </c:pt>
                <c:pt idx="28">
                  <c:v>6.4338160000000002</c:v>
                </c:pt>
                <c:pt idx="29">
                  <c:v>6.4848780000000001</c:v>
                </c:pt>
                <c:pt idx="30">
                  <c:v>6.5359400000000001</c:v>
                </c:pt>
                <c:pt idx="31">
                  <c:v>6.587002</c:v>
                </c:pt>
                <c:pt idx="32">
                  <c:v>6.638064</c:v>
                </c:pt>
                <c:pt idx="33">
                  <c:v>6.6891259999999999</c:v>
                </c:pt>
                <c:pt idx="34">
                  <c:v>6.7401879999999998</c:v>
                </c:pt>
                <c:pt idx="35">
                  <c:v>6.7912499999999998</c:v>
                </c:pt>
                <c:pt idx="36">
                  <c:v>6.8423119999999997</c:v>
                </c:pt>
                <c:pt idx="37">
                  <c:v>6.8933739999999997</c:v>
                </c:pt>
                <c:pt idx="38">
                  <c:v>6.9444360000000005</c:v>
                </c:pt>
                <c:pt idx="39">
                  <c:v>6.9954980000000004</c:v>
                </c:pt>
                <c:pt idx="40">
                  <c:v>7.0465600000000004</c:v>
                </c:pt>
                <c:pt idx="41">
                  <c:v>7.0976220000000003</c:v>
                </c:pt>
                <c:pt idx="42">
                  <c:v>7.1486840000000003</c:v>
                </c:pt>
                <c:pt idx="43">
                  <c:v>7.1997460000000002</c:v>
                </c:pt>
                <c:pt idx="44">
                  <c:v>7.2508080000000001</c:v>
                </c:pt>
                <c:pt idx="45">
                  <c:v>7.3018700000000001</c:v>
                </c:pt>
                <c:pt idx="46">
                  <c:v>7.352932</c:v>
                </c:pt>
                <c:pt idx="47">
                  <c:v>7.4039940000000009</c:v>
                </c:pt>
                <c:pt idx="48">
                  <c:v>7.4550560000000008</c:v>
                </c:pt>
                <c:pt idx="49">
                  <c:v>7.5061180000000007</c:v>
                </c:pt>
                <c:pt idx="50">
                  <c:v>7.5571800000000007</c:v>
                </c:pt>
                <c:pt idx="51">
                  <c:v>7.6082420000000006</c:v>
                </c:pt>
                <c:pt idx="52">
                  <c:v>7.6593040000000006</c:v>
                </c:pt>
                <c:pt idx="53">
                  <c:v>7.7103660000000005</c:v>
                </c:pt>
                <c:pt idx="54">
                  <c:v>7.7614280000000004</c:v>
                </c:pt>
                <c:pt idx="55">
                  <c:v>7.8124900000000004</c:v>
                </c:pt>
                <c:pt idx="56">
                  <c:v>7.8635520000000003</c:v>
                </c:pt>
                <c:pt idx="57">
                  <c:v>7.9146140000000003</c:v>
                </c:pt>
                <c:pt idx="58">
                  <c:v>7.9656760000000002</c:v>
                </c:pt>
                <c:pt idx="59">
                  <c:v>8.0167380000000001</c:v>
                </c:pt>
                <c:pt idx="60">
                  <c:v>8.0678000000000001</c:v>
                </c:pt>
                <c:pt idx="61">
                  <c:v>8.118862</c:v>
                </c:pt>
                <c:pt idx="62">
                  <c:v>8.169924</c:v>
                </c:pt>
                <c:pt idx="63">
                  <c:v>8.2209859999999999</c:v>
                </c:pt>
                <c:pt idx="64">
                  <c:v>8.2720479999999998</c:v>
                </c:pt>
                <c:pt idx="65">
                  <c:v>8.3231099999999998</c:v>
                </c:pt>
                <c:pt idx="66">
                  <c:v>8.3741719999999997</c:v>
                </c:pt>
                <c:pt idx="67">
                  <c:v>8.4252339999999997</c:v>
                </c:pt>
                <c:pt idx="68">
                  <c:v>8.4762960000000014</c:v>
                </c:pt>
                <c:pt idx="69">
                  <c:v>8.5273579999999995</c:v>
                </c:pt>
                <c:pt idx="70">
                  <c:v>8.5784200000000013</c:v>
                </c:pt>
                <c:pt idx="71">
                  <c:v>8.6294819999999994</c:v>
                </c:pt>
                <c:pt idx="72">
                  <c:v>8.6805440000000011</c:v>
                </c:pt>
                <c:pt idx="73">
                  <c:v>8.7316059999999993</c:v>
                </c:pt>
                <c:pt idx="74">
                  <c:v>8.782668000000001</c:v>
                </c:pt>
                <c:pt idx="75">
                  <c:v>8.833730000000001</c:v>
                </c:pt>
                <c:pt idx="76">
                  <c:v>8.8847920000000009</c:v>
                </c:pt>
                <c:pt idx="77">
                  <c:v>8.9358540000000009</c:v>
                </c:pt>
                <c:pt idx="78">
                  <c:v>8.9869160000000008</c:v>
                </c:pt>
                <c:pt idx="79">
                  <c:v>9.0379780000000007</c:v>
                </c:pt>
                <c:pt idx="80">
                  <c:v>9.0890400000000007</c:v>
                </c:pt>
                <c:pt idx="81">
                  <c:v>9.1401020000000006</c:v>
                </c:pt>
                <c:pt idx="82">
                  <c:v>9.1911640000000006</c:v>
                </c:pt>
                <c:pt idx="83">
                  <c:v>9.2422260000000005</c:v>
                </c:pt>
                <c:pt idx="84">
                  <c:v>9.2932880000000004</c:v>
                </c:pt>
                <c:pt idx="85">
                  <c:v>9.3443500000000004</c:v>
                </c:pt>
                <c:pt idx="86">
                  <c:v>9.3954120000000003</c:v>
                </c:pt>
                <c:pt idx="87">
                  <c:v>9.4464740000000003</c:v>
                </c:pt>
                <c:pt idx="88">
                  <c:v>9.4975360000000002</c:v>
                </c:pt>
                <c:pt idx="89">
                  <c:v>9.5485980000000001</c:v>
                </c:pt>
                <c:pt idx="90">
                  <c:v>9.5996600000000001</c:v>
                </c:pt>
                <c:pt idx="91">
                  <c:v>9.650722</c:v>
                </c:pt>
                <c:pt idx="92">
                  <c:v>9.701784</c:v>
                </c:pt>
                <c:pt idx="93">
                  <c:v>9.7528460000000017</c:v>
                </c:pt>
                <c:pt idx="94">
                  <c:v>9.8039079999999998</c:v>
                </c:pt>
                <c:pt idx="95">
                  <c:v>9.8549700000000016</c:v>
                </c:pt>
                <c:pt idx="96">
                  <c:v>9.9060319999999997</c:v>
                </c:pt>
                <c:pt idx="97">
                  <c:v>9.9570940000000014</c:v>
                </c:pt>
                <c:pt idx="98">
                  <c:v>10.008156</c:v>
                </c:pt>
                <c:pt idx="99">
                  <c:v>10.059218000000001</c:v>
                </c:pt>
                <c:pt idx="100">
                  <c:v>10.110279999999999</c:v>
                </c:pt>
                <c:pt idx="101">
                  <c:v>10.161342000000001</c:v>
                </c:pt>
                <c:pt idx="102">
                  <c:v>10.212403999999999</c:v>
                </c:pt>
                <c:pt idx="103">
                  <c:v>10.263466000000001</c:v>
                </c:pt>
                <c:pt idx="104">
                  <c:v>10.314527999999999</c:v>
                </c:pt>
                <c:pt idx="105">
                  <c:v>10.365590000000001</c:v>
                </c:pt>
                <c:pt idx="106">
                  <c:v>10.416651999999999</c:v>
                </c:pt>
                <c:pt idx="107">
                  <c:v>10.467714000000001</c:v>
                </c:pt>
                <c:pt idx="108">
                  <c:v>10.518776000000001</c:v>
                </c:pt>
                <c:pt idx="109">
                  <c:v>10.569838000000001</c:v>
                </c:pt>
                <c:pt idx="110">
                  <c:v>10.620900000000001</c:v>
                </c:pt>
                <c:pt idx="111">
                  <c:v>10.671962000000001</c:v>
                </c:pt>
                <c:pt idx="112">
                  <c:v>10.723024000000001</c:v>
                </c:pt>
                <c:pt idx="113">
                  <c:v>10.774086</c:v>
                </c:pt>
                <c:pt idx="114">
                  <c:v>10.825148</c:v>
                </c:pt>
                <c:pt idx="115">
                  <c:v>10.87621</c:v>
                </c:pt>
                <c:pt idx="116">
                  <c:v>10.927272</c:v>
                </c:pt>
                <c:pt idx="117">
                  <c:v>10.978334</c:v>
                </c:pt>
                <c:pt idx="118">
                  <c:v>11.029396</c:v>
                </c:pt>
                <c:pt idx="119">
                  <c:v>11.080458</c:v>
                </c:pt>
                <c:pt idx="120">
                  <c:v>11.13152</c:v>
                </c:pt>
                <c:pt idx="121">
                  <c:v>11.182582</c:v>
                </c:pt>
                <c:pt idx="122">
                  <c:v>11.233644000000002</c:v>
                </c:pt>
                <c:pt idx="123">
                  <c:v>11.284706</c:v>
                </c:pt>
                <c:pt idx="124">
                  <c:v>11.335768000000002</c:v>
                </c:pt>
                <c:pt idx="125">
                  <c:v>11.38683</c:v>
                </c:pt>
                <c:pt idx="126">
                  <c:v>11.437892000000002</c:v>
                </c:pt>
                <c:pt idx="127">
                  <c:v>11.488954</c:v>
                </c:pt>
                <c:pt idx="128">
                  <c:v>11.540016000000001</c:v>
                </c:pt>
                <c:pt idx="129">
                  <c:v>11.591078</c:v>
                </c:pt>
                <c:pt idx="130">
                  <c:v>11.642140000000001</c:v>
                </c:pt>
                <c:pt idx="131">
                  <c:v>11.693201999999999</c:v>
                </c:pt>
                <c:pt idx="132">
                  <c:v>11.744264000000001</c:v>
                </c:pt>
                <c:pt idx="133">
                  <c:v>11.795325999999999</c:v>
                </c:pt>
                <c:pt idx="134">
                  <c:v>11.846388000000001</c:v>
                </c:pt>
                <c:pt idx="135">
                  <c:v>11.897449999999999</c:v>
                </c:pt>
                <c:pt idx="136">
                  <c:v>11.948512000000001</c:v>
                </c:pt>
                <c:pt idx="137">
                  <c:v>11.999574000000001</c:v>
                </c:pt>
                <c:pt idx="138">
                  <c:v>12.050636000000001</c:v>
                </c:pt>
                <c:pt idx="139">
                  <c:v>12.101698000000001</c:v>
                </c:pt>
                <c:pt idx="140">
                  <c:v>12.152760000000001</c:v>
                </c:pt>
                <c:pt idx="141">
                  <c:v>12.203822000000001</c:v>
                </c:pt>
                <c:pt idx="142">
                  <c:v>12.254884000000001</c:v>
                </c:pt>
                <c:pt idx="143">
                  <c:v>12.305946</c:v>
                </c:pt>
                <c:pt idx="144">
                  <c:v>12.357008</c:v>
                </c:pt>
                <c:pt idx="145">
                  <c:v>12.40807</c:v>
                </c:pt>
                <c:pt idx="146">
                  <c:v>12.459132</c:v>
                </c:pt>
                <c:pt idx="147">
                  <c:v>12.510194</c:v>
                </c:pt>
                <c:pt idx="148">
                  <c:v>12.561256</c:v>
                </c:pt>
                <c:pt idx="149">
                  <c:v>12.612318</c:v>
                </c:pt>
                <c:pt idx="150">
                  <c:v>12.66338</c:v>
                </c:pt>
                <c:pt idx="151">
                  <c:v>12.714442000000002</c:v>
                </c:pt>
                <c:pt idx="152">
                  <c:v>12.765504</c:v>
                </c:pt>
                <c:pt idx="153">
                  <c:v>12.816566000000002</c:v>
                </c:pt>
                <c:pt idx="154">
                  <c:v>12.867628</c:v>
                </c:pt>
                <c:pt idx="155">
                  <c:v>12.918690000000002</c:v>
                </c:pt>
                <c:pt idx="156">
                  <c:v>12.969752</c:v>
                </c:pt>
                <c:pt idx="157">
                  <c:v>13.020814000000001</c:v>
                </c:pt>
                <c:pt idx="158">
                  <c:v>13.071876000000001</c:v>
                </c:pt>
                <c:pt idx="159">
                  <c:v>13.122938000000001</c:v>
                </c:pt>
                <c:pt idx="160">
                  <c:v>13.174000000000001</c:v>
                </c:pt>
                <c:pt idx="161">
                  <c:v>13.225062000000001</c:v>
                </c:pt>
                <c:pt idx="162">
                  <c:v>13.276124000000001</c:v>
                </c:pt>
                <c:pt idx="163">
                  <c:v>13.327186000000001</c:v>
                </c:pt>
                <c:pt idx="164">
                  <c:v>13.378248000000001</c:v>
                </c:pt>
                <c:pt idx="165">
                  <c:v>13.429310000000001</c:v>
                </c:pt>
                <c:pt idx="166">
                  <c:v>13.480372000000001</c:v>
                </c:pt>
                <c:pt idx="167">
                  <c:v>13.531434000000001</c:v>
                </c:pt>
                <c:pt idx="168">
                  <c:v>13.582496000000001</c:v>
                </c:pt>
                <c:pt idx="169">
                  <c:v>13.633558000000001</c:v>
                </c:pt>
                <c:pt idx="170">
                  <c:v>13.684620000000001</c:v>
                </c:pt>
                <c:pt idx="171">
                  <c:v>13.735682000000001</c:v>
                </c:pt>
                <c:pt idx="172">
                  <c:v>13.786744000000001</c:v>
                </c:pt>
                <c:pt idx="173">
                  <c:v>13.837806</c:v>
                </c:pt>
                <c:pt idx="174">
                  <c:v>13.888868</c:v>
                </c:pt>
                <c:pt idx="175">
                  <c:v>13.93993</c:v>
                </c:pt>
                <c:pt idx="176">
                  <c:v>13.990992</c:v>
                </c:pt>
                <c:pt idx="177">
                  <c:v>14.042054</c:v>
                </c:pt>
                <c:pt idx="178">
                  <c:v>14.093116</c:v>
                </c:pt>
                <c:pt idx="179">
                  <c:v>14.144178</c:v>
                </c:pt>
                <c:pt idx="180">
                  <c:v>14.19524</c:v>
                </c:pt>
                <c:pt idx="181">
                  <c:v>14.246302</c:v>
                </c:pt>
                <c:pt idx="182">
                  <c:v>14.297364</c:v>
                </c:pt>
                <c:pt idx="183">
                  <c:v>14.348426</c:v>
                </c:pt>
                <c:pt idx="184">
                  <c:v>14.399488</c:v>
                </c:pt>
                <c:pt idx="185">
                  <c:v>14.450550000000002</c:v>
                </c:pt>
                <c:pt idx="186">
                  <c:v>14.501612000000002</c:v>
                </c:pt>
                <c:pt idx="187">
                  <c:v>14.552674000000001</c:v>
                </c:pt>
                <c:pt idx="188">
                  <c:v>14.603736000000001</c:v>
                </c:pt>
                <c:pt idx="189">
                  <c:v>14.654798000000001</c:v>
                </c:pt>
                <c:pt idx="190">
                  <c:v>14.705860000000001</c:v>
                </c:pt>
                <c:pt idx="191">
                  <c:v>14.756922000000001</c:v>
                </c:pt>
                <c:pt idx="192">
                  <c:v>14.807984000000001</c:v>
                </c:pt>
                <c:pt idx="193">
                  <c:v>14.859046000000001</c:v>
                </c:pt>
                <c:pt idx="194">
                  <c:v>14.910108000000001</c:v>
                </c:pt>
                <c:pt idx="195">
                  <c:v>14.961170000000001</c:v>
                </c:pt>
                <c:pt idx="196">
                  <c:v>15.012232000000001</c:v>
                </c:pt>
                <c:pt idx="197">
                  <c:v>15.063294000000001</c:v>
                </c:pt>
                <c:pt idx="198">
                  <c:v>15.114356000000001</c:v>
                </c:pt>
                <c:pt idx="199">
                  <c:v>15.165418000000001</c:v>
                </c:pt>
                <c:pt idx="200">
                  <c:v>15.216480000000001</c:v>
                </c:pt>
                <c:pt idx="201">
                  <c:v>15.267542000000001</c:v>
                </c:pt>
                <c:pt idx="202">
                  <c:v>15.318604000000001</c:v>
                </c:pt>
                <c:pt idx="203">
                  <c:v>15.369666</c:v>
                </c:pt>
                <c:pt idx="204">
                  <c:v>15.420728</c:v>
                </c:pt>
                <c:pt idx="205">
                  <c:v>15.47179</c:v>
                </c:pt>
                <c:pt idx="206">
                  <c:v>15.522852</c:v>
                </c:pt>
                <c:pt idx="207">
                  <c:v>15.573914</c:v>
                </c:pt>
                <c:pt idx="208">
                  <c:v>15.624976</c:v>
                </c:pt>
                <c:pt idx="209">
                  <c:v>15.676038</c:v>
                </c:pt>
                <c:pt idx="210">
                  <c:v>15.7271</c:v>
                </c:pt>
                <c:pt idx="211">
                  <c:v>15.778162</c:v>
                </c:pt>
                <c:pt idx="212">
                  <c:v>15.829224</c:v>
                </c:pt>
                <c:pt idx="213">
                  <c:v>15.880286</c:v>
                </c:pt>
                <c:pt idx="214">
                  <c:v>15.931348000000002</c:v>
                </c:pt>
                <c:pt idx="215">
                  <c:v>15.982410000000002</c:v>
                </c:pt>
                <c:pt idx="216">
                  <c:v>16.033472000000003</c:v>
                </c:pt>
                <c:pt idx="217">
                  <c:v>16.084534000000001</c:v>
                </c:pt>
                <c:pt idx="218">
                  <c:v>16.135596</c:v>
                </c:pt>
                <c:pt idx="219">
                  <c:v>16.186658000000001</c:v>
                </c:pt>
                <c:pt idx="220">
                  <c:v>16.237720000000003</c:v>
                </c:pt>
                <c:pt idx="221">
                  <c:v>16.288782000000001</c:v>
                </c:pt>
                <c:pt idx="222">
                  <c:v>16.339843999999999</c:v>
                </c:pt>
                <c:pt idx="223">
                  <c:v>16.390906000000001</c:v>
                </c:pt>
                <c:pt idx="224">
                  <c:v>16.441968000000003</c:v>
                </c:pt>
                <c:pt idx="225">
                  <c:v>16.493030000000001</c:v>
                </c:pt>
                <c:pt idx="226">
                  <c:v>16.544091999999999</c:v>
                </c:pt>
                <c:pt idx="227">
                  <c:v>16.595154000000001</c:v>
                </c:pt>
                <c:pt idx="228">
                  <c:v>16.646216000000003</c:v>
                </c:pt>
                <c:pt idx="229">
                  <c:v>16.697278000000001</c:v>
                </c:pt>
                <c:pt idx="230">
                  <c:v>16.748339999999999</c:v>
                </c:pt>
                <c:pt idx="231">
                  <c:v>16.799402000000001</c:v>
                </c:pt>
                <c:pt idx="232">
                  <c:v>16.850464000000002</c:v>
                </c:pt>
                <c:pt idx="233">
                  <c:v>16.901526</c:v>
                </c:pt>
                <c:pt idx="234">
                  <c:v>16.952587999999999</c:v>
                </c:pt>
                <c:pt idx="235">
                  <c:v>17.00365</c:v>
                </c:pt>
                <c:pt idx="236">
                  <c:v>17.054712000000002</c:v>
                </c:pt>
                <c:pt idx="237">
                  <c:v>17.105774</c:v>
                </c:pt>
                <c:pt idx="238">
                  <c:v>17.156835999999998</c:v>
                </c:pt>
                <c:pt idx="239">
                  <c:v>17.207898</c:v>
                </c:pt>
                <c:pt idx="240">
                  <c:v>17.258960000000002</c:v>
                </c:pt>
                <c:pt idx="241">
                  <c:v>17.310022</c:v>
                </c:pt>
                <c:pt idx="242">
                  <c:v>17.361084000000002</c:v>
                </c:pt>
                <c:pt idx="243">
                  <c:v>17.412146</c:v>
                </c:pt>
                <c:pt idx="244">
                  <c:v>17.463208000000002</c:v>
                </c:pt>
                <c:pt idx="245">
                  <c:v>17.514270000000003</c:v>
                </c:pt>
                <c:pt idx="246">
                  <c:v>17.565332000000001</c:v>
                </c:pt>
                <c:pt idx="247">
                  <c:v>17.616394</c:v>
                </c:pt>
                <c:pt idx="248">
                  <c:v>17.667456000000001</c:v>
                </c:pt>
                <c:pt idx="249">
                  <c:v>17.718518000000003</c:v>
                </c:pt>
                <c:pt idx="250">
                  <c:v>17.769580000000001</c:v>
                </c:pt>
                <c:pt idx="251">
                  <c:v>17.820641999999999</c:v>
                </c:pt>
                <c:pt idx="252">
                  <c:v>17.871704000000001</c:v>
                </c:pt>
                <c:pt idx="253">
                  <c:v>17.922766000000003</c:v>
                </c:pt>
                <c:pt idx="254">
                  <c:v>17.973828000000001</c:v>
                </c:pt>
                <c:pt idx="255">
                  <c:v>18.024889999999999</c:v>
                </c:pt>
                <c:pt idx="256">
                  <c:v>18.075952000000001</c:v>
                </c:pt>
                <c:pt idx="257">
                  <c:v>18.127014000000003</c:v>
                </c:pt>
                <c:pt idx="258">
                  <c:v>18.178076000000001</c:v>
                </c:pt>
                <c:pt idx="259">
                  <c:v>18.229137999999999</c:v>
                </c:pt>
                <c:pt idx="260">
                  <c:v>18.280200000000001</c:v>
                </c:pt>
                <c:pt idx="261">
                  <c:v>18.331262000000002</c:v>
                </c:pt>
                <c:pt idx="262">
                  <c:v>18.382324000000001</c:v>
                </c:pt>
                <c:pt idx="263">
                  <c:v>18.433385999999999</c:v>
                </c:pt>
                <c:pt idx="264">
                  <c:v>18.484448</c:v>
                </c:pt>
                <c:pt idx="265">
                  <c:v>18.535510000000002</c:v>
                </c:pt>
                <c:pt idx="266">
                  <c:v>18.586572</c:v>
                </c:pt>
                <c:pt idx="267">
                  <c:v>18.637633999999998</c:v>
                </c:pt>
                <c:pt idx="268">
                  <c:v>18.688696</c:v>
                </c:pt>
                <c:pt idx="269">
                  <c:v>18.739758000000002</c:v>
                </c:pt>
                <c:pt idx="270">
                  <c:v>18.79082</c:v>
                </c:pt>
                <c:pt idx="271">
                  <c:v>18.841882000000002</c:v>
                </c:pt>
                <c:pt idx="272">
                  <c:v>18.892944</c:v>
                </c:pt>
                <c:pt idx="273">
                  <c:v>18.944006000000002</c:v>
                </c:pt>
                <c:pt idx="274">
                  <c:v>18.995068000000003</c:v>
                </c:pt>
                <c:pt idx="275">
                  <c:v>19.046130000000002</c:v>
                </c:pt>
                <c:pt idx="276">
                  <c:v>19.097192</c:v>
                </c:pt>
                <c:pt idx="277">
                  <c:v>19.148254000000001</c:v>
                </c:pt>
                <c:pt idx="278">
                  <c:v>19.199316000000003</c:v>
                </c:pt>
                <c:pt idx="279">
                  <c:v>19.250378000000001</c:v>
                </c:pt>
                <c:pt idx="280">
                  <c:v>19.301439999999999</c:v>
                </c:pt>
                <c:pt idx="281">
                  <c:v>19.352502000000001</c:v>
                </c:pt>
                <c:pt idx="282">
                  <c:v>19.403564000000003</c:v>
                </c:pt>
                <c:pt idx="283">
                  <c:v>19.454626000000001</c:v>
                </c:pt>
                <c:pt idx="284">
                  <c:v>19.505687999999999</c:v>
                </c:pt>
                <c:pt idx="285">
                  <c:v>19.556750000000001</c:v>
                </c:pt>
                <c:pt idx="286">
                  <c:v>19.607812000000003</c:v>
                </c:pt>
                <c:pt idx="287">
                  <c:v>19.658874000000001</c:v>
                </c:pt>
                <c:pt idx="288">
                  <c:v>19.709935999999999</c:v>
                </c:pt>
                <c:pt idx="289">
                  <c:v>19.760998000000001</c:v>
                </c:pt>
                <c:pt idx="290">
                  <c:v>19.812060000000002</c:v>
                </c:pt>
                <c:pt idx="291">
                  <c:v>19.863122000000001</c:v>
                </c:pt>
                <c:pt idx="292">
                  <c:v>19.914183999999999</c:v>
                </c:pt>
                <c:pt idx="293">
                  <c:v>19.965246</c:v>
                </c:pt>
                <c:pt idx="294">
                  <c:v>20.016308000000002</c:v>
                </c:pt>
                <c:pt idx="295">
                  <c:v>20.06737</c:v>
                </c:pt>
                <c:pt idx="296">
                  <c:v>20.118431999999999</c:v>
                </c:pt>
                <c:pt idx="297">
                  <c:v>20.169494</c:v>
                </c:pt>
                <c:pt idx="298">
                  <c:v>20.220556000000002</c:v>
                </c:pt>
                <c:pt idx="299">
                  <c:v>20.271618000000004</c:v>
                </c:pt>
                <c:pt idx="300">
                  <c:v>20.322680000000002</c:v>
                </c:pt>
                <c:pt idx="301">
                  <c:v>20.373742</c:v>
                </c:pt>
                <c:pt idx="302">
                  <c:v>20.424804000000002</c:v>
                </c:pt>
                <c:pt idx="303">
                  <c:v>20.475866000000003</c:v>
                </c:pt>
                <c:pt idx="304">
                  <c:v>20.526928000000002</c:v>
                </c:pt>
                <c:pt idx="305">
                  <c:v>20.57799</c:v>
                </c:pt>
                <c:pt idx="306">
                  <c:v>20.629052000000001</c:v>
                </c:pt>
                <c:pt idx="307">
                  <c:v>20.680114000000003</c:v>
                </c:pt>
                <c:pt idx="308">
                  <c:v>20.731176000000001</c:v>
                </c:pt>
                <c:pt idx="309">
                  <c:v>20.782238</c:v>
                </c:pt>
                <c:pt idx="310">
                  <c:v>20.833300000000001</c:v>
                </c:pt>
                <c:pt idx="311">
                  <c:v>20.884362000000003</c:v>
                </c:pt>
                <c:pt idx="312">
                  <c:v>20.935424000000001</c:v>
                </c:pt>
                <c:pt idx="313">
                  <c:v>20.986485999999999</c:v>
                </c:pt>
                <c:pt idx="314">
                  <c:v>21.037548000000001</c:v>
                </c:pt>
                <c:pt idx="315">
                  <c:v>21.088610000000003</c:v>
                </c:pt>
                <c:pt idx="316">
                  <c:v>21.139672000000004</c:v>
                </c:pt>
                <c:pt idx="317">
                  <c:v>21.190733999999999</c:v>
                </c:pt>
                <c:pt idx="318">
                  <c:v>21.241796000000001</c:v>
                </c:pt>
                <c:pt idx="319">
                  <c:v>21.292858000000003</c:v>
                </c:pt>
                <c:pt idx="320">
                  <c:v>21.343920000000004</c:v>
                </c:pt>
                <c:pt idx="321">
                  <c:v>21.394981999999999</c:v>
                </c:pt>
                <c:pt idx="322">
                  <c:v>21.446044000000001</c:v>
                </c:pt>
                <c:pt idx="323">
                  <c:v>21.497106000000002</c:v>
                </c:pt>
                <c:pt idx="324">
                  <c:v>21.548168000000004</c:v>
                </c:pt>
                <c:pt idx="325">
                  <c:v>21.599229999999999</c:v>
                </c:pt>
                <c:pt idx="326">
                  <c:v>21.650292</c:v>
                </c:pt>
                <c:pt idx="327">
                  <c:v>21.701354000000002</c:v>
                </c:pt>
                <c:pt idx="328">
                  <c:v>21.752416000000004</c:v>
                </c:pt>
                <c:pt idx="329">
                  <c:v>21.803477999999998</c:v>
                </c:pt>
                <c:pt idx="330">
                  <c:v>21.85454</c:v>
                </c:pt>
                <c:pt idx="331">
                  <c:v>21.905602000000002</c:v>
                </c:pt>
                <c:pt idx="332">
                  <c:v>21.956664000000004</c:v>
                </c:pt>
                <c:pt idx="333">
                  <c:v>22.007725999999998</c:v>
                </c:pt>
                <c:pt idx="334">
                  <c:v>22.058788</c:v>
                </c:pt>
                <c:pt idx="335">
                  <c:v>22.109850000000002</c:v>
                </c:pt>
                <c:pt idx="336">
                  <c:v>22.160912000000003</c:v>
                </c:pt>
                <c:pt idx="337">
                  <c:v>22.211973999999998</c:v>
                </c:pt>
                <c:pt idx="338">
                  <c:v>22.263036</c:v>
                </c:pt>
                <c:pt idx="339">
                  <c:v>22.314098000000001</c:v>
                </c:pt>
                <c:pt idx="340">
                  <c:v>22.365160000000003</c:v>
                </c:pt>
                <c:pt idx="341">
                  <c:v>22.416221999999998</c:v>
                </c:pt>
                <c:pt idx="342">
                  <c:v>22.467283999999999</c:v>
                </c:pt>
                <c:pt idx="343">
                  <c:v>22.518346000000001</c:v>
                </c:pt>
                <c:pt idx="344">
                  <c:v>22.569408000000003</c:v>
                </c:pt>
                <c:pt idx="345">
                  <c:v>22.620470000000005</c:v>
                </c:pt>
                <c:pt idx="346">
                  <c:v>22.671531999999999</c:v>
                </c:pt>
                <c:pt idx="347">
                  <c:v>22.722594000000001</c:v>
                </c:pt>
                <c:pt idx="348">
                  <c:v>22.773656000000003</c:v>
                </c:pt>
                <c:pt idx="349">
                  <c:v>22.824718000000004</c:v>
                </c:pt>
                <c:pt idx="350">
                  <c:v>22.875779999999999</c:v>
                </c:pt>
                <c:pt idx="351">
                  <c:v>22.926842000000001</c:v>
                </c:pt>
                <c:pt idx="352">
                  <c:v>22.977904000000002</c:v>
                </c:pt>
                <c:pt idx="353">
                  <c:v>23.028966000000004</c:v>
                </c:pt>
                <c:pt idx="354">
                  <c:v>23.080027999999999</c:v>
                </c:pt>
                <c:pt idx="355">
                  <c:v>23.13109</c:v>
                </c:pt>
                <c:pt idx="356">
                  <c:v>23.182152000000002</c:v>
                </c:pt>
                <c:pt idx="357">
                  <c:v>23.233214000000004</c:v>
                </c:pt>
                <c:pt idx="358">
                  <c:v>23.284275999999998</c:v>
                </c:pt>
                <c:pt idx="359">
                  <c:v>23.335338</c:v>
                </c:pt>
                <c:pt idx="360">
                  <c:v>23.386400000000002</c:v>
                </c:pt>
                <c:pt idx="361">
                  <c:v>23.437462000000004</c:v>
                </c:pt>
                <c:pt idx="362">
                  <c:v>23.488523999999998</c:v>
                </c:pt>
                <c:pt idx="363">
                  <c:v>23.539586</c:v>
                </c:pt>
                <c:pt idx="364">
                  <c:v>23.590648000000002</c:v>
                </c:pt>
                <c:pt idx="365">
                  <c:v>23.641710000000003</c:v>
                </c:pt>
                <c:pt idx="366">
                  <c:v>23.692771999999998</c:v>
                </c:pt>
                <c:pt idx="367">
                  <c:v>23.743834</c:v>
                </c:pt>
                <c:pt idx="368">
                  <c:v>23.794896000000001</c:v>
                </c:pt>
                <c:pt idx="369">
                  <c:v>23.845958000000003</c:v>
                </c:pt>
                <c:pt idx="370">
                  <c:v>23.897020000000005</c:v>
                </c:pt>
                <c:pt idx="371">
                  <c:v>23.948081999999999</c:v>
                </c:pt>
                <c:pt idx="372">
                  <c:v>23.999144000000001</c:v>
                </c:pt>
                <c:pt idx="373">
                  <c:v>24.050206000000003</c:v>
                </c:pt>
                <c:pt idx="374">
                  <c:v>24.101268000000005</c:v>
                </c:pt>
                <c:pt idx="375">
                  <c:v>24.152329999999999</c:v>
                </c:pt>
                <c:pt idx="376">
                  <c:v>24.203392000000001</c:v>
                </c:pt>
                <c:pt idx="377">
                  <c:v>24.254454000000003</c:v>
                </c:pt>
                <c:pt idx="378">
                  <c:v>24.305516000000004</c:v>
                </c:pt>
                <c:pt idx="379">
                  <c:v>24.356577999999999</c:v>
                </c:pt>
                <c:pt idx="380">
                  <c:v>24.407640000000001</c:v>
                </c:pt>
                <c:pt idx="381">
                  <c:v>24.458702000000002</c:v>
                </c:pt>
                <c:pt idx="382">
                  <c:v>24.509764000000004</c:v>
                </c:pt>
                <c:pt idx="383">
                  <c:v>24.560825999999999</c:v>
                </c:pt>
                <c:pt idx="384">
                  <c:v>24.611888</c:v>
                </c:pt>
                <c:pt idx="385">
                  <c:v>24.662950000000002</c:v>
                </c:pt>
                <c:pt idx="386">
                  <c:v>24.714012000000004</c:v>
                </c:pt>
                <c:pt idx="387">
                  <c:v>24.765073999999998</c:v>
                </c:pt>
                <c:pt idx="388">
                  <c:v>24.816136</c:v>
                </c:pt>
                <c:pt idx="389">
                  <c:v>24.867198000000002</c:v>
                </c:pt>
                <c:pt idx="390">
                  <c:v>24.918260000000004</c:v>
                </c:pt>
                <c:pt idx="391">
                  <c:v>24.969321999999998</c:v>
                </c:pt>
                <c:pt idx="392">
                  <c:v>25.020384</c:v>
                </c:pt>
                <c:pt idx="393">
                  <c:v>25.071446000000002</c:v>
                </c:pt>
                <c:pt idx="394">
                  <c:v>25.122508000000003</c:v>
                </c:pt>
                <c:pt idx="395">
                  <c:v>25.173569999999998</c:v>
                </c:pt>
                <c:pt idx="396">
                  <c:v>25.224632</c:v>
                </c:pt>
                <c:pt idx="397">
                  <c:v>25.275694000000001</c:v>
                </c:pt>
                <c:pt idx="398">
                  <c:v>25.326756000000003</c:v>
                </c:pt>
                <c:pt idx="399">
                  <c:v>25.377818000000005</c:v>
                </c:pt>
                <c:pt idx="400">
                  <c:v>25.428879999999999</c:v>
                </c:pt>
                <c:pt idx="401">
                  <c:v>25.479942000000001</c:v>
                </c:pt>
                <c:pt idx="402">
                  <c:v>25.531004000000003</c:v>
                </c:pt>
                <c:pt idx="403">
                  <c:v>25.582066000000005</c:v>
                </c:pt>
                <c:pt idx="404">
                  <c:v>25.633127999999999</c:v>
                </c:pt>
                <c:pt idx="405">
                  <c:v>25.684190000000001</c:v>
                </c:pt>
                <c:pt idx="406">
                  <c:v>25.735252000000003</c:v>
                </c:pt>
                <c:pt idx="407">
                  <c:v>25.786314000000004</c:v>
                </c:pt>
                <c:pt idx="408">
                  <c:v>25.837375999999999</c:v>
                </c:pt>
                <c:pt idx="409">
                  <c:v>25.888438000000001</c:v>
                </c:pt>
                <c:pt idx="410">
                  <c:v>25.939500000000002</c:v>
                </c:pt>
                <c:pt idx="411">
                  <c:v>25.990562000000004</c:v>
                </c:pt>
                <c:pt idx="412">
                  <c:v>26.041623999999999</c:v>
                </c:pt>
                <c:pt idx="413">
                  <c:v>26.092686</c:v>
                </c:pt>
                <c:pt idx="414">
                  <c:v>26.143748000000002</c:v>
                </c:pt>
                <c:pt idx="415">
                  <c:v>26.194810000000004</c:v>
                </c:pt>
                <c:pt idx="416">
                  <c:v>26.245871999999999</c:v>
                </c:pt>
                <c:pt idx="417">
                  <c:v>26.296934</c:v>
                </c:pt>
                <c:pt idx="418">
                  <c:v>26.347996000000002</c:v>
                </c:pt>
                <c:pt idx="419">
                  <c:v>26.399058000000004</c:v>
                </c:pt>
                <c:pt idx="420">
                  <c:v>26.450119999999998</c:v>
                </c:pt>
                <c:pt idx="421">
                  <c:v>26.501182</c:v>
                </c:pt>
                <c:pt idx="422">
                  <c:v>26.552244000000002</c:v>
                </c:pt>
                <c:pt idx="423">
                  <c:v>26.603306000000003</c:v>
                </c:pt>
                <c:pt idx="424">
                  <c:v>26.654367999999998</c:v>
                </c:pt>
                <c:pt idx="425">
                  <c:v>26.70543</c:v>
                </c:pt>
                <c:pt idx="426">
                  <c:v>26.756492000000001</c:v>
                </c:pt>
                <c:pt idx="427">
                  <c:v>26.807554000000003</c:v>
                </c:pt>
                <c:pt idx="428">
                  <c:v>26.858616000000005</c:v>
                </c:pt>
                <c:pt idx="429">
                  <c:v>26.909678</c:v>
                </c:pt>
                <c:pt idx="430">
                  <c:v>26.960740000000001</c:v>
                </c:pt>
                <c:pt idx="431">
                  <c:v>27.011802000000003</c:v>
                </c:pt>
                <c:pt idx="432">
                  <c:v>27.062864000000005</c:v>
                </c:pt>
                <c:pt idx="433">
                  <c:v>27.113925999999999</c:v>
                </c:pt>
                <c:pt idx="434">
                  <c:v>27.164988000000001</c:v>
                </c:pt>
                <c:pt idx="435">
                  <c:v>27.216050000000003</c:v>
                </c:pt>
                <c:pt idx="436">
                  <c:v>27.267112000000004</c:v>
                </c:pt>
                <c:pt idx="437">
                  <c:v>27.318173999999999</c:v>
                </c:pt>
                <c:pt idx="438">
                  <c:v>27.369236000000001</c:v>
                </c:pt>
                <c:pt idx="439">
                  <c:v>27.420298000000003</c:v>
                </c:pt>
                <c:pt idx="440">
                  <c:v>27.471360000000004</c:v>
                </c:pt>
                <c:pt idx="441">
                  <c:v>27.522421999999999</c:v>
                </c:pt>
                <c:pt idx="442">
                  <c:v>27.573484000000001</c:v>
                </c:pt>
                <c:pt idx="443">
                  <c:v>27.624546000000002</c:v>
                </c:pt>
                <c:pt idx="444">
                  <c:v>27.675608000000004</c:v>
                </c:pt>
                <c:pt idx="445">
                  <c:v>27.726669999999999</c:v>
                </c:pt>
                <c:pt idx="446">
                  <c:v>27.777732</c:v>
                </c:pt>
                <c:pt idx="447">
                  <c:v>27.828794000000002</c:v>
                </c:pt>
                <c:pt idx="448">
                  <c:v>27.879856000000004</c:v>
                </c:pt>
                <c:pt idx="449">
                  <c:v>27.930917999999998</c:v>
                </c:pt>
                <c:pt idx="450">
                  <c:v>27.98198</c:v>
                </c:pt>
                <c:pt idx="451">
                  <c:v>28.033042000000002</c:v>
                </c:pt>
                <c:pt idx="452">
                  <c:v>28.084104000000004</c:v>
                </c:pt>
                <c:pt idx="453">
                  <c:v>28.135165999999998</c:v>
                </c:pt>
                <c:pt idx="454">
                  <c:v>28.186228</c:v>
                </c:pt>
                <c:pt idx="455">
                  <c:v>28.237290000000002</c:v>
                </c:pt>
                <c:pt idx="456">
                  <c:v>28.288352000000003</c:v>
                </c:pt>
                <c:pt idx="457">
                  <c:v>28.339414000000005</c:v>
                </c:pt>
                <c:pt idx="458">
                  <c:v>28.390476</c:v>
                </c:pt>
                <c:pt idx="459">
                  <c:v>28.441538000000001</c:v>
                </c:pt>
                <c:pt idx="460">
                  <c:v>28.492600000000003</c:v>
                </c:pt>
                <c:pt idx="461">
                  <c:v>28.543662000000005</c:v>
                </c:pt>
                <c:pt idx="462">
                  <c:v>28.594723999999999</c:v>
                </c:pt>
                <c:pt idx="463">
                  <c:v>28.645786000000001</c:v>
                </c:pt>
                <c:pt idx="464">
                  <c:v>28.696848000000003</c:v>
                </c:pt>
                <c:pt idx="465">
                  <c:v>28.747910000000005</c:v>
                </c:pt>
                <c:pt idx="466">
                  <c:v>28.798971999999999</c:v>
                </c:pt>
                <c:pt idx="467">
                  <c:v>28.850034000000001</c:v>
                </c:pt>
                <c:pt idx="468">
                  <c:v>28.901096000000003</c:v>
                </c:pt>
                <c:pt idx="469">
                  <c:v>28.952158000000004</c:v>
                </c:pt>
                <c:pt idx="470">
                  <c:v>29.003219999999999</c:v>
                </c:pt>
                <c:pt idx="471">
                  <c:v>29.054282000000001</c:v>
                </c:pt>
                <c:pt idx="472">
                  <c:v>29.105344000000002</c:v>
                </c:pt>
                <c:pt idx="473">
                  <c:v>29.156406000000004</c:v>
                </c:pt>
                <c:pt idx="474">
                  <c:v>29.207467999999999</c:v>
                </c:pt>
                <c:pt idx="475">
                  <c:v>29.25853</c:v>
                </c:pt>
                <c:pt idx="476">
                  <c:v>29.309592000000002</c:v>
                </c:pt>
                <c:pt idx="477">
                  <c:v>29.360654000000004</c:v>
                </c:pt>
                <c:pt idx="478">
                  <c:v>29.411715999999998</c:v>
                </c:pt>
                <c:pt idx="479">
                  <c:v>29.462778</c:v>
                </c:pt>
                <c:pt idx="480">
                  <c:v>29.513840000000002</c:v>
                </c:pt>
                <c:pt idx="481">
                  <c:v>29.564902000000004</c:v>
                </c:pt>
                <c:pt idx="482">
                  <c:v>29.615963999999998</c:v>
                </c:pt>
                <c:pt idx="483">
                  <c:v>29.667026</c:v>
                </c:pt>
                <c:pt idx="484">
                  <c:v>29.718088000000002</c:v>
                </c:pt>
                <c:pt idx="485">
                  <c:v>29.769150000000003</c:v>
                </c:pt>
                <c:pt idx="486">
                  <c:v>29.820212000000005</c:v>
                </c:pt>
                <c:pt idx="487">
                  <c:v>29.871274</c:v>
                </c:pt>
                <c:pt idx="488">
                  <c:v>29.922336000000001</c:v>
                </c:pt>
                <c:pt idx="489">
                  <c:v>29.973398000000003</c:v>
                </c:pt>
                <c:pt idx="490">
                  <c:v>30.024460000000005</c:v>
                </c:pt>
                <c:pt idx="491">
                  <c:v>30.075521999999999</c:v>
                </c:pt>
                <c:pt idx="492">
                  <c:v>30.126584000000001</c:v>
                </c:pt>
                <c:pt idx="493">
                  <c:v>30.177646000000003</c:v>
                </c:pt>
                <c:pt idx="494">
                  <c:v>30.228708000000005</c:v>
                </c:pt>
                <c:pt idx="495">
                  <c:v>30.279769999999999</c:v>
                </c:pt>
                <c:pt idx="496">
                  <c:v>30.330832000000001</c:v>
                </c:pt>
                <c:pt idx="497">
                  <c:v>30.381894000000003</c:v>
                </c:pt>
                <c:pt idx="498">
                  <c:v>30.432956000000004</c:v>
                </c:pt>
                <c:pt idx="499">
                  <c:v>30.484017999999999</c:v>
                </c:pt>
                <c:pt idx="500">
                  <c:v>30.535080000000001</c:v>
                </c:pt>
                <c:pt idx="501">
                  <c:v>30.586142000000002</c:v>
                </c:pt>
                <c:pt idx="502">
                  <c:v>30.637204000000004</c:v>
                </c:pt>
                <c:pt idx="503">
                  <c:v>30.688265999999999</c:v>
                </c:pt>
                <c:pt idx="504">
                  <c:v>30.739328</c:v>
                </c:pt>
                <c:pt idx="505">
                  <c:v>30.790390000000002</c:v>
                </c:pt>
                <c:pt idx="506">
                  <c:v>30.841452000000004</c:v>
                </c:pt>
                <c:pt idx="507">
                  <c:v>30.892513999999998</c:v>
                </c:pt>
                <c:pt idx="508">
                  <c:v>30.943576</c:v>
                </c:pt>
                <c:pt idx="509">
                  <c:v>30.994638000000002</c:v>
                </c:pt>
                <c:pt idx="510">
                  <c:v>31.045700000000004</c:v>
                </c:pt>
                <c:pt idx="511">
                  <c:v>31.096761999999998</c:v>
                </c:pt>
                <c:pt idx="512">
                  <c:v>31.147824</c:v>
                </c:pt>
                <c:pt idx="513">
                  <c:v>31.198886000000002</c:v>
                </c:pt>
                <c:pt idx="514">
                  <c:v>31.249948000000003</c:v>
                </c:pt>
                <c:pt idx="515">
                  <c:v>31.301010000000005</c:v>
                </c:pt>
                <c:pt idx="516">
                  <c:v>31.352072</c:v>
                </c:pt>
                <c:pt idx="517">
                  <c:v>31.403134000000001</c:v>
                </c:pt>
                <c:pt idx="518">
                  <c:v>31.454196000000003</c:v>
                </c:pt>
                <c:pt idx="519">
                  <c:v>31.505258000000005</c:v>
                </c:pt>
                <c:pt idx="520">
                  <c:v>31.556319999999999</c:v>
                </c:pt>
                <c:pt idx="521">
                  <c:v>31.607382000000001</c:v>
                </c:pt>
                <c:pt idx="522">
                  <c:v>31.658444000000003</c:v>
                </c:pt>
                <c:pt idx="523">
                  <c:v>31.709506000000005</c:v>
                </c:pt>
                <c:pt idx="524">
                  <c:v>31.760567999999999</c:v>
                </c:pt>
                <c:pt idx="525">
                  <c:v>31.811630000000001</c:v>
                </c:pt>
                <c:pt idx="526">
                  <c:v>31.862692000000003</c:v>
                </c:pt>
                <c:pt idx="527">
                  <c:v>31.913754000000004</c:v>
                </c:pt>
                <c:pt idx="528">
                  <c:v>31.964815999999999</c:v>
                </c:pt>
                <c:pt idx="529">
                  <c:v>32.015878000000001</c:v>
                </c:pt>
                <c:pt idx="530">
                  <c:v>32.066940000000002</c:v>
                </c:pt>
                <c:pt idx="531">
                  <c:v>32.118002000000004</c:v>
                </c:pt>
                <c:pt idx="532">
                  <c:v>32.169063999999999</c:v>
                </c:pt>
                <c:pt idx="533">
                  <c:v>32.220126</c:v>
                </c:pt>
                <c:pt idx="534">
                  <c:v>32.271188000000002</c:v>
                </c:pt>
                <c:pt idx="535">
                  <c:v>32.322250000000004</c:v>
                </c:pt>
                <c:pt idx="536">
                  <c:v>32.373311999999999</c:v>
                </c:pt>
                <c:pt idx="537">
                  <c:v>32.424374</c:v>
                </c:pt>
                <c:pt idx="538">
                  <c:v>32.475436000000002</c:v>
                </c:pt>
                <c:pt idx="539">
                  <c:v>32.526498000000004</c:v>
                </c:pt>
                <c:pt idx="540">
                  <c:v>32.577559999999998</c:v>
                </c:pt>
                <c:pt idx="541">
                  <c:v>32.628622</c:v>
                </c:pt>
                <c:pt idx="542">
                  <c:v>32.679684000000002</c:v>
                </c:pt>
                <c:pt idx="543">
                  <c:v>32.730746000000003</c:v>
                </c:pt>
                <c:pt idx="544">
                  <c:v>32.781808000000005</c:v>
                </c:pt>
                <c:pt idx="545">
                  <c:v>32.83287</c:v>
                </c:pt>
                <c:pt idx="546">
                  <c:v>32.883932000000001</c:v>
                </c:pt>
                <c:pt idx="547">
                  <c:v>32.934994000000003</c:v>
                </c:pt>
                <c:pt idx="548">
                  <c:v>32.986056000000005</c:v>
                </c:pt>
                <c:pt idx="549">
                  <c:v>33.037118</c:v>
                </c:pt>
                <c:pt idx="550">
                  <c:v>33.088180000000001</c:v>
                </c:pt>
                <c:pt idx="551">
                  <c:v>33.139242000000003</c:v>
                </c:pt>
                <c:pt idx="552">
                  <c:v>33.190304000000005</c:v>
                </c:pt>
                <c:pt idx="553">
                  <c:v>33.241365999999999</c:v>
                </c:pt>
                <c:pt idx="554">
                  <c:v>33.292428000000001</c:v>
                </c:pt>
                <c:pt idx="555">
                  <c:v>33.343490000000003</c:v>
                </c:pt>
                <c:pt idx="556">
                  <c:v>33.394552000000004</c:v>
                </c:pt>
                <c:pt idx="557">
                  <c:v>33.445613999999999</c:v>
                </c:pt>
                <c:pt idx="558">
                  <c:v>33.496676000000001</c:v>
                </c:pt>
                <c:pt idx="559">
                  <c:v>33.547738000000003</c:v>
                </c:pt>
                <c:pt idx="560">
                  <c:v>33.598800000000004</c:v>
                </c:pt>
                <c:pt idx="561">
                  <c:v>33.649861999999999</c:v>
                </c:pt>
                <c:pt idx="562">
                  <c:v>33.700924000000001</c:v>
                </c:pt>
                <c:pt idx="563">
                  <c:v>33.751986000000002</c:v>
                </c:pt>
                <c:pt idx="564">
                  <c:v>33.803048000000004</c:v>
                </c:pt>
                <c:pt idx="565">
                  <c:v>33.854109999999999</c:v>
                </c:pt>
                <c:pt idx="566">
                  <c:v>33.905172</c:v>
                </c:pt>
                <c:pt idx="567">
                  <c:v>33.956234000000002</c:v>
                </c:pt>
                <c:pt idx="568">
                  <c:v>34.007296000000004</c:v>
                </c:pt>
                <c:pt idx="569">
                  <c:v>34.058358000000005</c:v>
                </c:pt>
                <c:pt idx="570">
                  <c:v>34.10942</c:v>
                </c:pt>
                <c:pt idx="571">
                  <c:v>34.160482000000002</c:v>
                </c:pt>
                <c:pt idx="572">
                  <c:v>34.211544000000004</c:v>
                </c:pt>
                <c:pt idx="573">
                  <c:v>34.262606000000005</c:v>
                </c:pt>
                <c:pt idx="574">
                  <c:v>34.313668</c:v>
                </c:pt>
                <c:pt idx="575">
                  <c:v>34.364730000000002</c:v>
                </c:pt>
                <c:pt idx="576">
                  <c:v>34.415792000000003</c:v>
                </c:pt>
                <c:pt idx="577">
                  <c:v>34.466854000000005</c:v>
                </c:pt>
                <c:pt idx="578">
                  <c:v>34.517916</c:v>
                </c:pt>
                <c:pt idx="579">
                  <c:v>34.568978000000001</c:v>
                </c:pt>
                <c:pt idx="580">
                  <c:v>34.620040000000003</c:v>
                </c:pt>
                <c:pt idx="581">
                  <c:v>34.671102000000005</c:v>
                </c:pt>
                <c:pt idx="582">
                  <c:v>34.722163999999999</c:v>
                </c:pt>
                <c:pt idx="583">
                  <c:v>34.773226000000001</c:v>
                </c:pt>
                <c:pt idx="584">
                  <c:v>34.824288000000003</c:v>
                </c:pt>
                <c:pt idx="585">
                  <c:v>34.875350000000005</c:v>
                </c:pt>
                <c:pt idx="586">
                  <c:v>34.926411999999999</c:v>
                </c:pt>
                <c:pt idx="587">
                  <c:v>34.977474000000001</c:v>
                </c:pt>
                <c:pt idx="588">
                  <c:v>35.028536000000003</c:v>
                </c:pt>
              </c:numCache>
            </c:numRef>
          </c:xVal>
          <c:yVal>
            <c:numRef>
              <c:f>S3123R4!$C$2:$C$590</c:f>
              <c:numCache>
                <c:formatCode>General</c:formatCode>
                <c:ptCount val="589"/>
                <c:pt idx="0">
                  <c:v>1.15E-4</c:v>
                </c:pt>
                <c:pt idx="1">
                  <c:v>3.7333333333333332E-4</c:v>
                </c:pt>
                <c:pt idx="2">
                  <c:v>8.4666666666666657E-4</c:v>
                </c:pt>
                <c:pt idx="3">
                  <c:v>1.1666666666666668E-3</c:v>
                </c:pt>
                <c:pt idx="4">
                  <c:v>8.7333333333333327E-4</c:v>
                </c:pt>
                <c:pt idx="5">
                  <c:v>2.6333333333333336E-4</c:v>
                </c:pt>
                <c:pt idx="6">
                  <c:v>3.8999999999999999E-4</c:v>
                </c:pt>
                <c:pt idx="7">
                  <c:v>4.6333333333333339E-4</c:v>
                </c:pt>
                <c:pt idx="8">
                  <c:v>7.6666666666666655E-5</c:v>
                </c:pt>
                <c:pt idx="9">
                  <c:v>2.3333333333333333E-4</c:v>
                </c:pt>
                <c:pt idx="10">
                  <c:v>2.9E-4</c:v>
                </c:pt>
                <c:pt idx="11">
                  <c:v>2.6333333333333336E-4</c:v>
                </c:pt>
                <c:pt idx="12">
                  <c:v>3.4666666666666662E-4</c:v>
                </c:pt>
                <c:pt idx="13">
                  <c:v>4.8999999999999998E-4</c:v>
                </c:pt>
                <c:pt idx="14">
                  <c:v>5.1333333333333341E-4</c:v>
                </c:pt>
                <c:pt idx="15">
                  <c:v>6.5333333333333335E-4</c:v>
                </c:pt>
                <c:pt idx="16">
                  <c:v>8.7000000000000001E-4</c:v>
                </c:pt>
                <c:pt idx="17">
                  <c:v>8.4999999999999995E-4</c:v>
                </c:pt>
                <c:pt idx="18">
                  <c:v>8.3999999999999993E-4</c:v>
                </c:pt>
                <c:pt idx="19">
                  <c:v>1.1533333333333333E-3</c:v>
                </c:pt>
                <c:pt idx="20">
                  <c:v>1.1799999999999998E-3</c:v>
                </c:pt>
                <c:pt idx="21">
                  <c:v>7.4333333333333337E-4</c:v>
                </c:pt>
                <c:pt idx="22">
                  <c:v>1.9666666666666669E-4</c:v>
                </c:pt>
                <c:pt idx="23">
                  <c:v>4.4000000000000002E-4</c:v>
                </c:pt>
                <c:pt idx="24">
                  <c:v>9.6666666666666627E-5</c:v>
                </c:pt>
                <c:pt idx="25">
                  <c:v>4.7999999999999996E-4</c:v>
                </c:pt>
                <c:pt idx="26">
                  <c:v>5.7666666666666663E-4</c:v>
                </c:pt>
                <c:pt idx="27">
                  <c:v>4.4666666666666666E-4</c:v>
                </c:pt>
                <c:pt idx="28">
                  <c:v>4.4000000000000002E-4</c:v>
                </c:pt>
                <c:pt idx="29">
                  <c:v>3.2000000000000003E-4</c:v>
                </c:pt>
                <c:pt idx="30">
                  <c:v>7.3333333333333331E-5</c:v>
                </c:pt>
                <c:pt idx="31">
                  <c:v>4.6666666666666665E-5</c:v>
                </c:pt>
                <c:pt idx="32">
                  <c:v>1.8999999999999998E-4</c:v>
                </c:pt>
                <c:pt idx="33">
                  <c:v>2.1333333333333336E-4</c:v>
                </c:pt>
                <c:pt idx="34">
                  <c:v>1.1999999999999999E-4</c:v>
                </c:pt>
                <c:pt idx="35">
                  <c:v>5.0000000000000002E-5</c:v>
                </c:pt>
                <c:pt idx="36">
                  <c:v>2.7333333333333333E-4</c:v>
                </c:pt>
                <c:pt idx="37">
                  <c:v>4.5999999999999996E-4</c:v>
                </c:pt>
                <c:pt idx="38">
                  <c:v>3.9999999999999996E-4</c:v>
                </c:pt>
                <c:pt idx="39">
                  <c:v>1.3666666666666666E-4</c:v>
                </c:pt>
                <c:pt idx="40">
                  <c:v>4.0000000000000003E-5</c:v>
                </c:pt>
                <c:pt idx="41">
                  <c:v>8.0000000000000007E-5</c:v>
                </c:pt>
                <c:pt idx="42">
                  <c:v>2.2333333333333333E-4</c:v>
                </c:pt>
                <c:pt idx="43">
                  <c:v>4.3666666666666664E-4</c:v>
                </c:pt>
                <c:pt idx="44">
                  <c:v>4.8000000000000001E-4</c:v>
                </c:pt>
                <c:pt idx="45">
                  <c:v>4.9666666666666663E-4</c:v>
                </c:pt>
                <c:pt idx="46">
                  <c:v>3.6999999999999994E-4</c:v>
                </c:pt>
                <c:pt idx="47">
                  <c:v>3.7333333333333337E-4</c:v>
                </c:pt>
                <c:pt idx="48">
                  <c:v>2.9333333333333333E-4</c:v>
                </c:pt>
                <c:pt idx="49">
                  <c:v>1.3333333333333332E-5</c:v>
                </c:pt>
                <c:pt idx="50">
                  <c:v>4.0000000000000003E-5</c:v>
                </c:pt>
                <c:pt idx="51">
                  <c:v>3.3333333333333328E-5</c:v>
                </c:pt>
                <c:pt idx="52">
                  <c:v>3.1666666666666665E-4</c:v>
                </c:pt>
                <c:pt idx="53">
                  <c:v>4.5000000000000004E-4</c:v>
                </c:pt>
                <c:pt idx="54">
                  <c:v>4.0000000000000002E-4</c:v>
                </c:pt>
                <c:pt idx="55">
                  <c:v>1.6999999999999999E-4</c:v>
                </c:pt>
                <c:pt idx="56">
                  <c:v>2.3333333333333332E-5</c:v>
                </c:pt>
                <c:pt idx="57">
                  <c:v>1.5333333333333334E-4</c:v>
                </c:pt>
                <c:pt idx="58">
                  <c:v>3.2333333333333335E-4</c:v>
                </c:pt>
                <c:pt idx="59">
                  <c:v>3.1E-4</c:v>
                </c:pt>
                <c:pt idx="60">
                  <c:v>6.3333333333333332E-5</c:v>
                </c:pt>
                <c:pt idx="61">
                  <c:v>6.0000000000000002E-5</c:v>
                </c:pt>
                <c:pt idx="62">
                  <c:v>8.6666666666666682E-5</c:v>
                </c:pt>
                <c:pt idx="63">
                  <c:v>1.5666666666666669E-4</c:v>
                </c:pt>
                <c:pt idx="64">
                  <c:v>2.1333333333333331E-4</c:v>
                </c:pt>
                <c:pt idx="65">
                  <c:v>1.7333333333333331E-4</c:v>
                </c:pt>
                <c:pt idx="66">
                  <c:v>5.0000000000000002E-5</c:v>
                </c:pt>
                <c:pt idx="67">
                  <c:v>6.6666666666666658E-6</c:v>
                </c:pt>
                <c:pt idx="68">
                  <c:v>3.6666666666666666E-5</c:v>
                </c:pt>
                <c:pt idx="69">
                  <c:v>1.4999999999999999E-4</c:v>
                </c:pt>
                <c:pt idx="70">
                  <c:v>1.8666666666666666E-4</c:v>
                </c:pt>
                <c:pt idx="71">
                  <c:v>2.0000000000000001E-4</c:v>
                </c:pt>
                <c:pt idx="72">
                  <c:v>1.2666666666666666E-4</c:v>
                </c:pt>
                <c:pt idx="73">
                  <c:v>5.3333333333333326E-5</c:v>
                </c:pt>
                <c:pt idx="74">
                  <c:v>1.5333333333333334E-4</c:v>
                </c:pt>
                <c:pt idx="75">
                  <c:v>1.9666666666666669E-4</c:v>
                </c:pt>
                <c:pt idx="76">
                  <c:v>1.1666666666666665E-4</c:v>
                </c:pt>
                <c:pt idx="77">
                  <c:v>5.3333333333333326E-5</c:v>
                </c:pt>
                <c:pt idx="78">
                  <c:v>9.9999999999999991E-5</c:v>
                </c:pt>
                <c:pt idx="79">
                  <c:v>4.9999999999999996E-5</c:v>
                </c:pt>
                <c:pt idx="80">
                  <c:v>8.0000000000000007E-5</c:v>
                </c:pt>
                <c:pt idx="81">
                  <c:v>1.3666666666666666E-4</c:v>
                </c:pt>
                <c:pt idx="82">
                  <c:v>8.6666666666666682E-5</c:v>
                </c:pt>
                <c:pt idx="83">
                  <c:v>6.0000000000000002E-5</c:v>
                </c:pt>
                <c:pt idx="84">
                  <c:v>1E-4</c:v>
                </c:pt>
                <c:pt idx="85">
                  <c:v>2.8333333333333335E-4</c:v>
                </c:pt>
                <c:pt idx="86">
                  <c:v>4.7666666666666669E-4</c:v>
                </c:pt>
                <c:pt idx="87">
                  <c:v>5.6666666666666671E-4</c:v>
                </c:pt>
                <c:pt idx="88">
                  <c:v>5.0333333333333339E-4</c:v>
                </c:pt>
                <c:pt idx="89">
                  <c:v>3.8333333333333334E-4</c:v>
                </c:pt>
                <c:pt idx="90">
                  <c:v>2.3666666666666668E-4</c:v>
                </c:pt>
                <c:pt idx="91">
                  <c:v>9.0000000000000006E-5</c:v>
                </c:pt>
                <c:pt idx="92">
                  <c:v>5.6666666666666664E-5</c:v>
                </c:pt>
                <c:pt idx="93">
                  <c:v>1.4666666666666666E-4</c:v>
                </c:pt>
                <c:pt idx="94">
                  <c:v>2.3666666666666663E-4</c:v>
                </c:pt>
                <c:pt idx="95">
                  <c:v>2.0000000000000001E-4</c:v>
                </c:pt>
                <c:pt idx="96">
                  <c:v>5.3333333333333326E-5</c:v>
                </c:pt>
                <c:pt idx="97">
                  <c:v>7.6666666666666669E-5</c:v>
                </c:pt>
                <c:pt idx="98">
                  <c:v>8.3333333333333331E-5</c:v>
                </c:pt>
                <c:pt idx="99">
                  <c:v>3.3333333333333329E-6</c:v>
                </c:pt>
                <c:pt idx="100">
                  <c:v>6.6666666666666656E-5</c:v>
                </c:pt>
                <c:pt idx="101">
                  <c:v>1.0666666666666665E-4</c:v>
                </c:pt>
                <c:pt idx="102">
                  <c:v>8.0000000000000007E-5</c:v>
                </c:pt>
                <c:pt idx="103">
                  <c:v>8.0000000000000007E-5</c:v>
                </c:pt>
                <c:pt idx="104">
                  <c:v>1.2999999999999999E-4</c:v>
                </c:pt>
                <c:pt idx="105">
                  <c:v>1.8999999999999998E-4</c:v>
                </c:pt>
                <c:pt idx="106">
                  <c:v>2.1333333333333336E-4</c:v>
                </c:pt>
                <c:pt idx="107">
                  <c:v>1.4666666666666666E-4</c:v>
                </c:pt>
                <c:pt idx="108">
                  <c:v>1.4666666666666666E-4</c:v>
                </c:pt>
                <c:pt idx="109">
                  <c:v>2.0000000000000001E-4</c:v>
                </c:pt>
                <c:pt idx="110">
                  <c:v>2.1000000000000001E-4</c:v>
                </c:pt>
                <c:pt idx="111">
                  <c:v>1.6666666666666666E-4</c:v>
                </c:pt>
                <c:pt idx="112">
                  <c:v>1.6000000000000001E-4</c:v>
                </c:pt>
                <c:pt idx="113">
                  <c:v>1.7333333333333336E-4</c:v>
                </c:pt>
                <c:pt idx="114">
                  <c:v>1.1666666666666667E-4</c:v>
                </c:pt>
                <c:pt idx="115">
                  <c:v>2.3333333333333332E-5</c:v>
                </c:pt>
                <c:pt idx="116">
                  <c:v>4.6666666666666665E-5</c:v>
                </c:pt>
                <c:pt idx="117">
                  <c:v>6.9999999999999994E-5</c:v>
                </c:pt>
                <c:pt idx="118">
                  <c:v>8.6666666666666655E-5</c:v>
                </c:pt>
                <c:pt idx="119">
                  <c:v>6.9999999999999994E-5</c:v>
                </c:pt>
                <c:pt idx="120">
                  <c:v>3.3333333333333329E-6</c:v>
                </c:pt>
                <c:pt idx="121">
                  <c:v>2.0000000000000002E-5</c:v>
                </c:pt>
                <c:pt idx="122">
                  <c:v>6.6666666666666683E-6</c:v>
                </c:pt>
                <c:pt idx="123">
                  <c:v>3.3333333333333329E-6</c:v>
                </c:pt>
                <c:pt idx="124">
                  <c:v>4.9999999999999996E-5</c:v>
                </c:pt>
                <c:pt idx="125">
                  <c:v>1E-4</c:v>
                </c:pt>
                <c:pt idx="126">
                  <c:v>6.9999999999999994E-5</c:v>
                </c:pt>
                <c:pt idx="127">
                  <c:v>4.0000000000000003E-5</c:v>
                </c:pt>
                <c:pt idx="128">
                  <c:v>2.666666666666667E-5</c:v>
                </c:pt>
                <c:pt idx="129">
                  <c:v>4.3333333333333341E-5</c:v>
                </c:pt>
                <c:pt idx="130">
                  <c:v>5.3333333333333326E-5</c:v>
                </c:pt>
                <c:pt idx="131">
                  <c:v>4.3333333333333327E-5</c:v>
                </c:pt>
                <c:pt idx="132">
                  <c:v>4.9999999999999996E-5</c:v>
                </c:pt>
                <c:pt idx="133">
                  <c:v>8.0000000000000007E-5</c:v>
                </c:pt>
                <c:pt idx="134">
                  <c:v>1.2666666666666666E-4</c:v>
                </c:pt>
                <c:pt idx="135">
                  <c:v>1.7000000000000001E-4</c:v>
                </c:pt>
                <c:pt idx="136">
                  <c:v>1.7333333333333336E-4</c:v>
                </c:pt>
                <c:pt idx="137">
                  <c:v>1.4666666666666666E-4</c:v>
                </c:pt>
                <c:pt idx="138">
                  <c:v>1.1333333333333334E-4</c:v>
                </c:pt>
                <c:pt idx="139">
                  <c:v>1.1333333333333334E-4</c:v>
                </c:pt>
                <c:pt idx="140">
                  <c:v>1.4666666666666669E-4</c:v>
                </c:pt>
                <c:pt idx="141">
                  <c:v>1.4666666666666669E-4</c:v>
                </c:pt>
                <c:pt idx="142">
                  <c:v>1.3666666666666666E-4</c:v>
                </c:pt>
                <c:pt idx="143">
                  <c:v>9.3333333333333343E-5</c:v>
                </c:pt>
                <c:pt idx="144">
                  <c:v>5.6666666666666664E-5</c:v>
                </c:pt>
                <c:pt idx="145">
                  <c:v>2.666666666666667E-5</c:v>
                </c:pt>
                <c:pt idx="146">
                  <c:v>1.6666666666666667E-5</c:v>
                </c:pt>
                <c:pt idx="147">
                  <c:v>1.3333333333333332E-5</c:v>
                </c:pt>
                <c:pt idx="148">
                  <c:v>9.0000000000000006E-5</c:v>
                </c:pt>
                <c:pt idx="149">
                  <c:v>1.0666666666666668E-4</c:v>
                </c:pt>
                <c:pt idx="150">
                  <c:v>4.6666666666666672E-5</c:v>
                </c:pt>
                <c:pt idx="151">
                  <c:v>4.6666666666666665E-5</c:v>
                </c:pt>
                <c:pt idx="152">
                  <c:v>9.3333333333333343E-5</c:v>
                </c:pt>
                <c:pt idx="153">
                  <c:v>7.0000000000000007E-5</c:v>
                </c:pt>
                <c:pt idx="154">
                  <c:v>4.6666666666666672E-5</c:v>
                </c:pt>
                <c:pt idx="155">
                  <c:v>7.6666666666666669E-5</c:v>
                </c:pt>
                <c:pt idx="156">
                  <c:v>1.2666666666666666E-4</c:v>
                </c:pt>
                <c:pt idx="157">
                  <c:v>1.5333333333333334E-4</c:v>
                </c:pt>
                <c:pt idx="158">
                  <c:v>1.1999999999999999E-4</c:v>
                </c:pt>
                <c:pt idx="159">
                  <c:v>1E-4</c:v>
                </c:pt>
                <c:pt idx="160">
                  <c:v>9.6666666666666667E-5</c:v>
                </c:pt>
                <c:pt idx="161">
                  <c:v>1.2333333333333334E-4</c:v>
                </c:pt>
                <c:pt idx="162">
                  <c:v>1.3666666666666666E-4</c:v>
                </c:pt>
                <c:pt idx="163">
                  <c:v>1.0666666666666668E-4</c:v>
                </c:pt>
                <c:pt idx="164">
                  <c:v>3.6666666666666666E-5</c:v>
                </c:pt>
                <c:pt idx="165">
                  <c:v>6.6666666666666683E-6</c:v>
                </c:pt>
                <c:pt idx="166">
                  <c:v>2.0000000000000002E-5</c:v>
                </c:pt>
                <c:pt idx="167">
                  <c:v>5.0000000000000002E-5</c:v>
                </c:pt>
                <c:pt idx="168">
                  <c:v>7.6666666666666669E-5</c:v>
                </c:pt>
                <c:pt idx="169">
                  <c:v>8.6666666666666682E-5</c:v>
                </c:pt>
                <c:pt idx="170">
                  <c:v>8.0000000000000007E-5</c:v>
                </c:pt>
                <c:pt idx="171">
                  <c:v>8.0000000000000007E-5</c:v>
                </c:pt>
                <c:pt idx="172">
                  <c:v>1.1333333333333334E-4</c:v>
                </c:pt>
                <c:pt idx="173">
                  <c:v>1.0333333333333336E-4</c:v>
                </c:pt>
                <c:pt idx="174">
                  <c:v>3.6666666666666666E-5</c:v>
                </c:pt>
                <c:pt idx="175">
                  <c:v>4.0000000000000003E-5</c:v>
                </c:pt>
                <c:pt idx="176">
                  <c:v>1.6666666666666671E-5</c:v>
                </c:pt>
                <c:pt idx="177">
                  <c:v>4.3333333333333341E-5</c:v>
                </c:pt>
                <c:pt idx="178">
                  <c:v>3.3333333333333335E-5</c:v>
                </c:pt>
                <c:pt idx="179">
                  <c:v>2.3333333333333336E-5</c:v>
                </c:pt>
                <c:pt idx="180">
                  <c:v>4.6666666666666672E-5</c:v>
                </c:pt>
                <c:pt idx="181">
                  <c:v>6.6666666666666683E-6</c:v>
                </c:pt>
                <c:pt idx="182">
                  <c:v>2.0000000000000002E-5</c:v>
                </c:pt>
                <c:pt idx="183">
                  <c:v>2.666666666666667E-5</c:v>
                </c:pt>
                <c:pt idx="184">
                  <c:v>4.0000000000000003E-5</c:v>
                </c:pt>
                <c:pt idx="185">
                  <c:v>7.3333333333333345E-5</c:v>
                </c:pt>
                <c:pt idx="186">
                  <c:v>9.6666666666666667E-5</c:v>
                </c:pt>
                <c:pt idx="187">
                  <c:v>1.1E-4</c:v>
                </c:pt>
                <c:pt idx="188">
                  <c:v>1.1E-4</c:v>
                </c:pt>
                <c:pt idx="189">
                  <c:v>1.6666666666666664E-5</c:v>
                </c:pt>
                <c:pt idx="190">
                  <c:v>1.2E-4</c:v>
                </c:pt>
                <c:pt idx="191">
                  <c:v>1.7333333333333331E-4</c:v>
                </c:pt>
                <c:pt idx="192">
                  <c:v>7.3333333333333331E-5</c:v>
                </c:pt>
                <c:pt idx="193">
                  <c:v>8.6666666666666682E-5</c:v>
                </c:pt>
                <c:pt idx="194">
                  <c:v>1.3333333333333331E-4</c:v>
                </c:pt>
                <c:pt idx="195">
                  <c:v>9.3333333333333343E-5</c:v>
                </c:pt>
                <c:pt idx="196">
                  <c:v>6.6666666666666656E-5</c:v>
                </c:pt>
                <c:pt idx="197">
                  <c:v>5.6666666666666671E-5</c:v>
                </c:pt>
                <c:pt idx="198">
                  <c:v>3.0000000000000008E-5</c:v>
                </c:pt>
                <c:pt idx="199">
                  <c:v>2.9999999999999997E-5</c:v>
                </c:pt>
                <c:pt idx="200">
                  <c:v>4.9999999999999996E-5</c:v>
                </c:pt>
                <c:pt idx="201">
                  <c:v>1.333333333333333E-5</c:v>
                </c:pt>
                <c:pt idx="202">
                  <c:v>3.0000000000000001E-5</c:v>
                </c:pt>
                <c:pt idx="203">
                  <c:v>5.6666666666666671E-5</c:v>
                </c:pt>
                <c:pt idx="204">
                  <c:v>5.333333333333334E-5</c:v>
                </c:pt>
                <c:pt idx="205">
                  <c:v>3.0000000000000001E-5</c:v>
                </c:pt>
                <c:pt idx="206">
                  <c:v>6.6666666666666683E-6</c:v>
                </c:pt>
                <c:pt idx="207">
                  <c:v>2.0000000000000002E-5</c:v>
                </c:pt>
                <c:pt idx="208">
                  <c:v>2.0000000000000002E-5</c:v>
                </c:pt>
                <c:pt idx="209">
                  <c:v>1.0000000000000001E-5</c:v>
                </c:pt>
                <c:pt idx="210">
                  <c:v>1.0000000000000001E-5</c:v>
                </c:pt>
                <c:pt idx="211">
                  <c:v>4.3333333333333341E-5</c:v>
                </c:pt>
                <c:pt idx="212">
                  <c:v>6.3333333333333332E-5</c:v>
                </c:pt>
                <c:pt idx="213">
                  <c:v>7.6666666666666669E-5</c:v>
                </c:pt>
                <c:pt idx="214">
                  <c:v>7.0000000000000007E-5</c:v>
                </c:pt>
                <c:pt idx="215">
                  <c:v>6.3333333333333332E-5</c:v>
                </c:pt>
                <c:pt idx="216">
                  <c:v>3.9999999999999996E-5</c:v>
                </c:pt>
                <c:pt idx="217">
                  <c:v>1.0000000000000001E-5</c:v>
                </c:pt>
                <c:pt idx="218">
                  <c:v>6.6666666666666658E-6</c:v>
                </c:pt>
                <c:pt idx="219">
                  <c:v>3.3333333333333329E-6</c:v>
                </c:pt>
                <c:pt idx="220">
                  <c:v>1.0000000000000001E-5</c:v>
                </c:pt>
                <c:pt idx="221">
                  <c:v>2.666666666666667E-5</c:v>
                </c:pt>
                <c:pt idx="222">
                  <c:v>3.3333333333333329E-6</c:v>
                </c:pt>
                <c:pt idx="223">
                  <c:v>1.6666666666666667E-5</c:v>
                </c:pt>
                <c:pt idx="224">
                  <c:v>1.3333333333333335E-5</c:v>
                </c:pt>
                <c:pt idx="225">
                  <c:v>1.0000000000000001E-5</c:v>
                </c:pt>
                <c:pt idx="226">
                  <c:v>3.3333333333333329E-6</c:v>
                </c:pt>
                <c:pt idx="227">
                  <c:v>1.6666666666666667E-5</c:v>
                </c:pt>
                <c:pt idx="228">
                  <c:v>2.666666666666667E-5</c:v>
                </c:pt>
                <c:pt idx="229">
                  <c:v>1.0000000000000001E-5</c:v>
                </c:pt>
                <c:pt idx="230">
                  <c:v>2.3333333333333336E-5</c:v>
                </c:pt>
                <c:pt idx="231">
                  <c:v>6.0000000000000002E-5</c:v>
                </c:pt>
                <c:pt idx="232">
                  <c:v>8.6666666666666682E-5</c:v>
                </c:pt>
                <c:pt idx="233">
                  <c:v>6.666666666666667E-5</c:v>
                </c:pt>
                <c:pt idx="234">
                  <c:v>6.6666666666666658E-6</c:v>
                </c:pt>
                <c:pt idx="235">
                  <c:v>5.9999999999999995E-5</c:v>
                </c:pt>
                <c:pt idx="236">
                  <c:v>5.6666666666666671E-5</c:v>
                </c:pt>
                <c:pt idx="237">
                  <c:v>3.3333333333333376E-6</c:v>
                </c:pt>
                <c:pt idx="238">
                  <c:v>6.666666666666667E-5</c:v>
                </c:pt>
                <c:pt idx="239">
                  <c:v>1.0333333333333333E-4</c:v>
                </c:pt>
                <c:pt idx="240">
                  <c:v>1.1333333333333334E-4</c:v>
                </c:pt>
                <c:pt idx="241">
                  <c:v>8.3333333333333331E-5</c:v>
                </c:pt>
                <c:pt idx="242">
                  <c:v>7.6666666666666669E-5</c:v>
                </c:pt>
                <c:pt idx="243">
                  <c:v>4.3333333333333341E-5</c:v>
                </c:pt>
                <c:pt idx="244">
                  <c:v>1.0000000000000004E-5</c:v>
                </c:pt>
                <c:pt idx="245">
                  <c:v>1.9999999999999998E-5</c:v>
                </c:pt>
                <c:pt idx="246">
                  <c:v>9.9999999999999974E-6</c:v>
                </c:pt>
                <c:pt idx="247">
                  <c:v>2.666666666666667E-5</c:v>
                </c:pt>
                <c:pt idx="248">
                  <c:v>1.6666666666666671E-5</c:v>
                </c:pt>
                <c:pt idx="249">
                  <c:v>2.0000000000000002E-5</c:v>
                </c:pt>
                <c:pt idx="250">
                  <c:v>4.3333333333333341E-5</c:v>
                </c:pt>
                <c:pt idx="251">
                  <c:v>1.0666666666666668E-4</c:v>
                </c:pt>
                <c:pt idx="252">
                  <c:v>1.2999999999999999E-4</c:v>
                </c:pt>
                <c:pt idx="253">
                  <c:v>1.3333333333333334E-4</c:v>
                </c:pt>
                <c:pt idx="254">
                  <c:v>1.3666666666666666E-4</c:v>
                </c:pt>
                <c:pt idx="255">
                  <c:v>1.3666666666666666E-4</c:v>
                </c:pt>
                <c:pt idx="256">
                  <c:v>1.2999999999999999E-4</c:v>
                </c:pt>
                <c:pt idx="257">
                  <c:v>1.0333333333333333E-4</c:v>
                </c:pt>
                <c:pt idx="258">
                  <c:v>9.3333333333333343E-5</c:v>
                </c:pt>
                <c:pt idx="259">
                  <c:v>8.0000000000000007E-5</c:v>
                </c:pt>
                <c:pt idx="260">
                  <c:v>4.0000000000000003E-5</c:v>
                </c:pt>
                <c:pt idx="261">
                  <c:v>3.3333333333333328E-5</c:v>
                </c:pt>
                <c:pt idx="262">
                  <c:v>3.3333333333333328E-5</c:v>
                </c:pt>
                <c:pt idx="263">
                  <c:v>4.6666666666666665E-5</c:v>
                </c:pt>
                <c:pt idx="264">
                  <c:v>8.0000000000000007E-5</c:v>
                </c:pt>
                <c:pt idx="265">
                  <c:v>8.6666666666666641E-5</c:v>
                </c:pt>
                <c:pt idx="266">
                  <c:v>2.333333333333333E-4</c:v>
                </c:pt>
                <c:pt idx="267">
                  <c:v>3.8999999999999999E-4</c:v>
                </c:pt>
                <c:pt idx="268">
                  <c:v>2.2999999999999998E-4</c:v>
                </c:pt>
                <c:pt idx="269">
                  <c:v>9.6666666666666667E-5</c:v>
                </c:pt>
                <c:pt idx="270">
                  <c:v>9.0000000000000006E-5</c:v>
                </c:pt>
                <c:pt idx="271">
                  <c:v>1.3666666666666666E-4</c:v>
                </c:pt>
                <c:pt idx="272">
                  <c:v>1.7333333333333336E-4</c:v>
                </c:pt>
                <c:pt idx="273">
                  <c:v>1.1333333333333334E-4</c:v>
                </c:pt>
                <c:pt idx="274">
                  <c:v>4.3333333333333341E-5</c:v>
                </c:pt>
                <c:pt idx="275">
                  <c:v>2.3333333333333336E-5</c:v>
                </c:pt>
                <c:pt idx="276">
                  <c:v>3.3333333333333329E-6</c:v>
                </c:pt>
                <c:pt idx="277">
                  <c:v>6.6666666666666675E-6</c:v>
                </c:pt>
                <c:pt idx="278">
                  <c:v>3.3333333333333329E-6</c:v>
                </c:pt>
                <c:pt idx="279">
                  <c:v>2.666666666666667E-5</c:v>
                </c:pt>
                <c:pt idx="280">
                  <c:v>1.3333333333333335E-5</c:v>
                </c:pt>
                <c:pt idx="281">
                  <c:v>3.3333333333333335E-5</c:v>
                </c:pt>
                <c:pt idx="282">
                  <c:v>3.0000000000000008E-5</c:v>
                </c:pt>
                <c:pt idx="283">
                  <c:v>1.6666666666666667E-5</c:v>
                </c:pt>
                <c:pt idx="284">
                  <c:v>5.333333333333334E-5</c:v>
                </c:pt>
                <c:pt idx="285">
                  <c:v>5.6666666666666671E-5</c:v>
                </c:pt>
                <c:pt idx="286">
                  <c:v>5.6666666666666671E-5</c:v>
                </c:pt>
                <c:pt idx="287">
                  <c:v>7.0000000000000007E-5</c:v>
                </c:pt>
                <c:pt idx="288">
                  <c:v>5.333333333333334E-5</c:v>
                </c:pt>
                <c:pt idx="289">
                  <c:v>1.3333333333333332E-5</c:v>
                </c:pt>
                <c:pt idx="290">
                  <c:v>2.3333333333333336E-5</c:v>
                </c:pt>
                <c:pt idx="291">
                  <c:v>5.6666666666666671E-5</c:v>
                </c:pt>
                <c:pt idx="292">
                  <c:v>8.6666666666666682E-5</c:v>
                </c:pt>
                <c:pt idx="293">
                  <c:v>7.3333333333333331E-5</c:v>
                </c:pt>
                <c:pt idx="294">
                  <c:v>3.9999999999999996E-5</c:v>
                </c:pt>
                <c:pt idx="295">
                  <c:v>3.3333333333333335E-5</c:v>
                </c:pt>
                <c:pt idx="296">
                  <c:v>4.3333333333333341E-5</c:v>
                </c:pt>
                <c:pt idx="297">
                  <c:v>8.0000000000000007E-5</c:v>
                </c:pt>
                <c:pt idx="298">
                  <c:v>9.6666666666666667E-5</c:v>
                </c:pt>
                <c:pt idx="299">
                  <c:v>8.6666666666666682E-5</c:v>
                </c:pt>
                <c:pt idx="300">
                  <c:v>3.6666666666666672E-5</c:v>
                </c:pt>
                <c:pt idx="301">
                  <c:v>3.3333333333333342E-6</c:v>
                </c:pt>
                <c:pt idx="302">
                  <c:v>6.6666666666666683E-6</c:v>
                </c:pt>
                <c:pt idx="303">
                  <c:v>1.3333333333333335E-5</c:v>
                </c:pt>
                <c:pt idx="304">
                  <c:v>2.666666666666667E-5</c:v>
                </c:pt>
                <c:pt idx="305">
                  <c:v>1.0000000000000001E-5</c:v>
                </c:pt>
                <c:pt idx="306">
                  <c:v>0</c:v>
                </c:pt>
                <c:pt idx="307">
                  <c:v>1.0000000000000001E-5</c:v>
                </c:pt>
                <c:pt idx="308">
                  <c:v>6.6666666666666675E-6</c:v>
                </c:pt>
                <c:pt idx="309">
                  <c:v>3.3333333333333337E-6</c:v>
                </c:pt>
                <c:pt idx="310">
                  <c:v>2.666666666666667E-5</c:v>
                </c:pt>
                <c:pt idx="311">
                  <c:v>7.0000000000000007E-5</c:v>
                </c:pt>
                <c:pt idx="312">
                  <c:v>8.3333333333333331E-5</c:v>
                </c:pt>
                <c:pt idx="313">
                  <c:v>4.6666666666666665E-5</c:v>
                </c:pt>
                <c:pt idx="314">
                  <c:v>3.3333333333333329E-6</c:v>
                </c:pt>
                <c:pt idx="315">
                  <c:v>1.0000000000000001E-5</c:v>
                </c:pt>
                <c:pt idx="316">
                  <c:v>1.3333333333333335E-5</c:v>
                </c:pt>
                <c:pt idx="317">
                  <c:v>3.0000000000000001E-5</c:v>
                </c:pt>
                <c:pt idx="318">
                  <c:v>4.3333333333333341E-5</c:v>
                </c:pt>
                <c:pt idx="319">
                  <c:v>3.3333333333333335E-5</c:v>
                </c:pt>
                <c:pt idx="320">
                  <c:v>2.0000000000000002E-5</c:v>
                </c:pt>
                <c:pt idx="321">
                  <c:v>2.666666666666667E-5</c:v>
                </c:pt>
                <c:pt idx="322">
                  <c:v>3.0000000000000001E-5</c:v>
                </c:pt>
                <c:pt idx="323">
                  <c:v>3.0000000000000001E-5</c:v>
                </c:pt>
                <c:pt idx="324">
                  <c:v>3.3333333333333337E-6</c:v>
                </c:pt>
                <c:pt idx="325">
                  <c:v>1.0000000000000001E-5</c:v>
                </c:pt>
                <c:pt idx="326">
                  <c:v>1.3333333333333335E-5</c:v>
                </c:pt>
                <c:pt idx="327">
                  <c:v>6.6666666666666658E-6</c:v>
                </c:pt>
                <c:pt idx="328">
                  <c:v>4.0000000000000003E-5</c:v>
                </c:pt>
                <c:pt idx="329">
                  <c:v>4.0000000000000003E-5</c:v>
                </c:pt>
                <c:pt idx="330">
                  <c:v>2.3333333333333332E-5</c:v>
                </c:pt>
                <c:pt idx="331">
                  <c:v>8.9999999999999979E-5</c:v>
                </c:pt>
                <c:pt idx="332">
                  <c:v>1.3999999999999996E-4</c:v>
                </c:pt>
                <c:pt idx="333">
                  <c:v>1.5333333333333334E-4</c:v>
                </c:pt>
                <c:pt idx="334">
                  <c:v>1.3333333333333331E-4</c:v>
                </c:pt>
                <c:pt idx="335">
                  <c:v>1E-4</c:v>
                </c:pt>
                <c:pt idx="336">
                  <c:v>5.0000000000000002E-5</c:v>
                </c:pt>
                <c:pt idx="337">
                  <c:v>3.3333333333333329E-6</c:v>
                </c:pt>
                <c:pt idx="338">
                  <c:v>3.6666666666666672E-5</c:v>
                </c:pt>
                <c:pt idx="339">
                  <c:v>3.3333333333333342E-5</c:v>
                </c:pt>
                <c:pt idx="340">
                  <c:v>1.3333333333333332E-5</c:v>
                </c:pt>
                <c:pt idx="341">
                  <c:v>4.6666666666666672E-5</c:v>
                </c:pt>
                <c:pt idx="342">
                  <c:v>5.333333333333334E-5</c:v>
                </c:pt>
                <c:pt idx="343">
                  <c:v>5.0000000000000002E-5</c:v>
                </c:pt>
                <c:pt idx="344">
                  <c:v>4.3333333333333341E-5</c:v>
                </c:pt>
                <c:pt idx="345">
                  <c:v>4.6666666666666672E-5</c:v>
                </c:pt>
                <c:pt idx="346">
                  <c:v>4.3333333333333341E-5</c:v>
                </c:pt>
                <c:pt idx="347">
                  <c:v>4.6666666666666672E-5</c:v>
                </c:pt>
                <c:pt idx="348">
                  <c:v>3.6666666666666666E-5</c:v>
                </c:pt>
                <c:pt idx="349">
                  <c:v>1.0000000000000001E-5</c:v>
                </c:pt>
                <c:pt idx="350">
                  <c:v>2.0000000000000002E-5</c:v>
                </c:pt>
                <c:pt idx="351">
                  <c:v>4.6666666666666672E-5</c:v>
                </c:pt>
                <c:pt idx="352">
                  <c:v>4.0000000000000003E-5</c:v>
                </c:pt>
                <c:pt idx="353">
                  <c:v>6.6666666666666683E-6</c:v>
                </c:pt>
                <c:pt idx="354">
                  <c:v>2.3333333333333336E-5</c:v>
                </c:pt>
                <c:pt idx="355">
                  <c:v>4.0000000000000003E-5</c:v>
                </c:pt>
                <c:pt idx="356">
                  <c:v>4.6666666666666665E-5</c:v>
                </c:pt>
                <c:pt idx="357">
                  <c:v>4.9999999999999996E-5</c:v>
                </c:pt>
                <c:pt idx="358">
                  <c:v>3.6666666666666666E-5</c:v>
                </c:pt>
                <c:pt idx="359">
                  <c:v>6.6666666666666675E-6</c:v>
                </c:pt>
                <c:pt idx="360">
                  <c:v>6.6666666666666683E-6</c:v>
                </c:pt>
                <c:pt idx="361">
                  <c:v>0</c:v>
                </c:pt>
                <c:pt idx="362">
                  <c:v>3.3333333333333337E-6</c:v>
                </c:pt>
                <c:pt idx="363">
                  <c:v>3.3333333333333337E-6</c:v>
                </c:pt>
                <c:pt idx="364">
                  <c:v>3.3333333333333337E-6</c:v>
                </c:pt>
                <c:pt idx="365">
                  <c:v>3.3333333333333329E-6</c:v>
                </c:pt>
                <c:pt idx="366">
                  <c:v>1.3333333333333332E-5</c:v>
                </c:pt>
                <c:pt idx="367">
                  <c:v>2.0000000000000002E-5</c:v>
                </c:pt>
                <c:pt idx="368">
                  <c:v>3.3333333333333342E-6</c:v>
                </c:pt>
                <c:pt idx="369">
                  <c:v>3.6666666666666666E-5</c:v>
                </c:pt>
                <c:pt idx="370">
                  <c:v>5.333333333333334E-5</c:v>
                </c:pt>
                <c:pt idx="371">
                  <c:v>4.3333333333333341E-5</c:v>
                </c:pt>
                <c:pt idx="372">
                  <c:v>1.6666666666666671E-5</c:v>
                </c:pt>
                <c:pt idx="373">
                  <c:v>1.3333333333333335E-5</c:v>
                </c:pt>
                <c:pt idx="374">
                  <c:v>1.6666666666666667E-5</c:v>
                </c:pt>
                <c:pt idx="375">
                  <c:v>3.3333333333333342E-6</c:v>
                </c:pt>
                <c:pt idx="376">
                  <c:v>2.0000000000000002E-5</c:v>
                </c:pt>
                <c:pt idx="377">
                  <c:v>6.6666666666666683E-6</c:v>
                </c:pt>
                <c:pt idx="378">
                  <c:v>2.666666666666667E-5</c:v>
                </c:pt>
                <c:pt idx="379">
                  <c:v>4.0000000000000003E-5</c:v>
                </c:pt>
                <c:pt idx="380">
                  <c:v>3.0000000000000001E-5</c:v>
                </c:pt>
                <c:pt idx="381">
                  <c:v>2.0000000000000002E-5</c:v>
                </c:pt>
                <c:pt idx="382">
                  <c:v>6.6666666666666675E-6</c:v>
                </c:pt>
                <c:pt idx="383">
                  <c:v>1.3333333333333332E-5</c:v>
                </c:pt>
                <c:pt idx="384">
                  <c:v>2.6666666666666663E-5</c:v>
                </c:pt>
                <c:pt idx="385">
                  <c:v>3.3333333333333328E-5</c:v>
                </c:pt>
                <c:pt idx="386">
                  <c:v>1.9999999999999998E-5</c:v>
                </c:pt>
                <c:pt idx="387">
                  <c:v>3.3333333333333337E-6</c:v>
                </c:pt>
                <c:pt idx="388">
                  <c:v>1.3333333333333335E-5</c:v>
                </c:pt>
                <c:pt idx="389">
                  <c:v>2.3333333333333336E-5</c:v>
                </c:pt>
                <c:pt idx="390">
                  <c:v>6.6666666666666709E-6</c:v>
                </c:pt>
                <c:pt idx="391">
                  <c:v>3.9999999999999996E-5</c:v>
                </c:pt>
                <c:pt idx="392">
                  <c:v>1.1333333333333334E-4</c:v>
                </c:pt>
                <c:pt idx="393">
                  <c:v>1.6666666666666666E-4</c:v>
                </c:pt>
                <c:pt idx="394">
                  <c:v>1.9333333333333333E-4</c:v>
                </c:pt>
                <c:pt idx="395">
                  <c:v>1.3333333333333334E-4</c:v>
                </c:pt>
                <c:pt idx="396">
                  <c:v>3.3333333333333342E-5</c:v>
                </c:pt>
                <c:pt idx="397">
                  <c:v>3.6666666666666666E-5</c:v>
                </c:pt>
                <c:pt idx="398">
                  <c:v>5.6666666666666664E-5</c:v>
                </c:pt>
                <c:pt idx="399">
                  <c:v>3.3333333333333335E-5</c:v>
                </c:pt>
                <c:pt idx="400">
                  <c:v>2.0000000000000002E-5</c:v>
                </c:pt>
                <c:pt idx="401">
                  <c:v>6.6666666666666675E-6</c:v>
                </c:pt>
                <c:pt idx="402">
                  <c:v>6.6666666666666675E-6</c:v>
                </c:pt>
                <c:pt idx="403">
                  <c:v>1.6666666666666667E-5</c:v>
                </c:pt>
                <c:pt idx="404">
                  <c:v>3.3333333333333329E-6</c:v>
                </c:pt>
                <c:pt idx="405">
                  <c:v>0</c:v>
                </c:pt>
                <c:pt idx="406">
                  <c:v>0</c:v>
                </c:pt>
                <c:pt idx="407">
                  <c:v>6.6666666666666683E-6</c:v>
                </c:pt>
                <c:pt idx="408">
                  <c:v>1.6666666666666671E-5</c:v>
                </c:pt>
                <c:pt idx="409">
                  <c:v>2.3333333333333336E-5</c:v>
                </c:pt>
                <c:pt idx="410">
                  <c:v>0</c:v>
                </c:pt>
                <c:pt idx="411">
                  <c:v>2.0000000000000002E-5</c:v>
                </c:pt>
                <c:pt idx="412">
                  <c:v>2.3333333333333336E-5</c:v>
                </c:pt>
                <c:pt idx="413">
                  <c:v>1.0000000000000001E-5</c:v>
                </c:pt>
                <c:pt idx="414">
                  <c:v>6.6666666666666658E-6</c:v>
                </c:pt>
                <c:pt idx="415">
                  <c:v>2.666666666666667E-5</c:v>
                </c:pt>
                <c:pt idx="416">
                  <c:v>4.6666666666666665E-5</c:v>
                </c:pt>
                <c:pt idx="417">
                  <c:v>5.6666666666666664E-5</c:v>
                </c:pt>
                <c:pt idx="418">
                  <c:v>5.6666666666666664E-5</c:v>
                </c:pt>
                <c:pt idx="419">
                  <c:v>4.3333333333333341E-5</c:v>
                </c:pt>
                <c:pt idx="420">
                  <c:v>2.3333333333333336E-5</c:v>
                </c:pt>
                <c:pt idx="421">
                  <c:v>6.6666666666666658E-6</c:v>
                </c:pt>
                <c:pt idx="422">
                  <c:v>3.3333333333333337E-6</c:v>
                </c:pt>
                <c:pt idx="423">
                  <c:v>3.3333333333333337E-6</c:v>
                </c:pt>
                <c:pt idx="424">
                  <c:v>2.0000000000000002E-5</c:v>
                </c:pt>
                <c:pt idx="425">
                  <c:v>3.6666666666666666E-5</c:v>
                </c:pt>
                <c:pt idx="426">
                  <c:v>3.0000000000000001E-5</c:v>
                </c:pt>
                <c:pt idx="427">
                  <c:v>6.6666666666666658E-6</c:v>
                </c:pt>
                <c:pt idx="428">
                  <c:v>2.0000000000000002E-5</c:v>
                </c:pt>
                <c:pt idx="429">
                  <c:v>1.0000000000000001E-5</c:v>
                </c:pt>
                <c:pt idx="430">
                  <c:v>2.0000000000000002E-5</c:v>
                </c:pt>
                <c:pt idx="431">
                  <c:v>5.6666666666666671E-5</c:v>
                </c:pt>
                <c:pt idx="432">
                  <c:v>6.0000000000000002E-5</c:v>
                </c:pt>
                <c:pt idx="433">
                  <c:v>2.0000000000000002E-5</c:v>
                </c:pt>
                <c:pt idx="434">
                  <c:v>1.0000000000000001E-5</c:v>
                </c:pt>
                <c:pt idx="435">
                  <c:v>2.3333333333333336E-5</c:v>
                </c:pt>
                <c:pt idx="436">
                  <c:v>1.3333333333333335E-5</c:v>
                </c:pt>
                <c:pt idx="437">
                  <c:v>3.3333333333333329E-6</c:v>
                </c:pt>
                <c:pt idx="438">
                  <c:v>1.3333333333333335E-5</c:v>
                </c:pt>
                <c:pt idx="439">
                  <c:v>1.3333333333333335E-5</c:v>
                </c:pt>
                <c:pt idx="440">
                  <c:v>0</c:v>
                </c:pt>
                <c:pt idx="441">
                  <c:v>1.3333333333333335E-5</c:v>
                </c:pt>
                <c:pt idx="442">
                  <c:v>3.3333333333333328E-5</c:v>
                </c:pt>
                <c:pt idx="443">
                  <c:v>5.9999999999999995E-5</c:v>
                </c:pt>
                <c:pt idx="444">
                  <c:v>5.333333333333334E-5</c:v>
                </c:pt>
                <c:pt idx="445">
                  <c:v>2.3333333333333336E-5</c:v>
                </c:pt>
                <c:pt idx="446">
                  <c:v>6.6666666666666675E-6</c:v>
                </c:pt>
                <c:pt idx="447">
                  <c:v>1.6666666666666671E-5</c:v>
                </c:pt>
                <c:pt idx="448">
                  <c:v>2.0000000000000002E-5</c:v>
                </c:pt>
                <c:pt idx="449">
                  <c:v>2.666666666666667E-5</c:v>
                </c:pt>
                <c:pt idx="450">
                  <c:v>2.3333333333333336E-5</c:v>
                </c:pt>
                <c:pt idx="451">
                  <c:v>1.3333333333333335E-5</c:v>
                </c:pt>
                <c:pt idx="452">
                  <c:v>3.3333333333333337E-6</c:v>
                </c:pt>
                <c:pt idx="453">
                  <c:v>1.3333333333333335E-5</c:v>
                </c:pt>
                <c:pt idx="454">
                  <c:v>1.3333333333333335E-5</c:v>
                </c:pt>
                <c:pt idx="455">
                  <c:v>3.3333333333333342E-6</c:v>
                </c:pt>
                <c:pt idx="456">
                  <c:v>0</c:v>
                </c:pt>
                <c:pt idx="457">
                  <c:v>1.6666666666666667E-5</c:v>
                </c:pt>
                <c:pt idx="458">
                  <c:v>3.3333333333333335E-5</c:v>
                </c:pt>
                <c:pt idx="459">
                  <c:v>4.3333333333333341E-5</c:v>
                </c:pt>
                <c:pt idx="460">
                  <c:v>5.0000000000000002E-5</c:v>
                </c:pt>
                <c:pt idx="461">
                  <c:v>6.6666666666666656E-5</c:v>
                </c:pt>
                <c:pt idx="462">
                  <c:v>6.9999999999999994E-5</c:v>
                </c:pt>
                <c:pt idx="463">
                  <c:v>5.9999999999999995E-5</c:v>
                </c:pt>
                <c:pt idx="464">
                  <c:v>6.6666666666666656E-5</c:v>
                </c:pt>
                <c:pt idx="465">
                  <c:v>5.0000000000000002E-5</c:v>
                </c:pt>
                <c:pt idx="466">
                  <c:v>3.0000000000000001E-5</c:v>
                </c:pt>
                <c:pt idx="467">
                  <c:v>0</c:v>
                </c:pt>
                <c:pt idx="468">
                  <c:v>3.3333333333333337E-6</c:v>
                </c:pt>
                <c:pt idx="469">
                  <c:v>5.6666666666666671E-5</c:v>
                </c:pt>
                <c:pt idx="470">
                  <c:v>1.3000000000000002E-4</c:v>
                </c:pt>
                <c:pt idx="471">
                  <c:v>1.1E-4</c:v>
                </c:pt>
                <c:pt idx="472">
                  <c:v>2.3333333333333332E-5</c:v>
                </c:pt>
                <c:pt idx="473">
                  <c:v>1.6666666666666666E-4</c:v>
                </c:pt>
                <c:pt idx="474">
                  <c:v>1.8999999999999998E-4</c:v>
                </c:pt>
                <c:pt idx="475">
                  <c:v>1.0333333333333333E-4</c:v>
                </c:pt>
                <c:pt idx="476">
                  <c:v>3.3333333333333335E-5</c:v>
                </c:pt>
                <c:pt idx="477">
                  <c:v>1.3666666666666666E-4</c:v>
                </c:pt>
                <c:pt idx="478">
                  <c:v>1.8333333333333334E-4</c:v>
                </c:pt>
                <c:pt idx="479">
                  <c:v>2.0666666666666671E-4</c:v>
                </c:pt>
                <c:pt idx="480">
                  <c:v>1.3666666666666669E-4</c:v>
                </c:pt>
                <c:pt idx="481">
                  <c:v>1.6666666666666664E-5</c:v>
                </c:pt>
                <c:pt idx="482">
                  <c:v>9.3333333333333343E-5</c:v>
                </c:pt>
                <c:pt idx="483">
                  <c:v>7.6666666666666683E-5</c:v>
                </c:pt>
                <c:pt idx="484">
                  <c:v>3.3333333333333328E-5</c:v>
                </c:pt>
                <c:pt idx="485">
                  <c:v>8.3333333333333331E-5</c:v>
                </c:pt>
                <c:pt idx="486">
                  <c:v>7.9999999999999993E-5</c:v>
                </c:pt>
                <c:pt idx="487">
                  <c:v>2.666666666666667E-5</c:v>
                </c:pt>
                <c:pt idx="488">
                  <c:v>3.3333333333333335E-5</c:v>
                </c:pt>
                <c:pt idx="489">
                  <c:v>9.0000000000000006E-5</c:v>
                </c:pt>
                <c:pt idx="490">
                  <c:v>1.1E-4</c:v>
                </c:pt>
                <c:pt idx="491">
                  <c:v>3.999999999999999E-5</c:v>
                </c:pt>
                <c:pt idx="492">
                  <c:v>1.1E-4</c:v>
                </c:pt>
                <c:pt idx="493">
                  <c:v>2.5000000000000001E-4</c:v>
                </c:pt>
                <c:pt idx="494">
                  <c:v>3.2666666666666667E-4</c:v>
                </c:pt>
                <c:pt idx="495">
                  <c:v>3.2666666666666667E-4</c:v>
                </c:pt>
                <c:pt idx="496">
                  <c:v>2.3999999999999998E-4</c:v>
                </c:pt>
                <c:pt idx="497">
                  <c:v>1.6666666666666657E-5</c:v>
                </c:pt>
                <c:pt idx="498">
                  <c:v>1.7000000000000001E-4</c:v>
                </c:pt>
                <c:pt idx="499">
                  <c:v>1.3666666666666666E-4</c:v>
                </c:pt>
                <c:pt idx="500">
                  <c:v>2.0000000000000008E-5</c:v>
                </c:pt>
                <c:pt idx="501">
                  <c:v>1.2333333333333334E-4</c:v>
                </c:pt>
                <c:pt idx="502">
                  <c:v>5.6666666666666664E-5</c:v>
                </c:pt>
                <c:pt idx="503">
                  <c:v>2.0000000000000002E-5</c:v>
                </c:pt>
                <c:pt idx="504">
                  <c:v>9.3333333333333343E-5</c:v>
                </c:pt>
                <c:pt idx="505">
                  <c:v>1.6333333333333334E-4</c:v>
                </c:pt>
                <c:pt idx="506">
                  <c:v>1.3999999999999999E-4</c:v>
                </c:pt>
                <c:pt idx="507">
                  <c:v>0</c:v>
                </c:pt>
                <c:pt idx="508">
                  <c:v>4.3333333333333327E-5</c:v>
                </c:pt>
                <c:pt idx="509">
                  <c:v>5.6666666666666671E-5</c:v>
                </c:pt>
                <c:pt idx="510">
                  <c:v>1.8333333333333334E-4</c:v>
                </c:pt>
                <c:pt idx="511">
                  <c:v>2.3666666666666668E-4</c:v>
                </c:pt>
                <c:pt idx="512">
                  <c:v>1.4333333333333334E-4</c:v>
                </c:pt>
                <c:pt idx="513">
                  <c:v>7.6666666666666669E-5</c:v>
                </c:pt>
                <c:pt idx="514">
                  <c:v>6.666666666666667E-5</c:v>
                </c:pt>
                <c:pt idx="515">
                  <c:v>1E-4</c:v>
                </c:pt>
                <c:pt idx="516">
                  <c:v>1.8000000000000001E-4</c:v>
                </c:pt>
                <c:pt idx="517">
                  <c:v>1.6333333333333334E-4</c:v>
                </c:pt>
                <c:pt idx="518">
                  <c:v>1.6666666666666674E-5</c:v>
                </c:pt>
                <c:pt idx="519">
                  <c:v>1.6333333333333334E-4</c:v>
                </c:pt>
                <c:pt idx="520">
                  <c:v>1.2E-4</c:v>
                </c:pt>
                <c:pt idx="521">
                  <c:v>6.3333333333333319E-5</c:v>
                </c:pt>
                <c:pt idx="522">
                  <c:v>1.9666666666666669E-4</c:v>
                </c:pt>
                <c:pt idx="523">
                  <c:v>1.9333333333333333E-4</c:v>
                </c:pt>
                <c:pt idx="524">
                  <c:v>2.3333333333333333E-4</c:v>
                </c:pt>
                <c:pt idx="525">
                  <c:v>2.8666666666666668E-4</c:v>
                </c:pt>
                <c:pt idx="526">
                  <c:v>2.9333333333333333E-4</c:v>
                </c:pt>
                <c:pt idx="527">
                  <c:v>2.7E-4</c:v>
                </c:pt>
                <c:pt idx="528">
                  <c:v>1.8999999999999998E-4</c:v>
                </c:pt>
                <c:pt idx="529">
                  <c:v>1.1999999999999999E-4</c:v>
                </c:pt>
                <c:pt idx="530">
                  <c:v>1.4000000000000001E-4</c:v>
                </c:pt>
                <c:pt idx="531">
                  <c:v>2.1333333333333331E-4</c:v>
                </c:pt>
                <c:pt idx="532">
                  <c:v>2.8666666666666668E-4</c:v>
                </c:pt>
                <c:pt idx="533">
                  <c:v>2.4333333333333333E-4</c:v>
                </c:pt>
                <c:pt idx="534">
                  <c:v>1.5666666666666666E-4</c:v>
                </c:pt>
                <c:pt idx="535">
                  <c:v>1.6333333333333334E-4</c:v>
                </c:pt>
                <c:pt idx="536">
                  <c:v>1.8999999999999998E-4</c:v>
                </c:pt>
                <c:pt idx="537">
                  <c:v>2.2666666666666668E-4</c:v>
                </c:pt>
                <c:pt idx="538">
                  <c:v>2.7E-4</c:v>
                </c:pt>
                <c:pt idx="539">
                  <c:v>3.5E-4</c:v>
                </c:pt>
                <c:pt idx="540">
                  <c:v>3.7333333333333332E-4</c:v>
                </c:pt>
                <c:pt idx="541">
                  <c:v>3.2333333333333335E-4</c:v>
                </c:pt>
                <c:pt idx="542">
                  <c:v>3.4666666666666662E-4</c:v>
                </c:pt>
                <c:pt idx="543">
                  <c:v>5.0333333333333339E-4</c:v>
                </c:pt>
                <c:pt idx="544">
                  <c:v>6.7000000000000002E-4</c:v>
                </c:pt>
                <c:pt idx="545">
                  <c:v>5.2999999999999998E-4</c:v>
                </c:pt>
                <c:pt idx="546">
                  <c:v>7.6666666666666683E-5</c:v>
                </c:pt>
                <c:pt idx="547">
                  <c:v>3.1999999999999997E-4</c:v>
                </c:pt>
                <c:pt idx="548">
                  <c:v>5.0333333333333339E-4</c:v>
                </c:pt>
                <c:pt idx="549">
                  <c:v>4.4333333333333334E-4</c:v>
                </c:pt>
                <c:pt idx="550">
                  <c:v>3.4333333333333335E-4</c:v>
                </c:pt>
                <c:pt idx="551">
                  <c:v>6.3333333333333319E-5</c:v>
                </c:pt>
                <c:pt idx="552">
                  <c:v>1.4999999999999999E-4</c:v>
                </c:pt>
                <c:pt idx="553">
                  <c:v>1.5666666666666669E-4</c:v>
                </c:pt>
                <c:pt idx="554">
                  <c:v>8.3333333333333331E-5</c:v>
                </c:pt>
                <c:pt idx="555">
                  <c:v>1.4333333333333334E-4</c:v>
                </c:pt>
                <c:pt idx="556">
                  <c:v>2.5000000000000001E-4</c:v>
                </c:pt>
                <c:pt idx="557">
                  <c:v>3.2333333333333335E-4</c:v>
                </c:pt>
                <c:pt idx="558">
                  <c:v>3.1333333333333332E-4</c:v>
                </c:pt>
                <c:pt idx="559">
                  <c:v>2.5000000000000001E-4</c:v>
                </c:pt>
                <c:pt idx="560">
                  <c:v>1.8999999999999998E-4</c:v>
                </c:pt>
                <c:pt idx="561">
                  <c:v>6.0000000000000002E-5</c:v>
                </c:pt>
                <c:pt idx="562">
                  <c:v>1.1333333333333334E-4</c:v>
                </c:pt>
                <c:pt idx="563">
                  <c:v>1.5666666666666669E-4</c:v>
                </c:pt>
                <c:pt idx="564">
                  <c:v>2.4666666666666668E-4</c:v>
                </c:pt>
                <c:pt idx="565">
                  <c:v>2.9333333333333333E-4</c:v>
                </c:pt>
                <c:pt idx="566">
                  <c:v>2.6000000000000003E-4</c:v>
                </c:pt>
                <c:pt idx="567">
                  <c:v>2.3666666666666671E-4</c:v>
                </c:pt>
                <c:pt idx="568">
                  <c:v>7.0000000000000007E-5</c:v>
                </c:pt>
                <c:pt idx="569">
                  <c:v>4.3333333333333331E-4</c:v>
                </c:pt>
                <c:pt idx="570">
                  <c:v>5.5666666666666668E-4</c:v>
                </c:pt>
                <c:pt idx="571">
                  <c:v>2.6666666666666668E-4</c:v>
                </c:pt>
                <c:pt idx="572">
                  <c:v>0</c:v>
                </c:pt>
                <c:pt idx="573">
                  <c:v>7.6666666666666669E-5</c:v>
                </c:pt>
                <c:pt idx="574">
                  <c:v>1.0333333333333336E-4</c:v>
                </c:pt>
                <c:pt idx="575">
                  <c:v>1.7333333333333331E-4</c:v>
                </c:pt>
                <c:pt idx="576">
                  <c:v>5.0666666666666666E-4</c:v>
                </c:pt>
                <c:pt idx="577">
                  <c:v>6.1333333333333335E-4</c:v>
                </c:pt>
                <c:pt idx="578">
                  <c:v>6.3666666666666657E-4</c:v>
                </c:pt>
                <c:pt idx="579">
                  <c:v>5.7333333333333336E-4</c:v>
                </c:pt>
                <c:pt idx="580">
                  <c:v>3.366666666666667E-4</c:v>
                </c:pt>
                <c:pt idx="581">
                  <c:v>6.6666666666666656E-5</c:v>
                </c:pt>
                <c:pt idx="582">
                  <c:v>8.6666666666666682E-5</c:v>
                </c:pt>
                <c:pt idx="583">
                  <c:v>9.0000000000000006E-5</c:v>
                </c:pt>
                <c:pt idx="584">
                  <c:v>2.3333333333333322E-5</c:v>
                </c:pt>
                <c:pt idx="585">
                  <c:v>1.3333333333333331E-4</c:v>
                </c:pt>
                <c:pt idx="586">
                  <c:v>2.8666666666666668E-4</c:v>
                </c:pt>
                <c:pt idx="587">
                  <c:v>3.5E-4</c:v>
                </c:pt>
                <c:pt idx="588">
                  <c:v>3.9499999999999995E-4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4923920"/>
        <c:axId val="414915216"/>
      </c:scatterChart>
      <c:valAx>
        <c:axId val="414923920"/>
        <c:scaling>
          <c:orientation val="minMax"/>
          <c:max val="600"/>
          <c:min val="0"/>
        </c:scaling>
        <c:delete val="0"/>
        <c:axPos val="b"/>
        <c:majorGridlines>
          <c:spPr>
            <a:ln w="12700">
              <a:solidFill>
                <a:srgbClr val="969696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/>
                  <a:t>Wavenumber [cm-1]</a:t>
                </a:r>
              </a:p>
            </c:rich>
          </c:tx>
          <c:layout>
            <c:manualLayout>
              <c:xMode val="edge"/>
              <c:yMode val="edge"/>
              <c:x val="0.41631733241266961"/>
              <c:y val="0.9314429289303660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414915216"/>
        <c:crossesAt val="1.0000000000000006E-12"/>
        <c:crossBetween val="midCat"/>
        <c:majorUnit val="50"/>
      </c:valAx>
      <c:valAx>
        <c:axId val="414915216"/>
        <c:scaling>
          <c:logBase val="10"/>
          <c:orientation val="minMax"/>
          <c:max val="1"/>
          <c:min val="1.0000000000000006E-10"/>
        </c:scaling>
        <c:delete val="0"/>
        <c:axPos val="l"/>
        <c:majorGridlines>
          <c:spPr>
            <a:ln w="12700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400"/>
                </a:pPr>
                <a:r>
                  <a:rPr lang="en-GB" sz="1400"/>
                  <a:t>Transmission</a:t>
                </a:r>
              </a:p>
            </c:rich>
          </c:tx>
          <c:layout>
            <c:manualLayout>
              <c:xMode val="edge"/>
              <c:yMode val="edge"/>
              <c:x val="0"/>
              <c:y val="0.32633047125390735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/>
            </a:pPr>
            <a:endParaRPr lang="en-US"/>
          </a:p>
        </c:txPr>
        <c:crossAx val="414923920"/>
        <c:crossesAt val="0"/>
        <c:crossBetween val="midCat"/>
        <c:majorUnit val="0.1"/>
      </c:valAx>
      <c:spPr>
        <a:solidFill>
          <a:schemeClr val="bg1"/>
        </a:solidFill>
        <a:ln w="12700">
          <a:solidFill>
            <a:schemeClr val="tx1"/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06319115323855"/>
          <c:y val="5.7861635220125787E-2"/>
          <c:w val="0.8617693522906793"/>
          <c:h val="0.8059732142181101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'single data chain'!$B$1</c:f>
              <c:strCache>
                <c:ptCount val="1"/>
                <c:pt idx="0">
                  <c:v>Filter 1489 PDIC1 33cm-1 LPE calibration data T @ 300K                                                 </c:v>
                </c:pt>
              </c:strCache>
            </c:strRef>
          </c:tx>
          <c:spPr>
            <a:ln w="20018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'single data chain'!$A$2:$A$2776</c:f>
              <c:numCache>
                <c:formatCode>General</c:formatCode>
                <c:ptCount val="2775"/>
                <c:pt idx="0">
                  <c:v>7.006037000000001</c:v>
                </c:pt>
                <c:pt idx="1">
                  <c:v>7.0564400000000003</c:v>
                </c:pt>
                <c:pt idx="2">
                  <c:v>7.1068430000000005</c:v>
                </c:pt>
                <c:pt idx="3">
                  <c:v>7.1572460000000007</c:v>
                </c:pt>
                <c:pt idx="4">
                  <c:v>7.207649</c:v>
                </c:pt>
                <c:pt idx="5">
                  <c:v>7.2580520000000011</c:v>
                </c:pt>
                <c:pt idx="6">
                  <c:v>7.3084550000000004</c:v>
                </c:pt>
                <c:pt idx="7">
                  <c:v>7.3588580000000006</c:v>
                </c:pt>
                <c:pt idx="8">
                  <c:v>7.4092610000000008</c:v>
                </c:pt>
                <c:pt idx="9">
                  <c:v>7.4596640000000001</c:v>
                </c:pt>
                <c:pt idx="10">
                  <c:v>7.5100670000000012</c:v>
                </c:pt>
                <c:pt idx="11">
                  <c:v>7.5604700000000005</c:v>
                </c:pt>
                <c:pt idx="12">
                  <c:v>7.6108730000000007</c:v>
                </c:pt>
                <c:pt idx="13">
                  <c:v>7.6612760000000009</c:v>
                </c:pt>
                <c:pt idx="14">
                  <c:v>7.7116790000000002</c:v>
                </c:pt>
                <c:pt idx="15">
                  <c:v>7.7620820000000004</c:v>
                </c:pt>
                <c:pt idx="16">
                  <c:v>7.8124850000000006</c:v>
                </c:pt>
                <c:pt idx="17">
                  <c:v>7.8628880000000008</c:v>
                </c:pt>
                <c:pt idx="18">
                  <c:v>7.913291000000001</c:v>
                </c:pt>
                <c:pt idx="19">
                  <c:v>7.9636940000000003</c:v>
                </c:pt>
                <c:pt idx="20">
                  <c:v>8.0140969999999996</c:v>
                </c:pt>
                <c:pt idx="21">
                  <c:v>8.0645000000000007</c:v>
                </c:pt>
                <c:pt idx="22">
                  <c:v>8.114903</c:v>
                </c:pt>
                <c:pt idx="23">
                  <c:v>8.1653060000000011</c:v>
                </c:pt>
                <c:pt idx="24">
                  <c:v>8.2157090000000004</c:v>
                </c:pt>
                <c:pt idx="25">
                  <c:v>8.2661119999999997</c:v>
                </c:pt>
                <c:pt idx="26">
                  <c:v>8.3165150000000008</c:v>
                </c:pt>
                <c:pt idx="27">
                  <c:v>8.3669180000000001</c:v>
                </c:pt>
                <c:pt idx="28">
                  <c:v>8.4173210000000012</c:v>
                </c:pt>
                <c:pt idx="29">
                  <c:v>8.4677240000000005</c:v>
                </c:pt>
                <c:pt idx="30">
                  <c:v>8.5181269999999998</c:v>
                </c:pt>
                <c:pt idx="31">
                  <c:v>8.5685300000000009</c:v>
                </c:pt>
                <c:pt idx="32">
                  <c:v>8.6189330000000002</c:v>
                </c:pt>
                <c:pt idx="33">
                  <c:v>8.6693360000000013</c:v>
                </c:pt>
                <c:pt idx="34">
                  <c:v>8.7197390000000006</c:v>
                </c:pt>
                <c:pt idx="35">
                  <c:v>8.7701419999999999</c:v>
                </c:pt>
                <c:pt idx="36">
                  <c:v>8.820545000000001</c:v>
                </c:pt>
                <c:pt idx="37">
                  <c:v>8.8709480000000003</c:v>
                </c:pt>
                <c:pt idx="38">
                  <c:v>8.9213510000000014</c:v>
                </c:pt>
                <c:pt idx="39">
                  <c:v>8.9717540000000007</c:v>
                </c:pt>
                <c:pt idx="40">
                  <c:v>9.022157</c:v>
                </c:pt>
                <c:pt idx="41">
                  <c:v>9.0725599999999993</c:v>
                </c:pt>
                <c:pt idx="42">
                  <c:v>9.1229630000000004</c:v>
                </c:pt>
                <c:pt idx="43">
                  <c:v>9.1733660000000015</c:v>
                </c:pt>
                <c:pt idx="44">
                  <c:v>9.2237690000000008</c:v>
                </c:pt>
                <c:pt idx="45">
                  <c:v>9.2741720000000001</c:v>
                </c:pt>
                <c:pt idx="46">
                  <c:v>9.3245749999999994</c:v>
                </c:pt>
                <c:pt idx="47">
                  <c:v>9.3749780000000005</c:v>
                </c:pt>
                <c:pt idx="48">
                  <c:v>9.4253810000000016</c:v>
                </c:pt>
                <c:pt idx="49">
                  <c:v>9.4757840000000009</c:v>
                </c:pt>
                <c:pt idx="50">
                  <c:v>9.5261870000000002</c:v>
                </c:pt>
                <c:pt idx="51">
                  <c:v>9.5765899999999995</c:v>
                </c:pt>
                <c:pt idx="52">
                  <c:v>9.6269930000000006</c:v>
                </c:pt>
                <c:pt idx="53">
                  <c:v>9.6773960000000017</c:v>
                </c:pt>
                <c:pt idx="54">
                  <c:v>9.727799000000001</c:v>
                </c:pt>
                <c:pt idx="55">
                  <c:v>9.7782020000000003</c:v>
                </c:pt>
                <c:pt idx="56">
                  <c:v>9.8286049999999996</c:v>
                </c:pt>
                <c:pt idx="57">
                  <c:v>9.8790080000000007</c:v>
                </c:pt>
                <c:pt idx="58">
                  <c:v>9.9294110000000018</c:v>
                </c:pt>
                <c:pt idx="59">
                  <c:v>9.9798140000000011</c:v>
                </c:pt>
                <c:pt idx="60">
                  <c:v>10.030217</c:v>
                </c:pt>
                <c:pt idx="61">
                  <c:v>10.08062</c:v>
                </c:pt>
                <c:pt idx="62">
                  <c:v>10.131023000000001</c:v>
                </c:pt>
                <c:pt idx="63">
                  <c:v>10.181426000000002</c:v>
                </c:pt>
                <c:pt idx="64">
                  <c:v>10.231829000000001</c:v>
                </c:pt>
                <c:pt idx="65">
                  <c:v>10.282232</c:v>
                </c:pt>
                <c:pt idx="66">
                  <c:v>10.332635</c:v>
                </c:pt>
                <c:pt idx="67">
                  <c:v>10.383038000000001</c:v>
                </c:pt>
                <c:pt idx="68">
                  <c:v>10.433441000000002</c:v>
                </c:pt>
                <c:pt idx="69">
                  <c:v>10.483844000000001</c:v>
                </c:pt>
                <c:pt idx="70">
                  <c:v>10.534247000000001</c:v>
                </c:pt>
                <c:pt idx="71">
                  <c:v>10.58465</c:v>
                </c:pt>
                <c:pt idx="72">
                  <c:v>10.635053000000001</c:v>
                </c:pt>
                <c:pt idx="73">
                  <c:v>10.685456000000002</c:v>
                </c:pt>
                <c:pt idx="74">
                  <c:v>10.735859000000001</c:v>
                </c:pt>
                <c:pt idx="75">
                  <c:v>10.786262000000001</c:v>
                </c:pt>
                <c:pt idx="76">
                  <c:v>10.836665</c:v>
                </c:pt>
                <c:pt idx="77">
                  <c:v>10.887068000000001</c:v>
                </c:pt>
                <c:pt idx="78">
                  <c:v>10.937471</c:v>
                </c:pt>
                <c:pt idx="79">
                  <c:v>10.987874000000001</c:v>
                </c:pt>
                <c:pt idx="80">
                  <c:v>11.038277000000001</c:v>
                </c:pt>
                <c:pt idx="81">
                  <c:v>11.08868</c:v>
                </c:pt>
                <c:pt idx="82">
                  <c:v>11.139083000000001</c:v>
                </c:pt>
                <c:pt idx="83">
                  <c:v>11.189486</c:v>
                </c:pt>
                <c:pt idx="84">
                  <c:v>11.239889000000002</c:v>
                </c:pt>
                <c:pt idx="85">
                  <c:v>11.290292000000001</c:v>
                </c:pt>
                <c:pt idx="86">
                  <c:v>11.340695</c:v>
                </c:pt>
                <c:pt idx="87">
                  <c:v>11.391098</c:v>
                </c:pt>
                <c:pt idx="88">
                  <c:v>11.441501000000001</c:v>
                </c:pt>
                <c:pt idx="89">
                  <c:v>11.491904000000002</c:v>
                </c:pt>
                <c:pt idx="90">
                  <c:v>11.542307000000001</c:v>
                </c:pt>
                <c:pt idx="91">
                  <c:v>11.59271</c:v>
                </c:pt>
                <c:pt idx="92">
                  <c:v>11.643113</c:v>
                </c:pt>
                <c:pt idx="93">
                  <c:v>11.693516000000001</c:v>
                </c:pt>
                <c:pt idx="94">
                  <c:v>11.743919000000002</c:v>
                </c:pt>
                <c:pt idx="95">
                  <c:v>11.794322000000001</c:v>
                </c:pt>
                <c:pt idx="96">
                  <c:v>11.844725</c:v>
                </c:pt>
                <c:pt idx="97">
                  <c:v>11.895128</c:v>
                </c:pt>
                <c:pt idx="98">
                  <c:v>11.945531000000001</c:v>
                </c:pt>
                <c:pt idx="99">
                  <c:v>11.995934000000002</c:v>
                </c:pt>
                <c:pt idx="100">
                  <c:v>12.046337000000001</c:v>
                </c:pt>
                <c:pt idx="101">
                  <c:v>12.09674</c:v>
                </c:pt>
                <c:pt idx="102">
                  <c:v>12.147143</c:v>
                </c:pt>
                <c:pt idx="103">
                  <c:v>12.197546000000001</c:v>
                </c:pt>
                <c:pt idx="104">
                  <c:v>12.247949000000002</c:v>
                </c:pt>
                <c:pt idx="105">
                  <c:v>12.298352000000001</c:v>
                </c:pt>
                <c:pt idx="106">
                  <c:v>12.348755000000001</c:v>
                </c:pt>
                <c:pt idx="107">
                  <c:v>12.399158</c:v>
                </c:pt>
                <c:pt idx="108">
                  <c:v>12.449561000000001</c:v>
                </c:pt>
                <c:pt idx="109">
                  <c:v>12.499964000000002</c:v>
                </c:pt>
                <c:pt idx="110">
                  <c:v>12.550367000000001</c:v>
                </c:pt>
                <c:pt idx="111">
                  <c:v>12.600770000000001</c:v>
                </c:pt>
                <c:pt idx="112">
                  <c:v>12.651173</c:v>
                </c:pt>
                <c:pt idx="113">
                  <c:v>12.701576000000001</c:v>
                </c:pt>
                <c:pt idx="114">
                  <c:v>12.751979000000002</c:v>
                </c:pt>
                <c:pt idx="115">
                  <c:v>12.802382000000001</c:v>
                </c:pt>
                <c:pt idx="116">
                  <c:v>12.852785000000001</c:v>
                </c:pt>
                <c:pt idx="117">
                  <c:v>12.903188</c:v>
                </c:pt>
                <c:pt idx="118">
                  <c:v>12.953591000000001</c:v>
                </c:pt>
                <c:pt idx="119">
                  <c:v>13.003994</c:v>
                </c:pt>
                <c:pt idx="120">
                  <c:v>13.054397000000002</c:v>
                </c:pt>
                <c:pt idx="121">
                  <c:v>13.104800000000001</c:v>
                </c:pt>
                <c:pt idx="122">
                  <c:v>13.155203</c:v>
                </c:pt>
                <c:pt idx="123">
                  <c:v>13.205606</c:v>
                </c:pt>
                <c:pt idx="124">
                  <c:v>13.256009000000002</c:v>
                </c:pt>
                <c:pt idx="125">
                  <c:v>13.306412000000002</c:v>
                </c:pt>
                <c:pt idx="126">
                  <c:v>13.356815000000001</c:v>
                </c:pt>
                <c:pt idx="127">
                  <c:v>13.407218</c:v>
                </c:pt>
                <c:pt idx="128">
                  <c:v>13.457621</c:v>
                </c:pt>
                <c:pt idx="129">
                  <c:v>13.508024000000002</c:v>
                </c:pt>
                <c:pt idx="130">
                  <c:v>13.558427000000002</c:v>
                </c:pt>
                <c:pt idx="131">
                  <c:v>13.608830000000001</c:v>
                </c:pt>
                <c:pt idx="132">
                  <c:v>13.659233</c:v>
                </c:pt>
                <c:pt idx="133">
                  <c:v>13.709636</c:v>
                </c:pt>
                <c:pt idx="134">
                  <c:v>13.760039000000003</c:v>
                </c:pt>
                <c:pt idx="135">
                  <c:v>13.810442000000002</c:v>
                </c:pt>
                <c:pt idx="136">
                  <c:v>13.860845000000001</c:v>
                </c:pt>
                <c:pt idx="137">
                  <c:v>13.911248000000001</c:v>
                </c:pt>
                <c:pt idx="138">
                  <c:v>13.961651</c:v>
                </c:pt>
                <c:pt idx="139">
                  <c:v>14.012054000000003</c:v>
                </c:pt>
                <c:pt idx="140">
                  <c:v>14.062457000000002</c:v>
                </c:pt>
                <c:pt idx="141">
                  <c:v>14.112860000000001</c:v>
                </c:pt>
                <c:pt idx="142">
                  <c:v>14.163263000000001</c:v>
                </c:pt>
                <c:pt idx="143">
                  <c:v>14.213666</c:v>
                </c:pt>
                <c:pt idx="144">
                  <c:v>14.264068999999999</c:v>
                </c:pt>
                <c:pt idx="145">
                  <c:v>14.314472000000002</c:v>
                </c:pt>
                <c:pt idx="146">
                  <c:v>14.364875000000001</c:v>
                </c:pt>
                <c:pt idx="147">
                  <c:v>14.415278000000001</c:v>
                </c:pt>
                <c:pt idx="148">
                  <c:v>14.465681</c:v>
                </c:pt>
                <c:pt idx="149">
                  <c:v>14.516083999999999</c:v>
                </c:pt>
                <c:pt idx="150">
                  <c:v>14.566487000000002</c:v>
                </c:pt>
                <c:pt idx="151">
                  <c:v>14.616890000000001</c:v>
                </c:pt>
                <c:pt idx="152">
                  <c:v>14.667293000000001</c:v>
                </c:pt>
                <c:pt idx="153">
                  <c:v>14.717696</c:v>
                </c:pt>
                <c:pt idx="154">
                  <c:v>14.768098999999999</c:v>
                </c:pt>
                <c:pt idx="155">
                  <c:v>14.818502000000002</c:v>
                </c:pt>
                <c:pt idx="156">
                  <c:v>14.868905000000002</c:v>
                </c:pt>
                <c:pt idx="157">
                  <c:v>14.919308000000001</c:v>
                </c:pt>
                <c:pt idx="158">
                  <c:v>14.969711</c:v>
                </c:pt>
                <c:pt idx="159">
                  <c:v>15.020114</c:v>
                </c:pt>
                <c:pt idx="160">
                  <c:v>15.070517000000002</c:v>
                </c:pt>
                <c:pt idx="161">
                  <c:v>15.120920000000002</c:v>
                </c:pt>
                <c:pt idx="162">
                  <c:v>15.171323000000001</c:v>
                </c:pt>
                <c:pt idx="163">
                  <c:v>15.221726</c:v>
                </c:pt>
                <c:pt idx="164">
                  <c:v>15.272129</c:v>
                </c:pt>
                <c:pt idx="165">
                  <c:v>15.322532000000002</c:v>
                </c:pt>
                <c:pt idx="166">
                  <c:v>15.372935000000002</c:v>
                </c:pt>
                <c:pt idx="167">
                  <c:v>15.423338000000001</c:v>
                </c:pt>
                <c:pt idx="168">
                  <c:v>15.473741</c:v>
                </c:pt>
                <c:pt idx="169">
                  <c:v>15.524144</c:v>
                </c:pt>
                <c:pt idx="170">
                  <c:v>15.574547000000003</c:v>
                </c:pt>
                <c:pt idx="171">
                  <c:v>15.624950000000002</c:v>
                </c:pt>
                <c:pt idx="172">
                  <c:v>15.675353000000001</c:v>
                </c:pt>
                <c:pt idx="173">
                  <c:v>15.725756000000001</c:v>
                </c:pt>
                <c:pt idx="174">
                  <c:v>15.776159</c:v>
                </c:pt>
                <c:pt idx="175">
                  <c:v>15.826562000000003</c:v>
                </c:pt>
                <c:pt idx="176">
                  <c:v>15.876965000000002</c:v>
                </c:pt>
                <c:pt idx="177">
                  <c:v>15.927368000000001</c:v>
                </c:pt>
                <c:pt idx="178">
                  <c:v>15.977771000000001</c:v>
                </c:pt>
                <c:pt idx="179">
                  <c:v>16.028174</c:v>
                </c:pt>
                <c:pt idx="180">
                  <c:v>16.078577000000003</c:v>
                </c:pt>
                <c:pt idx="181">
                  <c:v>16.128980000000002</c:v>
                </c:pt>
                <c:pt idx="182">
                  <c:v>16.179383000000001</c:v>
                </c:pt>
                <c:pt idx="183">
                  <c:v>16.229786000000001</c:v>
                </c:pt>
                <c:pt idx="184">
                  <c:v>16.280189</c:v>
                </c:pt>
                <c:pt idx="185">
                  <c:v>16.330592000000003</c:v>
                </c:pt>
                <c:pt idx="186">
                  <c:v>16.380995000000002</c:v>
                </c:pt>
                <c:pt idx="187">
                  <c:v>16.431398000000002</c:v>
                </c:pt>
                <c:pt idx="188">
                  <c:v>16.481801000000001</c:v>
                </c:pt>
                <c:pt idx="189">
                  <c:v>16.532204</c:v>
                </c:pt>
                <c:pt idx="190">
                  <c:v>16.582606999999999</c:v>
                </c:pt>
                <c:pt idx="191">
                  <c:v>16.633010000000002</c:v>
                </c:pt>
                <c:pt idx="192">
                  <c:v>16.683413000000002</c:v>
                </c:pt>
                <c:pt idx="193">
                  <c:v>16.733816000000001</c:v>
                </c:pt>
                <c:pt idx="194">
                  <c:v>16.784219</c:v>
                </c:pt>
                <c:pt idx="195">
                  <c:v>16.834622</c:v>
                </c:pt>
                <c:pt idx="196">
                  <c:v>16.885025000000002</c:v>
                </c:pt>
                <c:pt idx="197">
                  <c:v>16.935428000000002</c:v>
                </c:pt>
                <c:pt idx="198">
                  <c:v>16.985831000000001</c:v>
                </c:pt>
                <c:pt idx="199">
                  <c:v>17.036234</c:v>
                </c:pt>
                <c:pt idx="200">
                  <c:v>17.086637</c:v>
                </c:pt>
                <c:pt idx="201">
                  <c:v>17.137040000000002</c:v>
                </c:pt>
                <c:pt idx="202">
                  <c:v>17.187443000000002</c:v>
                </c:pt>
                <c:pt idx="203">
                  <c:v>17.237846000000001</c:v>
                </c:pt>
                <c:pt idx="204">
                  <c:v>17.288249</c:v>
                </c:pt>
                <c:pt idx="205">
                  <c:v>17.338652</c:v>
                </c:pt>
                <c:pt idx="206">
                  <c:v>17.389055000000003</c:v>
                </c:pt>
                <c:pt idx="207">
                  <c:v>17.439458000000002</c:v>
                </c:pt>
                <c:pt idx="208">
                  <c:v>17.489861000000001</c:v>
                </c:pt>
                <c:pt idx="209">
                  <c:v>17.540264000000001</c:v>
                </c:pt>
                <c:pt idx="210">
                  <c:v>17.590667</c:v>
                </c:pt>
                <c:pt idx="211">
                  <c:v>17.641070000000003</c:v>
                </c:pt>
                <c:pt idx="212">
                  <c:v>17.691473000000002</c:v>
                </c:pt>
                <c:pt idx="213">
                  <c:v>17.741876000000001</c:v>
                </c:pt>
                <c:pt idx="214">
                  <c:v>17.792279000000001</c:v>
                </c:pt>
                <c:pt idx="215">
                  <c:v>17.842682</c:v>
                </c:pt>
                <c:pt idx="216">
                  <c:v>17.893085000000003</c:v>
                </c:pt>
                <c:pt idx="217">
                  <c:v>17.943488000000002</c:v>
                </c:pt>
                <c:pt idx="218">
                  <c:v>17.993891000000001</c:v>
                </c:pt>
                <c:pt idx="219">
                  <c:v>18.044294000000001</c:v>
                </c:pt>
                <c:pt idx="220">
                  <c:v>18.094697</c:v>
                </c:pt>
                <c:pt idx="221">
                  <c:v>18.145100000000003</c:v>
                </c:pt>
                <c:pt idx="222">
                  <c:v>18.195503000000002</c:v>
                </c:pt>
                <c:pt idx="223">
                  <c:v>18.245906000000002</c:v>
                </c:pt>
                <c:pt idx="224">
                  <c:v>18.296309000000001</c:v>
                </c:pt>
                <c:pt idx="225">
                  <c:v>18.346712</c:v>
                </c:pt>
                <c:pt idx="226">
                  <c:v>18.397115000000003</c:v>
                </c:pt>
                <c:pt idx="227">
                  <c:v>18.447518000000002</c:v>
                </c:pt>
                <c:pt idx="228">
                  <c:v>18.497921000000002</c:v>
                </c:pt>
                <c:pt idx="229">
                  <c:v>18.548324000000001</c:v>
                </c:pt>
                <c:pt idx="230">
                  <c:v>18.598727</c:v>
                </c:pt>
                <c:pt idx="231">
                  <c:v>18.64913</c:v>
                </c:pt>
                <c:pt idx="232">
                  <c:v>18.699533000000002</c:v>
                </c:pt>
                <c:pt idx="233">
                  <c:v>18.749936000000002</c:v>
                </c:pt>
                <c:pt idx="234">
                  <c:v>18.800339000000001</c:v>
                </c:pt>
                <c:pt idx="235">
                  <c:v>18.850742</c:v>
                </c:pt>
                <c:pt idx="236">
                  <c:v>18.901145</c:v>
                </c:pt>
                <c:pt idx="237">
                  <c:v>18.951548000000003</c:v>
                </c:pt>
                <c:pt idx="238">
                  <c:v>19.001951000000002</c:v>
                </c:pt>
                <c:pt idx="239">
                  <c:v>19.052354000000001</c:v>
                </c:pt>
                <c:pt idx="240">
                  <c:v>19.102757</c:v>
                </c:pt>
                <c:pt idx="241">
                  <c:v>19.15316</c:v>
                </c:pt>
                <c:pt idx="242">
                  <c:v>19.203563000000003</c:v>
                </c:pt>
                <c:pt idx="243">
                  <c:v>19.253966000000002</c:v>
                </c:pt>
                <c:pt idx="244">
                  <c:v>19.304369000000001</c:v>
                </c:pt>
                <c:pt idx="245">
                  <c:v>19.354772000000001</c:v>
                </c:pt>
                <c:pt idx="246">
                  <c:v>19.405175</c:v>
                </c:pt>
                <c:pt idx="247">
                  <c:v>19.455578000000003</c:v>
                </c:pt>
                <c:pt idx="248">
                  <c:v>19.505981000000002</c:v>
                </c:pt>
                <c:pt idx="249">
                  <c:v>19.556384000000001</c:v>
                </c:pt>
                <c:pt idx="250">
                  <c:v>19.606787000000001</c:v>
                </c:pt>
                <c:pt idx="251">
                  <c:v>19.65719</c:v>
                </c:pt>
                <c:pt idx="252">
                  <c:v>19.707593000000003</c:v>
                </c:pt>
                <c:pt idx="253">
                  <c:v>19.757996000000002</c:v>
                </c:pt>
                <c:pt idx="254">
                  <c:v>19.808399000000001</c:v>
                </c:pt>
                <c:pt idx="255">
                  <c:v>19.858802000000001</c:v>
                </c:pt>
                <c:pt idx="256">
                  <c:v>19.909205</c:v>
                </c:pt>
                <c:pt idx="257">
                  <c:v>19.959608000000003</c:v>
                </c:pt>
                <c:pt idx="258">
                  <c:v>20.010011000000002</c:v>
                </c:pt>
                <c:pt idx="259">
                  <c:v>20.060414000000002</c:v>
                </c:pt>
                <c:pt idx="260">
                  <c:v>20.110817000000001</c:v>
                </c:pt>
                <c:pt idx="261">
                  <c:v>20.16122</c:v>
                </c:pt>
                <c:pt idx="262">
                  <c:v>20.211623000000003</c:v>
                </c:pt>
                <c:pt idx="263">
                  <c:v>20.262026000000002</c:v>
                </c:pt>
                <c:pt idx="264">
                  <c:v>20.312429000000002</c:v>
                </c:pt>
                <c:pt idx="265">
                  <c:v>20.362832000000001</c:v>
                </c:pt>
                <c:pt idx="266">
                  <c:v>20.413235</c:v>
                </c:pt>
                <c:pt idx="267">
                  <c:v>20.463638000000003</c:v>
                </c:pt>
                <c:pt idx="268">
                  <c:v>20.514041000000002</c:v>
                </c:pt>
                <c:pt idx="269">
                  <c:v>20.564444000000002</c:v>
                </c:pt>
                <c:pt idx="270">
                  <c:v>20.614847000000001</c:v>
                </c:pt>
                <c:pt idx="271">
                  <c:v>20.66525</c:v>
                </c:pt>
                <c:pt idx="272">
                  <c:v>20.715653</c:v>
                </c:pt>
                <c:pt idx="273">
                  <c:v>20.766056000000003</c:v>
                </c:pt>
                <c:pt idx="274">
                  <c:v>20.816459000000002</c:v>
                </c:pt>
                <c:pt idx="275">
                  <c:v>20.866862000000001</c:v>
                </c:pt>
                <c:pt idx="276">
                  <c:v>20.917265</c:v>
                </c:pt>
                <c:pt idx="277">
                  <c:v>20.967668</c:v>
                </c:pt>
                <c:pt idx="278">
                  <c:v>21.018071000000003</c:v>
                </c:pt>
                <c:pt idx="279">
                  <c:v>21.068474000000002</c:v>
                </c:pt>
                <c:pt idx="280">
                  <c:v>21.118877000000001</c:v>
                </c:pt>
                <c:pt idx="281">
                  <c:v>21.169280000000001</c:v>
                </c:pt>
                <c:pt idx="282">
                  <c:v>21.219683000000003</c:v>
                </c:pt>
                <c:pt idx="283">
                  <c:v>21.270086000000003</c:v>
                </c:pt>
                <c:pt idx="284">
                  <c:v>21.320489000000002</c:v>
                </c:pt>
                <c:pt idx="285">
                  <c:v>21.370892000000001</c:v>
                </c:pt>
                <c:pt idx="286">
                  <c:v>21.421295000000001</c:v>
                </c:pt>
                <c:pt idx="287">
                  <c:v>21.471698000000004</c:v>
                </c:pt>
                <c:pt idx="288">
                  <c:v>21.522101000000003</c:v>
                </c:pt>
                <c:pt idx="289">
                  <c:v>21.572504000000002</c:v>
                </c:pt>
                <c:pt idx="290">
                  <c:v>21.622907000000001</c:v>
                </c:pt>
                <c:pt idx="291">
                  <c:v>21.673310000000001</c:v>
                </c:pt>
                <c:pt idx="292">
                  <c:v>21.723713000000004</c:v>
                </c:pt>
                <c:pt idx="293">
                  <c:v>21.774116000000003</c:v>
                </c:pt>
                <c:pt idx="294">
                  <c:v>21.824519000000002</c:v>
                </c:pt>
                <c:pt idx="295">
                  <c:v>21.874922000000002</c:v>
                </c:pt>
                <c:pt idx="296">
                  <c:v>21.925325000000001</c:v>
                </c:pt>
                <c:pt idx="297">
                  <c:v>21.975728000000004</c:v>
                </c:pt>
                <c:pt idx="298">
                  <c:v>22.026131000000003</c:v>
                </c:pt>
                <c:pt idx="299">
                  <c:v>22.076534000000002</c:v>
                </c:pt>
                <c:pt idx="300">
                  <c:v>22.126937000000002</c:v>
                </c:pt>
                <c:pt idx="301">
                  <c:v>22.177340000000001</c:v>
                </c:pt>
                <c:pt idx="302">
                  <c:v>22.227743000000004</c:v>
                </c:pt>
                <c:pt idx="303">
                  <c:v>22.278146000000003</c:v>
                </c:pt>
                <c:pt idx="304">
                  <c:v>22.328549000000002</c:v>
                </c:pt>
                <c:pt idx="305">
                  <c:v>22.378952000000002</c:v>
                </c:pt>
                <c:pt idx="306">
                  <c:v>22.429355000000001</c:v>
                </c:pt>
                <c:pt idx="307">
                  <c:v>22.479758000000004</c:v>
                </c:pt>
                <c:pt idx="308">
                  <c:v>22.530161000000003</c:v>
                </c:pt>
                <c:pt idx="309">
                  <c:v>22.580564000000003</c:v>
                </c:pt>
                <c:pt idx="310">
                  <c:v>22.630967000000002</c:v>
                </c:pt>
                <c:pt idx="311">
                  <c:v>22.681370000000001</c:v>
                </c:pt>
                <c:pt idx="312">
                  <c:v>22.731773000000004</c:v>
                </c:pt>
                <c:pt idx="313">
                  <c:v>22.782176000000003</c:v>
                </c:pt>
                <c:pt idx="314">
                  <c:v>22.832579000000003</c:v>
                </c:pt>
                <c:pt idx="315">
                  <c:v>22.882982000000002</c:v>
                </c:pt>
                <c:pt idx="316">
                  <c:v>22.933385000000001</c:v>
                </c:pt>
                <c:pt idx="317">
                  <c:v>22.983788000000004</c:v>
                </c:pt>
                <c:pt idx="318">
                  <c:v>23.034191000000003</c:v>
                </c:pt>
                <c:pt idx="319">
                  <c:v>23.084594000000003</c:v>
                </c:pt>
                <c:pt idx="320">
                  <c:v>23.134997000000002</c:v>
                </c:pt>
                <c:pt idx="321">
                  <c:v>23.185400000000001</c:v>
                </c:pt>
                <c:pt idx="322">
                  <c:v>23.235803000000004</c:v>
                </c:pt>
                <c:pt idx="323">
                  <c:v>23.286206000000004</c:v>
                </c:pt>
                <c:pt idx="324">
                  <c:v>23.336609000000003</c:v>
                </c:pt>
                <c:pt idx="325">
                  <c:v>23.387012000000002</c:v>
                </c:pt>
                <c:pt idx="326">
                  <c:v>23.437415000000001</c:v>
                </c:pt>
                <c:pt idx="327">
                  <c:v>23.487818000000001</c:v>
                </c:pt>
                <c:pt idx="328">
                  <c:v>23.538221000000004</c:v>
                </c:pt>
                <c:pt idx="329">
                  <c:v>23.588624000000003</c:v>
                </c:pt>
                <c:pt idx="330">
                  <c:v>23.639027000000002</c:v>
                </c:pt>
                <c:pt idx="331">
                  <c:v>23.689430000000002</c:v>
                </c:pt>
                <c:pt idx="332">
                  <c:v>23.739833000000001</c:v>
                </c:pt>
                <c:pt idx="333">
                  <c:v>23.790236000000004</c:v>
                </c:pt>
                <c:pt idx="334">
                  <c:v>23.840639000000003</c:v>
                </c:pt>
                <c:pt idx="335">
                  <c:v>23.891042000000002</c:v>
                </c:pt>
                <c:pt idx="336">
                  <c:v>23.941445000000002</c:v>
                </c:pt>
                <c:pt idx="337">
                  <c:v>23.991848000000001</c:v>
                </c:pt>
                <c:pt idx="338">
                  <c:v>24.042251000000004</c:v>
                </c:pt>
                <c:pt idx="339">
                  <c:v>24.092654000000003</c:v>
                </c:pt>
                <c:pt idx="340">
                  <c:v>24.143057000000002</c:v>
                </c:pt>
                <c:pt idx="341">
                  <c:v>24.193460000000002</c:v>
                </c:pt>
                <c:pt idx="342">
                  <c:v>24.243863000000001</c:v>
                </c:pt>
                <c:pt idx="343">
                  <c:v>24.294266000000004</c:v>
                </c:pt>
                <c:pt idx="344">
                  <c:v>24.344669000000003</c:v>
                </c:pt>
                <c:pt idx="345">
                  <c:v>24.395072000000003</c:v>
                </c:pt>
                <c:pt idx="346">
                  <c:v>24.445475000000002</c:v>
                </c:pt>
                <c:pt idx="347">
                  <c:v>24.495878000000001</c:v>
                </c:pt>
                <c:pt idx="348">
                  <c:v>24.546281000000004</c:v>
                </c:pt>
                <c:pt idx="349">
                  <c:v>24.596684000000003</c:v>
                </c:pt>
                <c:pt idx="350">
                  <c:v>24.647087000000003</c:v>
                </c:pt>
                <c:pt idx="351">
                  <c:v>24.697490000000002</c:v>
                </c:pt>
                <c:pt idx="352">
                  <c:v>24.747893000000001</c:v>
                </c:pt>
                <c:pt idx="353">
                  <c:v>24.798296000000004</c:v>
                </c:pt>
                <c:pt idx="354">
                  <c:v>24.848699000000003</c:v>
                </c:pt>
                <c:pt idx="355">
                  <c:v>24.899102000000003</c:v>
                </c:pt>
                <c:pt idx="356">
                  <c:v>24.949505000000002</c:v>
                </c:pt>
                <c:pt idx="357">
                  <c:v>24.999908000000001</c:v>
                </c:pt>
                <c:pt idx="358">
                  <c:v>25.050311000000004</c:v>
                </c:pt>
                <c:pt idx="359">
                  <c:v>25.100714000000004</c:v>
                </c:pt>
                <c:pt idx="360">
                  <c:v>25.151117000000003</c:v>
                </c:pt>
                <c:pt idx="361">
                  <c:v>25.201520000000002</c:v>
                </c:pt>
                <c:pt idx="362">
                  <c:v>25.251923000000001</c:v>
                </c:pt>
                <c:pt idx="363">
                  <c:v>25.302326000000004</c:v>
                </c:pt>
                <c:pt idx="364">
                  <c:v>25.352729000000004</c:v>
                </c:pt>
                <c:pt idx="365">
                  <c:v>25.403132000000003</c:v>
                </c:pt>
                <c:pt idx="366">
                  <c:v>25.453535000000002</c:v>
                </c:pt>
                <c:pt idx="367">
                  <c:v>25.503938000000002</c:v>
                </c:pt>
                <c:pt idx="368">
                  <c:v>25.554341000000001</c:v>
                </c:pt>
                <c:pt idx="369">
                  <c:v>25.604744000000004</c:v>
                </c:pt>
                <c:pt idx="370">
                  <c:v>25.655147000000003</c:v>
                </c:pt>
                <c:pt idx="371">
                  <c:v>25.705550000000002</c:v>
                </c:pt>
                <c:pt idx="372">
                  <c:v>25.755953000000002</c:v>
                </c:pt>
                <c:pt idx="373">
                  <c:v>25.806356000000001</c:v>
                </c:pt>
                <c:pt idx="374">
                  <c:v>25.856759000000004</c:v>
                </c:pt>
                <c:pt idx="375">
                  <c:v>25.907162000000003</c:v>
                </c:pt>
                <c:pt idx="376">
                  <c:v>25.957565000000002</c:v>
                </c:pt>
                <c:pt idx="377">
                  <c:v>26.007968000000002</c:v>
                </c:pt>
                <c:pt idx="378">
                  <c:v>26.058371000000001</c:v>
                </c:pt>
                <c:pt idx="379">
                  <c:v>26.108774000000004</c:v>
                </c:pt>
                <c:pt idx="380">
                  <c:v>26.159177000000003</c:v>
                </c:pt>
                <c:pt idx="381">
                  <c:v>26.209580000000003</c:v>
                </c:pt>
                <c:pt idx="382">
                  <c:v>26.259983000000002</c:v>
                </c:pt>
                <c:pt idx="383">
                  <c:v>26.310386000000001</c:v>
                </c:pt>
                <c:pt idx="384">
                  <c:v>26.360789000000004</c:v>
                </c:pt>
                <c:pt idx="385">
                  <c:v>26.411192000000003</c:v>
                </c:pt>
                <c:pt idx="386">
                  <c:v>26.461595000000003</c:v>
                </c:pt>
                <c:pt idx="387">
                  <c:v>26.511998000000002</c:v>
                </c:pt>
                <c:pt idx="388">
                  <c:v>26.562401000000001</c:v>
                </c:pt>
                <c:pt idx="389">
                  <c:v>26.612804000000004</c:v>
                </c:pt>
                <c:pt idx="390">
                  <c:v>26.663207000000003</c:v>
                </c:pt>
                <c:pt idx="391">
                  <c:v>26.713610000000003</c:v>
                </c:pt>
                <c:pt idx="392">
                  <c:v>26.764013000000002</c:v>
                </c:pt>
                <c:pt idx="393">
                  <c:v>26.814416000000001</c:v>
                </c:pt>
                <c:pt idx="394">
                  <c:v>26.864819000000004</c:v>
                </c:pt>
                <c:pt idx="395">
                  <c:v>26.915222000000004</c:v>
                </c:pt>
                <c:pt idx="396">
                  <c:v>26.965624999999999</c:v>
                </c:pt>
                <c:pt idx="397">
                  <c:v>27.016028000000002</c:v>
                </c:pt>
                <c:pt idx="398">
                  <c:v>27.066431000000001</c:v>
                </c:pt>
                <c:pt idx="399">
                  <c:v>27.116834000000004</c:v>
                </c:pt>
                <c:pt idx="400">
                  <c:v>27.167237000000004</c:v>
                </c:pt>
                <c:pt idx="401">
                  <c:v>27.217640000000003</c:v>
                </c:pt>
                <c:pt idx="402">
                  <c:v>27.268043000000002</c:v>
                </c:pt>
                <c:pt idx="403">
                  <c:v>27.318446000000002</c:v>
                </c:pt>
                <c:pt idx="404">
                  <c:v>27.368849000000004</c:v>
                </c:pt>
                <c:pt idx="405">
                  <c:v>27.419252000000004</c:v>
                </c:pt>
                <c:pt idx="406">
                  <c:v>27.469655000000003</c:v>
                </c:pt>
                <c:pt idx="407">
                  <c:v>27.520058000000002</c:v>
                </c:pt>
                <c:pt idx="408">
                  <c:v>27.570461000000002</c:v>
                </c:pt>
                <c:pt idx="409">
                  <c:v>27.620864000000005</c:v>
                </c:pt>
                <c:pt idx="410">
                  <c:v>27.671267000000004</c:v>
                </c:pt>
                <c:pt idx="411">
                  <c:v>27.721670000000003</c:v>
                </c:pt>
                <c:pt idx="412">
                  <c:v>27.772073000000002</c:v>
                </c:pt>
                <c:pt idx="413">
                  <c:v>27.822476000000002</c:v>
                </c:pt>
                <c:pt idx="414">
                  <c:v>27.872879000000001</c:v>
                </c:pt>
                <c:pt idx="415">
                  <c:v>27.923282000000004</c:v>
                </c:pt>
                <c:pt idx="416">
                  <c:v>27.973685000000003</c:v>
                </c:pt>
                <c:pt idx="417">
                  <c:v>28.024088000000003</c:v>
                </c:pt>
                <c:pt idx="418">
                  <c:v>28.074491000000002</c:v>
                </c:pt>
                <c:pt idx="419">
                  <c:v>28.124894000000001</c:v>
                </c:pt>
                <c:pt idx="420">
                  <c:v>28.175297000000004</c:v>
                </c:pt>
                <c:pt idx="421">
                  <c:v>28.225700000000003</c:v>
                </c:pt>
                <c:pt idx="422">
                  <c:v>28.276103000000003</c:v>
                </c:pt>
                <c:pt idx="423">
                  <c:v>28.326506000000002</c:v>
                </c:pt>
                <c:pt idx="424">
                  <c:v>28.376909000000001</c:v>
                </c:pt>
                <c:pt idx="425">
                  <c:v>28.427312000000004</c:v>
                </c:pt>
                <c:pt idx="426">
                  <c:v>28.477715000000003</c:v>
                </c:pt>
                <c:pt idx="427">
                  <c:v>28.528118000000003</c:v>
                </c:pt>
                <c:pt idx="428">
                  <c:v>28.578521000000002</c:v>
                </c:pt>
                <c:pt idx="429">
                  <c:v>28.628924000000001</c:v>
                </c:pt>
                <c:pt idx="430">
                  <c:v>28.679327000000004</c:v>
                </c:pt>
                <c:pt idx="431">
                  <c:v>28.729730000000004</c:v>
                </c:pt>
                <c:pt idx="432">
                  <c:v>28.780133000000003</c:v>
                </c:pt>
                <c:pt idx="433">
                  <c:v>28.830536000000002</c:v>
                </c:pt>
                <c:pt idx="434">
                  <c:v>28.880939000000001</c:v>
                </c:pt>
                <c:pt idx="435">
                  <c:v>28.931342000000004</c:v>
                </c:pt>
                <c:pt idx="436">
                  <c:v>28.981745000000004</c:v>
                </c:pt>
                <c:pt idx="437">
                  <c:v>29.032148000000003</c:v>
                </c:pt>
                <c:pt idx="438">
                  <c:v>29.082551000000002</c:v>
                </c:pt>
                <c:pt idx="439">
                  <c:v>29.132954000000002</c:v>
                </c:pt>
                <c:pt idx="440">
                  <c:v>29.183357000000004</c:v>
                </c:pt>
                <c:pt idx="441">
                  <c:v>29.233760000000004</c:v>
                </c:pt>
                <c:pt idx="442">
                  <c:v>29.284163000000003</c:v>
                </c:pt>
                <c:pt idx="443">
                  <c:v>29.334566000000002</c:v>
                </c:pt>
                <c:pt idx="444">
                  <c:v>29.384969000000002</c:v>
                </c:pt>
                <c:pt idx="445">
                  <c:v>29.435372000000005</c:v>
                </c:pt>
                <c:pt idx="446">
                  <c:v>29.485775000000004</c:v>
                </c:pt>
                <c:pt idx="447">
                  <c:v>29.536178000000003</c:v>
                </c:pt>
                <c:pt idx="448">
                  <c:v>29.586581000000002</c:v>
                </c:pt>
                <c:pt idx="449">
                  <c:v>29.636984000000002</c:v>
                </c:pt>
                <c:pt idx="450">
                  <c:v>29.687387000000005</c:v>
                </c:pt>
                <c:pt idx="451">
                  <c:v>29.737790000000004</c:v>
                </c:pt>
                <c:pt idx="452">
                  <c:v>29.788193000000003</c:v>
                </c:pt>
                <c:pt idx="453">
                  <c:v>29.838596000000003</c:v>
                </c:pt>
                <c:pt idx="454">
                  <c:v>29.888999000000002</c:v>
                </c:pt>
                <c:pt idx="455">
                  <c:v>29.939402000000001</c:v>
                </c:pt>
                <c:pt idx="456">
                  <c:v>29.989805000000004</c:v>
                </c:pt>
                <c:pt idx="457">
                  <c:v>30.040208000000003</c:v>
                </c:pt>
                <c:pt idx="458">
                  <c:v>30.090611000000003</c:v>
                </c:pt>
                <c:pt idx="459">
                  <c:v>30.141014000000002</c:v>
                </c:pt>
                <c:pt idx="460">
                  <c:v>30.191417000000001</c:v>
                </c:pt>
                <c:pt idx="461">
                  <c:v>30.241820000000004</c:v>
                </c:pt>
                <c:pt idx="462">
                  <c:v>30.292223000000003</c:v>
                </c:pt>
                <c:pt idx="463">
                  <c:v>30.342626000000003</c:v>
                </c:pt>
                <c:pt idx="464">
                  <c:v>30.393029000000002</c:v>
                </c:pt>
                <c:pt idx="465">
                  <c:v>30.443432000000001</c:v>
                </c:pt>
                <c:pt idx="466">
                  <c:v>30.493835000000004</c:v>
                </c:pt>
                <c:pt idx="467">
                  <c:v>30.544238000000004</c:v>
                </c:pt>
                <c:pt idx="468">
                  <c:v>30.594641000000003</c:v>
                </c:pt>
                <c:pt idx="469">
                  <c:v>30.645044000000002</c:v>
                </c:pt>
                <c:pt idx="470">
                  <c:v>30.695447000000001</c:v>
                </c:pt>
                <c:pt idx="471">
                  <c:v>30.745850000000004</c:v>
                </c:pt>
                <c:pt idx="472">
                  <c:v>30.796253000000004</c:v>
                </c:pt>
                <c:pt idx="473">
                  <c:v>30.846656000000003</c:v>
                </c:pt>
                <c:pt idx="474">
                  <c:v>30.897059000000002</c:v>
                </c:pt>
                <c:pt idx="475">
                  <c:v>30.947462000000002</c:v>
                </c:pt>
                <c:pt idx="476">
                  <c:v>30.997865000000004</c:v>
                </c:pt>
                <c:pt idx="477">
                  <c:v>31.048268000000004</c:v>
                </c:pt>
                <c:pt idx="478">
                  <c:v>31.098671000000003</c:v>
                </c:pt>
                <c:pt idx="479">
                  <c:v>31.149074000000002</c:v>
                </c:pt>
                <c:pt idx="480">
                  <c:v>31.199477000000002</c:v>
                </c:pt>
                <c:pt idx="481">
                  <c:v>31.249880000000005</c:v>
                </c:pt>
                <c:pt idx="482">
                  <c:v>31.300283000000004</c:v>
                </c:pt>
                <c:pt idx="483">
                  <c:v>31.350686000000003</c:v>
                </c:pt>
                <c:pt idx="484">
                  <c:v>31.401089000000002</c:v>
                </c:pt>
                <c:pt idx="485">
                  <c:v>31.451492000000002</c:v>
                </c:pt>
                <c:pt idx="486">
                  <c:v>31.501895000000005</c:v>
                </c:pt>
                <c:pt idx="487">
                  <c:v>31.552298000000004</c:v>
                </c:pt>
                <c:pt idx="488">
                  <c:v>31.602701000000003</c:v>
                </c:pt>
                <c:pt idx="489">
                  <c:v>31.653104000000003</c:v>
                </c:pt>
                <c:pt idx="490">
                  <c:v>31.703507000000002</c:v>
                </c:pt>
                <c:pt idx="491">
                  <c:v>31.753910000000005</c:v>
                </c:pt>
                <c:pt idx="492">
                  <c:v>31.804313000000004</c:v>
                </c:pt>
                <c:pt idx="493">
                  <c:v>31.854716000000003</c:v>
                </c:pt>
                <c:pt idx="494">
                  <c:v>31.905119000000003</c:v>
                </c:pt>
                <c:pt idx="495">
                  <c:v>31.955522000000002</c:v>
                </c:pt>
                <c:pt idx="496">
                  <c:v>32.005924999999998</c:v>
                </c:pt>
                <c:pt idx="497">
                  <c:v>32.056328000000001</c:v>
                </c:pt>
                <c:pt idx="498">
                  <c:v>32.106731000000003</c:v>
                </c:pt>
                <c:pt idx="499">
                  <c:v>32.157133999999999</c:v>
                </c:pt>
                <c:pt idx="500">
                  <c:v>32.207537000000002</c:v>
                </c:pt>
                <c:pt idx="501">
                  <c:v>32.257939999999998</c:v>
                </c:pt>
                <c:pt idx="502">
                  <c:v>32.308343000000001</c:v>
                </c:pt>
                <c:pt idx="503">
                  <c:v>32.358746000000004</c:v>
                </c:pt>
                <c:pt idx="504">
                  <c:v>32.409148999999999</c:v>
                </c:pt>
                <c:pt idx="505">
                  <c:v>32.459552000000002</c:v>
                </c:pt>
                <c:pt idx="506">
                  <c:v>32.509954999999998</c:v>
                </c:pt>
                <c:pt idx="507">
                  <c:v>32.560358000000001</c:v>
                </c:pt>
                <c:pt idx="508">
                  <c:v>32.610761000000004</c:v>
                </c:pt>
                <c:pt idx="509">
                  <c:v>32.661163999999999</c:v>
                </c:pt>
                <c:pt idx="510">
                  <c:v>32.711567000000002</c:v>
                </c:pt>
                <c:pt idx="511">
                  <c:v>32.761969999999998</c:v>
                </c:pt>
                <c:pt idx="512">
                  <c:v>32.812373000000001</c:v>
                </c:pt>
                <c:pt idx="513">
                  <c:v>32.862776000000004</c:v>
                </c:pt>
                <c:pt idx="514">
                  <c:v>32.913179</c:v>
                </c:pt>
                <c:pt idx="515">
                  <c:v>32.963582000000002</c:v>
                </c:pt>
                <c:pt idx="516">
                  <c:v>33.013984999999998</c:v>
                </c:pt>
                <c:pt idx="517">
                  <c:v>33.064388000000001</c:v>
                </c:pt>
                <c:pt idx="518">
                  <c:v>33.114791000000004</c:v>
                </c:pt>
                <c:pt idx="519">
                  <c:v>33.165194</c:v>
                </c:pt>
                <c:pt idx="520">
                  <c:v>33.215597000000002</c:v>
                </c:pt>
                <c:pt idx="521">
                  <c:v>33.265999999999998</c:v>
                </c:pt>
                <c:pt idx="522">
                  <c:v>33.316403000000001</c:v>
                </c:pt>
                <c:pt idx="523">
                  <c:v>33.366806000000004</c:v>
                </c:pt>
                <c:pt idx="524">
                  <c:v>33.417209</c:v>
                </c:pt>
                <c:pt idx="525">
                  <c:v>33.467612000000003</c:v>
                </c:pt>
                <c:pt idx="526">
                  <c:v>33.518138</c:v>
                </c:pt>
                <c:pt idx="527">
                  <c:v>33.770154000000005</c:v>
                </c:pt>
                <c:pt idx="528">
                  <c:v>34.022170000000003</c:v>
                </c:pt>
                <c:pt idx="529">
                  <c:v>34.274186</c:v>
                </c:pt>
                <c:pt idx="530">
                  <c:v>34.526201999999998</c:v>
                </c:pt>
                <c:pt idx="531">
                  <c:v>34.778218000000003</c:v>
                </c:pt>
                <c:pt idx="532">
                  <c:v>35.030234</c:v>
                </c:pt>
                <c:pt idx="533">
                  <c:v>35.282250000000005</c:v>
                </c:pt>
                <c:pt idx="534">
                  <c:v>35.534266000000002</c:v>
                </c:pt>
                <c:pt idx="535">
                  <c:v>35.786282</c:v>
                </c:pt>
                <c:pt idx="536">
                  <c:v>36.038298000000005</c:v>
                </c:pt>
                <c:pt idx="537">
                  <c:v>36.290314000000002</c:v>
                </c:pt>
                <c:pt idx="538">
                  <c:v>36.542330000000007</c:v>
                </c:pt>
                <c:pt idx="539">
                  <c:v>36.794346000000004</c:v>
                </c:pt>
                <c:pt idx="540">
                  <c:v>37.046362000000002</c:v>
                </c:pt>
                <c:pt idx="541">
                  <c:v>37.298378</c:v>
                </c:pt>
                <c:pt idx="542">
                  <c:v>37.550393999999997</c:v>
                </c:pt>
                <c:pt idx="543">
                  <c:v>37.802410000000002</c:v>
                </c:pt>
                <c:pt idx="544">
                  <c:v>38.054426000000007</c:v>
                </c:pt>
                <c:pt idx="545">
                  <c:v>38.306442000000004</c:v>
                </c:pt>
                <c:pt idx="546">
                  <c:v>38.558458000000002</c:v>
                </c:pt>
                <c:pt idx="547">
                  <c:v>38.810473999999999</c:v>
                </c:pt>
                <c:pt idx="548">
                  <c:v>39.062490000000004</c:v>
                </c:pt>
                <c:pt idx="549">
                  <c:v>39.314506000000002</c:v>
                </c:pt>
                <c:pt idx="550">
                  <c:v>39.566522000000006</c:v>
                </c:pt>
                <c:pt idx="551">
                  <c:v>39.818538000000004</c:v>
                </c:pt>
                <c:pt idx="552">
                  <c:v>40.070554000000001</c:v>
                </c:pt>
                <c:pt idx="553">
                  <c:v>40.322569999999999</c:v>
                </c:pt>
                <c:pt idx="554">
                  <c:v>40.574586000000004</c:v>
                </c:pt>
                <c:pt idx="555">
                  <c:v>40.826602000000001</c:v>
                </c:pt>
                <c:pt idx="556">
                  <c:v>41.078618000000006</c:v>
                </c:pt>
                <c:pt idx="557">
                  <c:v>41.330634000000003</c:v>
                </c:pt>
                <c:pt idx="558">
                  <c:v>41.582650000000001</c:v>
                </c:pt>
                <c:pt idx="559">
                  <c:v>41.834665999999999</c:v>
                </c:pt>
                <c:pt idx="560">
                  <c:v>42.086682000000003</c:v>
                </c:pt>
                <c:pt idx="561">
                  <c:v>42.338698000000001</c:v>
                </c:pt>
                <c:pt idx="562">
                  <c:v>42.590714000000006</c:v>
                </c:pt>
                <c:pt idx="563">
                  <c:v>42.842730000000003</c:v>
                </c:pt>
                <c:pt idx="564">
                  <c:v>43.094746000000001</c:v>
                </c:pt>
                <c:pt idx="565">
                  <c:v>43.346761999999998</c:v>
                </c:pt>
                <c:pt idx="566">
                  <c:v>43.598778000000003</c:v>
                </c:pt>
                <c:pt idx="567">
                  <c:v>43.850794000000008</c:v>
                </c:pt>
                <c:pt idx="568">
                  <c:v>44.102810000000005</c:v>
                </c:pt>
                <c:pt idx="569">
                  <c:v>44.354826000000003</c:v>
                </c:pt>
                <c:pt idx="570">
                  <c:v>44.606842</c:v>
                </c:pt>
                <c:pt idx="571">
                  <c:v>44.858857999999998</c:v>
                </c:pt>
                <c:pt idx="572">
                  <c:v>45.110874000000003</c:v>
                </c:pt>
                <c:pt idx="573">
                  <c:v>45.362890000000007</c:v>
                </c:pt>
                <c:pt idx="574">
                  <c:v>45.614906000000005</c:v>
                </c:pt>
                <c:pt idx="575">
                  <c:v>45.866922000000002</c:v>
                </c:pt>
                <c:pt idx="576">
                  <c:v>46.118938</c:v>
                </c:pt>
                <c:pt idx="577">
                  <c:v>46.370954000000005</c:v>
                </c:pt>
                <c:pt idx="578">
                  <c:v>46.622970000000002</c:v>
                </c:pt>
                <c:pt idx="579">
                  <c:v>46.874986000000007</c:v>
                </c:pt>
                <c:pt idx="580">
                  <c:v>47.127002000000005</c:v>
                </c:pt>
                <c:pt idx="581">
                  <c:v>47.379018000000002</c:v>
                </c:pt>
                <c:pt idx="582">
                  <c:v>47.631034</c:v>
                </c:pt>
                <c:pt idx="583">
                  <c:v>47.883050000000004</c:v>
                </c:pt>
                <c:pt idx="584">
                  <c:v>48.135066000000002</c:v>
                </c:pt>
                <c:pt idx="585">
                  <c:v>48.387082000000007</c:v>
                </c:pt>
                <c:pt idx="586">
                  <c:v>48.639098000000004</c:v>
                </c:pt>
                <c:pt idx="587">
                  <c:v>48.891114000000002</c:v>
                </c:pt>
                <c:pt idx="588">
                  <c:v>49.143129999999999</c:v>
                </c:pt>
                <c:pt idx="589">
                  <c:v>49.395146000000004</c:v>
                </c:pt>
                <c:pt idx="590">
                  <c:v>49.647162000000002</c:v>
                </c:pt>
                <c:pt idx="591">
                  <c:v>49.899178000000006</c:v>
                </c:pt>
                <c:pt idx="592">
                  <c:v>50.151194000000004</c:v>
                </c:pt>
                <c:pt idx="593">
                  <c:v>50.403210000000001</c:v>
                </c:pt>
                <c:pt idx="594">
                  <c:v>50.655225999999999</c:v>
                </c:pt>
                <c:pt idx="595">
                  <c:v>50.907242000000004</c:v>
                </c:pt>
                <c:pt idx="596">
                  <c:v>51.159258000000008</c:v>
                </c:pt>
                <c:pt idx="597">
                  <c:v>51.411274000000006</c:v>
                </c:pt>
                <c:pt idx="598">
                  <c:v>51.663290000000003</c:v>
                </c:pt>
                <c:pt idx="599">
                  <c:v>51.915306000000001</c:v>
                </c:pt>
                <c:pt idx="600">
                  <c:v>52.167322000000006</c:v>
                </c:pt>
                <c:pt idx="601">
                  <c:v>52.419338000000003</c:v>
                </c:pt>
                <c:pt idx="602">
                  <c:v>52.671354000000001</c:v>
                </c:pt>
                <c:pt idx="603">
                  <c:v>52.923370000000006</c:v>
                </c:pt>
                <c:pt idx="604">
                  <c:v>53.175386000000003</c:v>
                </c:pt>
                <c:pt idx="605">
                  <c:v>53.427402000000001</c:v>
                </c:pt>
                <c:pt idx="606">
                  <c:v>53.679418000000005</c:v>
                </c:pt>
                <c:pt idx="607">
                  <c:v>53.931434000000003</c:v>
                </c:pt>
                <c:pt idx="608">
                  <c:v>54.183450000000001</c:v>
                </c:pt>
                <c:pt idx="609">
                  <c:v>54.435466000000005</c:v>
                </c:pt>
                <c:pt idx="610">
                  <c:v>54.687482000000003</c:v>
                </c:pt>
                <c:pt idx="611">
                  <c:v>54.939498</c:v>
                </c:pt>
                <c:pt idx="612">
                  <c:v>55.191514000000005</c:v>
                </c:pt>
                <c:pt idx="613">
                  <c:v>55.443530000000003</c:v>
                </c:pt>
                <c:pt idx="614">
                  <c:v>55.695546</c:v>
                </c:pt>
                <c:pt idx="615">
                  <c:v>55.947562000000005</c:v>
                </c:pt>
                <c:pt idx="616">
                  <c:v>56.199578000000002</c:v>
                </c:pt>
                <c:pt idx="617">
                  <c:v>56.451594000000007</c:v>
                </c:pt>
                <c:pt idx="618">
                  <c:v>56.703610000000005</c:v>
                </c:pt>
                <c:pt idx="619">
                  <c:v>56.955626000000002</c:v>
                </c:pt>
                <c:pt idx="620">
                  <c:v>57.207642000000007</c:v>
                </c:pt>
                <c:pt idx="621">
                  <c:v>57.459658000000005</c:v>
                </c:pt>
                <c:pt idx="622">
                  <c:v>57.711674000000002</c:v>
                </c:pt>
                <c:pt idx="623">
                  <c:v>57.963690000000007</c:v>
                </c:pt>
                <c:pt idx="624">
                  <c:v>58.215706000000004</c:v>
                </c:pt>
                <c:pt idx="625">
                  <c:v>58.467722000000002</c:v>
                </c:pt>
                <c:pt idx="626">
                  <c:v>58.719738000000007</c:v>
                </c:pt>
                <c:pt idx="627">
                  <c:v>58.971754000000004</c:v>
                </c:pt>
                <c:pt idx="628">
                  <c:v>59.223770000000002</c:v>
                </c:pt>
                <c:pt idx="629">
                  <c:v>59.475786000000006</c:v>
                </c:pt>
                <c:pt idx="630">
                  <c:v>59.727802000000004</c:v>
                </c:pt>
                <c:pt idx="631">
                  <c:v>59.979818000000002</c:v>
                </c:pt>
                <c:pt idx="632">
                  <c:v>60.231834000000006</c:v>
                </c:pt>
                <c:pt idx="633">
                  <c:v>60.483850000000004</c:v>
                </c:pt>
                <c:pt idx="634">
                  <c:v>60.735866000000001</c:v>
                </c:pt>
                <c:pt idx="635">
                  <c:v>60.987882000000006</c:v>
                </c:pt>
                <c:pt idx="636">
                  <c:v>61.239898000000004</c:v>
                </c:pt>
                <c:pt idx="637">
                  <c:v>61.491914000000001</c:v>
                </c:pt>
                <c:pt idx="638">
                  <c:v>61.743930000000006</c:v>
                </c:pt>
                <c:pt idx="639">
                  <c:v>61.995946000000004</c:v>
                </c:pt>
                <c:pt idx="640">
                  <c:v>62.247962000000001</c:v>
                </c:pt>
                <c:pt idx="641">
                  <c:v>62.499978000000006</c:v>
                </c:pt>
                <c:pt idx="642">
                  <c:v>62.751994000000003</c:v>
                </c:pt>
                <c:pt idx="643">
                  <c:v>63.004010000000001</c:v>
                </c:pt>
                <c:pt idx="644">
                  <c:v>63.256026000000006</c:v>
                </c:pt>
                <c:pt idx="645">
                  <c:v>63.508042000000003</c:v>
                </c:pt>
                <c:pt idx="646">
                  <c:v>63.760058000000001</c:v>
                </c:pt>
                <c:pt idx="647">
                  <c:v>64.012074000000013</c:v>
                </c:pt>
                <c:pt idx="648">
                  <c:v>64.26409000000001</c:v>
                </c:pt>
                <c:pt idx="649">
                  <c:v>64.516106000000008</c:v>
                </c:pt>
                <c:pt idx="650">
                  <c:v>64.768122000000005</c:v>
                </c:pt>
                <c:pt idx="651">
                  <c:v>65.020138000000003</c:v>
                </c:pt>
                <c:pt idx="652">
                  <c:v>65.272154</c:v>
                </c:pt>
                <c:pt idx="653">
                  <c:v>65.524169999999998</c:v>
                </c:pt>
                <c:pt idx="654">
                  <c:v>65.776185999999996</c:v>
                </c:pt>
                <c:pt idx="655">
                  <c:v>66.028202000000007</c:v>
                </c:pt>
                <c:pt idx="656">
                  <c:v>66.280218000000005</c:v>
                </c:pt>
                <c:pt idx="657">
                  <c:v>66.532234000000003</c:v>
                </c:pt>
                <c:pt idx="658">
                  <c:v>66.784250000000014</c:v>
                </c:pt>
                <c:pt idx="659">
                  <c:v>67.036266000000012</c:v>
                </c:pt>
                <c:pt idx="660">
                  <c:v>67.288282000000009</c:v>
                </c:pt>
                <c:pt idx="661">
                  <c:v>67.540298000000007</c:v>
                </c:pt>
                <c:pt idx="662">
                  <c:v>67.792314000000005</c:v>
                </c:pt>
                <c:pt idx="663">
                  <c:v>68.044330000000002</c:v>
                </c:pt>
                <c:pt idx="664">
                  <c:v>68.296346</c:v>
                </c:pt>
                <c:pt idx="665">
                  <c:v>68.548361999999997</c:v>
                </c:pt>
                <c:pt idx="666">
                  <c:v>68.800377999999995</c:v>
                </c:pt>
                <c:pt idx="667">
                  <c:v>69.052394000000007</c:v>
                </c:pt>
                <c:pt idx="668">
                  <c:v>69.304410000000004</c:v>
                </c:pt>
                <c:pt idx="669">
                  <c:v>69.556426000000002</c:v>
                </c:pt>
                <c:pt idx="670">
                  <c:v>69.808442000000014</c:v>
                </c:pt>
                <c:pt idx="671">
                  <c:v>70.060458000000011</c:v>
                </c:pt>
                <c:pt idx="672">
                  <c:v>70.312474000000009</c:v>
                </c:pt>
                <c:pt idx="673">
                  <c:v>70.564490000000006</c:v>
                </c:pt>
                <c:pt idx="674">
                  <c:v>70.816506000000004</c:v>
                </c:pt>
                <c:pt idx="675">
                  <c:v>71.068522000000002</c:v>
                </c:pt>
                <c:pt idx="676">
                  <c:v>71.320537999999999</c:v>
                </c:pt>
                <c:pt idx="677">
                  <c:v>71.572553999999997</c:v>
                </c:pt>
                <c:pt idx="678">
                  <c:v>71.824569999999994</c:v>
                </c:pt>
                <c:pt idx="679">
                  <c:v>72.076586000000006</c:v>
                </c:pt>
                <c:pt idx="680">
                  <c:v>72.328602000000004</c:v>
                </c:pt>
                <c:pt idx="681">
                  <c:v>72.580618000000015</c:v>
                </c:pt>
                <c:pt idx="682">
                  <c:v>72.832634000000013</c:v>
                </c:pt>
                <c:pt idx="683">
                  <c:v>73.084650000000011</c:v>
                </c:pt>
                <c:pt idx="684">
                  <c:v>73.336666000000008</c:v>
                </c:pt>
                <c:pt idx="685">
                  <c:v>73.588682000000006</c:v>
                </c:pt>
                <c:pt idx="686">
                  <c:v>73.840698000000003</c:v>
                </c:pt>
                <c:pt idx="687">
                  <c:v>74.092714000000001</c:v>
                </c:pt>
                <c:pt idx="688">
                  <c:v>74.344729999999998</c:v>
                </c:pt>
                <c:pt idx="689">
                  <c:v>74.596745999999996</c:v>
                </c:pt>
                <c:pt idx="690">
                  <c:v>74.848762000000008</c:v>
                </c:pt>
                <c:pt idx="691">
                  <c:v>75.100778000000005</c:v>
                </c:pt>
                <c:pt idx="692">
                  <c:v>75.352794000000003</c:v>
                </c:pt>
                <c:pt idx="693">
                  <c:v>75.604810000000015</c:v>
                </c:pt>
                <c:pt idx="694">
                  <c:v>75.856826000000012</c:v>
                </c:pt>
                <c:pt idx="695">
                  <c:v>76.10884200000001</c:v>
                </c:pt>
                <c:pt idx="696">
                  <c:v>76.360858000000007</c:v>
                </c:pt>
                <c:pt idx="697">
                  <c:v>76.612874000000005</c:v>
                </c:pt>
                <c:pt idx="698">
                  <c:v>76.864890000000003</c:v>
                </c:pt>
                <c:pt idx="699">
                  <c:v>77.116906</c:v>
                </c:pt>
                <c:pt idx="700">
                  <c:v>77.368921999999998</c:v>
                </c:pt>
                <c:pt idx="701">
                  <c:v>77.620937999999995</c:v>
                </c:pt>
                <c:pt idx="702">
                  <c:v>77.872954000000007</c:v>
                </c:pt>
                <c:pt idx="703">
                  <c:v>78.124970000000005</c:v>
                </c:pt>
                <c:pt idx="704">
                  <c:v>78.376986000000002</c:v>
                </c:pt>
                <c:pt idx="705">
                  <c:v>78.629002000000014</c:v>
                </c:pt>
                <c:pt idx="706">
                  <c:v>78.881018000000012</c:v>
                </c:pt>
                <c:pt idx="707">
                  <c:v>79.133034000000009</c:v>
                </c:pt>
                <c:pt idx="708">
                  <c:v>79.385050000000007</c:v>
                </c:pt>
                <c:pt idx="709">
                  <c:v>79.637066000000004</c:v>
                </c:pt>
                <c:pt idx="710">
                  <c:v>79.889082000000002</c:v>
                </c:pt>
                <c:pt idx="711">
                  <c:v>80.141098</c:v>
                </c:pt>
                <c:pt idx="712">
                  <c:v>80.393113999999997</c:v>
                </c:pt>
                <c:pt idx="713">
                  <c:v>80.645129999999995</c:v>
                </c:pt>
                <c:pt idx="714">
                  <c:v>80.897146000000006</c:v>
                </c:pt>
                <c:pt idx="715">
                  <c:v>81.149162000000004</c:v>
                </c:pt>
                <c:pt idx="716">
                  <c:v>81.401178000000016</c:v>
                </c:pt>
                <c:pt idx="717">
                  <c:v>81.653194000000013</c:v>
                </c:pt>
                <c:pt idx="718">
                  <c:v>81.905210000000011</c:v>
                </c:pt>
                <c:pt idx="719">
                  <c:v>82.157226000000009</c:v>
                </c:pt>
                <c:pt idx="720">
                  <c:v>82.409242000000006</c:v>
                </c:pt>
                <c:pt idx="721">
                  <c:v>82.661258000000004</c:v>
                </c:pt>
                <c:pt idx="722">
                  <c:v>82.913274000000001</c:v>
                </c:pt>
                <c:pt idx="723">
                  <c:v>83.165289999999999</c:v>
                </c:pt>
                <c:pt idx="724">
                  <c:v>83.417305999999996</c:v>
                </c:pt>
                <c:pt idx="725">
                  <c:v>83.669322000000008</c:v>
                </c:pt>
                <c:pt idx="726">
                  <c:v>83.921338000000006</c:v>
                </c:pt>
                <c:pt idx="727">
                  <c:v>84.173354000000018</c:v>
                </c:pt>
                <c:pt idx="728">
                  <c:v>84.425370000000015</c:v>
                </c:pt>
                <c:pt idx="729">
                  <c:v>84.677386000000013</c:v>
                </c:pt>
                <c:pt idx="730">
                  <c:v>84.92940200000001</c:v>
                </c:pt>
                <c:pt idx="731">
                  <c:v>85.181418000000008</c:v>
                </c:pt>
                <c:pt idx="732">
                  <c:v>85.433434000000005</c:v>
                </c:pt>
                <c:pt idx="733">
                  <c:v>85.685450000000003</c:v>
                </c:pt>
                <c:pt idx="734">
                  <c:v>85.937466000000001</c:v>
                </c:pt>
                <c:pt idx="735">
                  <c:v>86.189481999999998</c:v>
                </c:pt>
                <c:pt idx="736">
                  <c:v>86.441497999999996</c:v>
                </c:pt>
                <c:pt idx="737">
                  <c:v>86.693513999999993</c:v>
                </c:pt>
                <c:pt idx="738">
                  <c:v>86.945530000000019</c:v>
                </c:pt>
                <c:pt idx="739">
                  <c:v>87.197546000000017</c:v>
                </c:pt>
                <c:pt idx="740">
                  <c:v>87.449562000000014</c:v>
                </c:pt>
                <c:pt idx="741">
                  <c:v>87.701578000000012</c:v>
                </c:pt>
                <c:pt idx="742">
                  <c:v>87.95359400000001</c:v>
                </c:pt>
                <c:pt idx="743">
                  <c:v>88.205610000000007</c:v>
                </c:pt>
                <c:pt idx="744">
                  <c:v>88.457626000000005</c:v>
                </c:pt>
                <c:pt idx="745">
                  <c:v>88.709642000000002</c:v>
                </c:pt>
                <c:pt idx="746">
                  <c:v>88.961658</c:v>
                </c:pt>
                <c:pt idx="747">
                  <c:v>89.213673999999997</c:v>
                </c:pt>
                <c:pt idx="748">
                  <c:v>89.465689999999995</c:v>
                </c:pt>
                <c:pt idx="749">
                  <c:v>89.717705999999993</c:v>
                </c:pt>
                <c:pt idx="750">
                  <c:v>89.969722000000019</c:v>
                </c:pt>
                <c:pt idx="751">
                  <c:v>90.221738000000016</c:v>
                </c:pt>
                <c:pt idx="752">
                  <c:v>90.473754000000014</c:v>
                </c:pt>
                <c:pt idx="753">
                  <c:v>90.725770000000011</c:v>
                </c:pt>
                <c:pt idx="754">
                  <c:v>90.977786000000009</c:v>
                </c:pt>
                <c:pt idx="755">
                  <c:v>91.229802000000007</c:v>
                </c:pt>
                <c:pt idx="756">
                  <c:v>91.481818000000004</c:v>
                </c:pt>
                <c:pt idx="757">
                  <c:v>91.733834000000002</c:v>
                </c:pt>
                <c:pt idx="758">
                  <c:v>91.985849999999999</c:v>
                </c:pt>
                <c:pt idx="759">
                  <c:v>92.237865999999997</c:v>
                </c:pt>
                <c:pt idx="760">
                  <c:v>92.489881999999994</c:v>
                </c:pt>
                <c:pt idx="761">
                  <c:v>92.74189800000002</c:v>
                </c:pt>
                <c:pt idx="762">
                  <c:v>92.993914000000018</c:v>
                </c:pt>
                <c:pt idx="763">
                  <c:v>93.245930000000016</c:v>
                </c:pt>
                <c:pt idx="764">
                  <c:v>93.497946000000013</c:v>
                </c:pt>
                <c:pt idx="765">
                  <c:v>93.749962000000011</c:v>
                </c:pt>
                <c:pt idx="766">
                  <c:v>94.001978000000008</c:v>
                </c:pt>
                <c:pt idx="767">
                  <c:v>94.253994000000006</c:v>
                </c:pt>
                <c:pt idx="768">
                  <c:v>94.506010000000003</c:v>
                </c:pt>
                <c:pt idx="769">
                  <c:v>94.758026000000001</c:v>
                </c:pt>
                <c:pt idx="770">
                  <c:v>95.010041999999999</c:v>
                </c:pt>
                <c:pt idx="771">
                  <c:v>95.262057999999996</c:v>
                </c:pt>
                <c:pt idx="772">
                  <c:v>95.514073999999994</c:v>
                </c:pt>
                <c:pt idx="773">
                  <c:v>95.76609000000002</c:v>
                </c:pt>
                <c:pt idx="774">
                  <c:v>96.018106000000017</c:v>
                </c:pt>
                <c:pt idx="775">
                  <c:v>96.270122000000015</c:v>
                </c:pt>
                <c:pt idx="776">
                  <c:v>96.522138000000012</c:v>
                </c:pt>
                <c:pt idx="777">
                  <c:v>96.77415400000001</c:v>
                </c:pt>
                <c:pt idx="778">
                  <c:v>97.026170000000008</c:v>
                </c:pt>
                <c:pt idx="779">
                  <c:v>97.278186000000005</c:v>
                </c:pt>
                <c:pt idx="780">
                  <c:v>97.530202000000003</c:v>
                </c:pt>
                <c:pt idx="781">
                  <c:v>97.782218</c:v>
                </c:pt>
                <c:pt idx="782">
                  <c:v>98.034233999999998</c:v>
                </c:pt>
                <c:pt idx="783">
                  <c:v>98.286249999999995</c:v>
                </c:pt>
                <c:pt idx="784">
                  <c:v>98.538265999999993</c:v>
                </c:pt>
                <c:pt idx="785">
                  <c:v>98.790282000000019</c:v>
                </c:pt>
                <c:pt idx="786">
                  <c:v>99.042298000000017</c:v>
                </c:pt>
                <c:pt idx="787">
                  <c:v>99.294314000000014</c:v>
                </c:pt>
                <c:pt idx="788">
                  <c:v>99.546330000000012</c:v>
                </c:pt>
                <c:pt idx="789">
                  <c:v>99.798346000000009</c:v>
                </c:pt>
                <c:pt idx="790">
                  <c:v>100.05036200000001</c:v>
                </c:pt>
                <c:pt idx="791">
                  <c:v>100.302378</c:v>
                </c:pt>
                <c:pt idx="792">
                  <c:v>100.554394</c:v>
                </c:pt>
                <c:pt idx="793">
                  <c:v>100.80641</c:v>
                </c:pt>
                <c:pt idx="794">
                  <c:v>101.058426</c:v>
                </c:pt>
                <c:pt idx="795">
                  <c:v>101.31044199999999</c:v>
                </c:pt>
                <c:pt idx="796">
                  <c:v>101.56245800000002</c:v>
                </c:pt>
                <c:pt idx="797">
                  <c:v>101.81447400000002</c:v>
                </c:pt>
                <c:pt idx="798">
                  <c:v>102.06649000000002</c:v>
                </c:pt>
                <c:pt idx="799">
                  <c:v>102.31850600000001</c:v>
                </c:pt>
                <c:pt idx="800">
                  <c:v>102.57052200000001</c:v>
                </c:pt>
                <c:pt idx="801">
                  <c:v>102.82253800000001</c:v>
                </c:pt>
                <c:pt idx="802">
                  <c:v>103.07455400000001</c:v>
                </c:pt>
                <c:pt idx="803">
                  <c:v>103.32657</c:v>
                </c:pt>
                <c:pt idx="804">
                  <c:v>103.578586</c:v>
                </c:pt>
                <c:pt idx="805">
                  <c:v>103.830602</c:v>
                </c:pt>
                <c:pt idx="806">
                  <c:v>104.082618</c:v>
                </c:pt>
                <c:pt idx="807">
                  <c:v>104.33463399999999</c:v>
                </c:pt>
                <c:pt idx="808">
                  <c:v>104.58665000000002</c:v>
                </c:pt>
                <c:pt idx="809">
                  <c:v>104.83866600000002</c:v>
                </c:pt>
                <c:pt idx="810">
                  <c:v>105.09068200000002</c:v>
                </c:pt>
                <c:pt idx="811">
                  <c:v>105.34269800000001</c:v>
                </c:pt>
                <c:pt idx="812">
                  <c:v>105.59471400000001</c:v>
                </c:pt>
                <c:pt idx="813">
                  <c:v>105.84673000000001</c:v>
                </c:pt>
                <c:pt idx="814">
                  <c:v>106.09874600000001</c:v>
                </c:pt>
                <c:pt idx="815">
                  <c:v>106.350762</c:v>
                </c:pt>
                <c:pt idx="816">
                  <c:v>106.602778</c:v>
                </c:pt>
                <c:pt idx="817">
                  <c:v>106.854794</c:v>
                </c:pt>
                <c:pt idx="818">
                  <c:v>107.10681</c:v>
                </c:pt>
                <c:pt idx="819">
                  <c:v>107.35882599999999</c:v>
                </c:pt>
                <c:pt idx="820">
                  <c:v>107.61084200000002</c:v>
                </c:pt>
                <c:pt idx="821">
                  <c:v>107.86285800000002</c:v>
                </c:pt>
                <c:pt idx="822">
                  <c:v>108.11487400000001</c:v>
                </c:pt>
                <c:pt idx="823">
                  <c:v>108.36689000000001</c:v>
                </c:pt>
                <c:pt idx="824">
                  <c:v>108.61890600000001</c:v>
                </c:pt>
                <c:pt idx="825">
                  <c:v>108.87092200000001</c:v>
                </c:pt>
                <c:pt idx="826">
                  <c:v>109.122938</c:v>
                </c:pt>
                <c:pt idx="827">
                  <c:v>109.374954</c:v>
                </c:pt>
                <c:pt idx="828">
                  <c:v>109.62697</c:v>
                </c:pt>
                <c:pt idx="829">
                  <c:v>109.878986</c:v>
                </c:pt>
                <c:pt idx="830">
                  <c:v>110.131002</c:v>
                </c:pt>
                <c:pt idx="831">
                  <c:v>110.38301800000002</c:v>
                </c:pt>
                <c:pt idx="832">
                  <c:v>110.63503400000002</c:v>
                </c:pt>
                <c:pt idx="833">
                  <c:v>110.88705000000002</c:v>
                </c:pt>
                <c:pt idx="834">
                  <c:v>111.13906600000001</c:v>
                </c:pt>
                <c:pt idx="835">
                  <c:v>111.39108200000001</c:v>
                </c:pt>
                <c:pt idx="836">
                  <c:v>111.64309800000001</c:v>
                </c:pt>
                <c:pt idx="837">
                  <c:v>111.89511400000001</c:v>
                </c:pt>
                <c:pt idx="838">
                  <c:v>112.14713</c:v>
                </c:pt>
                <c:pt idx="839">
                  <c:v>112.399146</c:v>
                </c:pt>
                <c:pt idx="840">
                  <c:v>112.651162</c:v>
                </c:pt>
                <c:pt idx="841">
                  <c:v>112.903178</c:v>
                </c:pt>
                <c:pt idx="842">
                  <c:v>113.15519399999999</c:v>
                </c:pt>
                <c:pt idx="843">
                  <c:v>113.40721000000002</c:v>
                </c:pt>
                <c:pt idx="844">
                  <c:v>113.65922600000002</c:v>
                </c:pt>
                <c:pt idx="845">
                  <c:v>113.91124200000002</c:v>
                </c:pt>
                <c:pt idx="846">
                  <c:v>114.16325800000001</c:v>
                </c:pt>
                <c:pt idx="847">
                  <c:v>114.41527400000001</c:v>
                </c:pt>
                <c:pt idx="848">
                  <c:v>114.66729000000001</c:v>
                </c:pt>
                <c:pt idx="849">
                  <c:v>114.91930600000001</c:v>
                </c:pt>
                <c:pt idx="850">
                  <c:v>115.171322</c:v>
                </c:pt>
                <c:pt idx="851">
                  <c:v>115.423338</c:v>
                </c:pt>
                <c:pt idx="852">
                  <c:v>115.675354</c:v>
                </c:pt>
                <c:pt idx="853">
                  <c:v>115.92737</c:v>
                </c:pt>
                <c:pt idx="854">
                  <c:v>116.17938599999999</c:v>
                </c:pt>
                <c:pt idx="855">
                  <c:v>116.43140200000002</c:v>
                </c:pt>
                <c:pt idx="856">
                  <c:v>116.68341800000002</c:v>
                </c:pt>
                <c:pt idx="857">
                  <c:v>116.93543400000001</c:v>
                </c:pt>
                <c:pt idx="858">
                  <c:v>117.18745000000001</c:v>
                </c:pt>
                <c:pt idx="859">
                  <c:v>117.43946600000001</c:v>
                </c:pt>
                <c:pt idx="860">
                  <c:v>117.69148200000001</c:v>
                </c:pt>
                <c:pt idx="861">
                  <c:v>117.94349800000001</c:v>
                </c:pt>
                <c:pt idx="862">
                  <c:v>118.195514</c:v>
                </c:pt>
                <c:pt idx="863">
                  <c:v>118.44753</c:v>
                </c:pt>
                <c:pt idx="864">
                  <c:v>118.699546</c:v>
                </c:pt>
                <c:pt idx="865">
                  <c:v>118.951562</c:v>
                </c:pt>
                <c:pt idx="866">
                  <c:v>119.20357800000002</c:v>
                </c:pt>
                <c:pt idx="867">
                  <c:v>119.45559400000002</c:v>
                </c:pt>
                <c:pt idx="868">
                  <c:v>119.70761000000002</c:v>
                </c:pt>
                <c:pt idx="869">
                  <c:v>119.95962600000001</c:v>
                </c:pt>
                <c:pt idx="870">
                  <c:v>120.21164200000001</c:v>
                </c:pt>
                <c:pt idx="871">
                  <c:v>120.46365800000001</c:v>
                </c:pt>
                <c:pt idx="872">
                  <c:v>120.71567400000001</c:v>
                </c:pt>
                <c:pt idx="873">
                  <c:v>120.96769</c:v>
                </c:pt>
                <c:pt idx="874">
                  <c:v>121.219706</c:v>
                </c:pt>
                <c:pt idx="875">
                  <c:v>121.471722</c:v>
                </c:pt>
                <c:pt idx="876">
                  <c:v>121.723738</c:v>
                </c:pt>
                <c:pt idx="877">
                  <c:v>121.97575399999999</c:v>
                </c:pt>
                <c:pt idx="878">
                  <c:v>122.22777000000002</c:v>
                </c:pt>
                <c:pt idx="879">
                  <c:v>122.47978600000002</c:v>
                </c:pt>
                <c:pt idx="880">
                  <c:v>122.73180200000002</c:v>
                </c:pt>
                <c:pt idx="881">
                  <c:v>122.98381800000001</c:v>
                </c:pt>
                <c:pt idx="882">
                  <c:v>123.23583400000001</c:v>
                </c:pt>
                <c:pt idx="883">
                  <c:v>123.48785000000001</c:v>
                </c:pt>
                <c:pt idx="884">
                  <c:v>123.73986600000001</c:v>
                </c:pt>
                <c:pt idx="885">
                  <c:v>123.991882</c:v>
                </c:pt>
                <c:pt idx="886">
                  <c:v>124.243898</c:v>
                </c:pt>
                <c:pt idx="887">
                  <c:v>124.495914</c:v>
                </c:pt>
                <c:pt idx="888">
                  <c:v>124.74793</c:v>
                </c:pt>
                <c:pt idx="889">
                  <c:v>124.99994600000002</c:v>
                </c:pt>
                <c:pt idx="890">
                  <c:v>125.25196200000002</c:v>
                </c:pt>
                <c:pt idx="891">
                  <c:v>125.50397800000002</c:v>
                </c:pt>
                <c:pt idx="892">
                  <c:v>125.75599400000002</c:v>
                </c:pt>
                <c:pt idx="893">
                  <c:v>126.00801000000001</c:v>
                </c:pt>
                <c:pt idx="894">
                  <c:v>126.26002600000001</c:v>
                </c:pt>
                <c:pt idx="895">
                  <c:v>126.51204200000001</c:v>
                </c:pt>
                <c:pt idx="896">
                  <c:v>126.76405800000001</c:v>
                </c:pt>
                <c:pt idx="897">
                  <c:v>127.016074</c:v>
                </c:pt>
                <c:pt idx="898">
                  <c:v>127.26809</c:v>
                </c:pt>
                <c:pt idx="899">
                  <c:v>127.520106</c:v>
                </c:pt>
                <c:pt idx="900">
                  <c:v>127.772122</c:v>
                </c:pt>
                <c:pt idx="901">
                  <c:v>128.02413800000002</c:v>
                </c:pt>
                <c:pt idx="902">
                  <c:v>128.27615400000002</c:v>
                </c:pt>
                <c:pt idx="903">
                  <c:v>128.52817000000002</c:v>
                </c:pt>
                <c:pt idx="904">
                  <c:v>128.78018600000001</c:v>
                </c:pt>
                <c:pt idx="905">
                  <c:v>129.03220200000001</c:v>
                </c:pt>
                <c:pt idx="906">
                  <c:v>129.28421800000001</c:v>
                </c:pt>
                <c:pt idx="907">
                  <c:v>129.53623400000001</c:v>
                </c:pt>
                <c:pt idx="908">
                  <c:v>129.78825000000001</c:v>
                </c:pt>
                <c:pt idx="909">
                  <c:v>130.040266</c:v>
                </c:pt>
                <c:pt idx="910">
                  <c:v>130.292282</c:v>
                </c:pt>
                <c:pt idx="911">
                  <c:v>130.544298</c:v>
                </c:pt>
                <c:pt idx="912">
                  <c:v>130.796314</c:v>
                </c:pt>
                <c:pt idx="913">
                  <c:v>131.04833000000002</c:v>
                </c:pt>
                <c:pt idx="914">
                  <c:v>131.30034600000002</c:v>
                </c:pt>
                <c:pt idx="915">
                  <c:v>131.55236200000002</c:v>
                </c:pt>
                <c:pt idx="916">
                  <c:v>131.80437800000001</c:v>
                </c:pt>
                <c:pt idx="917">
                  <c:v>132.05639400000001</c:v>
                </c:pt>
                <c:pt idx="918">
                  <c:v>132.30841000000001</c:v>
                </c:pt>
                <c:pt idx="919">
                  <c:v>132.56042600000001</c:v>
                </c:pt>
                <c:pt idx="920">
                  <c:v>132.812442</c:v>
                </c:pt>
                <c:pt idx="921">
                  <c:v>133.064458</c:v>
                </c:pt>
                <c:pt idx="922">
                  <c:v>133.316474</c:v>
                </c:pt>
                <c:pt idx="923">
                  <c:v>133.56849</c:v>
                </c:pt>
                <c:pt idx="924">
                  <c:v>133.82050600000002</c:v>
                </c:pt>
                <c:pt idx="925">
                  <c:v>134.07252200000002</c:v>
                </c:pt>
                <c:pt idx="926">
                  <c:v>134.32453800000002</c:v>
                </c:pt>
                <c:pt idx="927">
                  <c:v>134.57655400000002</c:v>
                </c:pt>
                <c:pt idx="928">
                  <c:v>134.82857000000001</c:v>
                </c:pt>
                <c:pt idx="929">
                  <c:v>135.08058600000001</c:v>
                </c:pt>
                <c:pt idx="930">
                  <c:v>135.33260200000001</c:v>
                </c:pt>
                <c:pt idx="931">
                  <c:v>135.58461800000001</c:v>
                </c:pt>
                <c:pt idx="932">
                  <c:v>135.836634</c:v>
                </c:pt>
                <c:pt idx="933">
                  <c:v>136.08865</c:v>
                </c:pt>
                <c:pt idx="934">
                  <c:v>136.340666</c:v>
                </c:pt>
                <c:pt idx="935">
                  <c:v>136.592682</c:v>
                </c:pt>
                <c:pt idx="936">
                  <c:v>136.84469800000002</c:v>
                </c:pt>
                <c:pt idx="937">
                  <c:v>137.09671400000002</c:v>
                </c:pt>
                <c:pt idx="938">
                  <c:v>137.34873000000002</c:v>
                </c:pt>
                <c:pt idx="939">
                  <c:v>137.60074600000002</c:v>
                </c:pt>
                <c:pt idx="940">
                  <c:v>137.85276200000001</c:v>
                </c:pt>
                <c:pt idx="941">
                  <c:v>138.10477800000001</c:v>
                </c:pt>
                <c:pt idx="942">
                  <c:v>138.35679400000001</c:v>
                </c:pt>
                <c:pt idx="943">
                  <c:v>138.60881000000001</c:v>
                </c:pt>
                <c:pt idx="944">
                  <c:v>138.860826</c:v>
                </c:pt>
                <c:pt idx="945">
                  <c:v>139.112842</c:v>
                </c:pt>
                <c:pt idx="946">
                  <c:v>139.364858</c:v>
                </c:pt>
                <c:pt idx="947">
                  <c:v>139.616874</c:v>
                </c:pt>
                <c:pt idx="948">
                  <c:v>139.86889000000002</c:v>
                </c:pt>
                <c:pt idx="949">
                  <c:v>140.12090600000002</c:v>
                </c:pt>
                <c:pt idx="950">
                  <c:v>140.37292200000002</c:v>
                </c:pt>
                <c:pt idx="951">
                  <c:v>140.62493800000001</c:v>
                </c:pt>
                <c:pt idx="952">
                  <c:v>140.87695400000001</c:v>
                </c:pt>
                <c:pt idx="953">
                  <c:v>141.12897000000001</c:v>
                </c:pt>
                <c:pt idx="954">
                  <c:v>141.38098600000001</c:v>
                </c:pt>
                <c:pt idx="955">
                  <c:v>141.633002</c:v>
                </c:pt>
                <c:pt idx="956">
                  <c:v>141.885018</c:v>
                </c:pt>
                <c:pt idx="957">
                  <c:v>142.137034</c:v>
                </c:pt>
                <c:pt idx="958">
                  <c:v>142.38905</c:v>
                </c:pt>
                <c:pt idx="959">
                  <c:v>142.64106600000002</c:v>
                </c:pt>
                <c:pt idx="960">
                  <c:v>142.89308200000002</c:v>
                </c:pt>
                <c:pt idx="961">
                  <c:v>143.14509800000002</c:v>
                </c:pt>
                <c:pt idx="962">
                  <c:v>143.39711400000002</c:v>
                </c:pt>
                <c:pt idx="963">
                  <c:v>143.64913000000001</c:v>
                </c:pt>
                <c:pt idx="964">
                  <c:v>143.90114600000001</c:v>
                </c:pt>
                <c:pt idx="965">
                  <c:v>144.15316200000001</c:v>
                </c:pt>
                <c:pt idx="966">
                  <c:v>144.40517800000001</c:v>
                </c:pt>
                <c:pt idx="967">
                  <c:v>144.657194</c:v>
                </c:pt>
                <c:pt idx="968">
                  <c:v>144.90921</c:v>
                </c:pt>
                <c:pt idx="969">
                  <c:v>145.161226</c:v>
                </c:pt>
                <c:pt idx="970">
                  <c:v>145.413242</c:v>
                </c:pt>
                <c:pt idx="971">
                  <c:v>145.66525800000002</c:v>
                </c:pt>
                <c:pt idx="972">
                  <c:v>145.91727400000002</c:v>
                </c:pt>
                <c:pt idx="973">
                  <c:v>146.16929000000002</c:v>
                </c:pt>
                <c:pt idx="974">
                  <c:v>146.42130600000002</c:v>
                </c:pt>
                <c:pt idx="975">
                  <c:v>146.67332200000001</c:v>
                </c:pt>
                <c:pt idx="976">
                  <c:v>146.92533800000001</c:v>
                </c:pt>
                <c:pt idx="977">
                  <c:v>147.17735400000001</c:v>
                </c:pt>
                <c:pt idx="978">
                  <c:v>147.42937000000001</c:v>
                </c:pt>
                <c:pt idx="979">
                  <c:v>147.681386</c:v>
                </c:pt>
                <c:pt idx="980">
                  <c:v>147.933402</c:v>
                </c:pt>
                <c:pt idx="981">
                  <c:v>148.18541800000003</c:v>
                </c:pt>
                <c:pt idx="982">
                  <c:v>148.43743400000002</c:v>
                </c:pt>
                <c:pt idx="983">
                  <c:v>148.68945000000002</c:v>
                </c:pt>
                <c:pt idx="984">
                  <c:v>148.94146600000002</c:v>
                </c:pt>
                <c:pt idx="985">
                  <c:v>149.19348200000002</c:v>
                </c:pt>
                <c:pt idx="986">
                  <c:v>149.44549800000001</c:v>
                </c:pt>
                <c:pt idx="987">
                  <c:v>149.69751400000001</c:v>
                </c:pt>
                <c:pt idx="988">
                  <c:v>149.94953000000001</c:v>
                </c:pt>
                <c:pt idx="989">
                  <c:v>150.20154600000001</c:v>
                </c:pt>
                <c:pt idx="990">
                  <c:v>150.45356200000001</c:v>
                </c:pt>
                <c:pt idx="991">
                  <c:v>150.70557800000003</c:v>
                </c:pt>
                <c:pt idx="992">
                  <c:v>150.95759400000003</c:v>
                </c:pt>
                <c:pt idx="993">
                  <c:v>151.20961000000003</c:v>
                </c:pt>
                <c:pt idx="994">
                  <c:v>151.46162600000002</c:v>
                </c:pt>
                <c:pt idx="995">
                  <c:v>151.71364200000002</c:v>
                </c:pt>
                <c:pt idx="996">
                  <c:v>151.96565800000002</c:v>
                </c:pt>
                <c:pt idx="997">
                  <c:v>152.21767400000002</c:v>
                </c:pt>
                <c:pt idx="998">
                  <c:v>152.46969000000001</c:v>
                </c:pt>
                <c:pt idx="999">
                  <c:v>152.72170600000001</c:v>
                </c:pt>
                <c:pt idx="1000">
                  <c:v>152.97372200000001</c:v>
                </c:pt>
                <c:pt idx="1001">
                  <c:v>153.22573800000001</c:v>
                </c:pt>
                <c:pt idx="1002">
                  <c:v>153.477754</c:v>
                </c:pt>
                <c:pt idx="1003">
                  <c:v>153.72977000000003</c:v>
                </c:pt>
                <c:pt idx="1004">
                  <c:v>153.98178600000003</c:v>
                </c:pt>
                <c:pt idx="1005">
                  <c:v>154.23380200000003</c:v>
                </c:pt>
                <c:pt idx="1006">
                  <c:v>154.48581800000002</c:v>
                </c:pt>
                <c:pt idx="1007">
                  <c:v>154.73783400000002</c:v>
                </c:pt>
                <c:pt idx="1008">
                  <c:v>154.98985000000002</c:v>
                </c:pt>
                <c:pt idx="1009">
                  <c:v>155.24186600000002</c:v>
                </c:pt>
                <c:pt idx="1010">
                  <c:v>155.49388200000001</c:v>
                </c:pt>
                <c:pt idx="1011">
                  <c:v>155.74589800000001</c:v>
                </c:pt>
                <c:pt idx="1012">
                  <c:v>155.99791400000001</c:v>
                </c:pt>
                <c:pt idx="1013">
                  <c:v>156.24993000000001</c:v>
                </c:pt>
                <c:pt idx="1014">
                  <c:v>156.501946</c:v>
                </c:pt>
                <c:pt idx="1015">
                  <c:v>156.75396200000003</c:v>
                </c:pt>
                <c:pt idx="1016">
                  <c:v>157.00597800000003</c:v>
                </c:pt>
                <c:pt idx="1017">
                  <c:v>157.25799400000002</c:v>
                </c:pt>
                <c:pt idx="1018">
                  <c:v>157.51001000000002</c:v>
                </c:pt>
                <c:pt idx="1019">
                  <c:v>157.76202600000002</c:v>
                </c:pt>
                <c:pt idx="1020">
                  <c:v>158.01404200000002</c:v>
                </c:pt>
                <c:pt idx="1021">
                  <c:v>158.26605800000002</c:v>
                </c:pt>
                <c:pt idx="1022">
                  <c:v>158.51807400000001</c:v>
                </c:pt>
                <c:pt idx="1023">
                  <c:v>158.77009000000001</c:v>
                </c:pt>
                <c:pt idx="1024">
                  <c:v>159.02210600000001</c:v>
                </c:pt>
                <c:pt idx="1025">
                  <c:v>159.27412200000001</c:v>
                </c:pt>
                <c:pt idx="1026">
                  <c:v>159.52613800000003</c:v>
                </c:pt>
                <c:pt idx="1027">
                  <c:v>159.77815400000003</c:v>
                </c:pt>
                <c:pt idx="1028">
                  <c:v>160.03017000000003</c:v>
                </c:pt>
                <c:pt idx="1029">
                  <c:v>160.28218600000002</c:v>
                </c:pt>
                <c:pt idx="1030">
                  <c:v>160.53420200000002</c:v>
                </c:pt>
                <c:pt idx="1031">
                  <c:v>160.78621800000002</c:v>
                </c:pt>
                <c:pt idx="1032">
                  <c:v>161.03823400000002</c:v>
                </c:pt>
                <c:pt idx="1033">
                  <c:v>161.29025000000001</c:v>
                </c:pt>
                <c:pt idx="1034">
                  <c:v>161.54226600000001</c:v>
                </c:pt>
                <c:pt idx="1035">
                  <c:v>161.79428200000001</c:v>
                </c:pt>
                <c:pt idx="1036">
                  <c:v>162.04629800000001</c:v>
                </c:pt>
                <c:pt idx="1037">
                  <c:v>162.298314</c:v>
                </c:pt>
                <c:pt idx="1038">
                  <c:v>162.55033000000003</c:v>
                </c:pt>
                <c:pt idx="1039">
                  <c:v>162.80234600000003</c:v>
                </c:pt>
                <c:pt idx="1040">
                  <c:v>163.05436200000003</c:v>
                </c:pt>
                <c:pt idx="1041">
                  <c:v>163.30637800000002</c:v>
                </c:pt>
                <c:pt idx="1042">
                  <c:v>163.55839400000002</c:v>
                </c:pt>
                <c:pt idx="1043">
                  <c:v>163.81041000000002</c:v>
                </c:pt>
                <c:pt idx="1044">
                  <c:v>164.06242600000002</c:v>
                </c:pt>
                <c:pt idx="1045">
                  <c:v>164.31444200000001</c:v>
                </c:pt>
                <c:pt idx="1046">
                  <c:v>164.56645800000001</c:v>
                </c:pt>
                <c:pt idx="1047">
                  <c:v>164.81847400000001</c:v>
                </c:pt>
                <c:pt idx="1048">
                  <c:v>165.07049000000001</c:v>
                </c:pt>
                <c:pt idx="1049">
                  <c:v>165.32250600000003</c:v>
                </c:pt>
                <c:pt idx="1050">
                  <c:v>165.57452200000003</c:v>
                </c:pt>
                <c:pt idx="1051">
                  <c:v>165.82653800000003</c:v>
                </c:pt>
                <c:pt idx="1052">
                  <c:v>166.07855400000003</c:v>
                </c:pt>
                <c:pt idx="1053">
                  <c:v>166.33057000000002</c:v>
                </c:pt>
                <c:pt idx="1054">
                  <c:v>166.58258600000002</c:v>
                </c:pt>
                <c:pt idx="1055">
                  <c:v>166.83460200000002</c:v>
                </c:pt>
                <c:pt idx="1056">
                  <c:v>167.08661800000002</c:v>
                </c:pt>
                <c:pt idx="1057">
                  <c:v>167.33863400000001</c:v>
                </c:pt>
                <c:pt idx="1058">
                  <c:v>167.59065000000001</c:v>
                </c:pt>
                <c:pt idx="1059">
                  <c:v>167.84266600000001</c:v>
                </c:pt>
                <c:pt idx="1060">
                  <c:v>168.09468200000001</c:v>
                </c:pt>
                <c:pt idx="1061">
                  <c:v>168.34669800000003</c:v>
                </c:pt>
                <c:pt idx="1062">
                  <c:v>168.59871400000003</c:v>
                </c:pt>
                <c:pt idx="1063">
                  <c:v>168.85073000000003</c:v>
                </c:pt>
                <c:pt idx="1064">
                  <c:v>169.10274600000002</c:v>
                </c:pt>
                <c:pt idx="1065">
                  <c:v>169.35476200000002</c:v>
                </c:pt>
                <c:pt idx="1066">
                  <c:v>169.60677800000002</c:v>
                </c:pt>
                <c:pt idx="1067">
                  <c:v>169.85879400000002</c:v>
                </c:pt>
                <c:pt idx="1068">
                  <c:v>170.11081000000001</c:v>
                </c:pt>
                <c:pt idx="1069">
                  <c:v>170.36282600000001</c:v>
                </c:pt>
                <c:pt idx="1070">
                  <c:v>170.61484200000001</c:v>
                </c:pt>
                <c:pt idx="1071">
                  <c:v>170.86685800000001</c:v>
                </c:pt>
                <c:pt idx="1072">
                  <c:v>171.11887400000001</c:v>
                </c:pt>
                <c:pt idx="1073">
                  <c:v>171.37089000000003</c:v>
                </c:pt>
                <c:pt idx="1074">
                  <c:v>171.62290600000003</c:v>
                </c:pt>
                <c:pt idx="1075">
                  <c:v>171.87492200000003</c:v>
                </c:pt>
                <c:pt idx="1076">
                  <c:v>172.12693800000002</c:v>
                </c:pt>
                <c:pt idx="1077">
                  <c:v>172.37895400000002</c:v>
                </c:pt>
                <c:pt idx="1078">
                  <c:v>172.63097000000002</c:v>
                </c:pt>
                <c:pt idx="1079">
                  <c:v>172.88298600000002</c:v>
                </c:pt>
                <c:pt idx="1080">
                  <c:v>173.13500200000001</c:v>
                </c:pt>
                <c:pt idx="1081">
                  <c:v>173.38701800000001</c:v>
                </c:pt>
                <c:pt idx="1082">
                  <c:v>173.63903400000001</c:v>
                </c:pt>
                <c:pt idx="1083">
                  <c:v>173.89105000000001</c:v>
                </c:pt>
                <c:pt idx="1084">
                  <c:v>174.14306600000003</c:v>
                </c:pt>
                <c:pt idx="1085">
                  <c:v>174.39508200000003</c:v>
                </c:pt>
                <c:pt idx="1086">
                  <c:v>174.64709800000003</c:v>
                </c:pt>
                <c:pt idx="1087">
                  <c:v>174.89911400000003</c:v>
                </c:pt>
                <c:pt idx="1088">
                  <c:v>175.15113000000002</c:v>
                </c:pt>
                <c:pt idx="1089">
                  <c:v>175.40314600000002</c:v>
                </c:pt>
                <c:pt idx="1090">
                  <c:v>175.65516200000002</c:v>
                </c:pt>
                <c:pt idx="1091">
                  <c:v>175.90717800000002</c:v>
                </c:pt>
                <c:pt idx="1092">
                  <c:v>176.15919400000001</c:v>
                </c:pt>
                <c:pt idx="1093">
                  <c:v>176.41121000000001</c:v>
                </c:pt>
                <c:pt idx="1094">
                  <c:v>176.66322600000001</c:v>
                </c:pt>
                <c:pt idx="1095">
                  <c:v>176.91524200000001</c:v>
                </c:pt>
                <c:pt idx="1096">
                  <c:v>177.16725800000003</c:v>
                </c:pt>
                <c:pt idx="1097">
                  <c:v>177.41927400000003</c:v>
                </c:pt>
                <c:pt idx="1098">
                  <c:v>177.67129000000003</c:v>
                </c:pt>
                <c:pt idx="1099">
                  <c:v>177.92330600000003</c:v>
                </c:pt>
                <c:pt idx="1100">
                  <c:v>178.17532200000002</c:v>
                </c:pt>
                <c:pt idx="1101">
                  <c:v>178.42733800000002</c:v>
                </c:pt>
                <c:pt idx="1102">
                  <c:v>178.67935400000002</c:v>
                </c:pt>
                <c:pt idx="1103">
                  <c:v>178.93137000000002</c:v>
                </c:pt>
                <c:pt idx="1104">
                  <c:v>179.18338600000001</c:v>
                </c:pt>
                <c:pt idx="1105">
                  <c:v>179.43540200000001</c:v>
                </c:pt>
                <c:pt idx="1106">
                  <c:v>179.68741800000001</c:v>
                </c:pt>
                <c:pt idx="1107">
                  <c:v>179.93943400000001</c:v>
                </c:pt>
                <c:pt idx="1108">
                  <c:v>180.19145000000003</c:v>
                </c:pt>
                <c:pt idx="1109">
                  <c:v>180.44346600000003</c:v>
                </c:pt>
                <c:pt idx="1110">
                  <c:v>180.69548200000003</c:v>
                </c:pt>
                <c:pt idx="1111">
                  <c:v>180.94749800000002</c:v>
                </c:pt>
                <c:pt idx="1112">
                  <c:v>181.19951400000002</c:v>
                </c:pt>
                <c:pt idx="1113">
                  <c:v>181.45153000000002</c:v>
                </c:pt>
                <c:pt idx="1114">
                  <c:v>181.70354600000002</c:v>
                </c:pt>
                <c:pt idx="1115">
                  <c:v>181.95556200000001</c:v>
                </c:pt>
                <c:pt idx="1116">
                  <c:v>182.20757800000001</c:v>
                </c:pt>
                <c:pt idx="1117">
                  <c:v>182.45959400000001</c:v>
                </c:pt>
                <c:pt idx="1118">
                  <c:v>182.71161000000001</c:v>
                </c:pt>
                <c:pt idx="1119">
                  <c:v>182.96362600000003</c:v>
                </c:pt>
                <c:pt idx="1120">
                  <c:v>183.21564200000003</c:v>
                </c:pt>
                <c:pt idx="1121">
                  <c:v>183.46765800000003</c:v>
                </c:pt>
                <c:pt idx="1122">
                  <c:v>183.71967400000003</c:v>
                </c:pt>
                <c:pt idx="1123">
                  <c:v>183.97169000000002</c:v>
                </c:pt>
                <c:pt idx="1124">
                  <c:v>184.22370600000002</c:v>
                </c:pt>
                <c:pt idx="1125">
                  <c:v>184.47572200000002</c:v>
                </c:pt>
                <c:pt idx="1126">
                  <c:v>184.72773800000002</c:v>
                </c:pt>
                <c:pt idx="1127">
                  <c:v>184.97975400000001</c:v>
                </c:pt>
                <c:pt idx="1128">
                  <c:v>185.23177000000001</c:v>
                </c:pt>
                <c:pt idx="1129">
                  <c:v>185.48378600000001</c:v>
                </c:pt>
                <c:pt idx="1130">
                  <c:v>185.73580200000001</c:v>
                </c:pt>
                <c:pt idx="1131">
                  <c:v>185.98781800000003</c:v>
                </c:pt>
                <c:pt idx="1132">
                  <c:v>186.23983400000003</c:v>
                </c:pt>
                <c:pt idx="1133">
                  <c:v>186.49185000000003</c:v>
                </c:pt>
                <c:pt idx="1134">
                  <c:v>186.74386600000003</c:v>
                </c:pt>
                <c:pt idx="1135">
                  <c:v>186.99588200000002</c:v>
                </c:pt>
                <c:pt idx="1136">
                  <c:v>187.24789800000002</c:v>
                </c:pt>
                <c:pt idx="1137">
                  <c:v>187.49991400000002</c:v>
                </c:pt>
                <c:pt idx="1138">
                  <c:v>187.75193000000002</c:v>
                </c:pt>
                <c:pt idx="1139">
                  <c:v>188.00394600000001</c:v>
                </c:pt>
                <c:pt idx="1140">
                  <c:v>188.25596200000001</c:v>
                </c:pt>
                <c:pt idx="1141">
                  <c:v>188.50797800000001</c:v>
                </c:pt>
                <c:pt idx="1142">
                  <c:v>188.75999400000001</c:v>
                </c:pt>
                <c:pt idx="1143">
                  <c:v>189.01201000000003</c:v>
                </c:pt>
                <c:pt idx="1144">
                  <c:v>189.26402600000003</c:v>
                </c:pt>
                <c:pt idx="1145">
                  <c:v>189.51604200000003</c:v>
                </c:pt>
                <c:pt idx="1146">
                  <c:v>189.76805800000002</c:v>
                </c:pt>
                <c:pt idx="1147">
                  <c:v>190.02007400000002</c:v>
                </c:pt>
                <c:pt idx="1148">
                  <c:v>190.27209000000002</c:v>
                </c:pt>
                <c:pt idx="1149">
                  <c:v>190.52410600000002</c:v>
                </c:pt>
                <c:pt idx="1150">
                  <c:v>190.77612200000002</c:v>
                </c:pt>
                <c:pt idx="1151">
                  <c:v>191.02813800000001</c:v>
                </c:pt>
                <c:pt idx="1152">
                  <c:v>191.28015400000001</c:v>
                </c:pt>
                <c:pt idx="1153">
                  <c:v>191.53217000000001</c:v>
                </c:pt>
                <c:pt idx="1154">
                  <c:v>191.78418600000003</c:v>
                </c:pt>
                <c:pt idx="1155">
                  <c:v>192.03620200000003</c:v>
                </c:pt>
                <c:pt idx="1156">
                  <c:v>192.28821800000003</c:v>
                </c:pt>
                <c:pt idx="1157">
                  <c:v>192.54023400000003</c:v>
                </c:pt>
                <c:pt idx="1158">
                  <c:v>192.79225000000002</c:v>
                </c:pt>
                <c:pt idx="1159">
                  <c:v>193.04426600000002</c:v>
                </c:pt>
                <c:pt idx="1160">
                  <c:v>193.29628200000002</c:v>
                </c:pt>
                <c:pt idx="1161">
                  <c:v>193.54829800000002</c:v>
                </c:pt>
                <c:pt idx="1162">
                  <c:v>193.80031400000001</c:v>
                </c:pt>
                <c:pt idx="1163">
                  <c:v>194.05233000000001</c:v>
                </c:pt>
                <c:pt idx="1164">
                  <c:v>194.30434600000001</c:v>
                </c:pt>
                <c:pt idx="1165">
                  <c:v>194.55636200000001</c:v>
                </c:pt>
                <c:pt idx="1166">
                  <c:v>194.80837800000003</c:v>
                </c:pt>
                <c:pt idx="1167">
                  <c:v>195.06039400000003</c:v>
                </c:pt>
                <c:pt idx="1168">
                  <c:v>195.31241000000003</c:v>
                </c:pt>
                <c:pt idx="1169">
                  <c:v>195.56442600000003</c:v>
                </c:pt>
                <c:pt idx="1170">
                  <c:v>195.81644200000002</c:v>
                </c:pt>
                <c:pt idx="1171">
                  <c:v>196.06845800000002</c:v>
                </c:pt>
                <c:pt idx="1172">
                  <c:v>196.32047400000002</c:v>
                </c:pt>
                <c:pt idx="1173">
                  <c:v>196.57249000000002</c:v>
                </c:pt>
                <c:pt idx="1174">
                  <c:v>196.82450600000001</c:v>
                </c:pt>
                <c:pt idx="1175">
                  <c:v>197.07652200000001</c:v>
                </c:pt>
                <c:pt idx="1176">
                  <c:v>197.32853800000001</c:v>
                </c:pt>
                <c:pt idx="1177">
                  <c:v>197.58055400000001</c:v>
                </c:pt>
                <c:pt idx="1178">
                  <c:v>197.83257000000003</c:v>
                </c:pt>
                <c:pt idx="1179">
                  <c:v>198.08458600000003</c:v>
                </c:pt>
                <c:pt idx="1180">
                  <c:v>198.33660200000003</c:v>
                </c:pt>
                <c:pt idx="1181">
                  <c:v>198.58861800000003</c:v>
                </c:pt>
                <c:pt idx="1182">
                  <c:v>198.84063400000002</c:v>
                </c:pt>
                <c:pt idx="1183">
                  <c:v>199.09265000000002</c:v>
                </c:pt>
                <c:pt idx="1184">
                  <c:v>199.34466600000002</c:v>
                </c:pt>
                <c:pt idx="1185">
                  <c:v>199.59668200000002</c:v>
                </c:pt>
                <c:pt idx="1186">
                  <c:v>199.84869800000001</c:v>
                </c:pt>
                <c:pt idx="1187">
                  <c:v>200.10071400000001</c:v>
                </c:pt>
                <c:pt idx="1188">
                  <c:v>200.35273000000001</c:v>
                </c:pt>
                <c:pt idx="1189">
                  <c:v>200.60474600000003</c:v>
                </c:pt>
                <c:pt idx="1190">
                  <c:v>200.85676200000003</c:v>
                </c:pt>
                <c:pt idx="1191">
                  <c:v>201.10877800000003</c:v>
                </c:pt>
                <c:pt idx="1192">
                  <c:v>201.36079400000003</c:v>
                </c:pt>
                <c:pt idx="1193">
                  <c:v>201.61281000000002</c:v>
                </c:pt>
                <c:pt idx="1194">
                  <c:v>201.86482600000002</c:v>
                </c:pt>
                <c:pt idx="1195">
                  <c:v>202.11684200000002</c:v>
                </c:pt>
                <c:pt idx="1196">
                  <c:v>202.36885800000002</c:v>
                </c:pt>
                <c:pt idx="1197">
                  <c:v>202.62087400000001</c:v>
                </c:pt>
                <c:pt idx="1198">
                  <c:v>202.87289000000001</c:v>
                </c:pt>
                <c:pt idx="1199">
                  <c:v>203.12490600000001</c:v>
                </c:pt>
                <c:pt idx="1200">
                  <c:v>203.37692200000001</c:v>
                </c:pt>
                <c:pt idx="1201">
                  <c:v>203.62893800000003</c:v>
                </c:pt>
                <c:pt idx="1202">
                  <c:v>203.88095400000003</c:v>
                </c:pt>
                <c:pt idx="1203">
                  <c:v>204.13297000000003</c:v>
                </c:pt>
                <c:pt idx="1204">
                  <c:v>204.38498600000003</c:v>
                </c:pt>
                <c:pt idx="1205">
                  <c:v>204.63700200000002</c:v>
                </c:pt>
                <c:pt idx="1206">
                  <c:v>204.88901800000002</c:v>
                </c:pt>
                <c:pt idx="1207">
                  <c:v>205.14103400000002</c:v>
                </c:pt>
                <c:pt idx="1208">
                  <c:v>205.39305000000002</c:v>
                </c:pt>
                <c:pt idx="1209">
                  <c:v>205.64506600000001</c:v>
                </c:pt>
                <c:pt idx="1210">
                  <c:v>205.89708200000001</c:v>
                </c:pt>
                <c:pt idx="1211">
                  <c:v>206.14909800000001</c:v>
                </c:pt>
                <c:pt idx="1212">
                  <c:v>206.40111400000004</c:v>
                </c:pt>
                <c:pt idx="1213">
                  <c:v>206.65313000000003</c:v>
                </c:pt>
                <c:pt idx="1214">
                  <c:v>206.90514600000003</c:v>
                </c:pt>
                <c:pt idx="1215">
                  <c:v>207.15716200000003</c:v>
                </c:pt>
                <c:pt idx="1216">
                  <c:v>207.40917800000003</c:v>
                </c:pt>
                <c:pt idx="1217">
                  <c:v>207.66119400000002</c:v>
                </c:pt>
                <c:pt idx="1218">
                  <c:v>207.91321000000002</c:v>
                </c:pt>
                <c:pt idx="1219">
                  <c:v>208.16522600000002</c:v>
                </c:pt>
                <c:pt idx="1220">
                  <c:v>208.41724200000002</c:v>
                </c:pt>
                <c:pt idx="1221">
                  <c:v>208.66925800000001</c:v>
                </c:pt>
                <c:pt idx="1222">
                  <c:v>208.92127400000001</c:v>
                </c:pt>
                <c:pt idx="1223">
                  <c:v>209.17329000000001</c:v>
                </c:pt>
                <c:pt idx="1224">
                  <c:v>209.42530600000003</c:v>
                </c:pt>
                <c:pt idx="1225">
                  <c:v>209.67732200000003</c:v>
                </c:pt>
                <c:pt idx="1226">
                  <c:v>209.92933800000003</c:v>
                </c:pt>
                <c:pt idx="1227">
                  <c:v>210.18135400000003</c:v>
                </c:pt>
                <c:pt idx="1228">
                  <c:v>210.43337000000002</c:v>
                </c:pt>
                <c:pt idx="1229">
                  <c:v>210.68538600000002</c:v>
                </c:pt>
                <c:pt idx="1230">
                  <c:v>210.93740200000002</c:v>
                </c:pt>
                <c:pt idx="1231">
                  <c:v>211.18941800000002</c:v>
                </c:pt>
                <c:pt idx="1232">
                  <c:v>211.44143400000002</c:v>
                </c:pt>
                <c:pt idx="1233">
                  <c:v>211.69345000000001</c:v>
                </c:pt>
                <c:pt idx="1234">
                  <c:v>211.94546600000001</c:v>
                </c:pt>
                <c:pt idx="1235">
                  <c:v>212.19748200000001</c:v>
                </c:pt>
                <c:pt idx="1236">
                  <c:v>212.44949800000003</c:v>
                </c:pt>
                <c:pt idx="1237">
                  <c:v>212.70151400000003</c:v>
                </c:pt>
                <c:pt idx="1238">
                  <c:v>212.95353000000003</c:v>
                </c:pt>
                <c:pt idx="1239">
                  <c:v>213.20554600000003</c:v>
                </c:pt>
                <c:pt idx="1240">
                  <c:v>213.45756200000002</c:v>
                </c:pt>
                <c:pt idx="1241">
                  <c:v>213.70957800000002</c:v>
                </c:pt>
                <c:pt idx="1242">
                  <c:v>213.96159400000002</c:v>
                </c:pt>
                <c:pt idx="1243">
                  <c:v>214.21361000000002</c:v>
                </c:pt>
                <c:pt idx="1244">
                  <c:v>214.46562600000001</c:v>
                </c:pt>
                <c:pt idx="1245">
                  <c:v>214.71764200000001</c:v>
                </c:pt>
                <c:pt idx="1246">
                  <c:v>214.96965800000001</c:v>
                </c:pt>
                <c:pt idx="1247">
                  <c:v>215.22167400000004</c:v>
                </c:pt>
                <c:pt idx="1248">
                  <c:v>215.47369000000003</c:v>
                </c:pt>
                <c:pt idx="1249">
                  <c:v>215.72570600000003</c:v>
                </c:pt>
                <c:pt idx="1250">
                  <c:v>215.97772200000003</c:v>
                </c:pt>
                <c:pt idx="1251">
                  <c:v>216.22973800000003</c:v>
                </c:pt>
                <c:pt idx="1252">
                  <c:v>216.48175400000002</c:v>
                </c:pt>
                <c:pt idx="1253">
                  <c:v>216.73377000000002</c:v>
                </c:pt>
                <c:pt idx="1254">
                  <c:v>216.98578600000002</c:v>
                </c:pt>
                <c:pt idx="1255">
                  <c:v>217.23780200000002</c:v>
                </c:pt>
                <c:pt idx="1256">
                  <c:v>217.48981800000001</c:v>
                </c:pt>
                <c:pt idx="1257">
                  <c:v>217.74183400000001</c:v>
                </c:pt>
                <c:pt idx="1258">
                  <c:v>217.99385000000001</c:v>
                </c:pt>
                <c:pt idx="1259">
                  <c:v>218.24586600000004</c:v>
                </c:pt>
                <c:pt idx="1260">
                  <c:v>218.49788200000003</c:v>
                </c:pt>
                <c:pt idx="1261">
                  <c:v>218.74989800000003</c:v>
                </c:pt>
                <c:pt idx="1262">
                  <c:v>219.00191400000003</c:v>
                </c:pt>
                <c:pt idx="1263">
                  <c:v>219.25393000000003</c:v>
                </c:pt>
                <c:pt idx="1264">
                  <c:v>219.50594600000002</c:v>
                </c:pt>
                <c:pt idx="1265">
                  <c:v>219.75796200000002</c:v>
                </c:pt>
                <c:pt idx="1266">
                  <c:v>220.00997800000002</c:v>
                </c:pt>
                <c:pt idx="1267">
                  <c:v>220.26199400000002</c:v>
                </c:pt>
                <c:pt idx="1268">
                  <c:v>220.51401000000001</c:v>
                </c:pt>
                <c:pt idx="1269">
                  <c:v>220.76602600000001</c:v>
                </c:pt>
                <c:pt idx="1270">
                  <c:v>221.01804200000001</c:v>
                </c:pt>
                <c:pt idx="1271">
                  <c:v>221.27005800000003</c:v>
                </c:pt>
                <c:pt idx="1272">
                  <c:v>221.52207400000003</c:v>
                </c:pt>
                <c:pt idx="1273">
                  <c:v>221.77409000000003</c:v>
                </c:pt>
                <c:pt idx="1274">
                  <c:v>222.02610600000003</c:v>
                </c:pt>
                <c:pt idx="1275">
                  <c:v>222.27812200000002</c:v>
                </c:pt>
                <c:pt idx="1276">
                  <c:v>222.53013800000002</c:v>
                </c:pt>
                <c:pt idx="1277">
                  <c:v>222.78215400000002</c:v>
                </c:pt>
                <c:pt idx="1278">
                  <c:v>223.03417000000002</c:v>
                </c:pt>
                <c:pt idx="1279">
                  <c:v>223.28618600000001</c:v>
                </c:pt>
                <c:pt idx="1280">
                  <c:v>223.53820200000001</c:v>
                </c:pt>
                <c:pt idx="1281">
                  <c:v>223.79021800000001</c:v>
                </c:pt>
                <c:pt idx="1282">
                  <c:v>224.04223400000004</c:v>
                </c:pt>
                <c:pt idx="1283">
                  <c:v>224.29425000000003</c:v>
                </c:pt>
                <c:pt idx="1284">
                  <c:v>224.54626600000003</c:v>
                </c:pt>
                <c:pt idx="1285">
                  <c:v>224.79828200000003</c:v>
                </c:pt>
                <c:pt idx="1286">
                  <c:v>225.05029800000003</c:v>
                </c:pt>
                <c:pt idx="1287">
                  <c:v>225.30231400000002</c:v>
                </c:pt>
                <c:pt idx="1288">
                  <c:v>225.55433000000002</c:v>
                </c:pt>
                <c:pt idx="1289">
                  <c:v>225.80634600000002</c:v>
                </c:pt>
                <c:pt idx="1290">
                  <c:v>226.05836200000002</c:v>
                </c:pt>
                <c:pt idx="1291">
                  <c:v>226.31037800000001</c:v>
                </c:pt>
                <c:pt idx="1292">
                  <c:v>226.56239400000001</c:v>
                </c:pt>
                <c:pt idx="1293">
                  <c:v>226.81441000000001</c:v>
                </c:pt>
                <c:pt idx="1294">
                  <c:v>227.06642600000004</c:v>
                </c:pt>
                <c:pt idx="1295">
                  <c:v>227.31844200000003</c:v>
                </c:pt>
                <c:pt idx="1296">
                  <c:v>227.57045800000003</c:v>
                </c:pt>
                <c:pt idx="1297">
                  <c:v>227.82247400000003</c:v>
                </c:pt>
                <c:pt idx="1298">
                  <c:v>228.07449000000003</c:v>
                </c:pt>
                <c:pt idx="1299">
                  <c:v>228.32650600000002</c:v>
                </c:pt>
                <c:pt idx="1300">
                  <c:v>228.57852200000002</c:v>
                </c:pt>
                <c:pt idx="1301">
                  <c:v>228.83053800000002</c:v>
                </c:pt>
                <c:pt idx="1302">
                  <c:v>229.08255400000002</c:v>
                </c:pt>
                <c:pt idx="1303">
                  <c:v>229.33457000000001</c:v>
                </c:pt>
                <c:pt idx="1304">
                  <c:v>229.58658600000001</c:v>
                </c:pt>
                <c:pt idx="1305">
                  <c:v>229.83860200000004</c:v>
                </c:pt>
                <c:pt idx="1306">
                  <c:v>230.09061800000003</c:v>
                </c:pt>
                <c:pt idx="1307">
                  <c:v>230.34263400000003</c:v>
                </c:pt>
                <c:pt idx="1308">
                  <c:v>230.59465000000003</c:v>
                </c:pt>
                <c:pt idx="1309">
                  <c:v>230.84666600000003</c:v>
                </c:pt>
                <c:pt idx="1310">
                  <c:v>231.09868200000003</c:v>
                </c:pt>
                <c:pt idx="1311">
                  <c:v>231.35069800000002</c:v>
                </c:pt>
                <c:pt idx="1312">
                  <c:v>231.60271400000002</c:v>
                </c:pt>
                <c:pt idx="1313">
                  <c:v>231.85473000000002</c:v>
                </c:pt>
                <c:pt idx="1314">
                  <c:v>232.10674600000002</c:v>
                </c:pt>
                <c:pt idx="1315">
                  <c:v>232.35876200000001</c:v>
                </c:pt>
                <c:pt idx="1316">
                  <c:v>232.61077800000001</c:v>
                </c:pt>
                <c:pt idx="1317">
                  <c:v>232.86279400000004</c:v>
                </c:pt>
                <c:pt idx="1318">
                  <c:v>233.11481000000003</c:v>
                </c:pt>
                <c:pt idx="1319">
                  <c:v>233.36682600000003</c:v>
                </c:pt>
                <c:pt idx="1320">
                  <c:v>233.61884200000003</c:v>
                </c:pt>
                <c:pt idx="1321">
                  <c:v>233.87085800000003</c:v>
                </c:pt>
                <c:pt idx="1322">
                  <c:v>234.12287400000002</c:v>
                </c:pt>
                <c:pt idx="1323">
                  <c:v>234.37489000000002</c:v>
                </c:pt>
                <c:pt idx="1324">
                  <c:v>234.62690600000002</c:v>
                </c:pt>
                <c:pt idx="1325">
                  <c:v>234.87892200000002</c:v>
                </c:pt>
                <c:pt idx="1326">
                  <c:v>235.13093800000001</c:v>
                </c:pt>
                <c:pt idx="1327">
                  <c:v>235.38295400000001</c:v>
                </c:pt>
                <c:pt idx="1328">
                  <c:v>235.63497000000001</c:v>
                </c:pt>
                <c:pt idx="1329">
                  <c:v>235.88698600000004</c:v>
                </c:pt>
                <c:pt idx="1330">
                  <c:v>236.13900200000003</c:v>
                </c:pt>
                <c:pt idx="1331">
                  <c:v>236.39101800000003</c:v>
                </c:pt>
                <c:pt idx="1332">
                  <c:v>236.64303400000003</c:v>
                </c:pt>
                <c:pt idx="1333">
                  <c:v>236.89505000000003</c:v>
                </c:pt>
                <c:pt idx="1334">
                  <c:v>237.14706600000002</c:v>
                </c:pt>
                <c:pt idx="1335">
                  <c:v>237.39908200000002</c:v>
                </c:pt>
                <c:pt idx="1336">
                  <c:v>237.65109800000002</c:v>
                </c:pt>
                <c:pt idx="1337">
                  <c:v>237.90311400000002</c:v>
                </c:pt>
                <c:pt idx="1338">
                  <c:v>238.15513000000001</c:v>
                </c:pt>
                <c:pt idx="1339">
                  <c:v>238.40714600000001</c:v>
                </c:pt>
                <c:pt idx="1340">
                  <c:v>238.65916200000004</c:v>
                </c:pt>
                <c:pt idx="1341">
                  <c:v>238.91117800000004</c:v>
                </c:pt>
                <c:pt idx="1342">
                  <c:v>239.16319400000003</c:v>
                </c:pt>
                <c:pt idx="1343">
                  <c:v>239.41521000000003</c:v>
                </c:pt>
                <c:pt idx="1344">
                  <c:v>239.66722600000003</c:v>
                </c:pt>
                <c:pt idx="1345">
                  <c:v>239.91924200000003</c:v>
                </c:pt>
                <c:pt idx="1346">
                  <c:v>240.17125800000002</c:v>
                </c:pt>
                <c:pt idx="1347">
                  <c:v>240.42327400000002</c:v>
                </c:pt>
                <c:pt idx="1348">
                  <c:v>240.67529000000002</c:v>
                </c:pt>
                <c:pt idx="1349">
                  <c:v>240.92730600000002</c:v>
                </c:pt>
                <c:pt idx="1350">
                  <c:v>241.17932200000001</c:v>
                </c:pt>
                <c:pt idx="1351">
                  <c:v>241.43133800000001</c:v>
                </c:pt>
                <c:pt idx="1352">
                  <c:v>241.68335400000004</c:v>
                </c:pt>
                <c:pt idx="1353">
                  <c:v>241.93537000000003</c:v>
                </c:pt>
                <c:pt idx="1354">
                  <c:v>242.18738600000003</c:v>
                </c:pt>
                <c:pt idx="1355">
                  <c:v>242.43940200000003</c:v>
                </c:pt>
                <c:pt idx="1356">
                  <c:v>242.69141800000003</c:v>
                </c:pt>
                <c:pt idx="1357">
                  <c:v>242.94343400000002</c:v>
                </c:pt>
                <c:pt idx="1358">
                  <c:v>243.19545000000002</c:v>
                </c:pt>
                <c:pt idx="1359">
                  <c:v>243.44746600000002</c:v>
                </c:pt>
                <c:pt idx="1360">
                  <c:v>243.69948200000002</c:v>
                </c:pt>
                <c:pt idx="1361">
                  <c:v>243.95149800000002</c:v>
                </c:pt>
                <c:pt idx="1362">
                  <c:v>244.20351400000001</c:v>
                </c:pt>
                <c:pt idx="1363">
                  <c:v>244.45553000000001</c:v>
                </c:pt>
                <c:pt idx="1364">
                  <c:v>244.70754600000004</c:v>
                </c:pt>
                <c:pt idx="1365">
                  <c:v>244.95956200000003</c:v>
                </c:pt>
                <c:pt idx="1366">
                  <c:v>245.21157800000003</c:v>
                </c:pt>
                <c:pt idx="1367">
                  <c:v>245.46359400000003</c:v>
                </c:pt>
                <c:pt idx="1368">
                  <c:v>245.71561000000003</c:v>
                </c:pt>
                <c:pt idx="1369">
                  <c:v>245.96762600000002</c:v>
                </c:pt>
                <c:pt idx="1370">
                  <c:v>246.21964200000002</c:v>
                </c:pt>
                <c:pt idx="1371">
                  <c:v>246.47165800000002</c:v>
                </c:pt>
                <c:pt idx="1372">
                  <c:v>246.72367400000002</c:v>
                </c:pt>
                <c:pt idx="1373">
                  <c:v>246.97569000000001</c:v>
                </c:pt>
                <c:pt idx="1374">
                  <c:v>247.22770600000001</c:v>
                </c:pt>
                <c:pt idx="1375">
                  <c:v>247.47972200000004</c:v>
                </c:pt>
                <c:pt idx="1376">
                  <c:v>247.73173800000004</c:v>
                </c:pt>
                <c:pt idx="1377">
                  <c:v>247.98375400000003</c:v>
                </c:pt>
                <c:pt idx="1378">
                  <c:v>248.23577000000003</c:v>
                </c:pt>
                <c:pt idx="1379">
                  <c:v>248.48778600000003</c:v>
                </c:pt>
                <c:pt idx="1380">
                  <c:v>248.73980200000003</c:v>
                </c:pt>
                <c:pt idx="1381">
                  <c:v>248.99181800000002</c:v>
                </c:pt>
                <c:pt idx="1382">
                  <c:v>249.24383400000002</c:v>
                </c:pt>
                <c:pt idx="1383">
                  <c:v>249.49585000000002</c:v>
                </c:pt>
                <c:pt idx="1384">
                  <c:v>249.74786600000002</c:v>
                </c:pt>
                <c:pt idx="1385">
                  <c:v>249.99988200000001</c:v>
                </c:pt>
                <c:pt idx="1386">
                  <c:v>250.25189800000001</c:v>
                </c:pt>
                <c:pt idx="1387">
                  <c:v>250.50391400000004</c:v>
                </c:pt>
                <c:pt idx="1388">
                  <c:v>250.75593000000003</c:v>
                </c:pt>
                <c:pt idx="1389">
                  <c:v>251.00794600000003</c:v>
                </c:pt>
                <c:pt idx="1390">
                  <c:v>251.25996200000003</c:v>
                </c:pt>
                <c:pt idx="1391">
                  <c:v>251.51197800000003</c:v>
                </c:pt>
                <c:pt idx="1392">
                  <c:v>251.76399400000003</c:v>
                </c:pt>
                <c:pt idx="1393">
                  <c:v>252.01601000000002</c:v>
                </c:pt>
                <c:pt idx="1394">
                  <c:v>252.26802600000002</c:v>
                </c:pt>
                <c:pt idx="1395">
                  <c:v>252.52004200000002</c:v>
                </c:pt>
                <c:pt idx="1396">
                  <c:v>252.77205800000002</c:v>
                </c:pt>
                <c:pt idx="1397">
                  <c:v>253.02407400000001</c:v>
                </c:pt>
                <c:pt idx="1398">
                  <c:v>253.27609000000001</c:v>
                </c:pt>
                <c:pt idx="1399">
                  <c:v>253.52810600000004</c:v>
                </c:pt>
                <c:pt idx="1400">
                  <c:v>253.78012200000003</c:v>
                </c:pt>
                <c:pt idx="1401">
                  <c:v>254.03213800000003</c:v>
                </c:pt>
                <c:pt idx="1402">
                  <c:v>254.28415400000003</c:v>
                </c:pt>
                <c:pt idx="1403">
                  <c:v>254.53617000000003</c:v>
                </c:pt>
                <c:pt idx="1404">
                  <c:v>254.78818600000002</c:v>
                </c:pt>
                <c:pt idx="1405">
                  <c:v>255.04020200000002</c:v>
                </c:pt>
                <c:pt idx="1406">
                  <c:v>255.29221800000002</c:v>
                </c:pt>
                <c:pt idx="1407">
                  <c:v>255.54423400000002</c:v>
                </c:pt>
                <c:pt idx="1408">
                  <c:v>255.79624999999999</c:v>
                </c:pt>
                <c:pt idx="1409">
                  <c:v>256.04826600000001</c:v>
                </c:pt>
                <c:pt idx="1410">
                  <c:v>256.30028200000004</c:v>
                </c:pt>
                <c:pt idx="1411">
                  <c:v>256.55229800000001</c:v>
                </c:pt>
                <c:pt idx="1412">
                  <c:v>256.80431400000003</c:v>
                </c:pt>
                <c:pt idx="1413">
                  <c:v>257.05633</c:v>
                </c:pt>
                <c:pt idx="1414">
                  <c:v>257.30834600000003</c:v>
                </c:pt>
                <c:pt idx="1415">
                  <c:v>257.560362</c:v>
                </c:pt>
                <c:pt idx="1416">
                  <c:v>257.81237800000002</c:v>
                </c:pt>
                <c:pt idx="1417">
                  <c:v>258.06439399999999</c:v>
                </c:pt>
                <c:pt idx="1418">
                  <c:v>258.31641000000002</c:v>
                </c:pt>
                <c:pt idx="1419">
                  <c:v>258.56842599999999</c:v>
                </c:pt>
                <c:pt idx="1420">
                  <c:v>258.82044200000001</c:v>
                </c:pt>
                <c:pt idx="1421">
                  <c:v>259.07245799999998</c:v>
                </c:pt>
                <c:pt idx="1422">
                  <c:v>259.32447400000001</c:v>
                </c:pt>
                <c:pt idx="1423">
                  <c:v>259.57649000000004</c:v>
                </c:pt>
                <c:pt idx="1424">
                  <c:v>259.828506</c:v>
                </c:pt>
                <c:pt idx="1425">
                  <c:v>260.08052200000003</c:v>
                </c:pt>
                <c:pt idx="1426">
                  <c:v>260.332538</c:v>
                </c:pt>
                <c:pt idx="1427">
                  <c:v>260.58455400000003</c:v>
                </c:pt>
                <c:pt idx="1428">
                  <c:v>260.83656999999999</c:v>
                </c:pt>
                <c:pt idx="1429">
                  <c:v>261.08858600000002</c:v>
                </c:pt>
                <c:pt idx="1430">
                  <c:v>261.34060199999999</c:v>
                </c:pt>
                <c:pt idx="1431">
                  <c:v>261.59261800000002</c:v>
                </c:pt>
                <c:pt idx="1432">
                  <c:v>261.84463399999999</c:v>
                </c:pt>
                <c:pt idx="1433">
                  <c:v>262.09665000000001</c:v>
                </c:pt>
                <c:pt idx="1434">
                  <c:v>262.34866600000004</c:v>
                </c:pt>
                <c:pt idx="1435">
                  <c:v>262.60068200000001</c:v>
                </c:pt>
                <c:pt idx="1436">
                  <c:v>262.85269800000003</c:v>
                </c:pt>
                <c:pt idx="1437">
                  <c:v>263.104714</c:v>
                </c:pt>
                <c:pt idx="1438">
                  <c:v>263.35673000000003</c:v>
                </c:pt>
                <c:pt idx="1439">
                  <c:v>263.608746</c:v>
                </c:pt>
                <c:pt idx="1440">
                  <c:v>263.86076200000002</c:v>
                </c:pt>
                <c:pt idx="1441">
                  <c:v>264.11277799999999</c:v>
                </c:pt>
                <c:pt idx="1442">
                  <c:v>264.36479400000002</c:v>
                </c:pt>
                <c:pt idx="1443">
                  <c:v>264.61680999999999</c:v>
                </c:pt>
                <c:pt idx="1444">
                  <c:v>264.86882600000001</c:v>
                </c:pt>
                <c:pt idx="1445">
                  <c:v>265.12084200000004</c:v>
                </c:pt>
                <c:pt idx="1446">
                  <c:v>265.37285800000001</c:v>
                </c:pt>
                <c:pt idx="1447">
                  <c:v>265.62487400000003</c:v>
                </c:pt>
                <c:pt idx="1448">
                  <c:v>265.87689</c:v>
                </c:pt>
                <c:pt idx="1449">
                  <c:v>266.12890600000003</c:v>
                </c:pt>
                <c:pt idx="1450">
                  <c:v>266.380922</c:v>
                </c:pt>
                <c:pt idx="1451">
                  <c:v>266.63293800000002</c:v>
                </c:pt>
                <c:pt idx="1452">
                  <c:v>266.88495399999999</c:v>
                </c:pt>
                <c:pt idx="1453">
                  <c:v>267.13697000000002</c:v>
                </c:pt>
                <c:pt idx="1454">
                  <c:v>267.38898599999999</c:v>
                </c:pt>
                <c:pt idx="1455">
                  <c:v>267.64100200000001</c:v>
                </c:pt>
                <c:pt idx="1456">
                  <c:v>267.89301799999998</c:v>
                </c:pt>
                <c:pt idx="1457">
                  <c:v>268.14503400000001</c:v>
                </c:pt>
                <c:pt idx="1458">
                  <c:v>268.39705000000004</c:v>
                </c:pt>
                <c:pt idx="1459">
                  <c:v>268.649066</c:v>
                </c:pt>
                <c:pt idx="1460">
                  <c:v>268.90108200000003</c:v>
                </c:pt>
                <c:pt idx="1461">
                  <c:v>269.153098</c:v>
                </c:pt>
                <c:pt idx="1462">
                  <c:v>269.40511400000003</c:v>
                </c:pt>
                <c:pt idx="1463">
                  <c:v>269.65713</c:v>
                </c:pt>
                <c:pt idx="1464">
                  <c:v>269.90914600000002</c:v>
                </c:pt>
                <c:pt idx="1465">
                  <c:v>270.16116199999999</c:v>
                </c:pt>
                <c:pt idx="1466">
                  <c:v>270.41317800000002</c:v>
                </c:pt>
                <c:pt idx="1467">
                  <c:v>270.66519399999999</c:v>
                </c:pt>
                <c:pt idx="1468">
                  <c:v>270.91721000000001</c:v>
                </c:pt>
                <c:pt idx="1469">
                  <c:v>271.16922600000004</c:v>
                </c:pt>
                <c:pt idx="1470">
                  <c:v>271.42124200000001</c:v>
                </c:pt>
                <c:pt idx="1471">
                  <c:v>271.67325800000003</c:v>
                </c:pt>
                <c:pt idx="1472">
                  <c:v>271.925274</c:v>
                </c:pt>
                <c:pt idx="1473">
                  <c:v>272.17729000000003</c:v>
                </c:pt>
                <c:pt idx="1474">
                  <c:v>272.429306</c:v>
                </c:pt>
                <c:pt idx="1475">
                  <c:v>272.68132200000002</c:v>
                </c:pt>
                <c:pt idx="1476">
                  <c:v>272.93333799999999</c:v>
                </c:pt>
                <c:pt idx="1477">
                  <c:v>273.18535400000002</c:v>
                </c:pt>
                <c:pt idx="1478">
                  <c:v>273.43736999999999</c:v>
                </c:pt>
                <c:pt idx="1479">
                  <c:v>273.68938600000001</c:v>
                </c:pt>
                <c:pt idx="1480">
                  <c:v>273.94140200000004</c:v>
                </c:pt>
                <c:pt idx="1481">
                  <c:v>274.19341800000001</c:v>
                </c:pt>
                <c:pt idx="1482">
                  <c:v>274.44543400000003</c:v>
                </c:pt>
                <c:pt idx="1483">
                  <c:v>274.69745</c:v>
                </c:pt>
                <c:pt idx="1484">
                  <c:v>274.94946600000003</c:v>
                </c:pt>
                <c:pt idx="1485">
                  <c:v>275.201482</c:v>
                </c:pt>
                <c:pt idx="1486">
                  <c:v>275.45349800000002</c:v>
                </c:pt>
                <c:pt idx="1487">
                  <c:v>275.70551399999999</c:v>
                </c:pt>
                <c:pt idx="1488">
                  <c:v>275.95753000000002</c:v>
                </c:pt>
                <c:pt idx="1489">
                  <c:v>276.20954600000005</c:v>
                </c:pt>
                <c:pt idx="1490">
                  <c:v>276.46156200000001</c:v>
                </c:pt>
                <c:pt idx="1491">
                  <c:v>276.71357800000004</c:v>
                </c:pt>
                <c:pt idx="1492">
                  <c:v>276.96559400000001</c:v>
                </c:pt>
                <c:pt idx="1493">
                  <c:v>277.21761000000004</c:v>
                </c:pt>
                <c:pt idx="1494">
                  <c:v>277.46962600000001</c:v>
                </c:pt>
                <c:pt idx="1495">
                  <c:v>277.72164200000003</c:v>
                </c:pt>
                <c:pt idx="1496">
                  <c:v>277.973658</c:v>
                </c:pt>
                <c:pt idx="1497">
                  <c:v>278.22567400000003</c:v>
                </c:pt>
                <c:pt idx="1498">
                  <c:v>278.47769000000005</c:v>
                </c:pt>
                <c:pt idx="1499">
                  <c:v>278.72970600000002</c:v>
                </c:pt>
                <c:pt idx="1500">
                  <c:v>278.98172200000005</c:v>
                </c:pt>
                <c:pt idx="1501">
                  <c:v>279.23373800000002</c:v>
                </c:pt>
                <c:pt idx="1502">
                  <c:v>279.48575400000004</c:v>
                </c:pt>
                <c:pt idx="1503">
                  <c:v>279.73777000000001</c:v>
                </c:pt>
                <c:pt idx="1504">
                  <c:v>279.98978600000004</c:v>
                </c:pt>
                <c:pt idx="1505">
                  <c:v>280.24180200000001</c:v>
                </c:pt>
                <c:pt idx="1506">
                  <c:v>280.49381800000003</c:v>
                </c:pt>
                <c:pt idx="1507">
                  <c:v>280.745834</c:v>
                </c:pt>
                <c:pt idx="1508">
                  <c:v>280.99785000000003</c:v>
                </c:pt>
                <c:pt idx="1509">
                  <c:v>281.24986600000005</c:v>
                </c:pt>
                <c:pt idx="1510">
                  <c:v>281.50188200000002</c:v>
                </c:pt>
                <c:pt idx="1511">
                  <c:v>281.75389800000005</c:v>
                </c:pt>
                <c:pt idx="1512">
                  <c:v>282.00591400000002</c:v>
                </c:pt>
                <c:pt idx="1513">
                  <c:v>282.25793000000004</c:v>
                </c:pt>
                <c:pt idx="1514">
                  <c:v>282.50994600000001</c:v>
                </c:pt>
                <c:pt idx="1515">
                  <c:v>282.76196200000004</c:v>
                </c:pt>
                <c:pt idx="1516">
                  <c:v>283.01397800000001</c:v>
                </c:pt>
                <c:pt idx="1517">
                  <c:v>283.26599400000003</c:v>
                </c:pt>
                <c:pt idx="1518">
                  <c:v>283.51801</c:v>
                </c:pt>
                <c:pt idx="1519">
                  <c:v>283.77002600000003</c:v>
                </c:pt>
                <c:pt idx="1520">
                  <c:v>284.022042</c:v>
                </c:pt>
                <c:pt idx="1521">
                  <c:v>284.27405800000003</c:v>
                </c:pt>
                <c:pt idx="1522">
                  <c:v>284.52607400000005</c:v>
                </c:pt>
                <c:pt idx="1523">
                  <c:v>284.77809000000002</c:v>
                </c:pt>
                <c:pt idx="1524">
                  <c:v>285.03010600000005</c:v>
                </c:pt>
                <c:pt idx="1525">
                  <c:v>285.28212200000002</c:v>
                </c:pt>
                <c:pt idx="1526">
                  <c:v>285.53413800000004</c:v>
                </c:pt>
                <c:pt idx="1527">
                  <c:v>285.78615400000001</c:v>
                </c:pt>
                <c:pt idx="1528">
                  <c:v>286.03817000000004</c:v>
                </c:pt>
                <c:pt idx="1529">
                  <c:v>286.29018600000001</c:v>
                </c:pt>
                <c:pt idx="1530">
                  <c:v>286.54220200000003</c:v>
                </c:pt>
                <c:pt idx="1531">
                  <c:v>286.794218</c:v>
                </c:pt>
                <c:pt idx="1532">
                  <c:v>287.04623400000003</c:v>
                </c:pt>
                <c:pt idx="1533">
                  <c:v>287.29825000000005</c:v>
                </c:pt>
                <c:pt idx="1534">
                  <c:v>287.55026600000002</c:v>
                </c:pt>
                <c:pt idx="1535">
                  <c:v>287.80228200000005</c:v>
                </c:pt>
                <c:pt idx="1536">
                  <c:v>288.05429800000002</c:v>
                </c:pt>
                <c:pt idx="1537">
                  <c:v>288.30631400000004</c:v>
                </c:pt>
                <c:pt idx="1538">
                  <c:v>288.55833000000001</c:v>
                </c:pt>
                <c:pt idx="1539">
                  <c:v>288.81034600000004</c:v>
                </c:pt>
                <c:pt idx="1540">
                  <c:v>289.06236200000001</c:v>
                </c:pt>
                <c:pt idx="1541">
                  <c:v>289.31437800000003</c:v>
                </c:pt>
                <c:pt idx="1542">
                  <c:v>289.566394</c:v>
                </c:pt>
                <c:pt idx="1543">
                  <c:v>289.81841000000003</c:v>
                </c:pt>
                <c:pt idx="1544">
                  <c:v>290.07042600000005</c:v>
                </c:pt>
                <c:pt idx="1545">
                  <c:v>290.32244200000002</c:v>
                </c:pt>
                <c:pt idx="1546">
                  <c:v>290.57445800000005</c:v>
                </c:pt>
                <c:pt idx="1547">
                  <c:v>290.82647400000002</c:v>
                </c:pt>
                <c:pt idx="1548">
                  <c:v>291.07849000000004</c:v>
                </c:pt>
                <c:pt idx="1549">
                  <c:v>291.33050600000001</c:v>
                </c:pt>
                <c:pt idx="1550">
                  <c:v>291.58252200000004</c:v>
                </c:pt>
                <c:pt idx="1551">
                  <c:v>291.83453800000001</c:v>
                </c:pt>
                <c:pt idx="1552">
                  <c:v>292.08655400000004</c:v>
                </c:pt>
                <c:pt idx="1553">
                  <c:v>292.33857</c:v>
                </c:pt>
                <c:pt idx="1554">
                  <c:v>292.59058600000003</c:v>
                </c:pt>
                <c:pt idx="1555">
                  <c:v>292.842602</c:v>
                </c:pt>
                <c:pt idx="1556">
                  <c:v>293.09461800000003</c:v>
                </c:pt>
                <c:pt idx="1557">
                  <c:v>293.34663400000005</c:v>
                </c:pt>
                <c:pt idx="1558">
                  <c:v>293.59865000000002</c:v>
                </c:pt>
                <c:pt idx="1559">
                  <c:v>293.85066600000005</c:v>
                </c:pt>
                <c:pt idx="1560">
                  <c:v>294.10268200000002</c:v>
                </c:pt>
                <c:pt idx="1561">
                  <c:v>294.35469800000004</c:v>
                </c:pt>
                <c:pt idx="1562">
                  <c:v>294.60671400000001</c:v>
                </c:pt>
                <c:pt idx="1563">
                  <c:v>294.85873000000004</c:v>
                </c:pt>
                <c:pt idx="1564">
                  <c:v>295.11074600000001</c:v>
                </c:pt>
                <c:pt idx="1565">
                  <c:v>295.36276200000003</c:v>
                </c:pt>
                <c:pt idx="1566">
                  <c:v>295.614778</c:v>
                </c:pt>
                <c:pt idx="1567">
                  <c:v>295.86679400000003</c:v>
                </c:pt>
                <c:pt idx="1568">
                  <c:v>296.11881000000005</c:v>
                </c:pt>
                <c:pt idx="1569">
                  <c:v>296.37082600000002</c:v>
                </c:pt>
                <c:pt idx="1570">
                  <c:v>296.62284200000005</c:v>
                </c:pt>
                <c:pt idx="1571">
                  <c:v>296.87485800000002</c:v>
                </c:pt>
                <c:pt idx="1572">
                  <c:v>297.12687400000004</c:v>
                </c:pt>
                <c:pt idx="1573">
                  <c:v>297.37889000000001</c:v>
                </c:pt>
                <c:pt idx="1574">
                  <c:v>297.63090600000004</c:v>
                </c:pt>
                <c:pt idx="1575">
                  <c:v>297.88292200000001</c:v>
                </c:pt>
                <c:pt idx="1576">
                  <c:v>298.13493800000003</c:v>
                </c:pt>
                <c:pt idx="1577">
                  <c:v>298.386954</c:v>
                </c:pt>
                <c:pt idx="1578">
                  <c:v>298.63897000000003</c:v>
                </c:pt>
                <c:pt idx="1579">
                  <c:v>298.89098600000005</c:v>
                </c:pt>
                <c:pt idx="1580">
                  <c:v>299.14300200000002</c:v>
                </c:pt>
                <c:pt idx="1581">
                  <c:v>299.39501800000005</c:v>
                </c:pt>
                <c:pt idx="1582">
                  <c:v>299.64703400000002</c:v>
                </c:pt>
                <c:pt idx="1583">
                  <c:v>299.89905000000005</c:v>
                </c:pt>
                <c:pt idx="1584">
                  <c:v>300.15106600000001</c:v>
                </c:pt>
                <c:pt idx="1585">
                  <c:v>300.40308200000004</c:v>
                </c:pt>
                <c:pt idx="1586">
                  <c:v>300.65509800000001</c:v>
                </c:pt>
                <c:pt idx="1587">
                  <c:v>300.90711400000004</c:v>
                </c:pt>
                <c:pt idx="1588">
                  <c:v>301.15913</c:v>
                </c:pt>
                <c:pt idx="1589">
                  <c:v>301.41114600000003</c:v>
                </c:pt>
                <c:pt idx="1590">
                  <c:v>301.663162</c:v>
                </c:pt>
                <c:pt idx="1591">
                  <c:v>301.91517800000003</c:v>
                </c:pt>
                <c:pt idx="1592">
                  <c:v>302.16719400000005</c:v>
                </c:pt>
                <c:pt idx="1593">
                  <c:v>302.41921000000002</c:v>
                </c:pt>
                <c:pt idx="1594">
                  <c:v>302.67122600000005</c:v>
                </c:pt>
                <c:pt idx="1595">
                  <c:v>302.92324200000002</c:v>
                </c:pt>
                <c:pt idx="1596">
                  <c:v>303.17525800000004</c:v>
                </c:pt>
                <c:pt idx="1597">
                  <c:v>303.42727400000001</c:v>
                </c:pt>
                <c:pt idx="1598">
                  <c:v>303.67929000000004</c:v>
                </c:pt>
                <c:pt idx="1599">
                  <c:v>303.93130600000001</c:v>
                </c:pt>
                <c:pt idx="1600">
                  <c:v>304.18332200000003</c:v>
                </c:pt>
                <c:pt idx="1601">
                  <c:v>304.435338</c:v>
                </c:pt>
                <c:pt idx="1602">
                  <c:v>304.68735400000003</c:v>
                </c:pt>
                <c:pt idx="1603">
                  <c:v>304.93937000000005</c:v>
                </c:pt>
                <c:pt idx="1604">
                  <c:v>305.19138600000002</c:v>
                </c:pt>
                <c:pt idx="1605">
                  <c:v>305.44340200000005</c:v>
                </c:pt>
                <c:pt idx="1606">
                  <c:v>305.69541800000002</c:v>
                </c:pt>
                <c:pt idx="1607">
                  <c:v>305.94743400000004</c:v>
                </c:pt>
                <c:pt idx="1608">
                  <c:v>306.19945000000001</c:v>
                </c:pt>
                <c:pt idx="1609">
                  <c:v>306.45146600000004</c:v>
                </c:pt>
                <c:pt idx="1610">
                  <c:v>306.70348200000001</c:v>
                </c:pt>
                <c:pt idx="1611">
                  <c:v>306.95549800000003</c:v>
                </c:pt>
                <c:pt idx="1612">
                  <c:v>307.207514</c:v>
                </c:pt>
                <c:pt idx="1613">
                  <c:v>307.45953000000003</c:v>
                </c:pt>
                <c:pt idx="1614">
                  <c:v>307.71154600000006</c:v>
                </c:pt>
                <c:pt idx="1615">
                  <c:v>307.96356200000002</c:v>
                </c:pt>
                <c:pt idx="1616">
                  <c:v>308.21557800000005</c:v>
                </c:pt>
                <c:pt idx="1617">
                  <c:v>308.46759400000002</c:v>
                </c:pt>
                <c:pt idx="1618">
                  <c:v>308.71961000000005</c:v>
                </c:pt>
                <c:pt idx="1619">
                  <c:v>308.97162600000001</c:v>
                </c:pt>
                <c:pt idx="1620">
                  <c:v>309.22364200000004</c:v>
                </c:pt>
                <c:pt idx="1621">
                  <c:v>309.47565800000001</c:v>
                </c:pt>
                <c:pt idx="1622">
                  <c:v>309.72767400000004</c:v>
                </c:pt>
                <c:pt idx="1623">
                  <c:v>309.97969000000001</c:v>
                </c:pt>
                <c:pt idx="1624">
                  <c:v>310.23170600000003</c:v>
                </c:pt>
                <c:pt idx="1625">
                  <c:v>310.48372200000006</c:v>
                </c:pt>
                <c:pt idx="1626">
                  <c:v>310.73573800000003</c:v>
                </c:pt>
                <c:pt idx="1627">
                  <c:v>310.98775400000005</c:v>
                </c:pt>
                <c:pt idx="1628">
                  <c:v>311.23977000000002</c:v>
                </c:pt>
                <c:pt idx="1629">
                  <c:v>311.49178600000005</c:v>
                </c:pt>
                <c:pt idx="1630">
                  <c:v>311.74380200000002</c:v>
                </c:pt>
                <c:pt idx="1631">
                  <c:v>311.99581800000004</c:v>
                </c:pt>
                <c:pt idx="1632">
                  <c:v>312.24783400000001</c:v>
                </c:pt>
                <c:pt idx="1633">
                  <c:v>312.49985000000004</c:v>
                </c:pt>
                <c:pt idx="1634">
                  <c:v>312.75186600000001</c:v>
                </c:pt>
                <c:pt idx="1635">
                  <c:v>313.00388200000003</c:v>
                </c:pt>
                <c:pt idx="1636">
                  <c:v>313.255898</c:v>
                </c:pt>
                <c:pt idx="1637">
                  <c:v>313.50791400000003</c:v>
                </c:pt>
                <c:pt idx="1638">
                  <c:v>313.75993000000005</c:v>
                </c:pt>
                <c:pt idx="1639">
                  <c:v>314.01194600000002</c:v>
                </c:pt>
                <c:pt idx="1640">
                  <c:v>314.26396200000005</c:v>
                </c:pt>
                <c:pt idx="1641">
                  <c:v>314.51597800000002</c:v>
                </c:pt>
                <c:pt idx="1642">
                  <c:v>314.76799400000004</c:v>
                </c:pt>
                <c:pt idx="1643">
                  <c:v>315.02001000000001</c:v>
                </c:pt>
                <c:pt idx="1644">
                  <c:v>315.27202600000004</c:v>
                </c:pt>
                <c:pt idx="1645">
                  <c:v>315.52404200000001</c:v>
                </c:pt>
                <c:pt idx="1646">
                  <c:v>315.77605800000003</c:v>
                </c:pt>
                <c:pt idx="1647">
                  <c:v>316.028074</c:v>
                </c:pt>
                <c:pt idx="1648">
                  <c:v>316.28009000000003</c:v>
                </c:pt>
                <c:pt idx="1649">
                  <c:v>316.53210600000006</c:v>
                </c:pt>
                <c:pt idx="1650">
                  <c:v>316.78412200000002</c:v>
                </c:pt>
                <c:pt idx="1651">
                  <c:v>317.03613800000005</c:v>
                </c:pt>
                <c:pt idx="1652">
                  <c:v>317.28815400000002</c:v>
                </c:pt>
                <c:pt idx="1653">
                  <c:v>317.54017000000005</c:v>
                </c:pt>
                <c:pt idx="1654">
                  <c:v>317.79218600000002</c:v>
                </c:pt>
                <c:pt idx="1655">
                  <c:v>318.04420200000004</c:v>
                </c:pt>
                <c:pt idx="1656">
                  <c:v>318.29621800000001</c:v>
                </c:pt>
                <c:pt idx="1657">
                  <c:v>318.54823400000004</c:v>
                </c:pt>
                <c:pt idx="1658">
                  <c:v>318.80025000000001</c:v>
                </c:pt>
                <c:pt idx="1659">
                  <c:v>319.05226600000003</c:v>
                </c:pt>
                <c:pt idx="1660">
                  <c:v>319.30428200000006</c:v>
                </c:pt>
                <c:pt idx="1661">
                  <c:v>319.55629800000003</c:v>
                </c:pt>
                <c:pt idx="1662">
                  <c:v>319.80831400000005</c:v>
                </c:pt>
                <c:pt idx="1663">
                  <c:v>320.06033000000002</c:v>
                </c:pt>
                <c:pt idx="1664">
                  <c:v>320.31234600000005</c:v>
                </c:pt>
                <c:pt idx="1665">
                  <c:v>320.56436200000002</c:v>
                </c:pt>
                <c:pt idx="1666">
                  <c:v>320.81637800000004</c:v>
                </c:pt>
                <c:pt idx="1667">
                  <c:v>321.06839400000001</c:v>
                </c:pt>
                <c:pt idx="1668">
                  <c:v>321.32041000000004</c:v>
                </c:pt>
                <c:pt idx="1669">
                  <c:v>321.57242600000001</c:v>
                </c:pt>
                <c:pt idx="1670">
                  <c:v>321.82444200000003</c:v>
                </c:pt>
                <c:pt idx="1671">
                  <c:v>322.076458</c:v>
                </c:pt>
                <c:pt idx="1672">
                  <c:v>322.32847400000003</c:v>
                </c:pt>
                <c:pt idx="1673">
                  <c:v>322.58049000000005</c:v>
                </c:pt>
                <c:pt idx="1674">
                  <c:v>322.83250600000002</c:v>
                </c:pt>
                <c:pt idx="1675">
                  <c:v>323.08452200000005</c:v>
                </c:pt>
                <c:pt idx="1676">
                  <c:v>323.33653800000002</c:v>
                </c:pt>
                <c:pt idx="1677">
                  <c:v>323.58855400000004</c:v>
                </c:pt>
                <c:pt idx="1678">
                  <c:v>323.84057000000001</c:v>
                </c:pt>
                <c:pt idx="1679">
                  <c:v>324.09258600000004</c:v>
                </c:pt>
                <c:pt idx="1680">
                  <c:v>324.34460200000001</c:v>
                </c:pt>
                <c:pt idx="1681">
                  <c:v>324.59661800000003</c:v>
                </c:pt>
                <c:pt idx="1682">
                  <c:v>324.848634</c:v>
                </c:pt>
                <c:pt idx="1683">
                  <c:v>325.10065000000003</c:v>
                </c:pt>
                <c:pt idx="1684">
                  <c:v>325.35266600000006</c:v>
                </c:pt>
                <c:pt idx="1685">
                  <c:v>325.60468200000003</c:v>
                </c:pt>
                <c:pt idx="1686">
                  <c:v>325.85669800000005</c:v>
                </c:pt>
                <c:pt idx="1687">
                  <c:v>326.10871400000002</c:v>
                </c:pt>
                <c:pt idx="1688">
                  <c:v>326.36073000000005</c:v>
                </c:pt>
                <c:pt idx="1689">
                  <c:v>326.61274600000002</c:v>
                </c:pt>
                <c:pt idx="1690">
                  <c:v>326.86476200000004</c:v>
                </c:pt>
                <c:pt idx="1691">
                  <c:v>327.11677800000001</c:v>
                </c:pt>
                <c:pt idx="1692">
                  <c:v>327.36879400000004</c:v>
                </c:pt>
                <c:pt idx="1693">
                  <c:v>327.62081000000001</c:v>
                </c:pt>
                <c:pt idx="1694">
                  <c:v>327.87282600000003</c:v>
                </c:pt>
                <c:pt idx="1695">
                  <c:v>328.12484200000006</c:v>
                </c:pt>
                <c:pt idx="1696">
                  <c:v>328.37685800000003</c:v>
                </c:pt>
                <c:pt idx="1697">
                  <c:v>328.62887400000005</c:v>
                </c:pt>
                <c:pt idx="1698">
                  <c:v>328.88089000000002</c:v>
                </c:pt>
                <c:pt idx="1699">
                  <c:v>329.13290600000005</c:v>
                </c:pt>
                <c:pt idx="1700">
                  <c:v>329.38492200000002</c:v>
                </c:pt>
                <c:pt idx="1701">
                  <c:v>329.63693800000004</c:v>
                </c:pt>
                <c:pt idx="1702">
                  <c:v>329.88895400000001</c:v>
                </c:pt>
                <c:pt idx="1703">
                  <c:v>330.14097000000004</c:v>
                </c:pt>
                <c:pt idx="1704">
                  <c:v>330.39298600000001</c:v>
                </c:pt>
                <c:pt idx="1705">
                  <c:v>330.64500200000003</c:v>
                </c:pt>
                <c:pt idx="1706">
                  <c:v>330.897018</c:v>
                </c:pt>
                <c:pt idx="1707">
                  <c:v>331.14903400000003</c:v>
                </c:pt>
                <c:pt idx="1708">
                  <c:v>331.40105000000005</c:v>
                </c:pt>
                <c:pt idx="1709">
                  <c:v>331.65306600000002</c:v>
                </c:pt>
                <c:pt idx="1710">
                  <c:v>331.90508200000005</c:v>
                </c:pt>
                <c:pt idx="1711">
                  <c:v>332.15709800000002</c:v>
                </c:pt>
                <c:pt idx="1712">
                  <c:v>332.40911400000005</c:v>
                </c:pt>
                <c:pt idx="1713">
                  <c:v>332.66113000000001</c:v>
                </c:pt>
                <c:pt idx="1714">
                  <c:v>332.91314600000004</c:v>
                </c:pt>
                <c:pt idx="1715">
                  <c:v>333.16516200000001</c:v>
                </c:pt>
                <c:pt idx="1716">
                  <c:v>333.41717800000004</c:v>
                </c:pt>
                <c:pt idx="1717">
                  <c:v>333.669194</c:v>
                </c:pt>
                <c:pt idx="1718">
                  <c:v>333.92121000000003</c:v>
                </c:pt>
                <c:pt idx="1719">
                  <c:v>334.17322600000006</c:v>
                </c:pt>
                <c:pt idx="1720">
                  <c:v>334.42524200000003</c:v>
                </c:pt>
                <c:pt idx="1721">
                  <c:v>334.67725800000005</c:v>
                </c:pt>
                <c:pt idx="1722">
                  <c:v>334.92927400000002</c:v>
                </c:pt>
                <c:pt idx="1723">
                  <c:v>335.18129000000005</c:v>
                </c:pt>
                <c:pt idx="1724">
                  <c:v>335.43330600000002</c:v>
                </c:pt>
                <c:pt idx="1725">
                  <c:v>335.68532200000004</c:v>
                </c:pt>
                <c:pt idx="1726">
                  <c:v>335.93733800000001</c:v>
                </c:pt>
                <c:pt idx="1727">
                  <c:v>336.18935400000004</c:v>
                </c:pt>
                <c:pt idx="1728">
                  <c:v>336.44137000000001</c:v>
                </c:pt>
                <c:pt idx="1729">
                  <c:v>336.69338600000003</c:v>
                </c:pt>
                <c:pt idx="1730">
                  <c:v>336.94540200000006</c:v>
                </c:pt>
                <c:pt idx="1731">
                  <c:v>337.19741800000003</c:v>
                </c:pt>
                <c:pt idx="1732">
                  <c:v>337.44943400000005</c:v>
                </c:pt>
                <c:pt idx="1733">
                  <c:v>337.70145000000002</c:v>
                </c:pt>
                <c:pt idx="1734">
                  <c:v>337.95346600000005</c:v>
                </c:pt>
                <c:pt idx="1735">
                  <c:v>338.20548200000002</c:v>
                </c:pt>
                <c:pt idx="1736">
                  <c:v>338.45749800000004</c:v>
                </c:pt>
                <c:pt idx="1737">
                  <c:v>338.70951400000001</c:v>
                </c:pt>
                <c:pt idx="1738">
                  <c:v>338.96153000000004</c:v>
                </c:pt>
                <c:pt idx="1739">
                  <c:v>339.21354600000001</c:v>
                </c:pt>
                <c:pt idx="1740">
                  <c:v>339.46556200000003</c:v>
                </c:pt>
                <c:pt idx="1741">
                  <c:v>339.717578</c:v>
                </c:pt>
                <c:pt idx="1742">
                  <c:v>339.96959400000003</c:v>
                </c:pt>
                <c:pt idx="1743">
                  <c:v>340.22161000000006</c:v>
                </c:pt>
                <c:pt idx="1744">
                  <c:v>340.47362600000002</c:v>
                </c:pt>
                <c:pt idx="1745">
                  <c:v>340.72564200000005</c:v>
                </c:pt>
                <c:pt idx="1746">
                  <c:v>340.97765800000002</c:v>
                </c:pt>
                <c:pt idx="1747">
                  <c:v>341.22967400000005</c:v>
                </c:pt>
                <c:pt idx="1748">
                  <c:v>341.48169000000001</c:v>
                </c:pt>
                <c:pt idx="1749">
                  <c:v>341.73370600000004</c:v>
                </c:pt>
                <c:pt idx="1750">
                  <c:v>341.98572200000001</c:v>
                </c:pt>
                <c:pt idx="1751">
                  <c:v>342.23773800000004</c:v>
                </c:pt>
                <c:pt idx="1752">
                  <c:v>342.489754</c:v>
                </c:pt>
                <c:pt idx="1753">
                  <c:v>342.74177000000003</c:v>
                </c:pt>
                <c:pt idx="1754">
                  <c:v>342.99378600000006</c:v>
                </c:pt>
                <c:pt idx="1755">
                  <c:v>343.24580200000003</c:v>
                </c:pt>
                <c:pt idx="1756">
                  <c:v>343.49781800000005</c:v>
                </c:pt>
                <c:pt idx="1757">
                  <c:v>343.74983400000002</c:v>
                </c:pt>
                <c:pt idx="1758">
                  <c:v>344.00185000000005</c:v>
                </c:pt>
                <c:pt idx="1759">
                  <c:v>344.25386600000002</c:v>
                </c:pt>
                <c:pt idx="1760">
                  <c:v>344.50588200000004</c:v>
                </c:pt>
                <c:pt idx="1761">
                  <c:v>344.75789800000001</c:v>
                </c:pt>
                <c:pt idx="1762">
                  <c:v>345.00991400000004</c:v>
                </c:pt>
                <c:pt idx="1763">
                  <c:v>345.26193000000001</c:v>
                </c:pt>
                <c:pt idx="1764">
                  <c:v>345.51394600000003</c:v>
                </c:pt>
                <c:pt idx="1765">
                  <c:v>345.76596200000006</c:v>
                </c:pt>
                <c:pt idx="1766">
                  <c:v>346.01797800000003</c:v>
                </c:pt>
                <c:pt idx="1767">
                  <c:v>346.26999400000005</c:v>
                </c:pt>
                <c:pt idx="1768">
                  <c:v>346.52201000000002</c:v>
                </c:pt>
                <c:pt idx="1769">
                  <c:v>346.77402600000005</c:v>
                </c:pt>
                <c:pt idx="1770">
                  <c:v>347.02604200000002</c:v>
                </c:pt>
                <c:pt idx="1771">
                  <c:v>347.27805800000004</c:v>
                </c:pt>
                <c:pt idx="1772">
                  <c:v>347.53007400000001</c:v>
                </c:pt>
                <c:pt idx="1773">
                  <c:v>347.78209000000004</c:v>
                </c:pt>
                <c:pt idx="1774">
                  <c:v>348.03410600000001</c:v>
                </c:pt>
                <c:pt idx="1775">
                  <c:v>348.28612200000003</c:v>
                </c:pt>
                <c:pt idx="1776">
                  <c:v>348.538138</c:v>
                </c:pt>
                <c:pt idx="1777">
                  <c:v>348.79015400000003</c:v>
                </c:pt>
                <c:pt idx="1778">
                  <c:v>349.04217000000006</c:v>
                </c:pt>
                <c:pt idx="1779">
                  <c:v>349.29418600000002</c:v>
                </c:pt>
                <c:pt idx="1780">
                  <c:v>349.54620200000005</c:v>
                </c:pt>
                <c:pt idx="1781">
                  <c:v>349.79821800000002</c:v>
                </c:pt>
                <c:pt idx="1782">
                  <c:v>350.05023400000005</c:v>
                </c:pt>
                <c:pt idx="1783">
                  <c:v>350.30225000000002</c:v>
                </c:pt>
                <c:pt idx="1784">
                  <c:v>350.55426600000004</c:v>
                </c:pt>
                <c:pt idx="1785">
                  <c:v>350.80628200000001</c:v>
                </c:pt>
                <c:pt idx="1786">
                  <c:v>351.05829800000004</c:v>
                </c:pt>
                <c:pt idx="1787">
                  <c:v>351.31031400000001</c:v>
                </c:pt>
                <c:pt idx="1788">
                  <c:v>351.56233000000003</c:v>
                </c:pt>
                <c:pt idx="1789">
                  <c:v>351.81434600000006</c:v>
                </c:pt>
                <c:pt idx="1790">
                  <c:v>352.06636200000003</c:v>
                </c:pt>
                <c:pt idx="1791">
                  <c:v>352.31837800000005</c:v>
                </c:pt>
                <c:pt idx="1792">
                  <c:v>352.57039400000002</c:v>
                </c:pt>
                <c:pt idx="1793">
                  <c:v>352.82241000000005</c:v>
                </c:pt>
                <c:pt idx="1794">
                  <c:v>353.07442600000002</c:v>
                </c:pt>
                <c:pt idx="1795">
                  <c:v>353.32644200000004</c:v>
                </c:pt>
                <c:pt idx="1796">
                  <c:v>353.57845800000001</c:v>
                </c:pt>
                <c:pt idx="1797">
                  <c:v>353.83047400000004</c:v>
                </c:pt>
                <c:pt idx="1798">
                  <c:v>354.08249000000001</c:v>
                </c:pt>
                <c:pt idx="1799">
                  <c:v>354.33450600000003</c:v>
                </c:pt>
                <c:pt idx="1800">
                  <c:v>354.58652200000006</c:v>
                </c:pt>
                <c:pt idx="1801">
                  <c:v>354.83853800000003</c:v>
                </c:pt>
                <c:pt idx="1802">
                  <c:v>355.09055400000005</c:v>
                </c:pt>
                <c:pt idx="1803">
                  <c:v>355.34257000000002</c:v>
                </c:pt>
                <c:pt idx="1804">
                  <c:v>355.59458600000005</c:v>
                </c:pt>
                <c:pt idx="1805">
                  <c:v>355.84660200000002</c:v>
                </c:pt>
                <c:pt idx="1806">
                  <c:v>356.09861800000004</c:v>
                </c:pt>
                <c:pt idx="1807">
                  <c:v>356.35063400000001</c:v>
                </c:pt>
                <c:pt idx="1808">
                  <c:v>356.60265000000004</c:v>
                </c:pt>
                <c:pt idx="1809">
                  <c:v>356.85466600000001</c:v>
                </c:pt>
                <c:pt idx="1810">
                  <c:v>357.10668200000003</c:v>
                </c:pt>
                <c:pt idx="1811">
                  <c:v>357.358698</c:v>
                </c:pt>
                <c:pt idx="1812">
                  <c:v>357.61071400000003</c:v>
                </c:pt>
                <c:pt idx="1813">
                  <c:v>357.86273000000006</c:v>
                </c:pt>
                <c:pt idx="1814">
                  <c:v>358.11474600000003</c:v>
                </c:pt>
                <c:pt idx="1815">
                  <c:v>358.36676200000005</c:v>
                </c:pt>
                <c:pt idx="1816">
                  <c:v>358.61877800000002</c:v>
                </c:pt>
                <c:pt idx="1817">
                  <c:v>358.87079400000005</c:v>
                </c:pt>
                <c:pt idx="1818">
                  <c:v>359.12281000000002</c:v>
                </c:pt>
                <c:pt idx="1819">
                  <c:v>359.37482600000004</c:v>
                </c:pt>
                <c:pt idx="1820">
                  <c:v>359.62684200000001</c:v>
                </c:pt>
                <c:pt idx="1821">
                  <c:v>359.87885800000004</c:v>
                </c:pt>
                <c:pt idx="1822">
                  <c:v>360.13087400000001</c:v>
                </c:pt>
                <c:pt idx="1823">
                  <c:v>360.38289000000003</c:v>
                </c:pt>
                <c:pt idx="1824">
                  <c:v>360.63490600000006</c:v>
                </c:pt>
                <c:pt idx="1825">
                  <c:v>360.88692200000003</c:v>
                </c:pt>
                <c:pt idx="1826">
                  <c:v>361.13893800000005</c:v>
                </c:pt>
                <c:pt idx="1827">
                  <c:v>361.39095400000002</c:v>
                </c:pt>
                <c:pt idx="1828">
                  <c:v>361.64297000000005</c:v>
                </c:pt>
                <c:pt idx="1829">
                  <c:v>361.89498600000002</c:v>
                </c:pt>
                <c:pt idx="1830">
                  <c:v>362.14700200000004</c:v>
                </c:pt>
                <c:pt idx="1831">
                  <c:v>362.39901800000001</c:v>
                </c:pt>
                <c:pt idx="1832">
                  <c:v>362.65103400000004</c:v>
                </c:pt>
                <c:pt idx="1833">
                  <c:v>362.90305000000001</c:v>
                </c:pt>
                <c:pt idx="1834">
                  <c:v>363.15506600000003</c:v>
                </c:pt>
                <c:pt idx="1835">
                  <c:v>363.40708200000006</c:v>
                </c:pt>
                <c:pt idx="1836">
                  <c:v>363.65909800000003</c:v>
                </c:pt>
                <c:pt idx="1837">
                  <c:v>363.91111400000005</c:v>
                </c:pt>
                <c:pt idx="1838">
                  <c:v>364.16313000000002</c:v>
                </c:pt>
                <c:pt idx="1839">
                  <c:v>364.41514600000005</c:v>
                </c:pt>
                <c:pt idx="1840">
                  <c:v>364.66716200000002</c:v>
                </c:pt>
                <c:pt idx="1841">
                  <c:v>364.91917800000004</c:v>
                </c:pt>
                <c:pt idx="1842">
                  <c:v>365.17119400000001</c:v>
                </c:pt>
                <c:pt idx="1843">
                  <c:v>365.42321000000004</c:v>
                </c:pt>
                <c:pt idx="1844">
                  <c:v>365.67522600000001</c:v>
                </c:pt>
                <c:pt idx="1845">
                  <c:v>365.92724200000004</c:v>
                </c:pt>
                <c:pt idx="1846">
                  <c:v>366.179258</c:v>
                </c:pt>
                <c:pt idx="1847">
                  <c:v>366.43127400000003</c:v>
                </c:pt>
                <c:pt idx="1848">
                  <c:v>366.68329000000006</c:v>
                </c:pt>
                <c:pt idx="1849">
                  <c:v>366.93530600000003</c:v>
                </c:pt>
                <c:pt idx="1850">
                  <c:v>367.18732200000005</c:v>
                </c:pt>
                <c:pt idx="1851">
                  <c:v>367.43933800000002</c:v>
                </c:pt>
                <c:pt idx="1852">
                  <c:v>367.69135400000005</c:v>
                </c:pt>
                <c:pt idx="1853">
                  <c:v>367.94337000000002</c:v>
                </c:pt>
                <c:pt idx="1854">
                  <c:v>368.19538600000004</c:v>
                </c:pt>
                <c:pt idx="1855">
                  <c:v>368.44740200000001</c:v>
                </c:pt>
                <c:pt idx="1856">
                  <c:v>368.69941800000004</c:v>
                </c:pt>
                <c:pt idx="1857">
                  <c:v>368.95143400000001</c:v>
                </c:pt>
                <c:pt idx="1858">
                  <c:v>369.20345000000003</c:v>
                </c:pt>
                <c:pt idx="1859">
                  <c:v>369.45546600000006</c:v>
                </c:pt>
                <c:pt idx="1860">
                  <c:v>369.70748200000003</c:v>
                </c:pt>
                <c:pt idx="1861">
                  <c:v>369.95949800000005</c:v>
                </c:pt>
                <c:pt idx="1862">
                  <c:v>370.21151400000002</c:v>
                </c:pt>
                <c:pt idx="1863">
                  <c:v>370.46353000000005</c:v>
                </c:pt>
                <c:pt idx="1864">
                  <c:v>370.71554600000002</c:v>
                </c:pt>
                <c:pt idx="1865">
                  <c:v>370.96756200000004</c:v>
                </c:pt>
                <c:pt idx="1866">
                  <c:v>371.21957800000001</c:v>
                </c:pt>
                <c:pt idx="1867">
                  <c:v>371.47159400000004</c:v>
                </c:pt>
                <c:pt idx="1868">
                  <c:v>371.72361000000001</c:v>
                </c:pt>
                <c:pt idx="1869">
                  <c:v>371.97562600000003</c:v>
                </c:pt>
                <c:pt idx="1870">
                  <c:v>372.22764200000006</c:v>
                </c:pt>
                <c:pt idx="1871">
                  <c:v>372.47965800000003</c:v>
                </c:pt>
                <c:pt idx="1872">
                  <c:v>372.73167400000006</c:v>
                </c:pt>
                <c:pt idx="1873">
                  <c:v>372.98369000000002</c:v>
                </c:pt>
                <c:pt idx="1874">
                  <c:v>373.23570600000005</c:v>
                </c:pt>
                <c:pt idx="1875">
                  <c:v>373.48772200000002</c:v>
                </c:pt>
                <c:pt idx="1876">
                  <c:v>373.73973800000005</c:v>
                </c:pt>
                <c:pt idx="1877">
                  <c:v>373.99175400000001</c:v>
                </c:pt>
                <c:pt idx="1878">
                  <c:v>374.24377000000004</c:v>
                </c:pt>
                <c:pt idx="1879">
                  <c:v>374.49578600000001</c:v>
                </c:pt>
                <c:pt idx="1880">
                  <c:v>374.74780200000004</c:v>
                </c:pt>
                <c:pt idx="1881">
                  <c:v>374.999818</c:v>
                </c:pt>
                <c:pt idx="1882">
                  <c:v>375.25183400000003</c:v>
                </c:pt>
                <c:pt idx="1883">
                  <c:v>375.50385000000006</c:v>
                </c:pt>
                <c:pt idx="1884">
                  <c:v>375.75586600000003</c:v>
                </c:pt>
                <c:pt idx="1885">
                  <c:v>376.00788200000005</c:v>
                </c:pt>
                <c:pt idx="1886">
                  <c:v>376.25989800000002</c:v>
                </c:pt>
                <c:pt idx="1887">
                  <c:v>376.51191400000005</c:v>
                </c:pt>
                <c:pt idx="1888">
                  <c:v>376.76393000000002</c:v>
                </c:pt>
                <c:pt idx="1889">
                  <c:v>377.01594600000004</c:v>
                </c:pt>
                <c:pt idx="1890">
                  <c:v>377.26796200000001</c:v>
                </c:pt>
                <c:pt idx="1891">
                  <c:v>377.51997800000004</c:v>
                </c:pt>
                <c:pt idx="1892">
                  <c:v>377.77199400000001</c:v>
                </c:pt>
                <c:pt idx="1893">
                  <c:v>378.02401000000003</c:v>
                </c:pt>
                <c:pt idx="1894">
                  <c:v>378.27602600000006</c:v>
                </c:pt>
                <c:pt idx="1895">
                  <c:v>378.52804200000003</c:v>
                </c:pt>
                <c:pt idx="1896">
                  <c:v>378.78005800000005</c:v>
                </c:pt>
                <c:pt idx="1897">
                  <c:v>379.03207400000002</c:v>
                </c:pt>
                <c:pt idx="1898">
                  <c:v>379.28409000000005</c:v>
                </c:pt>
                <c:pt idx="1899">
                  <c:v>379.53610600000002</c:v>
                </c:pt>
                <c:pt idx="1900">
                  <c:v>379.78812200000004</c:v>
                </c:pt>
                <c:pt idx="1901">
                  <c:v>380.04013800000001</c:v>
                </c:pt>
                <c:pt idx="1902">
                  <c:v>380.29215400000004</c:v>
                </c:pt>
                <c:pt idx="1903">
                  <c:v>380.54417000000001</c:v>
                </c:pt>
                <c:pt idx="1904">
                  <c:v>380.79618600000003</c:v>
                </c:pt>
                <c:pt idx="1905">
                  <c:v>381.04820200000006</c:v>
                </c:pt>
                <c:pt idx="1906">
                  <c:v>381.30021800000003</c:v>
                </c:pt>
                <c:pt idx="1907">
                  <c:v>381.55223400000006</c:v>
                </c:pt>
                <c:pt idx="1908">
                  <c:v>381.80425000000002</c:v>
                </c:pt>
                <c:pt idx="1909">
                  <c:v>382.05626600000005</c:v>
                </c:pt>
                <c:pt idx="1910">
                  <c:v>382.30828200000002</c:v>
                </c:pt>
                <c:pt idx="1911">
                  <c:v>382.56029800000005</c:v>
                </c:pt>
                <c:pt idx="1912">
                  <c:v>382.81231400000001</c:v>
                </c:pt>
                <c:pt idx="1913">
                  <c:v>383.06433000000004</c:v>
                </c:pt>
                <c:pt idx="1914">
                  <c:v>383.31634600000001</c:v>
                </c:pt>
                <c:pt idx="1915">
                  <c:v>383.56836200000004</c:v>
                </c:pt>
                <c:pt idx="1916">
                  <c:v>383.82037800000006</c:v>
                </c:pt>
                <c:pt idx="1917">
                  <c:v>384.07239400000003</c:v>
                </c:pt>
                <c:pt idx="1918">
                  <c:v>384.32441000000006</c:v>
                </c:pt>
                <c:pt idx="1919">
                  <c:v>384.57642600000003</c:v>
                </c:pt>
                <c:pt idx="1920">
                  <c:v>384.82844200000005</c:v>
                </c:pt>
                <c:pt idx="1921">
                  <c:v>385.08045800000002</c:v>
                </c:pt>
                <c:pt idx="1922">
                  <c:v>385.33247400000005</c:v>
                </c:pt>
                <c:pt idx="1923">
                  <c:v>385.58449000000002</c:v>
                </c:pt>
                <c:pt idx="1924">
                  <c:v>385.83650600000004</c:v>
                </c:pt>
                <c:pt idx="1925">
                  <c:v>386.08852200000001</c:v>
                </c:pt>
                <c:pt idx="1926">
                  <c:v>386.34053800000004</c:v>
                </c:pt>
                <c:pt idx="1927">
                  <c:v>386.59255400000001</c:v>
                </c:pt>
                <c:pt idx="1928">
                  <c:v>386.84457000000003</c:v>
                </c:pt>
                <c:pt idx="1929">
                  <c:v>387.09658600000006</c:v>
                </c:pt>
                <c:pt idx="1930">
                  <c:v>387.34860200000003</c:v>
                </c:pt>
                <c:pt idx="1931">
                  <c:v>387.60061800000005</c:v>
                </c:pt>
                <c:pt idx="1932">
                  <c:v>387.85263400000002</c:v>
                </c:pt>
                <c:pt idx="1933">
                  <c:v>388.10465000000005</c:v>
                </c:pt>
                <c:pt idx="1934">
                  <c:v>388.35666600000002</c:v>
                </c:pt>
                <c:pt idx="1935">
                  <c:v>388.60868200000004</c:v>
                </c:pt>
                <c:pt idx="1936">
                  <c:v>388.86069800000001</c:v>
                </c:pt>
                <c:pt idx="1937">
                  <c:v>389.11271400000004</c:v>
                </c:pt>
                <c:pt idx="1938">
                  <c:v>389.36473000000001</c:v>
                </c:pt>
                <c:pt idx="1939">
                  <c:v>389.61674600000003</c:v>
                </c:pt>
                <c:pt idx="1940">
                  <c:v>389.86876200000006</c:v>
                </c:pt>
                <c:pt idx="1941">
                  <c:v>390.12077800000003</c:v>
                </c:pt>
                <c:pt idx="1942">
                  <c:v>390.37279400000006</c:v>
                </c:pt>
                <c:pt idx="1943">
                  <c:v>390.62481000000002</c:v>
                </c:pt>
                <c:pt idx="1944">
                  <c:v>390.87682600000005</c:v>
                </c:pt>
                <c:pt idx="1945">
                  <c:v>391.12884200000002</c:v>
                </c:pt>
                <c:pt idx="1946">
                  <c:v>391.38085800000005</c:v>
                </c:pt>
                <c:pt idx="1947">
                  <c:v>391.63287400000002</c:v>
                </c:pt>
                <c:pt idx="1948">
                  <c:v>391.88489000000004</c:v>
                </c:pt>
                <c:pt idx="1949">
                  <c:v>392.13690600000001</c:v>
                </c:pt>
                <c:pt idx="1950">
                  <c:v>392.38892200000004</c:v>
                </c:pt>
                <c:pt idx="1951">
                  <c:v>392.64093800000006</c:v>
                </c:pt>
                <c:pt idx="1952">
                  <c:v>392.89295400000003</c:v>
                </c:pt>
                <c:pt idx="1953">
                  <c:v>393.14497000000006</c:v>
                </c:pt>
                <c:pt idx="1954">
                  <c:v>393.39698600000003</c:v>
                </c:pt>
                <c:pt idx="1955">
                  <c:v>393.64900200000005</c:v>
                </c:pt>
                <c:pt idx="1956">
                  <c:v>393.90101800000002</c:v>
                </c:pt>
                <c:pt idx="1957">
                  <c:v>394.15303400000005</c:v>
                </c:pt>
                <c:pt idx="1958">
                  <c:v>394.40505000000002</c:v>
                </c:pt>
                <c:pt idx="1959">
                  <c:v>394.65706600000004</c:v>
                </c:pt>
                <c:pt idx="1960">
                  <c:v>394.90908200000001</c:v>
                </c:pt>
                <c:pt idx="1961">
                  <c:v>395.16109800000004</c:v>
                </c:pt>
                <c:pt idx="1962">
                  <c:v>395.41311400000001</c:v>
                </c:pt>
                <c:pt idx="1963">
                  <c:v>395.66513000000003</c:v>
                </c:pt>
                <c:pt idx="1964">
                  <c:v>395.91714600000006</c:v>
                </c:pt>
                <c:pt idx="1965">
                  <c:v>396.16916200000003</c:v>
                </c:pt>
                <c:pt idx="1966">
                  <c:v>396.42117800000005</c:v>
                </c:pt>
                <c:pt idx="1967">
                  <c:v>396.67319400000002</c:v>
                </c:pt>
                <c:pt idx="1968">
                  <c:v>396.92521000000005</c:v>
                </c:pt>
                <c:pt idx="1969">
                  <c:v>397.17722600000002</c:v>
                </c:pt>
                <c:pt idx="1970">
                  <c:v>397.42924200000004</c:v>
                </c:pt>
                <c:pt idx="1971">
                  <c:v>397.68125800000001</c:v>
                </c:pt>
                <c:pt idx="1972">
                  <c:v>397.93327400000004</c:v>
                </c:pt>
                <c:pt idx="1973">
                  <c:v>398.18529000000001</c:v>
                </c:pt>
                <c:pt idx="1974">
                  <c:v>398.43730600000004</c:v>
                </c:pt>
                <c:pt idx="1975">
                  <c:v>398.68932200000006</c:v>
                </c:pt>
                <c:pt idx="1976">
                  <c:v>398.94133800000003</c:v>
                </c:pt>
                <c:pt idx="1977">
                  <c:v>399.19335400000006</c:v>
                </c:pt>
                <c:pt idx="1978">
                  <c:v>399.44537000000003</c:v>
                </c:pt>
                <c:pt idx="1979">
                  <c:v>399.69738600000005</c:v>
                </c:pt>
                <c:pt idx="1980">
                  <c:v>399.94940200000002</c:v>
                </c:pt>
                <c:pt idx="1981">
                  <c:v>400.20141800000005</c:v>
                </c:pt>
                <c:pt idx="1982">
                  <c:v>400.45343400000002</c:v>
                </c:pt>
                <c:pt idx="1983">
                  <c:v>400.70545000000004</c:v>
                </c:pt>
                <c:pt idx="1984">
                  <c:v>400.95746600000001</c:v>
                </c:pt>
                <c:pt idx="1985">
                  <c:v>401.20948200000004</c:v>
                </c:pt>
                <c:pt idx="1986">
                  <c:v>401.46149800000006</c:v>
                </c:pt>
                <c:pt idx="1987">
                  <c:v>401.71351400000003</c:v>
                </c:pt>
                <c:pt idx="1988">
                  <c:v>401.96553000000006</c:v>
                </c:pt>
                <c:pt idx="1989">
                  <c:v>402.21754600000003</c:v>
                </c:pt>
                <c:pt idx="1990">
                  <c:v>402.46956200000005</c:v>
                </c:pt>
                <c:pt idx="1991">
                  <c:v>402.72157800000002</c:v>
                </c:pt>
                <c:pt idx="1992">
                  <c:v>402.97359400000005</c:v>
                </c:pt>
                <c:pt idx="1993">
                  <c:v>403.22561000000002</c:v>
                </c:pt>
                <c:pt idx="1994">
                  <c:v>403.47762600000004</c:v>
                </c:pt>
                <c:pt idx="1995">
                  <c:v>403.72964200000001</c:v>
                </c:pt>
                <c:pt idx="1996">
                  <c:v>403.98165800000004</c:v>
                </c:pt>
                <c:pt idx="1997">
                  <c:v>404.23367400000001</c:v>
                </c:pt>
                <c:pt idx="1998">
                  <c:v>404.48569000000003</c:v>
                </c:pt>
                <c:pt idx="1999">
                  <c:v>404.73770600000006</c:v>
                </c:pt>
                <c:pt idx="2000">
                  <c:v>404.98972200000003</c:v>
                </c:pt>
                <c:pt idx="2001">
                  <c:v>405.24173800000005</c:v>
                </c:pt>
                <c:pt idx="2002">
                  <c:v>405.49375400000002</c:v>
                </c:pt>
                <c:pt idx="2003">
                  <c:v>405.74577000000005</c:v>
                </c:pt>
                <c:pt idx="2004">
                  <c:v>405.99778600000002</c:v>
                </c:pt>
                <c:pt idx="2005">
                  <c:v>406.24980200000005</c:v>
                </c:pt>
                <c:pt idx="2006">
                  <c:v>406.50181800000001</c:v>
                </c:pt>
                <c:pt idx="2007">
                  <c:v>406.75383400000004</c:v>
                </c:pt>
                <c:pt idx="2008">
                  <c:v>407.00585000000001</c:v>
                </c:pt>
                <c:pt idx="2009">
                  <c:v>407.25786600000004</c:v>
                </c:pt>
                <c:pt idx="2010">
                  <c:v>407.50988200000006</c:v>
                </c:pt>
                <c:pt idx="2011">
                  <c:v>407.76189800000003</c:v>
                </c:pt>
                <c:pt idx="2012">
                  <c:v>408.01391400000006</c:v>
                </c:pt>
                <c:pt idx="2013">
                  <c:v>408.26593000000003</c:v>
                </c:pt>
                <c:pt idx="2014">
                  <c:v>408.51794600000005</c:v>
                </c:pt>
                <c:pt idx="2015">
                  <c:v>408.76996200000002</c:v>
                </c:pt>
                <c:pt idx="2016">
                  <c:v>409.02197800000005</c:v>
                </c:pt>
                <c:pt idx="2017">
                  <c:v>409.27399400000002</c:v>
                </c:pt>
                <c:pt idx="2018">
                  <c:v>409.52601000000004</c:v>
                </c:pt>
                <c:pt idx="2019">
                  <c:v>409.77802600000001</c:v>
                </c:pt>
                <c:pt idx="2020">
                  <c:v>410.03004200000004</c:v>
                </c:pt>
                <c:pt idx="2021">
                  <c:v>410.28205800000006</c:v>
                </c:pt>
                <c:pt idx="2022">
                  <c:v>410.53407400000003</c:v>
                </c:pt>
                <c:pt idx="2023">
                  <c:v>410.78609000000006</c:v>
                </c:pt>
                <c:pt idx="2024">
                  <c:v>411.03810600000003</c:v>
                </c:pt>
                <c:pt idx="2025">
                  <c:v>411.29012200000005</c:v>
                </c:pt>
                <c:pt idx="2026">
                  <c:v>411.54213800000002</c:v>
                </c:pt>
                <c:pt idx="2027">
                  <c:v>411.79415400000005</c:v>
                </c:pt>
                <c:pt idx="2028">
                  <c:v>412.04617000000002</c:v>
                </c:pt>
                <c:pt idx="2029">
                  <c:v>412.29818600000004</c:v>
                </c:pt>
                <c:pt idx="2030">
                  <c:v>412.55020200000001</c:v>
                </c:pt>
                <c:pt idx="2031">
                  <c:v>412.80221800000004</c:v>
                </c:pt>
                <c:pt idx="2032">
                  <c:v>413.05423400000001</c:v>
                </c:pt>
                <c:pt idx="2033">
                  <c:v>413.30624999999998</c:v>
                </c:pt>
                <c:pt idx="2034">
                  <c:v>413.55826600000006</c:v>
                </c:pt>
                <c:pt idx="2035">
                  <c:v>413.81028200000003</c:v>
                </c:pt>
                <c:pt idx="2036">
                  <c:v>414.06229800000006</c:v>
                </c:pt>
                <c:pt idx="2037">
                  <c:v>414.31431400000002</c:v>
                </c:pt>
                <c:pt idx="2038">
                  <c:v>414.56633000000005</c:v>
                </c:pt>
                <c:pt idx="2039">
                  <c:v>414.81834600000002</c:v>
                </c:pt>
                <c:pt idx="2040">
                  <c:v>415.07036200000005</c:v>
                </c:pt>
                <c:pt idx="2041">
                  <c:v>415.32237800000001</c:v>
                </c:pt>
                <c:pt idx="2042">
                  <c:v>415.57439400000004</c:v>
                </c:pt>
                <c:pt idx="2043">
                  <c:v>415.82641000000001</c:v>
                </c:pt>
                <c:pt idx="2044">
                  <c:v>416.07842600000004</c:v>
                </c:pt>
                <c:pt idx="2045">
                  <c:v>416.33044200000006</c:v>
                </c:pt>
                <c:pt idx="2046">
                  <c:v>416.58245800000003</c:v>
                </c:pt>
                <c:pt idx="2047">
                  <c:v>416.83447400000006</c:v>
                </c:pt>
                <c:pt idx="2048">
                  <c:v>417.08649000000003</c:v>
                </c:pt>
                <c:pt idx="2049">
                  <c:v>417.33850600000005</c:v>
                </c:pt>
                <c:pt idx="2050">
                  <c:v>417.59052200000002</c:v>
                </c:pt>
                <c:pt idx="2051">
                  <c:v>417.84253800000005</c:v>
                </c:pt>
                <c:pt idx="2052">
                  <c:v>418.09455400000002</c:v>
                </c:pt>
                <c:pt idx="2053">
                  <c:v>418.34657000000004</c:v>
                </c:pt>
                <c:pt idx="2054">
                  <c:v>418.59858600000001</c:v>
                </c:pt>
                <c:pt idx="2055">
                  <c:v>418.85060200000004</c:v>
                </c:pt>
                <c:pt idx="2056">
                  <c:v>419.10261800000006</c:v>
                </c:pt>
                <c:pt idx="2057">
                  <c:v>419.35463400000003</c:v>
                </c:pt>
                <c:pt idx="2058">
                  <c:v>419.60665000000006</c:v>
                </c:pt>
                <c:pt idx="2059">
                  <c:v>419.85866600000003</c:v>
                </c:pt>
                <c:pt idx="2060">
                  <c:v>420.11068200000005</c:v>
                </c:pt>
                <c:pt idx="2061">
                  <c:v>420.36269800000002</c:v>
                </c:pt>
                <c:pt idx="2062">
                  <c:v>420.61471400000005</c:v>
                </c:pt>
                <c:pt idx="2063">
                  <c:v>420.86673000000002</c:v>
                </c:pt>
                <c:pt idx="2064">
                  <c:v>421.11874600000004</c:v>
                </c:pt>
                <c:pt idx="2065">
                  <c:v>421.37076200000001</c:v>
                </c:pt>
                <c:pt idx="2066">
                  <c:v>421.62277800000004</c:v>
                </c:pt>
                <c:pt idx="2067">
                  <c:v>421.87479400000001</c:v>
                </c:pt>
                <c:pt idx="2068">
                  <c:v>422.12681000000003</c:v>
                </c:pt>
                <c:pt idx="2069">
                  <c:v>422.37882600000006</c:v>
                </c:pt>
                <c:pt idx="2070">
                  <c:v>422.63084200000003</c:v>
                </c:pt>
                <c:pt idx="2071">
                  <c:v>422.88285800000006</c:v>
                </c:pt>
                <c:pt idx="2072">
                  <c:v>423.13487400000002</c:v>
                </c:pt>
                <c:pt idx="2073">
                  <c:v>423.38689000000005</c:v>
                </c:pt>
                <c:pt idx="2074">
                  <c:v>423.63890600000002</c:v>
                </c:pt>
                <c:pt idx="2075">
                  <c:v>423.89092200000005</c:v>
                </c:pt>
                <c:pt idx="2076">
                  <c:v>424.14293800000002</c:v>
                </c:pt>
                <c:pt idx="2077">
                  <c:v>424.39495400000004</c:v>
                </c:pt>
                <c:pt idx="2078">
                  <c:v>424.64697000000001</c:v>
                </c:pt>
                <c:pt idx="2079">
                  <c:v>424.89898600000004</c:v>
                </c:pt>
                <c:pt idx="2080">
                  <c:v>425.15100200000006</c:v>
                </c:pt>
                <c:pt idx="2081">
                  <c:v>425.40301800000003</c:v>
                </c:pt>
                <c:pt idx="2082">
                  <c:v>425.65503400000006</c:v>
                </c:pt>
                <c:pt idx="2083">
                  <c:v>425.90705000000003</c:v>
                </c:pt>
                <c:pt idx="2084">
                  <c:v>426.15906600000005</c:v>
                </c:pt>
                <c:pt idx="2085">
                  <c:v>426.41108200000002</c:v>
                </c:pt>
                <c:pt idx="2086">
                  <c:v>426.66309800000005</c:v>
                </c:pt>
                <c:pt idx="2087">
                  <c:v>426.91511400000002</c:v>
                </c:pt>
                <c:pt idx="2088">
                  <c:v>427.16713000000004</c:v>
                </c:pt>
                <c:pt idx="2089">
                  <c:v>427.41914600000001</c:v>
                </c:pt>
                <c:pt idx="2090">
                  <c:v>427.67116200000004</c:v>
                </c:pt>
                <c:pt idx="2091">
                  <c:v>427.92317800000006</c:v>
                </c:pt>
                <c:pt idx="2092">
                  <c:v>428.17519400000003</c:v>
                </c:pt>
                <c:pt idx="2093">
                  <c:v>428.42721000000006</c:v>
                </c:pt>
                <c:pt idx="2094">
                  <c:v>428.67922600000003</c:v>
                </c:pt>
                <c:pt idx="2095">
                  <c:v>428.93124200000005</c:v>
                </c:pt>
                <c:pt idx="2096">
                  <c:v>429.18325800000002</c:v>
                </c:pt>
                <c:pt idx="2097">
                  <c:v>429.43527400000005</c:v>
                </c:pt>
                <c:pt idx="2098">
                  <c:v>429.68729000000002</c:v>
                </c:pt>
                <c:pt idx="2099">
                  <c:v>429.93930600000004</c:v>
                </c:pt>
                <c:pt idx="2100">
                  <c:v>430.19132200000001</c:v>
                </c:pt>
                <c:pt idx="2101">
                  <c:v>430.44333800000004</c:v>
                </c:pt>
                <c:pt idx="2102">
                  <c:v>430.69535400000001</c:v>
                </c:pt>
                <c:pt idx="2103">
                  <c:v>430.94737000000003</c:v>
                </c:pt>
                <c:pt idx="2104">
                  <c:v>431.19938600000006</c:v>
                </c:pt>
                <c:pt idx="2105">
                  <c:v>431.45140200000003</c:v>
                </c:pt>
                <c:pt idx="2106">
                  <c:v>431.70341800000006</c:v>
                </c:pt>
                <c:pt idx="2107">
                  <c:v>431.95543400000003</c:v>
                </c:pt>
                <c:pt idx="2108">
                  <c:v>432.20745000000005</c:v>
                </c:pt>
                <c:pt idx="2109">
                  <c:v>432.45946600000002</c:v>
                </c:pt>
                <c:pt idx="2110">
                  <c:v>432.71148200000005</c:v>
                </c:pt>
                <c:pt idx="2111">
                  <c:v>432.96349800000002</c:v>
                </c:pt>
                <c:pt idx="2112">
                  <c:v>433.21551400000004</c:v>
                </c:pt>
                <c:pt idx="2113">
                  <c:v>433.46753000000001</c:v>
                </c:pt>
                <c:pt idx="2114">
                  <c:v>433.71954600000004</c:v>
                </c:pt>
                <c:pt idx="2115">
                  <c:v>433.97156200000006</c:v>
                </c:pt>
                <c:pt idx="2116">
                  <c:v>434.22357800000003</c:v>
                </c:pt>
                <c:pt idx="2117">
                  <c:v>434.47559400000006</c:v>
                </c:pt>
                <c:pt idx="2118">
                  <c:v>434.72761000000003</c:v>
                </c:pt>
                <c:pt idx="2119">
                  <c:v>434.97962600000005</c:v>
                </c:pt>
                <c:pt idx="2120">
                  <c:v>435.23164200000002</c:v>
                </c:pt>
                <c:pt idx="2121">
                  <c:v>435.48365800000005</c:v>
                </c:pt>
                <c:pt idx="2122">
                  <c:v>435.73567400000002</c:v>
                </c:pt>
                <c:pt idx="2123">
                  <c:v>435.98769000000004</c:v>
                </c:pt>
                <c:pt idx="2124">
                  <c:v>436.23970600000001</c:v>
                </c:pt>
                <c:pt idx="2125">
                  <c:v>436.49172200000004</c:v>
                </c:pt>
                <c:pt idx="2126">
                  <c:v>436.74373800000006</c:v>
                </c:pt>
                <c:pt idx="2127">
                  <c:v>436.99575400000003</c:v>
                </c:pt>
                <c:pt idx="2128">
                  <c:v>437.24777000000006</c:v>
                </c:pt>
                <c:pt idx="2129">
                  <c:v>437.49978600000003</c:v>
                </c:pt>
                <c:pt idx="2130">
                  <c:v>437.75180200000005</c:v>
                </c:pt>
                <c:pt idx="2131">
                  <c:v>438.00381800000002</c:v>
                </c:pt>
                <c:pt idx="2132">
                  <c:v>438.25583400000005</c:v>
                </c:pt>
                <c:pt idx="2133">
                  <c:v>438.50785000000002</c:v>
                </c:pt>
                <c:pt idx="2134">
                  <c:v>438.75986600000005</c:v>
                </c:pt>
                <c:pt idx="2135">
                  <c:v>439.01188200000001</c:v>
                </c:pt>
                <c:pt idx="2136">
                  <c:v>439.26389800000004</c:v>
                </c:pt>
                <c:pt idx="2137">
                  <c:v>439.51591400000007</c:v>
                </c:pt>
                <c:pt idx="2138">
                  <c:v>439.76793000000004</c:v>
                </c:pt>
                <c:pt idx="2139">
                  <c:v>440.01994600000006</c:v>
                </c:pt>
                <c:pt idx="2140">
                  <c:v>440.27196200000003</c:v>
                </c:pt>
                <c:pt idx="2141">
                  <c:v>440.52397800000006</c:v>
                </c:pt>
                <c:pt idx="2142">
                  <c:v>440.77599400000003</c:v>
                </c:pt>
                <c:pt idx="2143">
                  <c:v>441.02801000000005</c:v>
                </c:pt>
                <c:pt idx="2144">
                  <c:v>441.28002600000002</c:v>
                </c:pt>
                <c:pt idx="2145">
                  <c:v>441.53204200000005</c:v>
                </c:pt>
                <c:pt idx="2146">
                  <c:v>441.78405800000002</c:v>
                </c:pt>
                <c:pt idx="2147">
                  <c:v>442.03607400000004</c:v>
                </c:pt>
                <c:pt idx="2148">
                  <c:v>442.28809000000001</c:v>
                </c:pt>
                <c:pt idx="2149">
                  <c:v>442.54010600000004</c:v>
                </c:pt>
                <c:pt idx="2150">
                  <c:v>442.79212200000006</c:v>
                </c:pt>
                <c:pt idx="2151">
                  <c:v>443.04413800000003</c:v>
                </c:pt>
                <c:pt idx="2152">
                  <c:v>443.29615400000006</c:v>
                </c:pt>
                <c:pt idx="2153">
                  <c:v>443.54817000000003</c:v>
                </c:pt>
                <c:pt idx="2154">
                  <c:v>443.80018600000005</c:v>
                </c:pt>
                <c:pt idx="2155">
                  <c:v>444.05220200000002</c:v>
                </c:pt>
                <c:pt idx="2156">
                  <c:v>444.30421800000005</c:v>
                </c:pt>
                <c:pt idx="2157">
                  <c:v>444.55623400000002</c:v>
                </c:pt>
                <c:pt idx="2158">
                  <c:v>444.80825000000004</c:v>
                </c:pt>
                <c:pt idx="2159">
                  <c:v>445.06026600000001</c:v>
                </c:pt>
                <c:pt idx="2160">
                  <c:v>445.31228200000004</c:v>
                </c:pt>
                <c:pt idx="2161">
                  <c:v>445.56429800000006</c:v>
                </c:pt>
                <c:pt idx="2162">
                  <c:v>445.81631400000003</c:v>
                </c:pt>
                <c:pt idx="2163">
                  <c:v>446.06833000000006</c:v>
                </c:pt>
                <c:pt idx="2164">
                  <c:v>446.32034600000003</c:v>
                </c:pt>
                <c:pt idx="2165">
                  <c:v>446.57236200000006</c:v>
                </c:pt>
                <c:pt idx="2166">
                  <c:v>446.82437800000002</c:v>
                </c:pt>
                <c:pt idx="2167">
                  <c:v>447.07639400000005</c:v>
                </c:pt>
                <c:pt idx="2168">
                  <c:v>447.32841000000002</c:v>
                </c:pt>
                <c:pt idx="2169">
                  <c:v>447.58042600000005</c:v>
                </c:pt>
                <c:pt idx="2170">
                  <c:v>447.83244200000001</c:v>
                </c:pt>
                <c:pt idx="2171">
                  <c:v>448.08445800000004</c:v>
                </c:pt>
                <c:pt idx="2172">
                  <c:v>448.33647400000007</c:v>
                </c:pt>
                <c:pt idx="2173">
                  <c:v>448.58849000000004</c:v>
                </c:pt>
                <c:pt idx="2174">
                  <c:v>448.84050600000006</c:v>
                </c:pt>
                <c:pt idx="2175">
                  <c:v>449.09252200000003</c:v>
                </c:pt>
                <c:pt idx="2176">
                  <c:v>449.34453800000006</c:v>
                </c:pt>
                <c:pt idx="2177">
                  <c:v>449.59655400000003</c:v>
                </c:pt>
                <c:pt idx="2178">
                  <c:v>449.84857000000005</c:v>
                </c:pt>
                <c:pt idx="2179">
                  <c:v>450.10058600000002</c:v>
                </c:pt>
                <c:pt idx="2180">
                  <c:v>450.35260200000005</c:v>
                </c:pt>
                <c:pt idx="2181">
                  <c:v>450.60461800000002</c:v>
                </c:pt>
                <c:pt idx="2182">
                  <c:v>450.85663400000004</c:v>
                </c:pt>
                <c:pt idx="2183">
                  <c:v>451.10865000000001</c:v>
                </c:pt>
                <c:pt idx="2184">
                  <c:v>451.36066600000004</c:v>
                </c:pt>
                <c:pt idx="2185">
                  <c:v>451.61268200000006</c:v>
                </c:pt>
                <c:pt idx="2186">
                  <c:v>451.86469800000003</c:v>
                </c:pt>
                <c:pt idx="2187">
                  <c:v>452.11671400000006</c:v>
                </c:pt>
                <c:pt idx="2188">
                  <c:v>452.36873000000003</c:v>
                </c:pt>
                <c:pt idx="2189">
                  <c:v>452.62074600000005</c:v>
                </c:pt>
                <c:pt idx="2190">
                  <c:v>452.87276200000002</c:v>
                </c:pt>
                <c:pt idx="2191">
                  <c:v>453.12477800000005</c:v>
                </c:pt>
                <c:pt idx="2192">
                  <c:v>453.37679400000002</c:v>
                </c:pt>
                <c:pt idx="2193">
                  <c:v>453.62881000000004</c:v>
                </c:pt>
                <c:pt idx="2194">
                  <c:v>453.88082600000001</c:v>
                </c:pt>
                <c:pt idx="2195">
                  <c:v>454.13284200000004</c:v>
                </c:pt>
                <c:pt idx="2196">
                  <c:v>454.38485800000007</c:v>
                </c:pt>
                <c:pt idx="2197">
                  <c:v>454.63687400000003</c:v>
                </c:pt>
                <c:pt idx="2198">
                  <c:v>454.88889000000006</c:v>
                </c:pt>
                <c:pt idx="2199">
                  <c:v>455.14090600000003</c:v>
                </c:pt>
                <c:pt idx="2200">
                  <c:v>455.39292200000006</c:v>
                </c:pt>
                <c:pt idx="2201">
                  <c:v>455.64493800000002</c:v>
                </c:pt>
                <c:pt idx="2202">
                  <c:v>455.89695400000005</c:v>
                </c:pt>
                <c:pt idx="2203">
                  <c:v>456.14897000000002</c:v>
                </c:pt>
                <c:pt idx="2204">
                  <c:v>456.40098600000005</c:v>
                </c:pt>
                <c:pt idx="2205">
                  <c:v>456.65300200000001</c:v>
                </c:pt>
                <c:pt idx="2206">
                  <c:v>456.90501800000004</c:v>
                </c:pt>
                <c:pt idx="2207">
                  <c:v>457.15703400000007</c:v>
                </c:pt>
                <c:pt idx="2208">
                  <c:v>457.40905000000004</c:v>
                </c:pt>
                <c:pt idx="2209">
                  <c:v>457.66106600000006</c:v>
                </c:pt>
                <c:pt idx="2210">
                  <c:v>457.91308200000003</c:v>
                </c:pt>
                <c:pt idx="2211">
                  <c:v>458.16509800000006</c:v>
                </c:pt>
                <c:pt idx="2212">
                  <c:v>458.41711400000003</c:v>
                </c:pt>
                <c:pt idx="2213">
                  <c:v>458.66913000000005</c:v>
                </c:pt>
                <c:pt idx="2214">
                  <c:v>458.92114600000002</c:v>
                </c:pt>
                <c:pt idx="2215">
                  <c:v>459.17316200000005</c:v>
                </c:pt>
                <c:pt idx="2216">
                  <c:v>459.42517800000002</c:v>
                </c:pt>
                <c:pt idx="2217">
                  <c:v>459.67719400000004</c:v>
                </c:pt>
                <c:pt idx="2218">
                  <c:v>459.92921000000001</c:v>
                </c:pt>
                <c:pt idx="2219">
                  <c:v>460.18122600000004</c:v>
                </c:pt>
                <c:pt idx="2220">
                  <c:v>460.43324200000006</c:v>
                </c:pt>
                <c:pt idx="2221">
                  <c:v>460.68525800000003</c:v>
                </c:pt>
                <c:pt idx="2222">
                  <c:v>460.93727400000006</c:v>
                </c:pt>
                <c:pt idx="2223">
                  <c:v>461.18929000000003</c:v>
                </c:pt>
                <c:pt idx="2224">
                  <c:v>461.44130600000005</c:v>
                </c:pt>
                <c:pt idx="2225">
                  <c:v>461.69332200000002</c:v>
                </c:pt>
                <c:pt idx="2226">
                  <c:v>461.94533800000005</c:v>
                </c:pt>
                <c:pt idx="2227">
                  <c:v>462.19735400000002</c:v>
                </c:pt>
                <c:pt idx="2228">
                  <c:v>462.44937000000004</c:v>
                </c:pt>
                <c:pt idx="2229">
                  <c:v>462.70138600000001</c:v>
                </c:pt>
                <c:pt idx="2230">
                  <c:v>462.95340200000004</c:v>
                </c:pt>
                <c:pt idx="2231">
                  <c:v>463.20541800000007</c:v>
                </c:pt>
                <c:pt idx="2232">
                  <c:v>463.45743400000003</c:v>
                </c:pt>
                <c:pt idx="2233">
                  <c:v>463.70945000000006</c:v>
                </c:pt>
                <c:pt idx="2234">
                  <c:v>463.96146600000003</c:v>
                </c:pt>
                <c:pt idx="2235">
                  <c:v>464.21348200000006</c:v>
                </c:pt>
                <c:pt idx="2236">
                  <c:v>464.46549800000003</c:v>
                </c:pt>
                <c:pt idx="2237">
                  <c:v>464.71751400000005</c:v>
                </c:pt>
                <c:pt idx="2238">
                  <c:v>464.96953000000002</c:v>
                </c:pt>
                <c:pt idx="2239">
                  <c:v>465.22154600000005</c:v>
                </c:pt>
                <c:pt idx="2240">
                  <c:v>465.47356200000002</c:v>
                </c:pt>
                <c:pt idx="2241">
                  <c:v>465.72557800000004</c:v>
                </c:pt>
                <c:pt idx="2242">
                  <c:v>465.97759400000007</c:v>
                </c:pt>
                <c:pt idx="2243">
                  <c:v>466.22961000000004</c:v>
                </c:pt>
                <c:pt idx="2244">
                  <c:v>466.48162600000006</c:v>
                </c:pt>
                <c:pt idx="2245">
                  <c:v>466.73364200000003</c:v>
                </c:pt>
                <c:pt idx="2246">
                  <c:v>466.98565800000006</c:v>
                </c:pt>
                <c:pt idx="2247">
                  <c:v>467.23767400000003</c:v>
                </c:pt>
                <c:pt idx="2248">
                  <c:v>467.48969000000005</c:v>
                </c:pt>
                <c:pt idx="2249">
                  <c:v>467.74170600000002</c:v>
                </c:pt>
                <c:pt idx="2250">
                  <c:v>467.99372200000005</c:v>
                </c:pt>
                <c:pt idx="2251">
                  <c:v>468.24573800000002</c:v>
                </c:pt>
                <c:pt idx="2252">
                  <c:v>468.49775400000004</c:v>
                </c:pt>
                <c:pt idx="2253">
                  <c:v>468.74977000000001</c:v>
                </c:pt>
                <c:pt idx="2254">
                  <c:v>469.00178600000004</c:v>
                </c:pt>
                <c:pt idx="2255">
                  <c:v>469.25380200000006</c:v>
                </c:pt>
                <c:pt idx="2256">
                  <c:v>469.50581800000003</c:v>
                </c:pt>
                <c:pt idx="2257">
                  <c:v>469.75783400000006</c:v>
                </c:pt>
                <c:pt idx="2258">
                  <c:v>470.00985000000003</c:v>
                </c:pt>
                <c:pt idx="2259">
                  <c:v>470.26186600000005</c:v>
                </c:pt>
                <c:pt idx="2260">
                  <c:v>470.51388200000002</c:v>
                </c:pt>
                <c:pt idx="2261">
                  <c:v>470.76589800000005</c:v>
                </c:pt>
                <c:pt idx="2262">
                  <c:v>471.01791400000002</c:v>
                </c:pt>
                <c:pt idx="2263">
                  <c:v>471.26993000000004</c:v>
                </c:pt>
                <c:pt idx="2264">
                  <c:v>471.52194600000001</c:v>
                </c:pt>
                <c:pt idx="2265">
                  <c:v>471.77396200000004</c:v>
                </c:pt>
                <c:pt idx="2266">
                  <c:v>472.02597800000007</c:v>
                </c:pt>
                <c:pt idx="2267">
                  <c:v>472.27799400000004</c:v>
                </c:pt>
                <c:pt idx="2268">
                  <c:v>472.53001000000006</c:v>
                </c:pt>
                <c:pt idx="2269">
                  <c:v>472.78202600000003</c:v>
                </c:pt>
                <c:pt idx="2270">
                  <c:v>473.03404200000006</c:v>
                </c:pt>
                <c:pt idx="2271">
                  <c:v>473.28605800000003</c:v>
                </c:pt>
                <c:pt idx="2272">
                  <c:v>473.53807400000005</c:v>
                </c:pt>
                <c:pt idx="2273">
                  <c:v>473.79009000000002</c:v>
                </c:pt>
                <c:pt idx="2274">
                  <c:v>474.04210600000005</c:v>
                </c:pt>
                <c:pt idx="2275">
                  <c:v>474.29412200000002</c:v>
                </c:pt>
                <c:pt idx="2276">
                  <c:v>474.54613800000004</c:v>
                </c:pt>
                <c:pt idx="2277">
                  <c:v>474.79815400000007</c:v>
                </c:pt>
                <c:pt idx="2278">
                  <c:v>475.05017000000004</c:v>
                </c:pt>
                <c:pt idx="2279">
                  <c:v>475.30218600000006</c:v>
                </c:pt>
                <c:pt idx="2280">
                  <c:v>475.55420200000003</c:v>
                </c:pt>
                <c:pt idx="2281">
                  <c:v>475.80621800000006</c:v>
                </c:pt>
                <c:pt idx="2282">
                  <c:v>476.05823400000003</c:v>
                </c:pt>
                <c:pt idx="2283">
                  <c:v>476.31025000000005</c:v>
                </c:pt>
                <c:pt idx="2284">
                  <c:v>476.56226600000002</c:v>
                </c:pt>
                <c:pt idx="2285">
                  <c:v>476.81428200000005</c:v>
                </c:pt>
                <c:pt idx="2286">
                  <c:v>477.06629800000002</c:v>
                </c:pt>
                <c:pt idx="2287">
                  <c:v>477.31831400000004</c:v>
                </c:pt>
                <c:pt idx="2288">
                  <c:v>477.57033000000001</c:v>
                </c:pt>
                <c:pt idx="2289">
                  <c:v>477.82234600000004</c:v>
                </c:pt>
                <c:pt idx="2290">
                  <c:v>478.07436200000006</c:v>
                </c:pt>
                <c:pt idx="2291">
                  <c:v>478.32637800000003</c:v>
                </c:pt>
                <c:pt idx="2292">
                  <c:v>478.57839400000006</c:v>
                </c:pt>
                <c:pt idx="2293">
                  <c:v>478.83041000000003</c:v>
                </c:pt>
                <c:pt idx="2294">
                  <c:v>479.08242600000005</c:v>
                </c:pt>
                <c:pt idx="2295">
                  <c:v>479.33444200000002</c:v>
                </c:pt>
                <c:pt idx="2296">
                  <c:v>479.58645800000005</c:v>
                </c:pt>
                <c:pt idx="2297">
                  <c:v>479.83847400000002</c:v>
                </c:pt>
                <c:pt idx="2298">
                  <c:v>480.09049000000005</c:v>
                </c:pt>
                <c:pt idx="2299">
                  <c:v>480.34250600000001</c:v>
                </c:pt>
                <c:pt idx="2300">
                  <c:v>480.59452200000004</c:v>
                </c:pt>
                <c:pt idx="2301">
                  <c:v>480.84653800000007</c:v>
                </c:pt>
                <c:pt idx="2302">
                  <c:v>481.09855400000004</c:v>
                </c:pt>
                <c:pt idx="2303">
                  <c:v>481.35057000000006</c:v>
                </c:pt>
                <c:pt idx="2304">
                  <c:v>481.60258600000003</c:v>
                </c:pt>
                <c:pt idx="2305">
                  <c:v>481.85460200000006</c:v>
                </c:pt>
                <c:pt idx="2306">
                  <c:v>482.10661800000003</c:v>
                </c:pt>
                <c:pt idx="2307">
                  <c:v>482.35863400000005</c:v>
                </c:pt>
                <c:pt idx="2308">
                  <c:v>482.61065000000002</c:v>
                </c:pt>
                <c:pt idx="2309">
                  <c:v>482.86266600000005</c:v>
                </c:pt>
                <c:pt idx="2310">
                  <c:v>483.11468200000002</c:v>
                </c:pt>
                <c:pt idx="2311">
                  <c:v>483.36669800000004</c:v>
                </c:pt>
                <c:pt idx="2312">
                  <c:v>483.61871400000007</c:v>
                </c:pt>
                <c:pt idx="2313">
                  <c:v>483.87073000000004</c:v>
                </c:pt>
                <c:pt idx="2314">
                  <c:v>484.12274600000006</c:v>
                </c:pt>
                <c:pt idx="2315">
                  <c:v>484.37476200000003</c:v>
                </c:pt>
                <c:pt idx="2316">
                  <c:v>484.62677800000006</c:v>
                </c:pt>
                <c:pt idx="2317">
                  <c:v>484.87879400000003</c:v>
                </c:pt>
                <c:pt idx="2318">
                  <c:v>485.13081000000005</c:v>
                </c:pt>
                <c:pt idx="2319">
                  <c:v>485.38282600000002</c:v>
                </c:pt>
                <c:pt idx="2320">
                  <c:v>485.63484200000005</c:v>
                </c:pt>
                <c:pt idx="2321">
                  <c:v>485.88685800000002</c:v>
                </c:pt>
                <c:pt idx="2322">
                  <c:v>486.13887400000004</c:v>
                </c:pt>
                <c:pt idx="2323">
                  <c:v>486.39089000000001</c:v>
                </c:pt>
                <c:pt idx="2324">
                  <c:v>486.64290600000004</c:v>
                </c:pt>
                <c:pt idx="2325">
                  <c:v>486.89492200000007</c:v>
                </c:pt>
                <c:pt idx="2326">
                  <c:v>487.14693800000003</c:v>
                </c:pt>
                <c:pt idx="2327">
                  <c:v>487.39895400000006</c:v>
                </c:pt>
                <c:pt idx="2328">
                  <c:v>487.65097000000003</c:v>
                </c:pt>
                <c:pt idx="2329">
                  <c:v>487.90298600000006</c:v>
                </c:pt>
                <c:pt idx="2330">
                  <c:v>488.15500200000002</c:v>
                </c:pt>
                <c:pt idx="2331">
                  <c:v>488.40701800000005</c:v>
                </c:pt>
                <c:pt idx="2332">
                  <c:v>488.65903400000002</c:v>
                </c:pt>
                <c:pt idx="2333">
                  <c:v>488.91105000000005</c:v>
                </c:pt>
                <c:pt idx="2334">
                  <c:v>489.16306600000001</c:v>
                </c:pt>
                <c:pt idx="2335">
                  <c:v>489.41508200000004</c:v>
                </c:pt>
                <c:pt idx="2336">
                  <c:v>489.66709800000007</c:v>
                </c:pt>
                <c:pt idx="2337">
                  <c:v>489.91911400000004</c:v>
                </c:pt>
                <c:pt idx="2338">
                  <c:v>490.17113000000006</c:v>
                </c:pt>
                <c:pt idx="2339">
                  <c:v>490.42314600000003</c:v>
                </c:pt>
                <c:pt idx="2340">
                  <c:v>490.67516200000006</c:v>
                </c:pt>
                <c:pt idx="2341">
                  <c:v>490.92717800000003</c:v>
                </c:pt>
                <c:pt idx="2342">
                  <c:v>491.17919400000005</c:v>
                </c:pt>
                <c:pt idx="2343">
                  <c:v>491.43121000000002</c:v>
                </c:pt>
                <c:pt idx="2344">
                  <c:v>491.68322600000005</c:v>
                </c:pt>
                <c:pt idx="2345">
                  <c:v>491.93524200000002</c:v>
                </c:pt>
                <c:pt idx="2346">
                  <c:v>492.18725800000004</c:v>
                </c:pt>
                <c:pt idx="2347">
                  <c:v>492.43927400000007</c:v>
                </c:pt>
                <c:pt idx="2348">
                  <c:v>492.69129000000004</c:v>
                </c:pt>
                <c:pt idx="2349">
                  <c:v>492.94330600000006</c:v>
                </c:pt>
                <c:pt idx="2350">
                  <c:v>493.19532200000003</c:v>
                </c:pt>
                <c:pt idx="2351">
                  <c:v>493.44733800000006</c:v>
                </c:pt>
                <c:pt idx="2352">
                  <c:v>493.69935400000003</c:v>
                </c:pt>
                <c:pt idx="2353">
                  <c:v>493.95137000000005</c:v>
                </c:pt>
                <c:pt idx="2354">
                  <c:v>494.20338600000002</c:v>
                </c:pt>
                <c:pt idx="2355">
                  <c:v>494.45540200000005</c:v>
                </c:pt>
                <c:pt idx="2356">
                  <c:v>494.70741800000002</c:v>
                </c:pt>
                <c:pt idx="2357">
                  <c:v>494.95943400000004</c:v>
                </c:pt>
                <c:pt idx="2358">
                  <c:v>495.21145000000001</c:v>
                </c:pt>
                <c:pt idx="2359">
                  <c:v>495.46346600000004</c:v>
                </c:pt>
                <c:pt idx="2360">
                  <c:v>495.71548200000007</c:v>
                </c:pt>
                <c:pt idx="2361">
                  <c:v>495.96749800000003</c:v>
                </c:pt>
                <c:pt idx="2362">
                  <c:v>496.21951400000006</c:v>
                </c:pt>
                <c:pt idx="2363">
                  <c:v>496.47153000000003</c:v>
                </c:pt>
                <c:pt idx="2364">
                  <c:v>496.72354600000006</c:v>
                </c:pt>
                <c:pt idx="2365">
                  <c:v>496.97556200000002</c:v>
                </c:pt>
                <c:pt idx="2366">
                  <c:v>497.22757800000005</c:v>
                </c:pt>
                <c:pt idx="2367">
                  <c:v>497.47959400000002</c:v>
                </c:pt>
                <c:pt idx="2368">
                  <c:v>497.73161000000005</c:v>
                </c:pt>
                <c:pt idx="2369">
                  <c:v>497.98362600000002</c:v>
                </c:pt>
                <c:pt idx="2370">
                  <c:v>498.23564200000004</c:v>
                </c:pt>
                <c:pt idx="2371">
                  <c:v>498.48765800000007</c:v>
                </c:pt>
                <c:pt idx="2372">
                  <c:v>498.73967400000004</c:v>
                </c:pt>
                <c:pt idx="2373">
                  <c:v>498.99169000000006</c:v>
                </c:pt>
                <c:pt idx="2374">
                  <c:v>499.24370600000003</c:v>
                </c:pt>
                <c:pt idx="2375">
                  <c:v>499.49572200000006</c:v>
                </c:pt>
                <c:pt idx="2376">
                  <c:v>499.74773800000003</c:v>
                </c:pt>
                <c:pt idx="2377">
                  <c:v>499.99975400000005</c:v>
                </c:pt>
                <c:pt idx="2378">
                  <c:v>500.25177000000002</c:v>
                </c:pt>
                <c:pt idx="2379">
                  <c:v>500.50378600000005</c:v>
                </c:pt>
                <c:pt idx="2380">
                  <c:v>500.75580200000002</c:v>
                </c:pt>
                <c:pt idx="2381">
                  <c:v>501.00781800000004</c:v>
                </c:pt>
                <c:pt idx="2382">
                  <c:v>501.25983400000007</c:v>
                </c:pt>
                <c:pt idx="2383">
                  <c:v>501.51185000000004</c:v>
                </c:pt>
                <c:pt idx="2384">
                  <c:v>501.76386600000006</c:v>
                </c:pt>
                <c:pt idx="2385">
                  <c:v>502.01588200000003</c:v>
                </c:pt>
                <c:pt idx="2386">
                  <c:v>502.26789800000006</c:v>
                </c:pt>
                <c:pt idx="2387">
                  <c:v>502.51991400000003</c:v>
                </c:pt>
                <c:pt idx="2388">
                  <c:v>502.77193000000005</c:v>
                </c:pt>
                <c:pt idx="2389">
                  <c:v>503.02394600000002</c:v>
                </c:pt>
                <c:pt idx="2390">
                  <c:v>503.27596200000005</c:v>
                </c:pt>
                <c:pt idx="2391">
                  <c:v>503.52797800000002</c:v>
                </c:pt>
                <c:pt idx="2392">
                  <c:v>503.77999400000004</c:v>
                </c:pt>
                <c:pt idx="2393">
                  <c:v>504.03201000000001</c:v>
                </c:pt>
                <c:pt idx="2394">
                  <c:v>504.28402600000004</c:v>
                </c:pt>
                <c:pt idx="2395">
                  <c:v>504.53604200000007</c:v>
                </c:pt>
                <c:pt idx="2396">
                  <c:v>504.78805800000004</c:v>
                </c:pt>
                <c:pt idx="2397">
                  <c:v>505.04007400000006</c:v>
                </c:pt>
                <c:pt idx="2398">
                  <c:v>505.29209000000003</c:v>
                </c:pt>
                <c:pt idx="2399">
                  <c:v>505.54410600000006</c:v>
                </c:pt>
                <c:pt idx="2400">
                  <c:v>505.79612200000003</c:v>
                </c:pt>
                <c:pt idx="2401">
                  <c:v>506.04813800000005</c:v>
                </c:pt>
                <c:pt idx="2402">
                  <c:v>506.30015400000002</c:v>
                </c:pt>
                <c:pt idx="2403">
                  <c:v>506.55217000000005</c:v>
                </c:pt>
                <c:pt idx="2404">
                  <c:v>506.80418600000002</c:v>
                </c:pt>
                <c:pt idx="2405">
                  <c:v>507.05620200000004</c:v>
                </c:pt>
                <c:pt idx="2406">
                  <c:v>507.30821800000007</c:v>
                </c:pt>
                <c:pt idx="2407">
                  <c:v>507.56023400000004</c:v>
                </c:pt>
                <c:pt idx="2408">
                  <c:v>507.81225000000006</c:v>
                </c:pt>
                <c:pt idx="2409">
                  <c:v>508.06426600000003</c:v>
                </c:pt>
                <c:pt idx="2410">
                  <c:v>508.31628200000006</c:v>
                </c:pt>
                <c:pt idx="2411">
                  <c:v>508.56829800000003</c:v>
                </c:pt>
                <c:pt idx="2412">
                  <c:v>508.82031400000005</c:v>
                </c:pt>
                <c:pt idx="2413">
                  <c:v>509.07233000000002</c:v>
                </c:pt>
                <c:pt idx="2414">
                  <c:v>509.32434600000005</c:v>
                </c:pt>
                <c:pt idx="2415">
                  <c:v>509.57636200000002</c:v>
                </c:pt>
                <c:pt idx="2416">
                  <c:v>509.82837800000004</c:v>
                </c:pt>
                <c:pt idx="2417">
                  <c:v>510.08039400000007</c:v>
                </c:pt>
                <c:pt idx="2418">
                  <c:v>510.33241000000004</c:v>
                </c:pt>
                <c:pt idx="2419">
                  <c:v>510.58442600000006</c:v>
                </c:pt>
                <c:pt idx="2420">
                  <c:v>510.83644200000003</c:v>
                </c:pt>
                <c:pt idx="2421">
                  <c:v>511.08845800000006</c:v>
                </c:pt>
                <c:pt idx="2422">
                  <c:v>511.34047400000003</c:v>
                </c:pt>
                <c:pt idx="2423">
                  <c:v>511.59249000000005</c:v>
                </c:pt>
                <c:pt idx="2424">
                  <c:v>511.84450600000002</c:v>
                </c:pt>
                <c:pt idx="2425">
                  <c:v>512.09652200000005</c:v>
                </c:pt>
                <c:pt idx="2426">
                  <c:v>512.34853799999996</c:v>
                </c:pt>
                <c:pt idx="2427">
                  <c:v>512.60055399999999</c:v>
                </c:pt>
                <c:pt idx="2428">
                  <c:v>512.85257000000001</c:v>
                </c:pt>
                <c:pt idx="2429">
                  <c:v>513.10458600000004</c:v>
                </c:pt>
                <c:pt idx="2430">
                  <c:v>513.35660200000007</c:v>
                </c:pt>
                <c:pt idx="2431">
                  <c:v>513.60861799999998</c:v>
                </c:pt>
                <c:pt idx="2432">
                  <c:v>513.860634</c:v>
                </c:pt>
                <c:pt idx="2433">
                  <c:v>514.11265000000003</c:v>
                </c:pt>
                <c:pt idx="2434">
                  <c:v>514.36466600000006</c:v>
                </c:pt>
                <c:pt idx="2435">
                  <c:v>514.61668199999997</c:v>
                </c:pt>
                <c:pt idx="2436">
                  <c:v>514.86869799999999</c:v>
                </c:pt>
                <c:pt idx="2437">
                  <c:v>515.12071400000002</c:v>
                </c:pt>
                <c:pt idx="2438">
                  <c:v>515.37273000000005</c:v>
                </c:pt>
                <c:pt idx="2439">
                  <c:v>515.62474599999996</c:v>
                </c:pt>
                <c:pt idx="2440">
                  <c:v>515.87676199999999</c:v>
                </c:pt>
                <c:pt idx="2441">
                  <c:v>516.12877800000001</c:v>
                </c:pt>
                <c:pt idx="2442">
                  <c:v>516.38079400000004</c:v>
                </c:pt>
                <c:pt idx="2443">
                  <c:v>516.63281000000006</c:v>
                </c:pt>
                <c:pt idx="2444">
                  <c:v>516.88482599999998</c:v>
                </c:pt>
                <c:pt idx="2445">
                  <c:v>517.136842</c:v>
                </c:pt>
                <c:pt idx="2446">
                  <c:v>517.38885800000003</c:v>
                </c:pt>
                <c:pt idx="2447">
                  <c:v>517.64087400000005</c:v>
                </c:pt>
                <c:pt idx="2448">
                  <c:v>517.89288999999997</c:v>
                </c:pt>
                <c:pt idx="2449">
                  <c:v>518.14490599999999</c:v>
                </c:pt>
                <c:pt idx="2450">
                  <c:v>518.39692200000002</c:v>
                </c:pt>
                <c:pt idx="2451">
                  <c:v>518.64893800000004</c:v>
                </c:pt>
                <c:pt idx="2452">
                  <c:v>518.90095400000007</c:v>
                </c:pt>
                <c:pt idx="2453">
                  <c:v>519.15296999999998</c:v>
                </c:pt>
                <c:pt idx="2454">
                  <c:v>519.40498600000001</c:v>
                </c:pt>
                <c:pt idx="2455">
                  <c:v>519.65700200000003</c:v>
                </c:pt>
                <c:pt idx="2456">
                  <c:v>519.90901800000006</c:v>
                </c:pt>
                <c:pt idx="2457">
                  <c:v>520.16103399999997</c:v>
                </c:pt>
                <c:pt idx="2458">
                  <c:v>520.41305</c:v>
                </c:pt>
                <c:pt idx="2459">
                  <c:v>520.66506600000002</c:v>
                </c:pt>
                <c:pt idx="2460">
                  <c:v>520.91708200000005</c:v>
                </c:pt>
                <c:pt idx="2461">
                  <c:v>521.16909799999996</c:v>
                </c:pt>
                <c:pt idx="2462">
                  <c:v>521.42111399999999</c:v>
                </c:pt>
                <c:pt idx="2463">
                  <c:v>521.67313000000001</c:v>
                </c:pt>
                <c:pt idx="2464">
                  <c:v>521.92514600000004</c:v>
                </c:pt>
                <c:pt idx="2465">
                  <c:v>522.17716200000007</c:v>
                </c:pt>
                <c:pt idx="2466">
                  <c:v>522.42917799999998</c:v>
                </c:pt>
                <c:pt idx="2467">
                  <c:v>522.681194</c:v>
                </c:pt>
                <c:pt idx="2468">
                  <c:v>522.93321000000003</c:v>
                </c:pt>
                <c:pt idx="2469">
                  <c:v>523.18522600000006</c:v>
                </c:pt>
                <c:pt idx="2470">
                  <c:v>523.43724199999997</c:v>
                </c:pt>
                <c:pt idx="2471">
                  <c:v>523.689258</c:v>
                </c:pt>
                <c:pt idx="2472">
                  <c:v>523.94127400000002</c:v>
                </c:pt>
                <c:pt idx="2473">
                  <c:v>524.19329000000005</c:v>
                </c:pt>
                <c:pt idx="2474">
                  <c:v>524.44530599999996</c:v>
                </c:pt>
                <c:pt idx="2475">
                  <c:v>524.69732199999999</c:v>
                </c:pt>
                <c:pt idx="2476">
                  <c:v>524.94933800000001</c:v>
                </c:pt>
                <c:pt idx="2477">
                  <c:v>525.20135400000004</c:v>
                </c:pt>
                <c:pt idx="2478">
                  <c:v>525.45337000000006</c:v>
                </c:pt>
                <c:pt idx="2479">
                  <c:v>525.70538599999998</c:v>
                </c:pt>
                <c:pt idx="2480">
                  <c:v>525.957402</c:v>
                </c:pt>
                <c:pt idx="2481">
                  <c:v>526.20941800000003</c:v>
                </c:pt>
                <c:pt idx="2482">
                  <c:v>526.46143400000005</c:v>
                </c:pt>
                <c:pt idx="2483">
                  <c:v>526.71344999999997</c:v>
                </c:pt>
                <c:pt idx="2484">
                  <c:v>526.96546599999999</c:v>
                </c:pt>
                <c:pt idx="2485">
                  <c:v>527.21748200000002</c:v>
                </c:pt>
                <c:pt idx="2486">
                  <c:v>527.46949800000004</c:v>
                </c:pt>
                <c:pt idx="2487">
                  <c:v>527.72151400000007</c:v>
                </c:pt>
                <c:pt idx="2488">
                  <c:v>527.97352999999998</c:v>
                </c:pt>
                <c:pt idx="2489">
                  <c:v>528.22554600000001</c:v>
                </c:pt>
                <c:pt idx="2490">
                  <c:v>528.47756200000003</c:v>
                </c:pt>
                <c:pt idx="2491">
                  <c:v>528.72957800000006</c:v>
                </c:pt>
                <c:pt idx="2492">
                  <c:v>528.98159399999997</c:v>
                </c:pt>
                <c:pt idx="2493">
                  <c:v>529.23361</c:v>
                </c:pt>
                <c:pt idx="2494">
                  <c:v>529.48562600000002</c:v>
                </c:pt>
                <c:pt idx="2495">
                  <c:v>529.73764200000005</c:v>
                </c:pt>
                <c:pt idx="2496">
                  <c:v>529.98965799999996</c:v>
                </c:pt>
                <c:pt idx="2497">
                  <c:v>530.24167399999999</c:v>
                </c:pt>
                <c:pt idx="2498">
                  <c:v>530.49369000000002</c:v>
                </c:pt>
                <c:pt idx="2499">
                  <c:v>530.74570600000004</c:v>
                </c:pt>
                <c:pt idx="2500">
                  <c:v>530.99772200000007</c:v>
                </c:pt>
                <c:pt idx="2501">
                  <c:v>531.24973799999998</c:v>
                </c:pt>
                <c:pt idx="2502">
                  <c:v>531.50175400000001</c:v>
                </c:pt>
                <c:pt idx="2503">
                  <c:v>531.75377000000003</c:v>
                </c:pt>
                <c:pt idx="2504">
                  <c:v>532.00578600000006</c:v>
                </c:pt>
                <c:pt idx="2505">
                  <c:v>532.25780200000008</c:v>
                </c:pt>
                <c:pt idx="2506">
                  <c:v>532.509818</c:v>
                </c:pt>
                <c:pt idx="2507">
                  <c:v>532.76183400000002</c:v>
                </c:pt>
                <c:pt idx="2508">
                  <c:v>533.01385000000005</c:v>
                </c:pt>
                <c:pt idx="2509">
                  <c:v>533.26586600000007</c:v>
                </c:pt>
                <c:pt idx="2510">
                  <c:v>533.5178820000001</c:v>
                </c:pt>
                <c:pt idx="2511">
                  <c:v>533.76989800000001</c:v>
                </c:pt>
                <c:pt idx="2512">
                  <c:v>534.02191400000004</c:v>
                </c:pt>
                <c:pt idx="2513">
                  <c:v>534.27393000000006</c:v>
                </c:pt>
                <c:pt idx="2514">
                  <c:v>534.52594600000009</c:v>
                </c:pt>
                <c:pt idx="2515">
                  <c:v>534.777962</c:v>
                </c:pt>
                <c:pt idx="2516">
                  <c:v>535.02997800000003</c:v>
                </c:pt>
                <c:pt idx="2517">
                  <c:v>535.28199400000005</c:v>
                </c:pt>
                <c:pt idx="2518">
                  <c:v>535.53401000000008</c:v>
                </c:pt>
                <c:pt idx="2519">
                  <c:v>535.78602599999999</c:v>
                </c:pt>
                <c:pt idx="2520">
                  <c:v>536.03804200000002</c:v>
                </c:pt>
                <c:pt idx="2521">
                  <c:v>536.29005800000004</c:v>
                </c:pt>
                <c:pt idx="2522">
                  <c:v>536.54207400000007</c:v>
                </c:pt>
                <c:pt idx="2523">
                  <c:v>536.7940900000001</c:v>
                </c:pt>
                <c:pt idx="2524">
                  <c:v>537.04610600000001</c:v>
                </c:pt>
                <c:pt idx="2525">
                  <c:v>537.29812200000003</c:v>
                </c:pt>
                <c:pt idx="2526">
                  <c:v>537.55013800000006</c:v>
                </c:pt>
                <c:pt idx="2527">
                  <c:v>537.80215400000009</c:v>
                </c:pt>
                <c:pt idx="2528">
                  <c:v>538.05417</c:v>
                </c:pt>
                <c:pt idx="2529">
                  <c:v>538.30618600000003</c:v>
                </c:pt>
                <c:pt idx="2530">
                  <c:v>538.55820200000005</c:v>
                </c:pt>
                <c:pt idx="2531">
                  <c:v>538.81021800000008</c:v>
                </c:pt>
                <c:pt idx="2532">
                  <c:v>539.06223399999999</c:v>
                </c:pt>
                <c:pt idx="2533">
                  <c:v>539.31425000000002</c:v>
                </c:pt>
                <c:pt idx="2534">
                  <c:v>539.56626600000004</c:v>
                </c:pt>
                <c:pt idx="2535">
                  <c:v>539.81828200000007</c:v>
                </c:pt>
                <c:pt idx="2536">
                  <c:v>540.07029800000009</c:v>
                </c:pt>
                <c:pt idx="2537">
                  <c:v>540.32231400000001</c:v>
                </c:pt>
                <c:pt idx="2538">
                  <c:v>540.57433000000003</c:v>
                </c:pt>
                <c:pt idx="2539">
                  <c:v>540.82634600000006</c:v>
                </c:pt>
                <c:pt idx="2540">
                  <c:v>541.07836200000008</c:v>
                </c:pt>
                <c:pt idx="2541">
                  <c:v>541.330378</c:v>
                </c:pt>
                <c:pt idx="2542">
                  <c:v>541.58239400000002</c:v>
                </c:pt>
                <c:pt idx="2543">
                  <c:v>541.83441000000005</c:v>
                </c:pt>
                <c:pt idx="2544">
                  <c:v>542.08642600000007</c:v>
                </c:pt>
                <c:pt idx="2545">
                  <c:v>542.3384420000001</c:v>
                </c:pt>
                <c:pt idx="2546">
                  <c:v>542.59045800000001</c:v>
                </c:pt>
                <c:pt idx="2547">
                  <c:v>542.84247400000004</c:v>
                </c:pt>
                <c:pt idx="2548">
                  <c:v>543.09449000000006</c:v>
                </c:pt>
                <c:pt idx="2549">
                  <c:v>543.34650600000009</c:v>
                </c:pt>
                <c:pt idx="2550">
                  <c:v>543.598522</c:v>
                </c:pt>
                <c:pt idx="2551">
                  <c:v>543.85053800000003</c:v>
                </c:pt>
                <c:pt idx="2552">
                  <c:v>544.10255400000005</c:v>
                </c:pt>
                <c:pt idx="2553">
                  <c:v>544.35457000000008</c:v>
                </c:pt>
                <c:pt idx="2554">
                  <c:v>544.60658599999999</c:v>
                </c:pt>
                <c:pt idx="2555">
                  <c:v>544.85860200000002</c:v>
                </c:pt>
                <c:pt idx="2556">
                  <c:v>545.11061800000004</c:v>
                </c:pt>
                <c:pt idx="2557">
                  <c:v>545.36263400000007</c:v>
                </c:pt>
                <c:pt idx="2558">
                  <c:v>545.6146500000001</c:v>
                </c:pt>
                <c:pt idx="2559">
                  <c:v>545.86666600000001</c:v>
                </c:pt>
                <c:pt idx="2560">
                  <c:v>546.11868200000004</c:v>
                </c:pt>
                <c:pt idx="2561">
                  <c:v>546.37069800000006</c:v>
                </c:pt>
                <c:pt idx="2562">
                  <c:v>546.62271400000009</c:v>
                </c:pt>
                <c:pt idx="2563">
                  <c:v>546.87473</c:v>
                </c:pt>
                <c:pt idx="2564">
                  <c:v>547.12674600000003</c:v>
                </c:pt>
                <c:pt idx="2565">
                  <c:v>547.37876200000005</c:v>
                </c:pt>
                <c:pt idx="2566">
                  <c:v>547.63077800000008</c:v>
                </c:pt>
                <c:pt idx="2567">
                  <c:v>547.88279399999999</c:v>
                </c:pt>
                <c:pt idx="2568">
                  <c:v>548.13481000000002</c:v>
                </c:pt>
                <c:pt idx="2569">
                  <c:v>548.38682600000004</c:v>
                </c:pt>
                <c:pt idx="2570">
                  <c:v>548.63884200000007</c:v>
                </c:pt>
                <c:pt idx="2571">
                  <c:v>548.89085800000009</c:v>
                </c:pt>
                <c:pt idx="2572">
                  <c:v>549.14287400000001</c:v>
                </c:pt>
                <c:pt idx="2573">
                  <c:v>549.39489000000003</c:v>
                </c:pt>
                <c:pt idx="2574">
                  <c:v>549.64690600000006</c:v>
                </c:pt>
                <c:pt idx="2575">
                  <c:v>549.89892200000008</c:v>
                </c:pt>
                <c:pt idx="2576">
                  <c:v>550.150938</c:v>
                </c:pt>
                <c:pt idx="2577">
                  <c:v>550.40295400000002</c:v>
                </c:pt>
                <c:pt idx="2578">
                  <c:v>550.65497000000005</c:v>
                </c:pt>
                <c:pt idx="2579">
                  <c:v>550.90698600000007</c:v>
                </c:pt>
                <c:pt idx="2580">
                  <c:v>551.1590020000001</c:v>
                </c:pt>
                <c:pt idx="2581">
                  <c:v>551.41101800000001</c:v>
                </c:pt>
                <c:pt idx="2582">
                  <c:v>551.66303400000004</c:v>
                </c:pt>
                <c:pt idx="2583">
                  <c:v>551.91505000000006</c:v>
                </c:pt>
                <c:pt idx="2584">
                  <c:v>552.16706600000009</c:v>
                </c:pt>
                <c:pt idx="2585">
                  <c:v>552.419082</c:v>
                </c:pt>
                <c:pt idx="2586">
                  <c:v>552.67109800000003</c:v>
                </c:pt>
                <c:pt idx="2587">
                  <c:v>552.92311400000006</c:v>
                </c:pt>
                <c:pt idx="2588">
                  <c:v>553.17513000000008</c:v>
                </c:pt>
                <c:pt idx="2589">
                  <c:v>553.42714599999999</c:v>
                </c:pt>
                <c:pt idx="2590">
                  <c:v>553.67916200000002</c:v>
                </c:pt>
                <c:pt idx="2591">
                  <c:v>553.93117800000005</c:v>
                </c:pt>
                <c:pt idx="2592">
                  <c:v>554.18319400000007</c:v>
                </c:pt>
                <c:pt idx="2593">
                  <c:v>554.4352100000001</c:v>
                </c:pt>
                <c:pt idx="2594">
                  <c:v>554.68722600000001</c:v>
                </c:pt>
                <c:pt idx="2595">
                  <c:v>554.93924200000004</c:v>
                </c:pt>
                <c:pt idx="2596">
                  <c:v>555.19125800000006</c:v>
                </c:pt>
                <c:pt idx="2597">
                  <c:v>555.44327400000009</c:v>
                </c:pt>
                <c:pt idx="2598">
                  <c:v>555.69529</c:v>
                </c:pt>
                <c:pt idx="2599">
                  <c:v>555.94730600000003</c:v>
                </c:pt>
                <c:pt idx="2600">
                  <c:v>556.19932200000005</c:v>
                </c:pt>
                <c:pt idx="2601">
                  <c:v>556.45133800000008</c:v>
                </c:pt>
                <c:pt idx="2602">
                  <c:v>556.70335399999999</c:v>
                </c:pt>
                <c:pt idx="2603">
                  <c:v>556.95537000000002</c:v>
                </c:pt>
                <c:pt idx="2604">
                  <c:v>557.20738600000004</c:v>
                </c:pt>
                <c:pt idx="2605">
                  <c:v>557.45940200000007</c:v>
                </c:pt>
                <c:pt idx="2606">
                  <c:v>557.71141800000009</c:v>
                </c:pt>
                <c:pt idx="2607">
                  <c:v>557.96343400000001</c:v>
                </c:pt>
                <c:pt idx="2608">
                  <c:v>558.21545000000003</c:v>
                </c:pt>
                <c:pt idx="2609">
                  <c:v>558.46746600000006</c:v>
                </c:pt>
                <c:pt idx="2610">
                  <c:v>558.71948200000008</c:v>
                </c:pt>
                <c:pt idx="2611">
                  <c:v>558.971498</c:v>
                </c:pt>
                <c:pt idx="2612">
                  <c:v>559.22351400000002</c:v>
                </c:pt>
                <c:pt idx="2613">
                  <c:v>559.47553000000005</c:v>
                </c:pt>
                <c:pt idx="2614">
                  <c:v>559.72754600000007</c:v>
                </c:pt>
                <c:pt idx="2615">
                  <c:v>559.9795620000001</c:v>
                </c:pt>
                <c:pt idx="2616">
                  <c:v>560.23157800000001</c:v>
                </c:pt>
                <c:pt idx="2617">
                  <c:v>560.48359400000004</c:v>
                </c:pt>
                <c:pt idx="2618">
                  <c:v>560.73561000000007</c:v>
                </c:pt>
                <c:pt idx="2619">
                  <c:v>560.98762600000009</c:v>
                </c:pt>
                <c:pt idx="2620">
                  <c:v>561.239642</c:v>
                </c:pt>
                <c:pt idx="2621">
                  <c:v>561.49165800000003</c:v>
                </c:pt>
                <c:pt idx="2622">
                  <c:v>561.74367400000006</c:v>
                </c:pt>
                <c:pt idx="2623">
                  <c:v>561.99569000000008</c:v>
                </c:pt>
                <c:pt idx="2624">
                  <c:v>562.24770599999999</c:v>
                </c:pt>
                <c:pt idx="2625">
                  <c:v>562.49972200000002</c:v>
                </c:pt>
                <c:pt idx="2626">
                  <c:v>562.75173800000005</c:v>
                </c:pt>
                <c:pt idx="2627">
                  <c:v>563.00375400000007</c:v>
                </c:pt>
                <c:pt idx="2628">
                  <c:v>563.2557700000001</c:v>
                </c:pt>
                <c:pt idx="2629">
                  <c:v>563.50778600000001</c:v>
                </c:pt>
                <c:pt idx="2630">
                  <c:v>563.75980200000004</c:v>
                </c:pt>
                <c:pt idx="2631">
                  <c:v>564.01181800000006</c:v>
                </c:pt>
                <c:pt idx="2632">
                  <c:v>564.26383400000009</c:v>
                </c:pt>
                <c:pt idx="2633">
                  <c:v>564.51585</c:v>
                </c:pt>
                <c:pt idx="2634">
                  <c:v>564.76786600000003</c:v>
                </c:pt>
                <c:pt idx="2635">
                  <c:v>565.01988200000005</c:v>
                </c:pt>
                <c:pt idx="2636">
                  <c:v>565.27189800000008</c:v>
                </c:pt>
                <c:pt idx="2637">
                  <c:v>565.52391399999999</c:v>
                </c:pt>
                <c:pt idx="2638">
                  <c:v>565.77593000000002</c:v>
                </c:pt>
                <c:pt idx="2639">
                  <c:v>566.02794600000004</c:v>
                </c:pt>
                <c:pt idx="2640">
                  <c:v>566.27996200000007</c:v>
                </c:pt>
                <c:pt idx="2641">
                  <c:v>566.53197800000009</c:v>
                </c:pt>
                <c:pt idx="2642">
                  <c:v>566.78399400000001</c:v>
                </c:pt>
                <c:pt idx="2643">
                  <c:v>567.03601000000003</c:v>
                </c:pt>
                <c:pt idx="2644">
                  <c:v>567.28802600000006</c:v>
                </c:pt>
                <c:pt idx="2645">
                  <c:v>567.54004200000008</c:v>
                </c:pt>
                <c:pt idx="2646">
                  <c:v>567.792058</c:v>
                </c:pt>
                <c:pt idx="2647">
                  <c:v>568.04407400000002</c:v>
                </c:pt>
                <c:pt idx="2648">
                  <c:v>568.29609000000005</c:v>
                </c:pt>
                <c:pt idx="2649">
                  <c:v>568.54810600000008</c:v>
                </c:pt>
                <c:pt idx="2650">
                  <c:v>568.8001220000001</c:v>
                </c:pt>
                <c:pt idx="2651">
                  <c:v>569.05213800000001</c:v>
                </c:pt>
                <c:pt idx="2652">
                  <c:v>569.30415400000004</c:v>
                </c:pt>
                <c:pt idx="2653">
                  <c:v>569.55617000000007</c:v>
                </c:pt>
                <c:pt idx="2654">
                  <c:v>569.80818600000009</c:v>
                </c:pt>
                <c:pt idx="2655">
                  <c:v>570.060202</c:v>
                </c:pt>
                <c:pt idx="2656">
                  <c:v>570.31221800000003</c:v>
                </c:pt>
                <c:pt idx="2657">
                  <c:v>570.56423400000006</c:v>
                </c:pt>
                <c:pt idx="2658">
                  <c:v>570.81624999999997</c:v>
                </c:pt>
                <c:pt idx="2659">
                  <c:v>571.06826599999999</c:v>
                </c:pt>
                <c:pt idx="2660">
                  <c:v>571.32028200000002</c:v>
                </c:pt>
                <c:pt idx="2661">
                  <c:v>571.57229800000005</c:v>
                </c:pt>
                <c:pt idx="2662">
                  <c:v>571.82431400000007</c:v>
                </c:pt>
                <c:pt idx="2663">
                  <c:v>572.0763300000001</c:v>
                </c:pt>
                <c:pt idx="2664">
                  <c:v>572.32834600000001</c:v>
                </c:pt>
                <c:pt idx="2665">
                  <c:v>572.58036200000004</c:v>
                </c:pt>
                <c:pt idx="2666">
                  <c:v>572.83237800000006</c:v>
                </c:pt>
                <c:pt idx="2667">
                  <c:v>573.08439400000009</c:v>
                </c:pt>
                <c:pt idx="2668">
                  <c:v>573.33641</c:v>
                </c:pt>
                <c:pt idx="2669">
                  <c:v>573.58842600000003</c:v>
                </c:pt>
                <c:pt idx="2670">
                  <c:v>573.84044200000005</c:v>
                </c:pt>
                <c:pt idx="2671">
                  <c:v>574.09245800000008</c:v>
                </c:pt>
                <c:pt idx="2672">
                  <c:v>574.34447399999999</c:v>
                </c:pt>
                <c:pt idx="2673">
                  <c:v>574.59649000000002</c:v>
                </c:pt>
                <c:pt idx="2674">
                  <c:v>574.84850600000004</c:v>
                </c:pt>
                <c:pt idx="2675">
                  <c:v>575.10052200000007</c:v>
                </c:pt>
                <c:pt idx="2676">
                  <c:v>575.3525380000001</c:v>
                </c:pt>
                <c:pt idx="2677">
                  <c:v>575.60455400000001</c:v>
                </c:pt>
                <c:pt idx="2678">
                  <c:v>575.85657000000003</c:v>
                </c:pt>
                <c:pt idx="2679">
                  <c:v>576.10858600000006</c:v>
                </c:pt>
                <c:pt idx="2680">
                  <c:v>576.36060200000009</c:v>
                </c:pt>
                <c:pt idx="2681">
                  <c:v>576.612618</c:v>
                </c:pt>
                <c:pt idx="2682">
                  <c:v>576.86463400000002</c:v>
                </c:pt>
                <c:pt idx="2683">
                  <c:v>577.11665000000005</c:v>
                </c:pt>
                <c:pt idx="2684">
                  <c:v>577.36866600000008</c:v>
                </c:pt>
                <c:pt idx="2685">
                  <c:v>577.6206820000001</c:v>
                </c:pt>
                <c:pt idx="2686">
                  <c:v>577.87269800000001</c:v>
                </c:pt>
                <c:pt idx="2687">
                  <c:v>578.12471400000004</c:v>
                </c:pt>
                <c:pt idx="2688">
                  <c:v>578.37673000000007</c:v>
                </c:pt>
                <c:pt idx="2689">
                  <c:v>578.62874600000009</c:v>
                </c:pt>
                <c:pt idx="2690">
                  <c:v>578.880762</c:v>
                </c:pt>
                <c:pt idx="2691">
                  <c:v>579.13277800000003</c:v>
                </c:pt>
                <c:pt idx="2692">
                  <c:v>579.38479400000006</c:v>
                </c:pt>
                <c:pt idx="2693">
                  <c:v>579.63681000000008</c:v>
                </c:pt>
                <c:pt idx="2694">
                  <c:v>579.88882599999999</c:v>
                </c:pt>
                <c:pt idx="2695">
                  <c:v>580.14084200000002</c:v>
                </c:pt>
                <c:pt idx="2696">
                  <c:v>580.39285800000005</c:v>
                </c:pt>
                <c:pt idx="2697">
                  <c:v>580.64487400000007</c:v>
                </c:pt>
                <c:pt idx="2698">
                  <c:v>580.8968900000001</c:v>
                </c:pt>
                <c:pt idx="2699">
                  <c:v>581.14890600000001</c:v>
                </c:pt>
                <c:pt idx="2700">
                  <c:v>581.40092200000004</c:v>
                </c:pt>
                <c:pt idx="2701">
                  <c:v>581.65293800000006</c:v>
                </c:pt>
                <c:pt idx="2702">
                  <c:v>581.90495400000009</c:v>
                </c:pt>
                <c:pt idx="2703">
                  <c:v>582.15697</c:v>
                </c:pt>
                <c:pt idx="2704">
                  <c:v>582.40898600000003</c:v>
                </c:pt>
                <c:pt idx="2705">
                  <c:v>582.66100200000005</c:v>
                </c:pt>
                <c:pt idx="2706">
                  <c:v>582.91301800000008</c:v>
                </c:pt>
                <c:pt idx="2707">
                  <c:v>583.16503399999999</c:v>
                </c:pt>
                <c:pt idx="2708">
                  <c:v>583.41705000000002</c:v>
                </c:pt>
                <c:pt idx="2709">
                  <c:v>583.66906600000004</c:v>
                </c:pt>
                <c:pt idx="2710">
                  <c:v>583.92108200000007</c:v>
                </c:pt>
                <c:pt idx="2711">
                  <c:v>584.1730980000001</c:v>
                </c:pt>
                <c:pt idx="2712">
                  <c:v>584.42511400000001</c:v>
                </c:pt>
                <c:pt idx="2713">
                  <c:v>584.67713000000003</c:v>
                </c:pt>
                <c:pt idx="2714">
                  <c:v>584.92914600000006</c:v>
                </c:pt>
                <c:pt idx="2715">
                  <c:v>585.18116200000009</c:v>
                </c:pt>
                <c:pt idx="2716">
                  <c:v>585.433178</c:v>
                </c:pt>
                <c:pt idx="2717">
                  <c:v>585.68519400000002</c:v>
                </c:pt>
                <c:pt idx="2718">
                  <c:v>585.93721000000005</c:v>
                </c:pt>
                <c:pt idx="2719">
                  <c:v>586.18922600000008</c:v>
                </c:pt>
                <c:pt idx="2720">
                  <c:v>586.4412420000001</c:v>
                </c:pt>
                <c:pt idx="2721">
                  <c:v>586.69325800000001</c:v>
                </c:pt>
                <c:pt idx="2722">
                  <c:v>586.94527400000004</c:v>
                </c:pt>
                <c:pt idx="2723">
                  <c:v>587.19729000000007</c:v>
                </c:pt>
                <c:pt idx="2724">
                  <c:v>587.44930600000009</c:v>
                </c:pt>
                <c:pt idx="2725">
                  <c:v>587.701322</c:v>
                </c:pt>
                <c:pt idx="2726">
                  <c:v>587.95333800000003</c:v>
                </c:pt>
                <c:pt idx="2727">
                  <c:v>588.20535400000006</c:v>
                </c:pt>
                <c:pt idx="2728">
                  <c:v>588.45737000000008</c:v>
                </c:pt>
                <c:pt idx="2729">
                  <c:v>588.70938599999999</c:v>
                </c:pt>
                <c:pt idx="2730">
                  <c:v>588.96140200000002</c:v>
                </c:pt>
                <c:pt idx="2731">
                  <c:v>589.21341800000005</c:v>
                </c:pt>
                <c:pt idx="2732">
                  <c:v>589.46543400000007</c:v>
                </c:pt>
                <c:pt idx="2733">
                  <c:v>589.7174500000001</c:v>
                </c:pt>
                <c:pt idx="2734">
                  <c:v>589.96946600000001</c:v>
                </c:pt>
                <c:pt idx="2735">
                  <c:v>590.22148200000004</c:v>
                </c:pt>
                <c:pt idx="2736">
                  <c:v>590.47349800000006</c:v>
                </c:pt>
                <c:pt idx="2737">
                  <c:v>590.72551400000009</c:v>
                </c:pt>
                <c:pt idx="2738">
                  <c:v>590.97753</c:v>
                </c:pt>
                <c:pt idx="2739">
                  <c:v>591.22954600000003</c:v>
                </c:pt>
                <c:pt idx="2740">
                  <c:v>591.48156200000005</c:v>
                </c:pt>
                <c:pt idx="2741">
                  <c:v>591.73357800000008</c:v>
                </c:pt>
                <c:pt idx="2742">
                  <c:v>591.98559399999999</c:v>
                </c:pt>
                <c:pt idx="2743">
                  <c:v>592.23761000000002</c:v>
                </c:pt>
                <c:pt idx="2744">
                  <c:v>592.48962600000004</c:v>
                </c:pt>
                <c:pt idx="2745">
                  <c:v>592.74164200000007</c:v>
                </c:pt>
                <c:pt idx="2746">
                  <c:v>592.9936580000001</c:v>
                </c:pt>
                <c:pt idx="2747">
                  <c:v>593.24567400000001</c:v>
                </c:pt>
                <c:pt idx="2748">
                  <c:v>593.49769000000003</c:v>
                </c:pt>
                <c:pt idx="2749">
                  <c:v>593.74970600000006</c:v>
                </c:pt>
                <c:pt idx="2750">
                  <c:v>594.00172200000009</c:v>
                </c:pt>
                <c:pt idx="2751">
                  <c:v>594.253738</c:v>
                </c:pt>
                <c:pt idx="2752">
                  <c:v>594.50575400000002</c:v>
                </c:pt>
                <c:pt idx="2753">
                  <c:v>594.75777000000005</c:v>
                </c:pt>
                <c:pt idx="2754">
                  <c:v>595.00978600000008</c:v>
                </c:pt>
                <c:pt idx="2755">
                  <c:v>595.2618020000001</c:v>
                </c:pt>
                <c:pt idx="2756">
                  <c:v>595.51381800000001</c:v>
                </c:pt>
                <c:pt idx="2757">
                  <c:v>595.76583400000004</c:v>
                </c:pt>
                <c:pt idx="2758">
                  <c:v>596.01785000000007</c:v>
                </c:pt>
                <c:pt idx="2759">
                  <c:v>596.26986600000009</c:v>
                </c:pt>
                <c:pt idx="2760">
                  <c:v>596.52188200000001</c:v>
                </c:pt>
                <c:pt idx="2761">
                  <c:v>596.77389800000003</c:v>
                </c:pt>
                <c:pt idx="2762">
                  <c:v>597.02591400000006</c:v>
                </c:pt>
                <c:pt idx="2763">
                  <c:v>597.27793000000008</c:v>
                </c:pt>
                <c:pt idx="2764">
                  <c:v>597.529946</c:v>
                </c:pt>
                <c:pt idx="2765">
                  <c:v>597.78196200000002</c:v>
                </c:pt>
                <c:pt idx="2766">
                  <c:v>598.03397800000005</c:v>
                </c:pt>
                <c:pt idx="2767">
                  <c:v>598.28599400000007</c:v>
                </c:pt>
                <c:pt idx="2768">
                  <c:v>598.5380100000001</c:v>
                </c:pt>
                <c:pt idx="2769">
                  <c:v>598.79002600000001</c:v>
                </c:pt>
                <c:pt idx="2770">
                  <c:v>599.04204200000004</c:v>
                </c:pt>
                <c:pt idx="2771">
                  <c:v>599.29405800000006</c:v>
                </c:pt>
                <c:pt idx="2772">
                  <c:v>599.54607400000009</c:v>
                </c:pt>
                <c:pt idx="2773">
                  <c:v>599.79809</c:v>
                </c:pt>
                <c:pt idx="2774">
                  <c:v>600.05010600000003</c:v>
                </c:pt>
              </c:numCache>
            </c:numRef>
          </c:xVal>
          <c:yVal>
            <c:numRef>
              <c:f>'single data chain'!$B$2:$B$2776</c:f>
              <c:numCache>
                <c:formatCode>General</c:formatCode>
                <c:ptCount val="2775"/>
                <c:pt idx="0">
                  <c:v>0.93982289690069576</c:v>
                </c:pt>
                <c:pt idx="1">
                  <c:v>0.96555344718532576</c:v>
                </c:pt>
                <c:pt idx="2">
                  <c:v>0.96930107526881726</c:v>
                </c:pt>
                <c:pt idx="3">
                  <c:v>0.95684376976597085</c:v>
                </c:pt>
                <c:pt idx="4">
                  <c:v>0.95537318153067685</c:v>
                </c:pt>
                <c:pt idx="5">
                  <c:v>0.95405755850727392</c:v>
                </c:pt>
                <c:pt idx="6">
                  <c:v>0.9604807084123973</c:v>
                </c:pt>
                <c:pt idx="7">
                  <c:v>0.95805186590765345</c:v>
                </c:pt>
                <c:pt idx="8">
                  <c:v>0.9495888678051867</c:v>
                </c:pt>
                <c:pt idx="9">
                  <c:v>0.93889310562934858</c:v>
                </c:pt>
                <c:pt idx="10">
                  <c:v>0.93776091081593926</c:v>
                </c:pt>
                <c:pt idx="11">
                  <c:v>0.93088867805186593</c:v>
                </c:pt>
                <c:pt idx="12">
                  <c:v>0.92236559139784946</c:v>
                </c:pt>
                <c:pt idx="13">
                  <c:v>0.9151518026565465</c:v>
                </c:pt>
                <c:pt idx="14">
                  <c:v>0.92408285895003162</c:v>
                </c:pt>
                <c:pt idx="15">
                  <c:v>0.95048703352308672</c:v>
                </c:pt>
                <c:pt idx="16">
                  <c:v>0.94237191650853891</c:v>
                </c:pt>
                <c:pt idx="17">
                  <c:v>0.91985135989879829</c:v>
                </c:pt>
                <c:pt idx="18">
                  <c:v>0.91677103099304236</c:v>
                </c:pt>
                <c:pt idx="19">
                  <c:v>0.94646742567994935</c:v>
                </c:pt>
                <c:pt idx="20">
                  <c:v>0.94866856419987355</c:v>
                </c:pt>
                <c:pt idx="21">
                  <c:v>0.9419734345351044</c:v>
                </c:pt>
                <c:pt idx="22">
                  <c:v>0.93316888045540802</c:v>
                </c:pt>
                <c:pt idx="23">
                  <c:v>0.91446236559139782</c:v>
                </c:pt>
                <c:pt idx="24">
                  <c:v>0.93044275774826068</c:v>
                </c:pt>
                <c:pt idx="25">
                  <c:v>0.95455091714105</c:v>
                </c:pt>
                <c:pt idx="26">
                  <c:v>0.94846932321315625</c:v>
                </c:pt>
                <c:pt idx="27">
                  <c:v>0.94231499051233403</c:v>
                </c:pt>
                <c:pt idx="28">
                  <c:v>0.95001897533206836</c:v>
                </c:pt>
                <c:pt idx="29">
                  <c:v>0.93014231499051236</c:v>
                </c:pt>
                <c:pt idx="30">
                  <c:v>0.92385515496521187</c:v>
                </c:pt>
                <c:pt idx="31">
                  <c:v>0.92408918406072105</c:v>
                </c:pt>
                <c:pt idx="32">
                  <c:v>0.91493042378241618</c:v>
                </c:pt>
                <c:pt idx="33">
                  <c:v>0.9303289057558507</c:v>
                </c:pt>
                <c:pt idx="34">
                  <c:v>0.93037318153067683</c:v>
                </c:pt>
                <c:pt idx="35">
                  <c:v>0.91118279569892469</c:v>
                </c:pt>
                <c:pt idx="36">
                  <c:v>0.91171094244149264</c:v>
                </c:pt>
                <c:pt idx="37">
                  <c:v>0.92434535104364324</c:v>
                </c:pt>
                <c:pt idx="38">
                  <c:v>0.92675838077166361</c:v>
                </c:pt>
                <c:pt idx="39">
                  <c:v>0.92445920303605322</c:v>
                </c:pt>
                <c:pt idx="40">
                  <c:v>0.93189120809614168</c:v>
                </c:pt>
                <c:pt idx="41">
                  <c:v>0.93067678684376987</c:v>
                </c:pt>
                <c:pt idx="42">
                  <c:v>0.92640733712839973</c:v>
                </c:pt>
                <c:pt idx="43">
                  <c:v>0.92760278304870336</c:v>
                </c:pt>
                <c:pt idx="44">
                  <c:v>0.92159392789373806</c:v>
                </c:pt>
                <c:pt idx="45">
                  <c:v>0.92801707779886156</c:v>
                </c:pt>
                <c:pt idx="46">
                  <c:v>0.93712207463630615</c:v>
                </c:pt>
                <c:pt idx="47">
                  <c:v>0.93616382036685641</c:v>
                </c:pt>
                <c:pt idx="48">
                  <c:v>0.93030044275774826</c:v>
                </c:pt>
                <c:pt idx="49">
                  <c:v>0.93151486401012029</c:v>
                </c:pt>
                <c:pt idx="50">
                  <c:v>0.93211574952561671</c:v>
                </c:pt>
                <c:pt idx="51">
                  <c:v>0.9336432637571157</c:v>
                </c:pt>
                <c:pt idx="52">
                  <c:v>0.9381435800126503</c:v>
                </c:pt>
                <c:pt idx="53">
                  <c:v>0.92124604680581912</c:v>
                </c:pt>
                <c:pt idx="54">
                  <c:v>0.91930740037950665</c:v>
                </c:pt>
                <c:pt idx="55">
                  <c:v>0.92449399114484498</c:v>
                </c:pt>
                <c:pt idx="56">
                  <c:v>0.92260594560404807</c:v>
                </c:pt>
                <c:pt idx="57">
                  <c:v>0.92672675521821635</c:v>
                </c:pt>
                <c:pt idx="58">
                  <c:v>0.92750158127767235</c:v>
                </c:pt>
                <c:pt idx="59">
                  <c:v>0.93071473750790645</c:v>
                </c:pt>
                <c:pt idx="60">
                  <c:v>0.9220746363061354</c:v>
                </c:pt>
                <c:pt idx="61">
                  <c:v>0.91534155597722966</c:v>
                </c:pt>
                <c:pt idx="62">
                  <c:v>0.92777988614800766</c:v>
                </c:pt>
                <c:pt idx="63">
                  <c:v>0.93134408602150542</c:v>
                </c:pt>
                <c:pt idx="64">
                  <c:v>0.93008538899430737</c:v>
                </c:pt>
                <c:pt idx="65">
                  <c:v>0.92374130297280199</c:v>
                </c:pt>
                <c:pt idx="66">
                  <c:v>0.9174920936116383</c:v>
                </c:pt>
                <c:pt idx="67">
                  <c:v>0.92265970904490835</c:v>
                </c:pt>
                <c:pt idx="68">
                  <c:v>0.92965211891208099</c:v>
                </c:pt>
                <c:pt idx="69">
                  <c:v>0.93330803289057562</c:v>
                </c:pt>
                <c:pt idx="70">
                  <c:v>0.93534471853257428</c:v>
                </c:pt>
                <c:pt idx="71">
                  <c:v>0.93960151802656555</c:v>
                </c:pt>
                <c:pt idx="72">
                  <c:v>0.94591397849462366</c:v>
                </c:pt>
                <c:pt idx="73">
                  <c:v>0.94551865907653398</c:v>
                </c:pt>
                <c:pt idx="74">
                  <c:v>0.93727071473750789</c:v>
                </c:pt>
                <c:pt idx="75">
                  <c:v>0.93942441492726125</c:v>
                </c:pt>
                <c:pt idx="76">
                  <c:v>0.93620493358633783</c:v>
                </c:pt>
                <c:pt idx="77">
                  <c:v>0.93343137254901953</c:v>
                </c:pt>
                <c:pt idx="78">
                  <c:v>0.94227387729285261</c:v>
                </c:pt>
                <c:pt idx="79">
                  <c:v>0.94270398481973439</c:v>
                </c:pt>
                <c:pt idx="80">
                  <c:v>0.94293168880455402</c:v>
                </c:pt>
                <c:pt idx="81">
                  <c:v>0.94862428842504753</c:v>
                </c:pt>
                <c:pt idx="82">
                  <c:v>0.94951929158760284</c:v>
                </c:pt>
                <c:pt idx="83">
                  <c:v>0.95378241619228343</c:v>
                </c:pt>
                <c:pt idx="84">
                  <c:v>0.96535420619860846</c:v>
                </c:pt>
                <c:pt idx="85">
                  <c:v>0.96511385199240984</c:v>
                </c:pt>
                <c:pt idx="86">
                  <c:v>0.95479443390259333</c:v>
                </c:pt>
                <c:pt idx="87">
                  <c:v>0.95580645161290334</c:v>
                </c:pt>
                <c:pt idx="88">
                  <c:v>0.95389943074003802</c:v>
                </c:pt>
                <c:pt idx="89">
                  <c:v>0.95302972802024033</c:v>
                </c:pt>
                <c:pt idx="90">
                  <c:v>0.95530676786843771</c:v>
                </c:pt>
                <c:pt idx="91">
                  <c:v>0.95456672991777347</c:v>
                </c:pt>
                <c:pt idx="92">
                  <c:v>0.96245098039215693</c:v>
                </c:pt>
                <c:pt idx="93">
                  <c:v>0.96655597722960152</c:v>
                </c:pt>
                <c:pt idx="94">
                  <c:v>0.96899430740037951</c:v>
                </c:pt>
                <c:pt idx="95">
                  <c:v>0.97122707147375076</c:v>
                </c:pt>
                <c:pt idx="96">
                  <c:v>0.97071790006325109</c:v>
                </c:pt>
                <c:pt idx="97">
                  <c:v>0.97234345351043638</c:v>
                </c:pt>
                <c:pt idx="98">
                  <c:v>0.9705218216318785</c:v>
                </c:pt>
                <c:pt idx="99">
                  <c:v>0.97082226438962682</c:v>
                </c:pt>
                <c:pt idx="100">
                  <c:v>0.97340923466160667</c:v>
                </c:pt>
                <c:pt idx="101">
                  <c:v>0.9692694497153701</c:v>
                </c:pt>
                <c:pt idx="102">
                  <c:v>0.97496521189120811</c:v>
                </c:pt>
                <c:pt idx="103">
                  <c:v>0.97777356103731816</c:v>
                </c:pt>
                <c:pt idx="104">
                  <c:v>0.97525932953826688</c:v>
                </c:pt>
                <c:pt idx="105">
                  <c:v>0.98030993042378245</c:v>
                </c:pt>
                <c:pt idx="106">
                  <c:v>0.98132194813409235</c:v>
                </c:pt>
                <c:pt idx="107">
                  <c:v>0.97852941176470598</c:v>
                </c:pt>
                <c:pt idx="108">
                  <c:v>0.97631562302340291</c:v>
                </c:pt>
                <c:pt idx="109">
                  <c:v>0.97574952561669825</c:v>
                </c:pt>
                <c:pt idx="110">
                  <c:v>0.97193548387096773</c:v>
                </c:pt>
                <c:pt idx="111">
                  <c:v>0.98003162555344725</c:v>
                </c:pt>
                <c:pt idx="112">
                  <c:v>0.98706198608475659</c:v>
                </c:pt>
                <c:pt idx="113">
                  <c:v>0.98576850094876667</c:v>
                </c:pt>
                <c:pt idx="114">
                  <c:v>0.98281467425679958</c:v>
                </c:pt>
                <c:pt idx="115">
                  <c:v>0.97575268817204297</c:v>
                </c:pt>
                <c:pt idx="116">
                  <c:v>0.97616382036685645</c:v>
                </c:pt>
                <c:pt idx="117">
                  <c:v>0.97983870967741948</c:v>
                </c:pt>
                <c:pt idx="118">
                  <c:v>0.98325426944971539</c:v>
                </c:pt>
                <c:pt idx="119">
                  <c:v>0.98775458570524977</c:v>
                </c:pt>
                <c:pt idx="120">
                  <c:v>0.99054079696394681</c:v>
                </c:pt>
                <c:pt idx="121">
                  <c:v>0.98491777356103738</c:v>
                </c:pt>
                <c:pt idx="122">
                  <c:v>0.98253320683111955</c:v>
                </c:pt>
                <c:pt idx="123">
                  <c:v>0.98273877292852618</c:v>
                </c:pt>
                <c:pt idx="124">
                  <c:v>0.98450031625553447</c:v>
                </c:pt>
                <c:pt idx="125">
                  <c:v>0.98633459835547133</c:v>
                </c:pt>
                <c:pt idx="126">
                  <c:v>0.98647375079063881</c:v>
                </c:pt>
                <c:pt idx="127">
                  <c:v>0.98661606578115113</c:v>
                </c:pt>
                <c:pt idx="128">
                  <c:v>0.97516445287792541</c:v>
                </c:pt>
                <c:pt idx="129">
                  <c:v>0.96727703984819746</c:v>
                </c:pt>
                <c:pt idx="130">
                  <c:v>0.97166350411132196</c:v>
                </c:pt>
                <c:pt idx="131">
                  <c:v>0.97421252371916511</c:v>
                </c:pt>
                <c:pt idx="132">
                  <c:v>0.97348513598987985</c:v>
                </c:pt>
                <c:pt idx="133">
                  <c:v>0.97935167615433272</c:v>
                </c:pt>
                <c:pt idx="134">
                  <c:v>0.98364010120177103</c:v>
                </c:pt>
                <c:pt idx="135">
                  <c:v>0.9769481340923466</c:v>
                </c:pt>
                <c:pt idx="136">
                  <c:v>0.97433902593295385</c:v>
                </c:pt>
                <c:pt idx="137">
                  <c:v>0.97311195445920295</c:v>
                </c:pt>
                <c:pt idx="138">
                  <c:v>0.9699051233396585</c:v>
                </c:pt>
                <c:pt idx="139">
                  <c:v>0.98018342820999371</c:v>
                </c:pt>
                <c:pt idx="140">
                  <c:v>0.97864326375711574</c:v>
                </c:pt>
                <c:pt idx="141">
                  <c:v>0.97053763440860208</c:v>
                </c:pt>
                <c:pt idx="142">
                  <c:v>0.9672675521821632</c:v>
                </c:pt>
                <c:pt idx="143">
                  <c:v>0.9600253004427578</c:v>
                </c:pt>
                <c:pt idx="144">
                  <c:v>0.96091714104996839</c:v>
                </c:pt>
                <c:pt idx="145">
                  <c:v>0.96486084756483237</c:v>
                </c:pt>
                <c:pt idx="146">
                  <c:v>0.97011068943706513</c:v>
                </c:pt>
                <c:pt idx="147">
                  <c:v>0.9733965844402277</c:v>
                </c:pt>
                <c:pt idx="148">
                  <c:v>0.96852624920936115</c:v>
                </c:pt>
                <c:pt idx="149">
                  <c:v>0.96735294117647064</c:v>
                </c:pt>
                <c:pt idx="150">
                  <c:v>0.96854838709677415</c:v>
                </c:pt>
                <c:pt idx="151">
                  <c:v>0.96545224541429486</c:v>
                </c:pt>
                <c:pt idx="152">
                  <c:v>0.95989247311827963</c:v>
                </c:pt>
                <c:pt idx="153">
                  <c:v>0.96081593927893738</c:v>
                </c:pt>
                <c:pt idx="154">
                  <c:v>0.9660752688172044</c:v>
                </c:pt>
                <c:pt idx="155">
                  <c:v>0.96201454775458572</c:v>
                </c:pt>
                <c:pt idx="156">
                  <c:v>0.95295066413662244</c:v>
                </c:pt>
                <c:pt idx="157">
                  <c:v>0.95014231499051238</c:v>
                </c:pt>
                <c:pt idx="158">
                  <c:v>0.95489247311827952</c:v>
                </c:pt>
                <c:pt idx="159">
                  <c:v>0.95758697027197981</c:v>
                </c:pt>
                <c:pt idx="160">
                  <c:v>0.95879506641366219</c:v>
                </c:pt>
                <c:pt idx="161">
                  <c:v>0.96187539531941812</c:v>
                </c:pt>
                <c:pt idx="162">
                  <c:v>0.96004427577482609</c:v>
                </c:pt>
                <c:pt idx="163">
                  <c:v>0.95666034155597723</c:v>
                </c:pt>
                <c:pt idx="164">
                  <c:v>0.95593611638203679</c:v>
                </c:pt>
                <c:pt idx="165">
                  <c:v>0.94892789373814035</c:v>
                </c:pt>
                <c:pt idx="166">
                  <c:v>0.95009171410499682</c:v>
                </c:pt>
                <c:pt idx="167">
                  <c:v>0.95822580645161293</c:v>
                </c:pt>
                <c:pt idx="168">
                  <c:v>0.9559392789373814</c:v>
                </c:pt>
                <c:pt idx="169">
                  <c:v>0.95487982289690077</c:v>
                </c:pt>
                <c:pt idx="170">
                  <c:v>0.95290638836179642</c:v>
                </c:pt>
                <c:pt idx="171">
                  <c:v>0.94925996204933594</c:v>
                </c:pt>
                <c:pt idx="172">
                  <c:v>0.9495888678051867</c:v>
                </c:pt>
                <c:pt idx="173">
                  <c:v>0.95032258064516129</c:v>
                </c:pt>
                <c:pt idx="174">
                  <c:v>0.95561353573687546</c:v>
                </c:pt>
                <c:pt idx="175">
                  <c:v>0.95790955091714114</c:v>
                </c:pt>
                <c:pt idx="176">
                  <c:v>0.95400379506641375</c:v>
                </c:pt>
                <c:pt idx="177">
                  <c:v>0.950325743200506</c:v>
                </c:pt>
                <c:pt idx="178">
                  <c:v>0.94668880455407978</c:v>
                </c:pt>
                <c:pt idx="179">
                  <c:v>0.94641366223908929</c:v>
                </c:pt>
                <c:pt idx="180">
                  <c:v>0.94658444022770405</c:v>
                </c:pt>
                <c:pt idx="181">
                  <c:v>0.94721378874130291</c:v>
                </c:pt>
                <c:pt idx="182">
                  <c:v>0.95135357368753948</c:v>
                </c:pt>
                <c:pt idx="183">
                  <c:v>0.95124288425047432</c:v>
                </c:pt>
                <c:pt idx="184">
                  <c:v>0.95251423149905123</c:v>
                </c:pt>
                <c:pt idx="185">
                  <c:v>0.95324478178368122</c:v>
                </c:pt>
                <c:pt idx="186">
                  <c:v>0.9554048070841239</c:v>
                </c:pt>
                <c:pt idx="187">
                  <c:v>0.9577450980392157</c:v>
                </c:pt>
                <c:pt idx="188">
                  <c:v>0.95622390891840603</c:v>
                </c:pt>
                <c:pt idx="189">
                  <c:v>0.95921568627450993</c:v>
                </c:pt>
                <c:pt idx="190">
                  <c:v>0.95795066413662244</c:v>
                </c:pt>
                <c:pt idx="191">
                  <c:v>0.95796331435800131</c:v>
                </c:pt>
                <c:pt idx="192">
                  <c:v>0.96121442125237189</c:v>
                </c:pt>
                <c:pt idx="193">
                  <c:v>0.96414927261227068</c:v>
                </c:pt>
                <c:pt idx="194">
                  <c:v>0.96697659709044914</c:v>
                </c:pt>
                <c:pt idx="195">
                  <c:v>0.9633997469955724</c:v>
                </c:pt>
                <c:pt idx="196">
                  <c:v>0.95896584440227706</c:v>
                </c:pt>
                <c:pt idx="197">
                  <c:v>0.95895635673624291</c:v>
                </c:pt>
                <c:pt idx="198">
                  <c:v>0.9613535736875396</c:v>
                </c:pt>
                <c:pt idx="199">
                  <c:v>0.96697343453510443</c:v>
                </c:pt>
                <c:pt idx="200">
                  <c:v>0.96837128399747008</c:v>
                </c:pt>
                <c:pt idx="201">
                  <c:v>0.9688741302972802</c:v>
                </c:pt>
                <c:pt idx="202">
                  <c:v>0.97174573055028468</c:v>
                </c:pt>
                <c:pt idx="203">
                  <c:v>0.96722011385199236</c:v>
                </c:pt>
                <c:pt idx="204">
                  <c:v>0.96459203036053132</c:v>
                </c:pt>
                <c:pt idx="205">
                  <c:v>0.96784946236559144</c:v>
                </c:pt>
                <c:pt idx="206">
                  <c:v>0.97122390891840604</c:v>
                </c:pt>
                <c:pt idx="207">
                  <c:v>0.97444339025932947</c:v>
                </c:pt>
                <c:pt idx="208">
                  <c:v>0.97293485135989888</c:v>
                </c:pt>
                <c:pt idx="209">
                  <c:v>0.97247628083491466</c:v>
                </c:pt>
                <c:pt idx="210">
                  <c:v>0.96916824794433898</c:v>
                </c:pt>
                <c:pt idx="211">
                  <c:v>0.9681404174573055</c:v>
                </c:pt>
                <c:pt idx="212">
                  <c:v>0.97234029095509167</c:v>
                </c:pt>
                <c:pt idx="213">
                  <c:v>0.97082542694497154</c:v>
                </c:pt>
                <c:pt idx="214">
                  <c:v>0.97296015180265649</c:v>
                </c:pt>
                <c:pt idx="215">
                  <c:v>0.97402277039848206</c:v>
                </c:pt>
                <c:pt idx="216">
                  <c:v>0.97076850094876665</c:v>
                </c:pt>
                <c:pt idx="217">
                  <c:v>0.97140733712839977</c:v>
                </c:pt>
                <c:pt idx="218">
                  <c:v>0.97074636306135365</c:v>
                </c:pt>
                <c:pt idx="219">
                  <c:v>0.97108159392789373</c:v>
                </c:pt>
                <c:pt idx="220">
                  <c:v>0.97169196710942451</c:v>
                </c:pt>
                <c:pt idx="221">
                  <c:v>0.97157811511701453</c:v>
                </c:pt>
                <c:pt idx="222">
                  <c:v>0.97317204301075277</c:v>
                </c:pt>
                <c:pt idx="223">
                  <c:v>0.96881720430107532</c:v>
                </c:pt>
                <c:pt idx="224">
                  <c:v>0.96739405439595194</c:v>
                </c:pt>
                <c:pt idx="225">
                  <c:v>0.97080961416824796</c:v>
                </c:pt>
                <c:pt idx="226">
                  <c:v>0.97253953194180898</c:v>
                </c:pt>
                <c:pt idx="227">
                  <c:v>0.97598355471220744</c:v>
                </c:pt>
                <c:pt idx="228">
                  <c:v>0.97368121442125244</c:v>
                </c:pt>
                <c:pt idx="229">
                  <c:v>0.96887729285262492</c:v>
                </c:pt>
                <c:pt idx="230">
                  <c:v>0.96739405439595194</c:v>
                </c:pt>
                <c:pt idx="231">
                  <c:v>0.96741302972802024</c:v>
                </c:pt>
                <c:pt idx="232">
                  <c:v>0.97122074636306144</c:v>
                </c:pt>
                <c:pt idx="233">
                  <c:v>0.96938330170777987</c:v>
                </c:pt>
                <c:pt idx="234">
                  <c:v>0.96889943074003804</c:v>
                </c:pt>
                <c:pt idx="235">
                  <c:v>0.97117014547754588</c:v>
                </c:pt>
                <c:pt idx="236">
                  <c:v>0.96648640101201766</c:v>
                </c:pt>
                <c:pt idx="237">
                  <c:v>0.96311195445920306</c:v>
                </c:pt>
                <c:pt idx="238">
                  <c:v>0.96253320683111954</c:v>
                </c:pt>
                <c:pt idx="239">
                  <c:v>0.96146742567994947</c:v>
                </c:pt>
                <c:pt idx="240">
                  <c:v>0.96101518026565469</c:v>
                </c:pt>
                <c:pt idx="241">
                  <c:v>0.96372549019607845</c:v>
                </c:pt>
                <c:pt idx="242">
                  <c:v>0.96351359898798228</c:v>
                </c:pt>
                <c:pt idx="243">
                  <c:v>0.95975332068311203</c:v>
                </c:pt>
                <c:pt idx="244">
                  <c:v>0.95814358001265032</c:v>
                </c:pt>
                <c:pt idx="245">
                  <c:v>0.95472169512966476</c:v>
                </c:pt>
                <c:pt idx="246">
                  <c:v>0.95497469955724223</c:v>
                </c:pt>
                <c:pt idx="247">
                  <c:v>0.95548703352308673</c:v>
                </c:pt>
                <c:pt idx="248">
                  <c:v>0.95441492726122712</c:v>
                </c:pt>
                <c:pt idx="249">
                  <c:v>0.95124604680581903</c:v>
                </c:pt>
                <c:pt idx="250">
                  <c:v>0.94575901328273237</c:v>
                </c:pt>
                <c:pt idx="251">
                  <c:v>0.94376027830487041</c:v>
                </c:pt>
                <c:pt idx="252">
                  <c:v>0.94630297280202402</c:v>
                </c:pt>
                <c:pt idx="253">
                  <c:v>0.9518121442125238</c:v>
                </c:pt>
                <c:pt idx="254">
                  <c:v>0.9522865275142316</c:v>
                </c:pt>
                <c:pt idx="255">
                  <c:v>0.9499683744465528</c:v>
                </c:pt>
                <c:pt idx="256">
                  <c:v>0.9487792536369386</c:v>
                </c:pt>
                <c:pt idx="257">
                  <c:v>0.94430740037950667</c:v>
                </c:pt>
                <c:pt idx="258">
                  <c:v>0.9387381404174574</c:v>
                </c:pt>
                <c:pt idx="259">
                  <c:v>0.93851359898798226</c:v>
                </c:pt>
                <c:pt idx="260">
                  <c:v>0.93767235926628723</c:v>
                </c:pt>
                <c:pt idx="261">
                  <c:v>0.9332036685641999</c:v>
                </c:pt>
                <c:pt idx="262">
                  <c:v>0.93181214421252379</c:v>
                </c:pt>
                <c:pt idx="263">
                  <c:v>0.9331435800126503</c:v>
                </c:pt>
                <c:pt idx="264">
                  <c:v>0.93332700822264392</c:v>
                </c:pt>
                <c:pt idx="265">
                  <c:v>0.93057874762808346</c:v>
                </c:pt>
                <c:pt idx="266">
                  <c:v>0.92929791271347251</c:v>
                </c:pt>
                <c:pt idx="267">
                  <c:v>0.92994623655913977</c:v>
                </c:pt>
                <c:pt idx="268">
                  <c:v>0.92970271979759644</c:v>
                </c:pt>
                <c:pt idx="269">
                  <c:v>0.92940227703984823</c:v>
                </c:pt>
                <c:pt idx="270">
                  <c:v>0.92545540796963943</c:v>
                </c:pt>
                <c:pt idx="271">
                  <c:v>0.9232669196710942</c:v>
                </c:pt>
                <c:pt idx="272">
                  <c:v>0.92458886780518668</c:v>
                </c:pt>
                <c:pt idx="273">
                  <c:v>0.92096141682479449</c:v>
                </c:pt>
                <c:pt idx="274">
                  <c:v>0.91759329538266921</c:v>
                </c:pt>
                <c:pt idx="275">
                  <c:v>0.91819101834282102</c:v>
                </c:pt>
                <c:pt idx="276">
                  <c:v>0.92002213788741305</c:v>
                </c:pt>
                <c:pt idx="277">
                  <c:v>0.91991144845034789</c:v>
                </c:pt>
                <c:pt idx="278">
                  <c:v>0.91784629981024668</c:v>
                </c:pt>
                <c:pt idx="279">
                  <c:v>0.92146110056926001</c:v>
                </c:pt>
                <c:pt idx="280">
                  <c:v>0.92173940543959521</c:v>
                </c:pt>
                <c:pt idx="281">
                  <c:v>0.91554079696394697</c:v>
                </c:pt>
                <c:pt idx="282">
                  <c:v>0.91596141682479437</c:v>
                </c:pt>
                <c:pt idx="283">
                  <c:v>0.91752371916508535</c:v>
                </c:pt>
                <c:pt idx="284">
                  <c:v>0.91662555344718533</c:v>
                </c:pt>
                <c:pt idx="285">
                  <c:v>0.91518026565464905</c:v>
                </c:pt>
                <c:pt idx="286">
                  <c:v>0.91280834914611009</c:v>
                </c:pt>
                <c:pt idx="287">
                  <c:v>0.91257748260594562</c:v>
                </c:pt>
                <c:pt idx="288">
                  <c:v>0.9117394054395952</c:v>
                </c:pt>
                <c:pt idx="289">
                  <c:v>0.91566729917773559</c:v>
                </c:pt>
                <c:pt idx="290">
                  <c:v>0.91981024667931699</c:v>
                </c:pt>
                <c:pt idx="291">
                  <c:v>0.9192188488298545</c:v>
                </c:pt>
                <c:pt idx="292">
                  <c:v>0.91878874130297272</c:v>
                </c:pt>
                <c:pt idx="293">
                  <c:v>0.91570208728652747</c:v>
                </c:pt>
                <c:pt idx="294">
                  <c:v>0.91428209993674903</c:v>
                </c:pt>
                <c:pt idx="295">
                  <c:v>0.91621758380771667</c:v>
                </c:pt>
                <c:pt idx="296">
                  <c:v>0.91587602783048705</c:v>
                </c:pt>
                <c:pt idx="297">
                  <c:v>0.91813092979127142</c:v>
                </c:pt>
                <c:pt idx="298">
                  <c:v>0.91785895003162565</c:v>
                </c:pt>
                <c:pt idx="299">
                  <c:v>0.91520240354206206</c:v>
                </c:pt>
                <c:pt idx="300">
                  <c:v>0.91591081593927903</c:v>
                </c:pt>
                <c:pt idx="301">
                  <c:v>0.91706514864010125</c:v>
                </c:pt>
                <c:pt idx="302">
                  <c:v>0.91999683744465532</c:v>
                </c:pt>
                <c:pt idx="303">
                  <c:v>0.92233080328905759</c:v>
                </c:pt>
                <c:pt idx="304">
                  <c:v>0.92337128399747004</c:v>
                </c:pt>
                <c:pt idx="305">
                  <c:v>0.92401644528779248</c:v>
                </c:pt>
                <c:pt idx="306">
                  <c:v>0.92139468690702098</c:v>
                </c:pt>
                <c:pt idx="307">
                  <c:v>0.92070208728652747</c:v>
                </c:pt>
                <c:pt idx="308">
                  <c:v>0.9222517394054397</c:v>
                </c:pt>
                <c:pt idx="309">
                  <c:v>0.92212523719165096</c:v>
                </c:pt>
                <c:pt idx="310">
                  <c:v>0.92509487666034151</c:v>
                </c:pt>
                <c:pt idx="311">
                  <c:v>0.92657179000632506</c:v>
                </c:pt>
                <c:pt idx="312">
                  <c:v>0.92649588867805188</c:v>
                </c:pt>
                <c:pt idx="313">
                  <c:v>0.92561353573687544</c:v>
                </c:pt>
                <c:pt idx="314">
                  <c:v>0.92489879822896903</c:v>
                </c:pt>
                <c:pt idx="315">
                  <c:v>0.92970588235294116</c:v>
                </c:pt>
                <c:pt idx="316">
                  <c:v>0.93259645793801393</c:v>
                </c:pt>
                <c:pt idx="317">
                  <c:v>0.93115433270082237</c:v>
                </c:pt>
                <c:pt idx="318">
                  <c:v>0.92882352941176471</c:v>
                </c:pt>
                <c:pt idx="319">
                  <c:v>0.92879190385831756</c:v>
                </c:pt>
                <c:pt idx="320">
                  <c:v>0.93186274509803912</c:v>
                </c:pt>
                <c:pt idx="321">
                  <c:v>0.93209993674889302</c:v>
                </c:pt>
                <c:pt idx="322">
                  <c:v>0.93170777988614806</c:v>
                </c:pt>
                <c:pt idx="323">
                  <c:v>0.93208412397216955</c:v>
                </c:pt>
                <c:pt idx="324">
                  <c:v>0.93294750158127771</c:v>
                </c:pt>
                <c:pt idx="325">
                  <c:v>0.93390259329538261</c:v>
                </c:pt>
                <c:pt idx="326">
                  <c:v>0.93494307400379517</c:v>
                </c:pt>
                <c:pt idx="327">
                  <c:v>0.93654648956356734</c:v>
                </c:pt>
                <c:pt idx="328">
                  <c:v>0.93621758380771658</c:v>
                </c:pt>
                <c:pt idx="329">
                  <c:v>0.93600253004427569</c:v>
                </c:pt>
                <c:pt idx="330">
                  <c:v>0.93578747628083492</c:v>
                </c:pt>
                <c:pt idx="331">
                  <c:v>0.93500000000000005</c:v>
                </c:pt>
                <c:pt idx="332">
                  <c:v>0.93518659076533839</c:v>
                </c:pt>
                <c:pt idx="333">
                  <c:v>0.93480392156862746</c:v>
                </c:pt>
                <c:pt idx="334">
                  <c:v>0.93427893738140422</c:v>
                </c:pt>
                <c:pt idx="335">
                  <c:v>0.93653383934218859</c:v>
                </c:pt>
                <c:pt idx="336">
                  <c:v>0.93920303605313094</c:v>
                </c:pt>
                <c:pt idx="337">
                  <c:v>0.93989879822896905</c:v>
                </c:pt>
                <c:pt idx="338">
                  <c:v>0.93815306767868434</c:v>
                </c:pt>
                <c:pt idx="339">
                  <c:v>0.93824794433902603</c:v>
                </c:pt>
                <c:pt idx="340">
                  <c:v>0.93878241619228342</c:v>
                </c:pt>
                <c:pt idx="341">
                  <c:v>0.93836495888678051</c:v>
                </c:pt>
                <c:pt idx="342">
                  <c:v>0.94120177103099312</c:v>
                </c:pt>
                <c:pt idx="343">
                  <c:v>0.94082542694497151</c:v>
                </c:pt>
                <c:pt idx="344">
                  <c:v>0.93785895003162556</c:v>
                </c:pt>
                <c:pt idx="345">
                  <c:v>0.93814674256799491</c:v>
                </c:pt>
                <c:pt idx="346">
                  <c:v>0.93733712839974703</c:v>
                </c:pt>
                <c:pt idx="347">
                  <c:v>0.93595509171410507</c:v>
                </c:pt>
                <c:pt idx="348">
                  <c:v>0.93721695129664773</c:v>
                </c:pt>
                <c:pt idx="349">
                  <c:v>0.94125237191650868</c:v>
                </c:pt>
                <c:pt idx="350">
                  <c:v>0.94133459835547129</c:v>
                </c:pt>
                <c:pt idx="351">
                  <c:v>0.93924098671726752</c:v>
                </c:pt>
                <c:pt idx="352">
                  <c:v>0.93888994307400386</c:v>
                </c:pt>
                <c:pt idx="353">
                  <c:v>0.9359234661606578</c:v>
                </c:pt>
                <c:pt idx="354">
                  <c:v>0.93516761543327009</c:v>
                </c:pt>
                <c:pt idx="355">
                  <c:v>0.93694497153700185</c:v>
                </c:pt>
                <c:pt idx="356">
                  <c:v>0.9371315623023404</c:v>
                </c:pt>
                <c:pt idx="357">
                  <c:v>0.93667299177735608</c:v>
                </c:pt>
                <c:pt idx="358">
                  <c:v>0.93578747628083492</c:v>
                </c:pt>
                <c:pt idx="359">
                  <c:v>0.93453826691967112</c:v>
                </c:pt>
                <c:pt idx="360">
                  <c:v>0.93186907020872867</c:v>
                </c:pt>
                <c:pt idx="361">
                  <c:v>0.9291777356103732</c:v>
                </c:pt>
                <c:pt idx="362">
                  <c:v>0.93114800759013283</c:v>
                </c:pt>
                <c:pt idx="363">
                  <c:v>0.93071473750790645</c:v>
                </c:pt>
                <c:pt idx="364">
                  <c:v>0.92918722327640735</c:v>
                </c:pt>
                <c:pt idx="365">
                  <c:v>0.92943390259329539</c:v>
                </c:pt>
                <c:pt idx="366">
                  <c:v>0.92720113851992414</c:v>
                </c:pt>
                <c:pt idx="367">
                  <c:v>0.9269924098671728</c:v>
                </c:pt>
                <c:pt idx="368">
                  <c:v>0.92700506008855155</c:v>
                </c:pt>
                <c:pt idx="369">
                  <c:v>0.92509487666034151</c:v>
                </c:pt>
                <c:pt idx="370">
                  <c:v>0.92567994939911458</c:v>
                </c:pt>
                <c:pt idx="371">
                  <c:v>0.92666350411132192</c:v>
                </c:pt>
                <c:pt idx="372">
                  <c:v>0.92710626185958256</c:v>
                </c:pt>
                <c:pt idx="373">
                  <c:v>0.92422201138519933</c:v>
                </c:pt>
                <c:pt idx="374">
                  <c:v>0.92154332700822272</c:v>
                </c:pt>
                <c:pt idx="375">
                  <c:v>0.92248260594560405</c:v>
                </c:pt>
                <c:pt idx="376">
                  <c:v>0.92055344718532572</c:v>
                </c:pt>
                <c:pt idx="377">
                  <c:v>0.91999367488931061</c:v>
                </c:pt>
                <c:pt idx="378">
                  <c:v>0.92111954459203038</c:v>
                </c:pt>
                <c:pt idx="379">
                  <c:v>0.91965844402277042</c:v>
                </c:pt>
                <c:pt idx="380">
                  <c:v>0.91788425047438338</c:v>
                </c:pt>
                <c:pt idx="381">
                  <c:v>0.91585705249841876</c:v>
                </c:pt>
                <c:pt idx="382">
                  <c:v>0.91496837444655288</c:v>
                </c:pt>
                <c:pt idx="383">
                  <c:v>0.91365907653383938</c:v>
                </c:pt>
                <c:pt idx="384">
                  <c:v>0.91186590765338393</c:v>
                </c:pt>
                <c:pt idx="385">
                  <c:v>0.9131910183428209</c:v>
                </c:pt>
                <c:pt idx="386">
                  <c:v>0.91274509803921566</c:v>
                </c:pt>
                <c:pt idx="387">
                  <c:v>0.91288425047438337</c:v>
                </c:pt>
                <c:pt idx="388">
                  <c:v>0.91194813409234654</c:v>
                </c:pt>
                <c:pt idx="389">
                  <c:v>0.90947501581277679</c:v>
                </c:pt>
                <c:pt idx="390">
                  <c:v>0.9078905755850728</c:v>
                </c:pt>
                <c:pt idx="391">
                  <c:v>0.90512333965844405</c:v>
                </c:pt>
                <c:pt idx="392">
                  <c:v>0.90487666034155601</c:v>
                </c:pt>
                <c:pt idx="393">
                  <c:v>0.90507590132827331</c:v>
                </c:pt>
                <c:pt idx="394">
                  <c:v>0.90427577482605948</c:v>
                </c:pt>
                <c:pt idx="395">
                  <c:v>0.90350094876660336</c:v>
                </c:pt>
                <c:pt idx="396">
                  <c:v>0.90024035420619875</c:v>
                </c:pt>
                <c:pt idx="397">
                  <c:v>0.89853889943074006</c:v>
                </c:pt>
                <c:pt idx="398">
                  <c:v>0.89859266287160022</c:v>
                </c:pt>
                <c:pt idx="399">
                  <c:v>0.89594244149272617</c:v>
                </c:pt>
                <c:pt idx="400">
                  <c:v>0.89454775458570523</c:v>
                </c:pt>
                <c:pt idx="401">
                  <c:v>0.89505376344086018</c:v>
                </c:pt>
                <c:pt idx="402">
                  <c:v>0.89449082858950035</c:v>
                </c:pt>
                <c:pt idx="403">
                  <c:v>0.89266919671094247</c:v>
                </c:pt>
                <c:pt idx="404">
                  <c:v>0.88943390259329547</c:v>
                </c:pt>
                <c:pt idx="405">
                  <c:v>0.88764705882352946</c:v>
                </c:pt>
                <c:pt idx="406">
                  <c:v>0.88662239089184069</c:v>
                </c:pt>
                <c:pt idx="407">
                  <c:v>0.88581277672359271</c:v>
                </c:pt>
                <c:pt idx="408">
                  <c:v>0.88560088551549654</c:v>
                </c:pt>
                <c:pt idx="409">
                  <c:v>0.88477545857052498</c:v>
                </c:pt>
                <c:pt idx="410">
                  <c:v>0.88443074003795064</c:v>
                </c:pt>
                <c:pt idx="411">
                  <c:v>0.88300442757748265</c:v>
                </c:pt>
                <c:pt idx="412">
                  <c:v>0.88226438962681852</c:v>
                </c:pt>
                <c:pt idx="413">
                  <c:v>0.88095192915876031</c:v>
                </c:pt>
                <c:pt idx="414">
                  <c:v>0.87908602150537629</c:v>
                </c:pt>
                <c:pt idx="415">
                  <c:v>0.87938013915243529</c:v>
                </c:pt>
                <c:pt idx="416">
                  <c:v>0.87837128399747</c:v>
                </c:pt>
                <c:pt idx="417">
                  <c:v>0.87619860847564834</c:v>
                </c:pt>
                <c:pt idx="418">
                  <c:v>0.87334914611005698</c:v>
                </c:pt>
                <c:pt idx="419">
                  <c:v>0.87076850094876657</c:v>
                </c:pt>
                <c:pt idx="420">
                  <c:v>0.87138203668564207</c:v>
                </c:pt>
                <c:pt idx="421">
                  <c:v>0.87290006325110692</c:v>
                </c:pt>
                <c:pt idx="422">
                  <c:v>0.87397216951296652</c:v>
                </c:pt>
                <c:pt idx="423">
                  <c:v>0.8738488298545225</c:v>
                </c:pt>
                <c:pt idx="424">
                  <c:v>0.8704965211891208</c:v>
                </c:pt>
                <c:pt idx="425">
                  <c:v>0.86673624288425044</c:v>
                </c:pt>
                <c:pt idx="426">
                  <c:v>0.86285262492093617</c:v>
                </c:pt>
                <c:pt idx="427">
                  <c:v>0.86157179000632511</c:v>
                </c:pt>
                <c:pt idx="428">
                  <c:v>0.86226122707147379</c:v>
                </c:pt>
                <c:pt idx="429">
                  <c:v>0.86373497786211251</c:v>
                </c:pt>
                <c:pt idx="430">
                  <c:v>0.86578431372549025</c:v>
                </c:pt>
                <c:pt idx="431">
                  <c:v>0.86259962049335859</c:v>
                </c:pt>
                <c:pt idx="432">
                  <c:v>0.85813409234661608</c:v>
                </c:pt>
                <c:pt idx="433">
                  <c:v>0.85547122074636306</c:v>
                </c:pt>
                <c:pt idx="434">
                  <c:v>0.85403542061986093</c:v>
                </c:pt>
                <c:pt idx="435">
                  <c:v>0.85698292220113848</c:v>
                </c:pt>
                <c:pt idx="436">
                  <c:v>0.85901644528779253</c:v>
                </c:pt>
                <c:pt idx="437">
                  <c:v>0.85749525616698286</c:v>
                </c:pt>
                <c:pt idx="438">
                  <c:v>0.855123339658444</c:v>
                </c:pt>
                <c:pt idx="439">
                  <c:v>0.85047438330170777</c:v>
                </c:pt>
                <c:pt idx="440">
                  <c:v>0.84791587602783047</c:v>
                </c:pt>
                <c:pt idx="441">
                  <c:v>0.84742884250474382</c:v>
                </c:pt>
                <c:pt idx="442">
                  <c:v>0.84930423782416198</c:v>
                </c:pt>
                <c:pt idx="443">
                  <c:v>0.85116698292220117</c:v>
                </c:pt>
                <c:pt idx="444">
                  <c:v>0.84968058191018347</c:v>
                </c:pt>
                <c:pt idx="445">
                  <c:v>0.84720430107526878</c:v>
                </c:pt>
                <c:pt idx="446">
                  <c:v>0.84397533206831121</c:v>
                </c:pt>
                <c:pt idx="447">
                  <c:v>0.84188804554079688</c:v>
                </c:pt>
                <c:pt idx="448">
                  <c:v>0.84063567362428848</c:v>
                </c:pt>
                <c:pt idx="449">
                  <c:v>0.84102150537634413</c:v>
                </c:pt>
                <c:pt idx="450">
                  <c:v>0.8430803289057559</c:v>
                </c:pt>
                <c:pt idx="451">
                  <c:v>0.84213472485768504</c:v>
                </c:pt>
                <c:pt idx="452">
                  <c:v>0.83804870335230874</c:v>
                </c:pt>
                <c:pt idx="453">
                  <c:v>0.83292536369386472</c:v>
                </c:pt>
                <c:pt idx="454">
                  <c:v>0.83006325110689438</c:v>
                </c:pt>
                <c:pt idx="455">
                  <c:v>0.82885831752055661</c:v>
                </c:pt>
                <c:pt idx="456">
                  <c:v>0.82827640733712837</c:v>
                </c:pt>
                <c:pt idx="457">
                  <c:v>0.82989563567362434</c:v>
                </c:pt>
                <c:pt idx="458">
                  <c:v>0.82958570524984188</c:v>
                </c:pt>
                <c:pt idx="459">
                  <c:v>0.82429791271347252</c:v>
                </c:pt>
                <c:pt idx="460">
                  <c:v>0.81815939278937377</c:v>
                </c:pt>
                <c:pt idx="461">
                  <c:v>0.81381087919038586</c:v>
                </c:pt>
                <c:pt idx="462">
                  <c:v>0.8117963314358001</c:v>
                </c:pt>
                <c:pt idx="463">
                  <c:v>0.81183111954459197</c:v>
                </c:pt>
                <c:pt idx="464">
                  <c:v>0.81199873497786224</c:v>
                </c:pt>
                <c:pt idx="465">
                  <c:v>0.80807400379506644</c:v>
                </c:pt>
                <c:pt idx="466">
                  <c:v>0.80173940543959521</c:v>
                </c:pt>
                <c:pt idx="467">
                  <c:v>0.79768184693232125</c:v>
                </c:pt>
                <c:pt idx="468">
                  <c:v>0.7949715370018976</c:v>
                </c:pt>
                <c:pt idx="469">
                  <c:v>0.79334914611005702</c:v>
                </c:pt>
                <c:pt idx="470">
                  <c:v>0.79178368121442133</c:v>
                </c:pt>
                <c:pt idx="471">
                  <c:v>0.78764705882352948</c:v>
                </c:pt>
                <c:pt idx="472">
                  <c:v>0.78217267552182168</c:v>
                </c:pt>
                <c:pt idx="473">
                  <c:v>0.7759297912713472</c:v>
                </c:pt>
                <c:pt idx="474">
                  <c:v>0.76924414927261231</c:v>
                </c:pt>
                <c:pt idx="475">
                  <c:v>0.76439595192915877</c:v>
                </c:pt>
                <c:pt idx="476">
                  <c:v>0.76128716002530039</c:v>
                </c:pt>
                <c:pt idx="477">
                  <c:v>0.75956356736242892</c:v>
                </c:pt>
                <c:pt idx="478">
                  <c:v>0.75670145477545858</c:v>
                </c:pt>
                <c:pt idx="479">
                  <c:v>0.75195129664769145</c:v>
                </c:pt>
                <c:pt idx="480">
                  <c:v>0.74623655913978493</c:v>
                </c:pt>
                <c:pt idx="481">
                  <c:v>0.74060088551549652</c:v>
                </c:pt>
                <c:pt idx="482">
                  <c:v>0.7365686274509804</c:v>
                </c:pt>
                <c:pt idx="483">
                  <c:v>0.73392473118279566</c:v>
                </c:pt>
                <c:pt idx="484">
                  <c:v>0.73146742567994938</c:v>
                </c:pt>
                <c:pt idx="485">
                  <c:v>0.73058191018342822</c:v>
                </c:pt>
                <c:pt idx="486">
                  <c:v>0.72813409234661619</c:v>
                </c:pt>
                <c:pt idx="487">
                  <c:v>0.72446236559139787</c:v>
                </c:pt>
                <c:pt idx="488">
                  <c:v>0.72179633143580013</c:v>
                </c:pt>
                <c:pt idx="489">
                  <c:v>0.71950980392156871</c:v>
                </c:pt>
                <c:pt idx="490">
                  <c:v>0.71858950031625557</c:v>
                </c:pt>
                <c:pt idx="491">
                  <c:v>0.71864010120177102</c:v>
                </c:pt>
                <c:pt idx="492">
                  <c:v>0.71961733080328905</c:v>
                </c:pt>
                <c:pt idx="493">
                  <c:v>0.71962365591397859</c:v>
                </c:pt>
                <c:pt idx="494">
                  <c:v>0.71719797596457946</c:v>
                </c:pt>
                <c:pt idx="495">
                  <c:v>0.71531309297912715</c:v>
                </c:pt>
                <c:pt idx="496">
                  <c:v>0.71464263124604688</c:v>
                </c:pt>
                <c:pt idx="497">
                  <c:v>0.71497153700189764</c:v>
                </c:pt>
                <c:pt idx="498">
                  <c:v>0.71688488298545217</c:v>
                </c:pt>
                <c:pt idx="499">
                  <c:v>0.71737191650853893</c:v>
                </c:pt>
                <c:pt idx="500">
                  <c:v>0.71844402277039854</c:v>
                </c:pt>
                <c:pt idx="501">
                  <c:v>0.71769449715370026</c:v>
                </c:pt>
                <c:pt idx="502">
                  <c:v>0.71251106894370653</c:v>
                </c:pt>
                <c:pt idx="503">
                  <c:v>0.7082795698924732</c:v>
                </c:pt>
                <c:pt idx="504">
                  <c:v>0.70477545857052493</c:v>
                </c:pt>
                <c:pt idx="505">
                  <c:v>0.70073055028463005</c:v>
                </c:pt>
                <c:pt idx="506">
                  <c:v>0.69524351676154339</c:v>
                </c:pt>
                <c:pt idx="507">
                  <c:v>0.68768817204301069</c:v>
                </c:pt>
                <c:pt idx="508">
                  <c:v>0.67724541429475016</c:v>
                </c:pt>
                <c:pt idx="509">
                  <c:v>0.66087919038583176</c:v>
                </c:pt>
                <c:pt idx="510">
                  <c:v>0.64233080328905756</c:v>
                </c:pt>
                <c:pt idx="511">
                  <c:v>0.62301391524351679</c:v>
                </c:pt>
                <c:pt idx="512">
                  <c:v>0.6022264389626818</c:v>
                </c:pt>
                <c:pt idx="513">
                  <c:v>0.58019291587602784</c:v>
                </c:pt>
                <c:pt idx="514">
                  <c:v>0.55498102466793175</c:v>
                </c:pt>
                <c:pt idx="515">
                  <c:v>0.52630613535736881</c:v>
                </c:pt>
                <c:pt idx="516">
                  <c:v>0.49501581277672357</c:v>
                </c:pt>
                <c:pt idx="517">
                  <c:v>0.46260910815939277</c:v>
                </c:pt>
                <c:pt idx="518">
                  <c:v>0.43069259962049339</c:v>
                </c:pt>
                <c:pt idx="519">
                  <c:v>0.39886464263124605</c:v>
                </c:pt>
                <c:pt idx="520">
                  <c:v>0.36800126502213792</c:v>
                </c:pt>
                <c:pt idx="521">
                  <c:v>0.33849146110056932</c:v>
                </c:pt>
                <c:pt idx="522">
                  <c:v>0.30813725490196081</c:v>
                </c:pt>
                <c:pt idx="523">
                  <c:v>0.27814358001265022</c:v>
                </c:pt>
                <c:pt idx="524">
                  <c:v>0.25058507273877295</c:v>
                </c:pt>
                <c:pt idx="525">
                  <c:v>0.22544275774826059</c:v>
                </c:pt>
                <c:pt idx="526">
                  <c:v>0.19252</c:v>
                </c:pt>
                <c:pt idx="527">
                  <c:v>0.11716</c:v>
                </c:pt>
                <c:pt idx="528">
                  <c:v>7.1849999999999997E-2</c:v>
                </c:pt>
                <c:pt idx="529">
                  <c:v>4.5629999999999997E-2</c:v>
                </c:pt>
                <c:pt idx="530">
                  <c:v>3.0120000000000001E-2</c:v>
                </c:pt>
                <c:pt idx="531">
                  <c:v>2.1250000000000002E-2</c:v>
                </c:pt>
                <c:pt idx="532">
                  <c:v>1.6080000000000001E-2</c:v>
                </c:pt>
                <c:pt idx="533">
                  <c:v>1.193E-2</c:v>
                </c:pt>
                <c:pt idx="534">
                  <c:v>8.5100000000000002E-3</c:v>
                </c:pt>
                <c:pt idx="535">
                  <c:v>6.3E-3</c:v>
                </c:pt>
                <c:pt idx="536">
                  <c:v>5.6899999999999997E-3</c:v>
                </c:pt>
                <c:pt idx="537">
                  <c:v>5.4999999999999997E-3</c:v>
                </c:pt>
                <c:pt idx="538">
                  <c:v>4.5799999999999999E-3</c:v>
                </c:pt>
                <c:pt idx="539">
                  <c:v>3.9199999999999999E-3</c:v>
                </c:pt>
                <c:pt idx="540">
                  <c:v>3.62E-3</c:v>
                </c:pt>
                <c:pt idx="541">
                  <c:v>3.7499999999999999E-3</c:v>
                </c:pt>
                <c:pt idx="542">
                  <c:v>3.62E-3</c:v>
                </c:pt>
                <c:pt idx="543">
                  <c:v>3.8899999999999998E-3</c:v>
                </c:pt>
                <c:pt idx="544">
                  <c:v>3.7499999999999999E-3</c:v>
                </c:pt>
                <c:pt idx="545">
                  <c:v>3.3700000000000002E-3</c:v>
                </c:pt>
                <c:pt idx="546">
                  <c:v>3.0300000000000001E-3</c:v>
                </c:pt>
                <c:pt idx="547">
                  <c:v>2.0699999999999998E-3</c:v>
                </c:pt>
                <c:pt idx="548">
                  <c:v>1.8E-3</c:v>
                </c:pt>
                <c:pt idx="549">
                  <c:v>2.49E-3</c:v>
                </c:pt>
                <c:pt idx="550">
                  <c:v>2.6800000000000001E-3</c:v>
                </c:pt>
                <c:pt idx="551">
                  <c:v>2.3700000000000001E-3</c:v>
                </c:pt>
                <c:pt idx="552">
                  <c:v>2.2599999999999999E-3</c:v>
                </c:pt>
                <c:pt idx="553">
                  <c:v>2.2000000000000001E-3</c:v>
                </c:pt>
                <c:pt idx="554">
                  <c:v>2.0899999999999998E-3</c:v>
                </c:pt>
                <c:pt idx="555">
                  <c:v>1.9300000000000001E-3</c:v>
                </c:pt>
                <c:pt idx="556">
                  <c:v>1.9300000000000001E-3</c:v>
                </c:pt>
                <c:pt idx="557">
                  <c:v>1.7799999999999999E-3</c:v>
                </c:pt>
                <c:pt idx="558">
                  <c:v>1.47E-3</c:v>
                </c:pt>
                <c:pt idx="559">
                  <c:v>7.6999999999999996E-4</c:v>
                </c:pt>
                <c:pt idx="560">
                  <c:v>9.1E-4</c:v>
                </c:pt>
                <c:pt idx="561">
                  <c:v>1.5499999999999999E-3</c:v>
                </c:pt>
                <c:pt idx="562">
                  <c:v>1.6800000000000001E-3</c:v>
                </c:pt>
                <c:pt idx="563">
                  <c:v>1.5399999999999999E-3</c:v>
                </c:pt>
                <c:pt idx="564">
                  <c:v>1.57E-3</c:v>
                </c:pt>
                <c:pt idx="565">
                  <c:v>1.83E-3</c:v>
                </c:pt>
                <c:pt idx="566">
                  <c:v>1.7600000000000001E-3</c:v>
                </c:pt>
                <c:pt idx="567">
                  <c:v>1.5399999999999999E-3</c:v>
                </c:pt>
                <c:pt idx="568">
                  <c:v>1.3500000000000001E-3</c:v>
                </c:pt>
                <c:pt idx="569">
                  <c:v>1.1100000000000001E-3</c:v>
                </c:pt>
                <c:pt idx="570">
                  <c:v>1.5100000000000001E-3</c:v>
                </c:pt>
                <c:pt idx="571">
                  <c:v>1.5900000000000001E-3</c:v>
                </c:pt>
                <c:pt idx="572">
                  <c:v>1.6199999999999999E-3</c:v>
                </c:pt>
                <c:pt idx="573">
                  <c:v>1.23E-3</c:v>
                </c:pt>
                <c:pt idx="574">
                  <c:v>9.2000000000000003E-4</c:v>
                </c:pt>
                <c:pt idx="575">
                  <c:v>1.2800000000000001E-3</c:v>
                </c:pt>
                <c:pt idx="576">
                  <c:v>1.07E-3</c:v>
                </c:pt>
                <c:pt idx="577">
                  <c:v>1.1000000000000001E-3</c:v>
                </c:pt>
                <c:pt idx="578">
                  <c:v>1.1999999999999999E-3</c:v>
                </c:pt>
                <c:pt idx="579">
                  <c:v>1.1199999999999999E-3</c:v>
                </c:pt>
                <c:pt idx="580">
                  <c:v>1.1199999999999999E-3</c:v>
                </c:pt>
                <c:pt idx="581">
                  <c:v>1.3600000000000001E-3</c:v>
                </c:pt>
                <c:pt idx="582">
                  <c:v>1.0499999999999999E-3</c:v>
                </c:pt>
                <c:pt idx="583">
                  <c:v>8.9999999999999998E-4</c:v>
                </c:pt>
                <c:pt idx="584">
                  <c:v>1.08E-3</c:v>
                </c:pt>
                <c:pt idx="585">
                  <c:v>8.7000000000000001E-4</c:v>
                </c:pt>
                <c:pt idx="586">
                  <c:v>7.6999999999999996E-4</c:v>
                </c:pt>
                <c:pt idx="587">
                  <c:v>5.9000000000000003E-4</c:v>
                </c:pt>
                <c:pt idx="588">
                  <c:v>9.5E-4</c:v>
                </c:pt>
                <c:pt idx="589">
                  <c:v>1.2899999999999999E-3</c:v>
                </c:pt>
                <c:pt idx="590">
                  <c:v>1.07E-3</c:v>
                </c:pt>
                <c:pt idx="591">
                  <c:v>1.3500000000000001E-3</c:v>
                </c:pt>
                <c:pt idx="592">
                  <c:v>1.0200000000000001E-3</c:v>
                </c:pt>
                <c:pt idx="593">
                  <c:v>7.6999999999999996E-4</c:v>
                </c:pt>
                <c:pt idx="594">
                  <c:v>1.1900000000000001E-3</c:v>
                </c:pt>
                <c:pt idx="595">
                  <c:v>1.01E-3</c:v>
                </c:pt>
                <c:pt idx="596">
                  <c:v>8.4999999999999995E-4</c:v>
                </c:pt>
                <c:pt idx="597">
                  <c:v>1.16E-3</c:v>
                </c:pt>
                <c:pt idx="598">
                  <c:v>9.7999999999999997E-4</c:v>
                </c:pt>
                <c:pt idx="599">
                  <c:v>6.4999999999999997E-4</c:v>
                </c:pt>
                <c:pt idx="600">
                  <c:v>7.3999999999999999E-4</c:v>
                </c:pt>
                <c:pt idx="601">
                  <c:v>5.5000000000000003E-4</c:v>
                </c:pt>
                <c:pt idx="602">
                  <c:v>7.9000000000000001E-4</c:v>
                </c:pt>
                <c:pt idx="603">
                  <c:v>1.1299999999999999E-3</c:v>
                </c:pt>
                <c:pt idx="604">
                  <c:v>8.4000000000000003E-4</c:v>
                </c:pt>
                <c:pt idx="605">
                  <c:v>7.1000000000000002E-4</c:v>
                </c:pt>
                <c:pt idx="606">
                  <c:v>1.0499999999999999E-3</c:v>
                </c:pt>
                <c:pt idx="607">
                  <c:v>1.2199999999999999E-3</c:v>
                </c:pt>
                <c:pt idx="608">
                  <c:v>1.0200000000000001E-3</c:v>
                </c:pt>
                <c:pt idx="609">
                  <c:v>9.2000000000000003E-4</c:v>
                </c:pt>
                <c:pt idx="610">
                  <c:v>8.3000000000000001E-4</c:v>
                </c:pt>
                <c:pt idx="611">
                  <c:v>5.4000000000000001E-4</c:v>
                </c:pt>
                <c:pt idx="612">
                  <c:v>4.4000000000000002E-4</c:v>
                </c:pt>
                <c:pt idx="613">
                  <c:v>6.0999999999999997E-4</c:v>
                </c:pt>
                <c:pt idx="614">
                  <c:v>6.7000000000000002E-4</c:v>
                </c:pt>
                <c:pt idx="615">
                  <c:v>7.5000000000000002E-4</c:v>
                </c:pt>
                <c:pt idx="616">
                  <c:v>9.2000000000000003E-4</c:v>
                </c:pt>
                <c:pt idx="617">
                  <c:v>7.7999999999999999E-4</c:v>
                </c:pt>
                <c:pt idx="618">
                  <c:v>5.4000000000000001E-4</c:v>
                </c:pt>
                <c:pt idx="619">
                  <c:v>5.1999999999999995E-4</c:v>
                </c:pt>
                <c:pt idx="620">
                  <c:v>4.6999999999999999E-4</c:v>
                </c:pt>
                <c:pt idx="621">
                  <c:v>7.2000000000000005E-4</c:v>
                </c:pt>
                <c:pt idx="622">
                  <c:v>9.2000000000000003E-4</c:v>
                </c:pt>
                <c:pt idx="623">
                  <c:v>9.5E-4</c:v>
                </c:pt>
                <c:pt idx="624">
                  <c:v>8.8000000000000003E-4</c:v>
                </c:pt>
                <c:pt idx="625">
                  <c:v>7.1000000000000002E-4</c:v>
                </c:pt>
                <c:pt idx="626">
                  <c:v>5.5999999999999995E-4</c:v>
                </c:pt>
                <c:pt idx="627">
                  <c:v>3.6000000000000002E-4</c:v>
                </c:pt>
                <c:pt idx="628">
                  <c:v>5.4000000000000001E-4</c:v>
                </c:pt>
                <c:pt idx="629">
                  <c:v>8.4000000000000003E-4</c:v>
                </c:pt>
                <c:pt idx="630">
                  <c:v>1.01E-3</c:v>
                </c:pt>
                <c:pt idx="631">
                  <c:v>9.3000000000000005E-4</c:v>
                </c:pt>
                <c:pt idx="632">
                  <c:v>5.6999999999999998E-4</c:v>
                </c:pt>
                <c:pt idx="633">
                  <c:v>5.2999999999999998E-4</c:v>
                </c:pt>
                <c:pt idx="634">
                  <c:v>6.6E-4</c:v>
                </c:pt>
                <c:pt idx="635">
                  <c:v>7.6999999999999996E-4</c:v>
                </c:pt>
                <c:pt idx="636">
                  <c:v>6.8999999999999997E-4</c:v>
                </c:pt>
                <c:pt idx="637">
                  <c:v>7.5000000000000002E-4</c:v>
                </c:pt>
                <c:pt idx="638">
                  <c:v>7.1000000000000002E-4</c:v>
                </c:pt>
                <c:pt idx="639">
                  <c:v>2.9E-4</c:v>
                </c:pt>
                <c:pt idx="640">
                  <c:v>1.3999999999999999E-4</c:v>
                </c:pt>
                <c:pt idx="641">
                  <c:v>5.1000000000000004E-4</c:v>
                </c:pt>
                <c:pt idx="642">
                  <c:v>9.3999999999999997E-4</c:v>
                </c:pt>
                <c:pt idx="643">
                  <c:v>1.2800000000000001E-3</c:v>
                </c:pt>
                <c:pt idx="644">
                  <c:v>1.32E-3</c:v>
                </c:pt>
                <c:pt idx="645">
                  <c:v>1.14E-3</c:v>
                </c:pt>
                <c:pt idx="646">
                  <c:v>1.0200000000000001E-3</c:v>
                </c:pt>
                <c:pt idx="647">
                  <c:v>6.9999999999999999E-4</c:v>
                </c:pt>
                <c:pt idx="648">
                  <c:v>6.8999999999999997E-4</c:v>
                </c:pt>
                <c:pt idx="649">
                  <c:v>1.09E-3</c:v>
                </c:pt>
                <c:pt idx="650">
                  <c:v>1.5900000000000001E-3</c:v>
                </c:pt>
                <c:pt idx="651">
                  <c:v>2.0300000000000001E-3</c:v>
                </c:pt>
                <c:pt idx="652">
                  <c:v>2.4399999999999999E-3</c:v>
                </c:pt>
                <c:pt idx="653">
                  <c:v>3.29E-3</c:v>
                </c:pt>
                <c:pt idx="654">
                  <c:v>3.7100000000000002E-3</c:v>
                </c:pt>
                <c:pt idx="655">
                  <c:v>3.5100000000000001E-3</c:v>
                </c:pt>
                <c:pt idx="656">
                  <c:v>3.4499999999999999E-3</c:v>
                </c:pt>
                <c:pt idx="657">
                  <c:v>3.31E-3</c:v>
                </c:pt>
                <c:pt idx="658">
                  <c:v>3.0500000000000002E-3</c:v>
                </c:pt>
                <c:pt idx="659">
                  <c:v>2.4599999999999999E-3</c:v>
                </c:pt>
                <c:pt idx="660">
                  <c:v>1.8E-3</c:v>
                </c:pt>
                <c:pt idx="661">
                  <c:v>1.5499999999999999E-3</c:v>
                </c:pt>
                <c:pt idx="662">
                  <c:v>1.4300000000000001E-3</c:v>
                </c:pt>
                <c:pt idx="663">
                  <c:v>1.2899999999999999E-3</c:v>
                </c:pt>
                <c:pt idx="664">
                  <c:v>1.33E-3</c:v>
                </c:pt>
                <c:pt idx="665">
                  <c:v>7.6000000000000004E-4</c:v>
                </c:pt>
                <c:pt idx="666">
                  <c:v>1.9000000000000001E-4</c:v>
                </c:pt>
                <c:pt idx="667">
                  <c:v>2.7E-4</c:v>
                </c:pt>
                <c:pt idx="668">
                  <c:v>3.8999999999999999E-4</c:v>
                </c:pt>
                <c:pt idx="669">
                  <c:v>4.4000000000000002E-4</c:v>
                </c:pt>
                <c:pt idx="670">
                  <c:v>3.5E-4</c:v>
                </c:pt>
                <c:pt idx="671">
                  <c:v>2.5999999999999998E-4</c:v>
                </c:pt>
                <c:pt idx="672">
                  <c:v>1.6000000000000001E-4</c:v>
                </c:pt>
                <c:pt idx="673">
                  <c:v>2.2000000000000001E-4</c:v>
                </c:pt>
                <c:pt idx="674">
                  <c:v>5.0000000000000001E-4</c:v>
                </c:pt>
                <c:pt idx="675">
                  <c:v>8.7000000000000001E-4</c:v>
                </c:pt>
                <c:pt idx="676">
                  <c:v>1.0499999999999999E-3</c:v>
                </c:pt>
                <c:pt idx="677">
                  <c:v>8.7000000000000001E-4</c:v>
                </c:pt>
                <c:pt idx="678">
                  <c:v>4.2000000000000002E-4</c:v>
                </c:pt>
                <c:pt idx="679">
                  <c:v>-1.7000000000000001E-4</c:v>
                </c:pt>
                <c:pt idx="680">
                  <c:v>2.9999999999999997E-4</c:v>
                </c:pt>
                <c:pt idx="681">
                  <c:v>8.0999999999999996E-4</c:v>
                </c:pt>
                <c:pt idx="682">
                  <c:v>1E-3</c:v>
                </c:pt>
                <c:pt idx="683">
                  <c:v>9.3999999999999997E-4</c:v>
                </c:pt>
                <c:pt idx="684">
                  <c:v>5.2999999999999998E-4</c:v>
                </c:pt>
                <c:pt idx="685">
                  <c:v>5.1000000000000004E-4</c:v>
                </c:pt>
                <c:pt idx="686">
                  <c:v>5.9000000000000003E-4</c:v>
                </c:pt>
                <c:pt idx="687">
                  <c:v>3.8000000000000002E-4</c:v>
                </c:pt>
                <c:pt idx="688">
                  <c:v>4.6999999999999999E-4</c:v>
                </c:pt>
                <c:pt idx="689">
                  <c:v>8.4000000000000003E-4</c:v>
                </c:pt>
                <c:pt idx="690">
                  <c:v>2.0000000000000002E-5</c:v>
                </c:pt>
                <c:pt idx="691">
                  <c:v>2.2000000000000001E-4</c:v>
                </c:pt>
                <c:pt idx="692">
                  <c:v>1.2600000000000001E-3</c:v>
                </c:pt>
                <c:pt idx="693">
                  <c:v>1.0399999999999999E-3</c:v>
                </c:pt>
                <c:pt idx="694">
                  <c:v>7.6999999999999996E-4</c:v>
                </c:pt>
                <c:pt idx="695">
                  <c:v>5.6999999999999998E-4</c:v>
                </c:pt>
                <c:pt idx="696">
                  <c:v>2.5999999999999998E-4</c:v>
                </c:pt>
                <c:pt idx="697">
                  <c:v>6.8999999999999997E-4</c:v>
                </c:pt>
                <c:pt idx="698">
                  <c:v>1.3699999999999999E-3</c:v>
                </c:pt>
                <c:pt idx="699">
                  <c:v>1.0300000000000001E-3</c:v>
                </c:pt>
                <c:pt idx="700">
                  <c:v>1.06E-3</c:v>
                </c:pt>
                <c:pt idx="701">
                  <c:v>1.5900000000000001E-3</c:v>
                </c:pt>
                <c:pt idx="702">
                  <c:v>1.4499999999999999E-3</c:v>
                </c:pt>
                <c:pt idx="703">
                  <c:v>1.5399999999999999E-3</c:v>
                </c:pt>
                <c:pt idx="704">
                  <c:v>1.4300000000000001E-3</c:v>
                </c:pt>
                <c:pt idx="705">
                  <c:v>1.2099999999999999E-3</c:v>
                </c:pt>
                <c:pt idx="706">
                  <c:v>9.3000000000000005E-4</c:v>
                </c:pt>
                <c:pt idx="707">
                  <c:v>6.2E-4</c:v>
                </c:pt>
                <c:pt idx="708">
                  <c:v>1.07E-3</c:v>
                </c:pt>
                <c:pt idx="709">
                  <c:v>1.1299999999999999E-3</c:v>
                </c:pt>
                <c:pt idx="710">
                  <c:v>1.0200000000000001E-3</c:v>
                </c:pt>
                <c:pt idx="711">
                  <c:v>7.3999999999999999E-4</c:v>
                </c:pt>
                <c:pt idx="712">
                  <c:v>4.2999999999999999E-4</c:v>
                </c:pt>
                <c:pt idx="713">
                  <c:v>8.7000000000000001E-4</c:v>
                </c:pt>
                <c:pt idx="714">
                  <c:v>8.5999999999999998E-4</c:v>
                </c:pt>
                <c:pt idx="715">
                  <c:v>4.4000000000000002E-4</c:v>
                </c:pt>
                <c:pt idx="716">
                  <c:v>8.0000000000000007E-5</c:v>
                </c:pt>
                <c:pt idx="717">
                  <c:v>2.0000000000000001E-4</c:v>
                </c:pt>
                <c:pt idx="718">
                  <c:v>6.8000000000000005E-4</c:v>
                </c:pt>
                <c:pt idx="719">
                  <c:v>3.8000000000000002E-4</c:v>
                </c:pt>
                <c:pt idx="720">
                  <c:v>5.0000000000000001E-4</c:v>
                </c:pt>
                <c:pt idx="721">
                  <c:v>9.3999999999999997E-4</c:v>
                </c:pt>
                <c:pt idx="722">
                  <c:v>6.2E-4</c:v>
                </c:pt>
                <c:pt idx="723">
                  <c:v>6.4999999999999997E-4</c:v>
                </c:pt>
                <c:pt idx="724">
                  <c:v>7.2999999999999996E-4</c:v>
                </c:pt>
                <c:pt idx="725">
                  <c:v>6.4000000000000005E-4</c:v>
                </c:pt>
                <c:pt idx="726">
                  <c:v>1.2199999999999999E-3</c:v>
                </c:pt>
                <c:pt idx="727">
                  <c:v>1.3600000000000001E-3</c:v>
                </c:pt>
                <c:pt idx="728">
                  <c:v>9.6000000000000002E-4</c:v>
                </c:pt>
                <c:pt idx="729">
                  <c:v>8.4000000000000003E-4</c:v>
                </c:pt>
                <c:pt idx="730">
                  <c:v>4.6000000000000001E-4</c:v>
                </c:pt>
                <c:pt idx="731">
                  <c:v>-1E-4</c:v>
                </c:pt>
                <c:pt idx="732">
                  <c:v>4.0000000000000002E-4</c:v>
                </c:pt>
                <c:pt idx="733">
                  <c:v>1.1000000000000001E-3</c:v>
                </c:pt>
                <c:pt idx="734">
                  <c:v>9.5E-4</c:v>
                </c:pt>
                <c:pt idx="735">
                  <c:v>4.6999999999999999E-4</c:v>
                </c:pt>
                <c:pt idx="736">
                  <c:v>5.1999999999999995E-4</c:v>
                </c:pt>
                <c:pt idx="737">
                  <c:v>5.8E-4</c:v>
                </c:pt>
                <c:pt idx="738">
                  <c:v>1.9000000000000001E-4</c:v>
                </c:pt>
                <c:pt idx="739">
                  <c:v>3.4000000000000002E-4</c:v>
                </c:pt>
                <c:pt idx="740">
                  <c:v>2.5999999999999998E-4</c:v>
                </c:pt>
                <c:pt idx="741">
                  <c:v>2.1000000000000001E-4</c:v>
                </c:pt>
                <c:pt idx="742">
                  <c:v>3.8999999999999999E-4</c:v>
                </c:pt>
                <c:pt idx="743">
                  <c:v>1.3999999999999999E-4</c:v>
                </c:pt>
                <c:pt idx="744">
                  <c:v>4.0000000000000003E-5</c:v>
                </c:pt>
                <c:pt idx="745">
                  <c:v>-6.0000000000000002E-5</c:v>
                </c:pt>
                <c:pt idx="746">
                  <c:v>-1.1E-4</c:v>
                </c:pt>
                <c:pt idx="747">
                  <c:v>2.2000000000000001E-4</c:v>
                </c:pt>
                <c:pt idx="748">
                  <c:v>4.8999999999999998E-4</c:v>
                </c:pt>
                <c:pt idx="749">
                  <c:v>5.6999999999999998E-4</c:v>
                </c:pt>
                <c:pt idx="750">
                  <c:v>4.4999999999999999E-4</c:v>
                </c:pt>
                <c:pt idx="751">
                  <c:v>2.9E-4</c:v>
                </c:pt>
                <c:pt idx="752">
                  <c:v>2.2000000000000001E-4</c:v>
                </c:pt>
                <c:pt idx="753">
                  <c:v>2.7E-4</c:v>
                </c:pt>
                <c:pt idx="754">
                  <c:v>4.4999999999999999E-4</c:v>
                </c:pt>
                <c:pt idx="755">
                  <c:v>3.4000000000000002E-4</c:v>
                </c:pt>
                <c:pt idx="756">
                  <c:v>1.7000000000000001E-4</c:v>
                </c:pt>
                <c:pt idx="757">
                  <c:v>0</c:v>
                </c:pt>
                <c:pt idx="758">
                  <c:v>-9.0000000000000006E-5</c:v>
                </c:pt>
                <c:pt idx="759">
                  <c:v>6.9999999999999994E-5</c:v>
                </c:pt>
                <c:pt idx="760">
                  <c:v>1.8000000000000001E-4</c:v>
                </c:pt>
                <c:pt idx="761">
                  <c:v>3.4000000000000002E-4</c:v>
                </c:pt>
                <c:pt idx="762">
                  <c:v>2.7999999999999998E-4</c:v>
                </c:pt>
                <c:pt idx="763">
                  <c:v>2.7E-4</c:v>
                </c:pt>
                <c:pt idx="764">
                  <c:v>2.5999999999999998E-4</c:v>
                </c:pt>
                <c:pt idx="765">
                  <c:v>9.0000000000000006E-5</c:v>
                </c:pt>
                <c:pt idx="766">
                  <c:v>0</c:v>
                </c:pt>
                <c:pt idx="767">
                  <c:v>5.0000000000000002E-5</c:v>
                </c:pt>
                <c:pt idx="768">
                  <c:v>5.0000000000000002E-5</c:v>
                </c:pt>
                <c:pt idx="769">
                  <c:v>-5.0000000000000002E-5</c:v>
                </c:pt>
                <c:pt idx="770">
                  <c:v>-1.1E-4</c:v>
                </c:pt>
                <c:pt idx="771">
                  <c:v>-4.0000000000000003E-5</c:v>
                </c:pt>
                <c:pt idx="772">
                  <c:v>1.8000000000000001E-4</c:v>
                </c:pt>
                <c:pt idx="773">
                  <c:v>2.3000000000000001E-4</c:v>
                </c:pt>
                <c:pt idx="774">
                  <c:v>0</c:v>
                </c:pt>
                <c:pt idx="775">
                  <c:v>-1.2999999999999999E-4</c:v>
                </c:pt>
                <c:pt idx="776">
                  <c:v>2.3000000000000001E-4</c:v>
                </c:pt>
                <c:pt idx="777">
                  <c:v>2.5000000000000001E-4</c:v>
                </c:pt>
                <c:pt idx="778">
                  <c:v>-1.2E-4</c:v>
                </c:pt>
                <c:pt idx="779">
                  <c:v>-3.6999999999999999E-4</c:v>
                </c:pt>
                <c:pt idx="780">
                  <c:v>-2.5999999999999998E-4</c:v>
                </c:pt>
                <c:pt idx="781">
                  <c:v>-1.9000000000000001E-4</c:v>
                </c:pt>
                <c:pt idx="782">
                  <c:v>-3.8999999999999999E-4</c:v>
                </c:pt>
                <c:pt idx="783">
                  <c:v>3.3E-4</c:v>
                </c:pt>
                <c:pt idx="784">
                  <c:v>-1.9000000000000001E-4</c:v>
                </c:pt>
                <c:pt idx="785">
                  <c:v>-2.5000000000000001E-4</c:v>
                </c:pt>
                <c:pt idx="786">
                  <c:v>2.2000000000000001E-4</c:v>
                </c:pt>
                <c:pt idx="787">
                  <c:v>2.4000000000000001E-4</c:v>
                </c:pt>
                <c:pt idx="788">
                  <c:v>5.8E-4</c:v>
                </c:pt>
                <c:pt idx="789">
                  <c:v>2.2000000000000001E-4</c:v>
                </c:pt>
                <c:pt idx="790">
                  <c:v>2.5000000000000001E-4</c:v>
                </c:pt>
                <c:pt idx="791">
                  <c:v>2.5000000000000001E-4</c:v>
                </c:pt>
                <c:pt idx="792">
                  <c:v>4.6000000000000001E-4</c:v>
                </c:pt>
                <c:pt idx="793">
                  <c:v>7.2999999999999996E-4</c:v>
                </c:pt>
                <c:pt idx="794">
                  <c:v>6.4000000000000005E-4</c:v>
                </c:pt>
                <c:pt idx="795">
                  <c:v>2.3000000000000001E-4</c:v>
                </c:pt>
                <c:pt idx="796">
                  <c:v>-6.0000000000000002E-5</c:v>
                </c:pt>
                <c:pt idx="797">
                  <c:v>5.0000000000000002E-5</c:v>
                </c:pt>
                <c:pt idx="798">
                  <c:v>3.1E-4</c:v>
                </c:pt>
                <c:pt idx="799">
                  <c:v>3.8000000000000002E-4</c:v>
                </c:pt>
                <c:pt idx="800">
                  <c:v>2.9999999999999997E-4</c:v>
                </c:pt>
                <c:pt idx="801">
                  <c:v>3.8999999999999999E-4</c:v>
                </c:pt>
                <c:pt idx="802">
                  <c:v>4.4999999999999999E-4</c:v>
                </c:pt>
                <c:pt idx="803">
                  <c:v>4.6000000000000001E-4</c:v>
                </c:pt>
                <c:pt idx="804">
                  <c:v>3.5E-4</c:v>
                </c:pt>
                <c:pt idx="805">
                  <c:v>6.0000000000000002E-5</c:v>
                </c:pt>
                <c:pt idx="806">
                  <c:v>-6.0000000000000002E-5</c:v>
                </c:pt>
                <c:pt idx="807">
                  <c:v>2.0000000000000002E-5</c:v>
                </c:pt>
                <c:pt idx="808">
                  <c:v>6.0000000000000002E-5</c:v>
                </c:pt>
                <c:pt idx="809">
                  <c:v>1.3999999999999999E-4</c:v>
                </c:pt>
                <c:pt idx="810">
                  <c:v>1.9000000000000001E-4</c:v>
                </c:pt>
                <c:pt idx="811">
                  <c:v>1.9000000000000001E-4</c:v>
                </c:pt>
                <c:pt idx="812">
                  <c:v>2.3000000000000001E-4</c:v>
                </c:pt>
                <c:pt idx="813">
                  <c:v>6.9999999999999994E-5</c:v>
                </c:pt>
                <c:pt idx="814">
                  <c:v>9.0000000000000006E-5</c:v>
                </c:pt>
                <c:pt idx="815">
                  <c:v>2.9999999999999997E-4</c:v>
                </c:pt>
                <c:pt idx="816">
                  <c:v>2.0000000000000001E-4</c:v>
                </c:pt>
                <c:pt idx="817">
                  <c:v>4.0000000000000003E-5</c:v>
                </c:pt>
                <c:pt idx="818">
                  <c:v>2.3000000000000001E-4</c:v>
                </c:pt>
                <c:pt idx="819">
                  <c:v>4.6000000000000001E-4</c:v>
                </c:pt>
                <c:pt idx="820">
                  <c:v>4.0000000000000002E-4</c:v>
                </c:pt>
                <c:pt idx="821">
                  <c:v>2.9999999999999997E-4</c:v>
                </c:pt>
                <c:pt idx="822">
                  <c:v>1.3999999999999999E-4</c:v>
                </c:pt>
                <c:pt idx="823">
                  <c:v>1.2E-4</c:v>
                </c:pt>
                <c:pt idx="824">
                  <c:v>3.1E-4</c:v>
                </c:pt>
                <c:pt idx="825">
                  <c:v>1.7000000000000001E-4</c:v>
                </c:pt>
                <c:pt idx="826">
                  <c:v>-1.7000000000000001E-4</c:v>
                </c:pt>
                <c:pt idx="827">
                  <c:v>-1.9000000000000001E-4</c:v>
                </c:pt>
                <c:pt idx="828">
                  <c:v>-1.3999999999999999E-4</c:v>
                </c:pt>
                <c:pt idx="829">
                  <c:v>-1.1E-4</c:v>
                </c:pt>
                <c:pt idx="830">
                  <c:v>-6.9999999999999994E-5</c:v>
                </c:pt>
                <c:pt idx="831">
                  <c:v>3.0000000000000001E-5</c:v>
                </c:pt>
                <c:pt idx="832">
                  <c:v>6.0000000000000002E-5</c:v>
                </c:pt>
                <c:pt idx="833">
                  <c:v>3.0000000000000001E-5</c:v>
                </c:pt>
                <c:pt idx="834">
                  <c:v>1.2999999999999999E-4</c:v>
                </c:pt>
                <c:pt idx="835">
                  <c:v>1.7000000000000001E-4</c:v>
                </c:pt>
                <c:pt idx="836">
                  <c:v>1.2999999999999999E-4</c:v>
                </c:pt>
                <c:pt idx="837">
                  <c:v>4.0000000000000003E-5</c:v>
                </c:pt>
                <c:pt idx="838">
                  <c:v>-4.0000000000000003E-5</c:v>
                </c:pt>
                <c:pt idx="839">
                  <c:v>-1.8000000000000001E-4</c:v>
                </c:pt>
                <c:pt idx="840">
                  <c:v>-2.9999999999999997E-4</c:v>
                </c:pt>
                <c:pt idx="841">
                  <c:v>-6.0000000000000002E-5</c:v>
                </c:pt>
                <c:pt idx="842">
                  <c:v>2.0000000000000001E-4</c:v>
                </c:pt>
                <c:pt idx="843">
                  <c:v>1.2E-4</c:v>
                </c:pt>
                <c:pt idx="844">
                  <c:v>1.4999999999999999E-4</c:v>
                </c:pt>
                <c:pt idx="845">
                  <c:v>2.3000000000000001E-4</c:v>
                </c:pt>
                <c:pt idx="846">
                  <c:v>1.3999999999999999E-4</c:v>
                </c:pt>
                <c:pt idx="847">
                  <c:v>1.3999999999999999E-4</c:v>
                </c:pt>
                <c:pt idx="848">
                  <c:v>1.2E-4</c:v>
                </c:pt>
                <c:pt idx="849">
                  <c:v>1.8000000000000001E-4</c:v>
                </c:pt>
                <c:pt idx="850">
                  <c:v>3.8999999999999999E-4</c:v>
                </c:pt>
                <c:pt idx="851">
                  <c:v>4.0000000000000002E-4</c:v>
                </c:pt>
                <c:pt idx="852">
                  <c:v>2.5999999999999998E-4</c:v>
                </c:pt>
                <c:pt idx="853">
                  <c:v>2.4000000000000001E-4</c:v>
                </c:pt>
                <c:pt idx="854">
                  <c:v>4.0999999999999999E-4</c:v>
                </c:pt>
                <c:pt idx="855">
                  <c:v>3.3E-4</c:v>
                </c:pt>
                <c:pt idx="856">
                  <c:v>2.0000000000000001E-4</c:v>
                </c:pt>
                <c:pt idx="857">
                  <c:v>4.0999999999999999E-4</c:v>
                </c:pt>
                <c:pt idx="858">
                  <c:v>4.2999999999999999E-4</c:v>
                </c:pt>
                <c:pt idx="859">
                  <c:v>4.4000000000000002E-4</c:v>
                </c:pt>
                <c:pt idx="860">
                  <c:v>5.1000000000000004E-4</c:v>
                </c:pt>
                <c:pt idx="861">
                  <c:v>4.2000000000000002E-4</c:v>
                </c:pt>
                <c:pt idx="862">
                  <c:v>2.9E-4</c:v>
                </c:pt>
                <c:pt idx="863">
                  <c:v>2.3000000000000001E-4</c:v>
                </c:pt>
                <c:pt idx="864">
                  <c:v>2.1000000000000001E-4</c:v>
                </c:pt>
                <c:pt idx="865">
                  <c:v>2.9999999999999997E-4</c:v>
                </c:pt>
                <c:pt idx="866">
                  <c:v>3.6999999999999999E-4</c:v>
                </c:pt>
                <c:pt idx="867">
                  <c:v>1.9000000000000001E-4</c:v>
                </c:pt>
                <c:pt idx="868">
                  <c:v>1.7000000000000001E-4</c:v>
                </c:pt>
                <c:pt idx="869">
                  <c:v>2.7E-4</c:v>
                </c:pt>
                <c:pt idx="870">
                  <c:v>3.8000000000000002E-4</c:v>
                </c:pt>
                <c:pt idx="871">
                  <c:v>3.8999999999999999E-4</c:v>
                </c:pt>
                <c:pt idx="872">
                  <c:v>4.2000000000000002E-4</c:v>
                </c:pt>
                <c:pt idx="873">
                  <c:v>4.2000000000000002E-4</c:v>
                </c:pt>
                <c:pt idx="874">
                  <c:v>3.3E-4</c:v>
                </c:pt>
                <c:pt idx="875">
                  <c:v>2.7E-4</c:v>
                </c:pt>
                <c:pt idx="876">
                  <c:v>1.6000000000000001E-4</c:v>
                </c:pt>
                <c:pt idx="877">
                  <c:v>1.8000000000000001E-4</c:v>
                </c:pt>
                <c:pt idx="878">
                  <c:v>2.3000000000000001E-4</c:v>
                </c:pt>
                <c:pt idx="879">
                  <c:v>2.7E-4</c:v>
                </c:pt>
                <c:pt idx="880">
                  <c:v>2.4000000000000001E-4</c:v>
                </c:pt>
                <c:pt idx="881">
                  <c:v>2.2000000000000001E-4</c:v>
                </c:pt>
                <c:pt idx="882">
                  <c:v>3.8000000000000002E-4</c:v>
                </c:pt>
                <c:pt idx="883">
                  <c:v>4.4000000000000002E-4</c:v>
                </c:pt>
                <c:pt idx="884">
                  <c:v>3.8000000000000002E-4</c:v>
                </c:pt>
                <c:pt idx="885">
                  <c:v>4.4000000000000002E-4</c:v>
                </c:pt>
                <c:pt idx="886">
                  <c:v>3.3E-4</c:v>
                </c:pt>
                <c:pt idx="887">
                  <c:v>2.7999999999999998E-4</c:v>
                </c:pt>
                <c:pt idx="888">
                  <c:v>3.4000000000000002E-4</c:v>
                </c:pt>
                <c:pt idx="889">
                  <c:v>4.0000000000000002E-4</c:v>
                </c:pt>
                <c:pt idx="890">
                  <c:v>5.2999999999999998E-4</c:v>
                </c:pt>
                <c:pt idx="891">
                  <c:v>5.4000000000000001E-4</c:v>
                </c:pt>
                <c:pt idx="892">
                  <c:v>6.4000000000000005E-4</c:v>
                </c:pt>
                <c:pt idx="893">
                  <c:v>8.0999999999999996E-4</c:v>
                </c:pt>
                <c:pt idx="894">
                  <c:v>9.7999999999999997E-4</c:v>
                </c:pt>
                <c:pt idx="895">
                  <c:v>1.0200000000000001E-3</c:v>
                </c:pt>
                <c:pt idx="896">
                  <c:v>9.7000000000000005E-4</c:v>
                </c:pt>
                <c:pt idx="897">
                  <c:v>1.3600000000000001E-3</c:v>
                </c:pt>
                <c:pt idx="898">
                  <c:v>1.97E-3</c:v>
                </c:pt>
                <c:pt idx="899">
                  <c:v>2.5600000000000002E-3</c:v>
                </c:pt>
                <c:pt idx="900">
                  <c:v>3.5799999999999998E-3</c:v>
                </c:pt>
                <c:pt idx="901">
                  <c:v>5.0699999999999999E-3</c:v>
                </c:pt>
                <c:pt idx="902">
                  <c:v>7.0200000000000002E-3</c:v>
                </c:pt>
                <c:pt idx="903">
                  <c:v>9.1599999999999997E-3</c:v>
                </c:pt>
                <c:pt idx="904">
                  <c:v>1.082E-2</c:v>
                </c:pt>
                <c:pt idx="905">
                  <c:v>1.149E-2</c:v>
                </c:pt>
                <c:pt idx="906">
                  <c:v>1.0959999999999999E-2</c:v>
                </c:pt>
                <c:pt idx="907">
                  <c:v>9.2800000000000001E-3</c:v>
                </c:pt>
                <c:pt idx="908">
                  <c:v>7.1900000000000002E-3</c:v>
                </c:pt>
                <c:pt idx="909">
                  <c:v>5.4099999999999999E-3</c:v>
                </c:pt>
                <c:pt idx="910">
                  <c:v>4.13E-3</c:v>
                </c:pt>
                <c:pt idx="911">
                  <c:v>3.15E-3</c:v>
                </c:pt>
                <c:pt idx="912">
                  <c:v>2.32E-3</c:v>
                </c:pt>
                <c:pt idx="913">
                  <c:v>1.8E-3</c:v>
                </c:pt>
                <c:pt idx="914">
                  <c:v>1.4300000000000001E-3</c:v>
                </c:pt>
                <c:pt idx="915">
                  <c:v>1.06E-3</c:v>
                </c:pt>
                <c:pt idx="916">
                  <c:v>8.7000000000000001E-4</c:v>
                </c:pt>
                <c:pt idx="917">
                  <c:v>6.8000000000000005E-4</c:v>
                </c:pt>
                <c:pt idx="918">
                  <c:v>5.9999999999999995E-4</c:v>
                </c:pt>
                <c:pt idx="919">
                  <c:v>7.3999999999999999E-4</c:v>
                </c:pt>
                <c:pt idx="920">
                  <c:v>8.5999999999999998E-4</c:v>
                </c:pt>
                <c:pt idx="921">
                  <c:v>7.2000000000000005E-4</c:v>
                </c:pt>
                <c:pt idx="922">
                  <c:v>5.1000000000000004E-4</c:v>
                </c:pt>
                <c:pt idx="923">
                  <c:v>5.0000000000000001E-4</c:v>
                </c:pt>
                <c:pt idx="924">
                  <c:v>4.0999999999999999E-4</c:v>
                </c:pt>
                <c:pt idx="925">
                  <c:v>2.7999999999999998E-4</c:v>
                </c:pt>
                <c:pt idx="926">
                  <c:v>2.4000000000000001E-4</c:v>
                </c:pt>
                <c:pt idx="927">
                  <c:v>2.2000000000000001E-4</c:v>
                </c:pt>
                <c:pt idx="928">
                  <c:v>1.9000000000000001E-4</c:v>
                </c:pt>
                <c:pt idx="929">
                  <c:v>2.2000000000000001E-4</c:v>
                </c:pt>
                <c:pt idx="930">
                  <c:v>1.4999999999999999E-4</c:v>
                </c:pt>
                <c:pt idx="931">
                  <c:v>1.9000000000000001E-4</c:v>
                </c:pt>
                <c:pt idx="932">
                  <c:v>3.2000000000000003E-4</c:v>
                </c:pt>
                <c:pt idx="933">
                  <c:v>2.5999999999999998E-4</c:v>
                </c:pt>
                <c:pt idx="934">
                  <c:v>2.5000000000000001E-4</c:v>
                </c:pt>
                <c:pt idx="935">
                  <c:v>2.7E-4</c:v>
                </c:pt>
                <c:pt idx="936">
                  <c:v>3.1E-4</c:v>
                </c:pt>
                <c:pt idx="937">
                  <c:v>2.9999999999999997E-4</c:v>
                </c:pt>
                <c:pt idx="938">
                  <c:v>6.0000000000000002E-5</c:v>
                </c:pt>
                <c:pt idx="939">
                  <c:v>8.0000000000000007E-5</c:v>
                </c:pt>
                <c:pt idx="940">
                  <c:v>2.9E-4</c:v>
                </c:pt>
                <c:pt idx="941">
                  <c:v>3.8999999999999999E-4</c:v>
                </c:pt>
                <c:pt idx="942">
                  <c:v>4.4000000000000002E-4</c:v>
                </c:pt>
                <c:pt idx="943">
                  <c:v>3.3E-4</c:v>
                </c:pt>
                <c:pt idx="944">
                  <c:v>2.7E-4</c:v>
                </c:pt>
                <c:pt idx="945">
                  <c:v>3.2000000000000003E-4</c:v>
                </c:pt>
                <c:pt idx="946">
                  <c:v>2.7E-4</c:v>
                </c:pt>
                <c:pt idx="947">
                  <c:v>2.3000000000000001E-4</c:v>
                </c:pt>
                <c:pt idx="948">
                  <c:v>3.4000000000000002E-4</c:v>
                </c:pt>
                <c:pt idx="949">
                  <c:v>5.4000000000000001E-4</c:v>
                </c:pt>
                <c:pt idx="950">
                  <c:v>-3.0000000000000001E-5</c:v>
                </c:pt>
                <c:pt idx="951">
                  <c:v>-1.1999999999999999E-3</c:v>
                </c:pt>
                <c:pt idx="952">
                  <c:v>-8.4999999999999995E-4</c:v>
                </c:pt>
                <c:pt idx="953">
                  <c:v>-3.8999999999999999E-4</c:v>
                </c:pt>
                <c:pt idx="954">
                  <c:v>-4.6999999999999999E-4</c:v>
                </c:pt>
                <c:pt idx="955">
                  <c:v>-5.1999999999999995E-4</c:v>
                </c:pt>
                <c:pt idx="956">
                  <c:v>-1E-4</c:v>
                </c:pt>
                <c:pt idx="957">
                  <c:v>2.9E-4</c:v>
                </c:pt>
                <c:pt idx="958">
                  <c:v>2.9E-4</c:v>
                </c:pt>
                <c:pt idx="959">
                  <c:v>4.6999999999999999E-4</c:v>
                </c:pt>
                <c:pt idx="960">
                  <c:v>2.0000000000000001E-4</c:v>
                </c:pt>
                <c:pt idx="961">
                  <c:v>1.1E-4</c:v>
                </c:pt>
                <c:pt idx="962">
                  <c:v>5.0000000000000002E-5</c:v>
                </c:pt>
                <c:pt idx="963">
                  <c:v>3.0000000000000001E-5</c:v>
                </c:pt>
                <c:pt idx="964">
                  <c:v>1E-4</c:v>
                </c:pt>
                <c:pt idx="965">
                  <c:v>-1.3999999999999999E-4</c:v>
                </c:pt>
                <c:pt idx="966">
                  <c:v>-2.0000000000000001E-4</c:v>
                </c:pt>
                <c:pt idx="967">
                  <c:v>-5.0000000000000002E-5</c:v>
                </c:pt>
                <c:pt idx="968">
                  <c:v>3.0000000000000001E-5</c:v>
                </c:pt>
                <c:pt idx="969">
                  <c:v>1.1E-4</c:v>
                </c:pt>
                <c:pt idx="970">
                  <c:v>-8.0000000000000007E-5</c:v>
                </c:pt>
                <c:pt idx="971">
                  <c:v>-1.2E-4</c:v>
                </c:pt>
                <c:pt idx="972">
                  <c:v>-3.0000000000000001E-5</c:v>
                </c:pt>
                <c:pt idx="973">
                  <c:v>-4.0000000000000003E-5</c:v>
                </c:pt>
                <c:pt idx="974">
                  <c:v>1.0000000000000001E-5</c:v>
                </c:pt>
                <c:pt idx="975">
                  <c:v>2.0000000000000002E-5</c:v>
                </c:pt>
                <c:pt idx="976">
                  <c:v>9.0000000000000006E-5</c:v>
                </c:pt>
                <c:pt idx="977">
                  <c:v>1.3999999999999999E-4</c:v>
                </c:pt>
                <c:pt idx="978">
                  <c:v>6.9999999999999994E-5</c:v>
                </c:pt>
                <c:pt idx="979">
                  <c:v>1.1E-4</c:v>
                </c:pt>
                <c:pt idx="980">
                  <c:v>1E-4</c:v>
                </c:pt>
                <c:pt idx="981">
                  <c:v>5.0000000000000002E-5</c:v>
                </c:pt>
                <c:pt idx="982">
                  <c:v>1.7000000000000001E-4</c:v>
                </c:pt>
                <c:pt idx="983">
                  <c:v>2.2000000000000001E-4</c:v>
                </c:pt>
                <c:pt idx="984">
                  <c:v>8.0000000000000007E-5</c:v>
                </c:pt>
                <c:pt idx="985">
                  <c:v>-1E-4</c:v>
                </c:pt>
                <c:pt idx="986">
                  <c:v>9.0000000000000006E-5</c:v>
                </c:pt>
                <c:pt idx="987">
                  <c:v>2.0000000000000001E-4</c:v>
                </c:pt>
                <c:pt idx="988">
                  <c:v>1.8000000000000001E-4</c:v>
                </c:pt>
                <c:pt idx="989">
                  <c:v>2.9999999999999997E-4</c:v>
                </c:pt>
                <c:pt idx="990">
                  <c:v>2.3000000000000001E-4</c:v>
                </c:pt>
                <c:pt idx="991">
                  <c:v>2.5999999999999998E-4</c:v>
                </c:pt>
                <c:pt idx="992">
                  <c:v>2.7999999999999998E-4</c:v>
                </c:pt>
                <c:pt idx="993">
                  <c:v>1.7000000000000001E-4</c:v>
                </c:pt>
                <c:pt idx="994">
                  <c:v>2.2000000000000001E-4</c:v>
                </c:pt>
                <c:pt idx="995">
                  <c:v>2.2000000000000001E-4</c:v>
                </c:pt>
                <c:pt idx="996">
                  <c:v>2.5000000000000001E-4</c:v>
                </c:pt>
                <c:pt idx="997">
                  <c:v>2.0000000000000001E-4</c:v>
                </c:pt>
                <c:pt idx="998">
                  <c:v>2.4000000000000001E-4</c:v>
                </c:pt>
                <c:pt idx="999">
                  <c:v>3.4000000000000002E-4</c:v>
                </c:pt>
                <c:pt idx="1000">
                  <c:v>2.2000000000000001E-4</c:v>
                </c:pt>
                <c:pt idx="1001">
                  <c:v>2.5000000000000001E-4</c:v>
                </c:pt>
                <c:pt idx="1002">
                  <c:v>2.2000000000000001E-4</c:v>
                </c:pt>
                <c:pt idx="1003">
                  <c:v>1.1E-4</c:v>
                </c:pt>
                <c:pt idx="1004">
                  <c:v>6.9999999999999994E-5</c:v>
                </c:pt>
                <c:pt idx="1005">
                  <c:v>1.0000000000000001E-5</c:v>
                </c:pt>
                <c:pt idx="1006">
                  <c:v>1.1E-4</c:v>
                </c:pt>
                <c:pt idx="1007">
                  <c:v>1.9000000000000001E-4</c:v>
                </c:pt>
                <c:pt idx="1008">
                  <c:v>1.3999999999999999E-4</c:v>
                </c:pt>
                <c:pt idx="1009">
                  <c:v>1.8000000000000001E-4</c:v>
                </c:pt>
                <c:pt idx="1010">
                  <c:v>2.2000000000000001E-4</c:v>
                </c:pt>
                <c:pt idx="1011">
                  <c:v>1.6000000000000001E-4</c:v>
                </c:pt>
                <c:pt idx="1012">
                  <c:v>2.0000000000000001E-4</c:v>
                </c:pt>
                <c:pt idx="1013">
                  <c:v>1.9000000000000001E-4</c:v>
                </c:pt>
                <c:pt idx="1014">
                  <c:v>3.6000000000000002E-4</c:v>
                </c:pt>
                <c:pt idx="1015">
                  <c:v>4.0000000000000002E-4</c:v>
                </c:pt>
                <c:pt idx="1016">
                  <c:v>1.4999999999999999E-4</c:v>
                </c:pt>
                <c:pt idx="1017">
                  <c:v>1E-4</c:v>
                </c:pt>
                <c:pt idx="1018">
                  <c:v>1.4999999999999999E-4</c:v>
                </c:pt>
                <c:pt idx="1019">
                  <c:v>3.5E-4</c:v>
                </c:pt>
                <c:pt idx="1020">
                  <c:v>4.2000000000000002E-4</c:v>
                </c:pt>
                <c:pt idx="1021">
                  <c:v>4.6000000000000001E-4</c:v>
                </c:pt>
                <c:pt idx="1022">
                  <c:v>4.4000000000000002E-4</c:v>
                </c:pt>
                <c:pt idx="1023">
                  <c:v>4.2999999999999999E-4</c:v>
                </c:pt>
                <c:pt idx="1024">
                  <c:v>4.8000000000000001E-4</c:v>
                </c:pt>
                <c:pt idx="1025">
                  <c:v>5.8E-4</c:v>
                </c:pt>
                <c:pt idx="1026">
                  <c:v>5.9000000000000003E-4</c:v>
                </c:pt>
                <c:pt idx="1027">
                  <c:v>4.2999999999999999E-4</c:v>
                </c:pt>
                <c:pt idx="1028">
                  <c:v>3.8000000000000002E-4</c:v>
                </c:pt>
                <c:pt idx="1029">
                  <c:v>5.8E-4</c:v>
                </c:pt>
                <c:pt idx="1030">
                  <c:v>6.8000000000000005E-4</c:v>
                </c:pt>
                <c:pt idx="1031">
                  <c:v>4.2999999999999999E-4</c:v>
                </c:pt>
                <c:pt idx="1032">
                  <c:v>2.7999999999999998E-4</c:v>
                </c:pt>
                <c:pt idx="1033">
                  <c:v>3.8000000000000002E-4</c:v>
                </c:pt>
                <c:pt idx="1034">
                  <c:v>4.0000000000000002E-4</c:v>
                </c:pt>
                <c:pt idx="1035">
                  <c:v>3.6999999999999999E-4</c:v>
                </c:pt>
                <c:pt idx="1036">
                  <c:v>5.6999999999999998E-4</c:v>
                </c:pt>
                <c:pt idx="1037">
                  <c:v>6.8000000000000005E-4</c:v>
                </c:pt>
                <c:pt idx="1038">
                  <c:v>5.8E-4</c:v>
                </c:pt>
                <c:pt idx="1039">
                  <c:v>6.7000000000000002E-4</c:v>
                </c:pt>
                <c:pt idx="1040">
                  <c:v>8.0999999999999996E-4</c:v>
                </c:pt>
                <c:pt idx="1041">
                  <c:v>8.0000000000000004E-4</c:v>
                </c:pt>
                <c:pt idx="1042">
                  <c:v>7.2000000000000005E-4</c:v>
                </c:pt>
                <c:pt idx="1043">
                  <c:v>7.2999999999999996E-4</c:v>
                </c:pt>
                <c:pt idx="1044">
                  <c:v>6.2E-4</c:v>
                </c:pt>
                <c:pt idx="1045">
                  <c:v>4.6000000000000001E-4</c:v>
                </c:pt>
                <c:pt idx="1046">
                  <c:v>5.8E-4</c:v>
                </c:pt>
                <c:pt idx="1047">
                  <c:v>7.3999999999999999E-4</c:v>
                </c:pt>
                <c:pt idx="1048">
                  <c:v>7.6999999999999996E-4</c:v>
                </c:pt>
                <c:pt idx="1049">
                  <c:v>7.6999999999999996E-4</c:v>
                </c:pt>
                <c:pt idx="1050">
                  <c:v>9.1E-4</c:v>
                </c:pt>
                <c:pt idx="1051">
                  <c:v>9.5E-4</c:v>
                </c:pt>
                <c:pt idx="1052">
                  <c:v>8.9999999999999998E-4</c:v>
                </c:pt>
                <c:pt idx="1053">
                  <c:v>8.8999999999999995E-4</c:v>
                </c:pt>
                <c:pt idx="1054">
                  <c:v>8.5999999999999998E-4</c:v>
                </c:pt>
                <c:pt idx="1055">
                  <c:v>8.4999999999999995E-4</c:v>
                </c:pt>
                <c:pt idx="1056">
                  <c:v>8.8999999999999995E-4</c:v>
                </c:pt>
                <c:pt idx="1057">
                  <c:v>9.7999999999999997E-4</c:v>
                </c:pt>
                <c:pt idx="1058">
                  <c:v>9.3000000000000005E-4</c:v>
                </c:pt>
                <c:pt idx="1059">
                  <c:v>9.7000000000000005E-4</c:v>
                </c:pt>
                <c:pt idx="1060">
                  <c:v>1.07E-3</c:v>
                </c:pt>
                <c:pt idx="1061">
                  <c:v>9.2000000000000003E-4</c:v>
                </c:pt>
                <c:pt idx="1062">
                  <c:v>1.01E-3</c:v>
                </c:pt>
                <c:pt idx="1063">
                  <c:v>1.1900000000000001E-3</c:v>
                </c:pt>
                <c:pt idx="1064">
                  <c:v>1.07E-3</c:v>
                </c:pt>
                <c:pt idx="1065">
                  <c:v>1.0200000000000001E-3</c:v>
                </c:pt>
                <c:pt idx="1066">
                  <c:v>1.0200000000000001E-3</c:v>
                </c:pt>
                <c:pt idx="1067">
                  <c:v>1.1000000000000001E-3</c:v>
                </c:pt>
                <c:pt idx="1068">
                  <c:v>1.2099999999999999E-3</c:v>
                </c:pt>
                <c:pt idx="1069">
                  <c:v>1.17E-3</c:v>
                </c:pt>
                <c:pt idx="1070">
                  <c:v>9.7000000000000005E-4</c:v>
                </c:pt>
                <c:pt idx="1071">
                  <c:v>9.3999999999999997E-4</c:v>
                </c:pt>
                <c:pt idx="1072">
                  <c:v>1.1299999999999999E-3</c:v>
                </c:pt>
                <c:pt idx="1073">
                  <c:v>1.15E-3</c:v>
                </c:pt>
                <c:pt idx="1074">
                  <c:v>1.14E-3</c:v>
                </c:pt>
                <c:pt idx="1075">
                  <c:v>1.01E-3</c:v>
                </c:pt>
                <c:pt idx="1076">
                  <c:v>9.5E-4</c:v>
                </c:pt>
                <c:pt idx="1077">
                  <c:v>9.7000000000000005E-4</c:v>
                </c:pt>
                <c:pt idx="1078">
                  <c:v>1.1100000000000001E-3</c:v>
                </c:pt>
                <c:pt idx="1079">
                  <c:v>1.1000000000000001E-3</c:v>
                </c:pt>
                <c:pt idx="1080">
                  <c:v>9.6000000000000002E-4</c:v>
                </c:pt>
                <c:pt idx="1081">
                  <c:v>1.1299999999999999E-3</c:v>
                </c:pt>
                <c:pt idx="1082">
                  <c:v>1.2999999999999999E-3</c:v>
                </c:pt>
                <c:pt idx="1083">
                  <c:v>1.2899999999999999E-3</c:v>
                </c:pt>
                <c:pt idx="1084">
                  <c:v>1.34E-3</c:v>
                </c:pt>
                <c:pt idx="1085">
                  <c:v>1.4E-3</c:v>
                </c:pt>
                <c:pt idx="1086">
                  <c:v>1.31E-3</c:v>
                </c:pt>
                <c:pt idx="1087">
                  <c:v>1.2999999999999999E-3</c:v>
                </c:pt>
                <c:pt idx="1088">
                  <c:v>1.64E-3</c:v>
                </c:pt>
                <c:pt idx="1089">
                  <c:v>1.7899999999999999E-3</c:v>
                </c:pt>
                <c:pt idx="1090">
                  <c:v>1.98E-3</c:v>
                </c:pt>
                <c:pt idx="1091">
                  <c:v>2.3E-3</c:v>
                </c:pt>
                <c:pt idx="1092">
                  <c:v>3.8800000000000002E-3</c:v>
                </c:pt>
                <c:pt idx="1093">
                  <c:v>4.9399999999999999E-3</c:v>
                </c:pt>
                <c:pt idx="1094">
                  <c:v>3.9199999999999999E-3</c:v>
                </c:pt>
                <c:pt idx="1095">
                  <c:v>-2.0000000000000001E-4</c:v>
                </c:pt>
                <c:pt idx="1096">
                  <c:v>-2.6099999999999999E-3</c:v>
                </c:pt>
                <c:pt idx="1097">
                  <c:v>-8.1999999999999998E-4</c:v>
                </c:pt>
                <c:pt idx="1098">
                  <c:v>-1E-4</c:v>
                </c:pt>
                <c:pt idx="1099">
                  <c:v>9.0000000000000006E-5</c:v>
                </c:pt>
                <c:pt idx="1100">
                  <c:v>5.0000000000000002E-5</c:v>
                </c:pt>
                <c:pt idx="1101">
                  <c:v>1.3999999999999999E-4</c:v>
                </c:pt>
                <c:pt idx="1102">
                  <c:v>1.3999999999999999E-4</c:v>
                </c:pt>
                <c:pt idx="1103">
                  <c:v>1.7000000000000001E-4</c:v>
                </c:pt>
                <c:pt idx="1104">
                  <c:v>4.0999999999999999E-4</c:v>
                </c:pt>
                <c:pt idx="1105">
                  <c:v>6.4000000000000005E-4</c:v>
                </c:pt>
                <c:pt idx="1106">
                  <c:v>5.4000000000000001E-4</c:v>
                </c:pt>
                <c:pt idx="1107">
                  <c:v>3.4000000000000002E-4</c:v>
                </c:pt>
                <c:pt idx="1108">
                  <c:v>2.7E-4</c:v>
                </c:pt>
                <c:pt idx="1109">
                  <c:v>3.5E-4</c:v>
                </c:pt>
                <c:pt idx="1110">
                  <c:v>4.4000000000000002E-4</c:v>
                </c:pt>
                <c:pt idx="1111">
                  <c:v>4.6000000000000001E-4</c:v>
                </c:pt>
                <c:pt idx="1112">
                  <c:v>3.3E-4</c:v>
                </c:pt>
                <c:pt idx="1113">
                  <c:v>2.2000000000000001E-4</c:v>
                </c:pt>
                <c:pt idx="1114">
                  <c:v>3.8000000000000002E-4</c:v>
                </c:pt>
                <c:pt idx="1115">
                  <c:v>4.8000000000000001E-4</c:v>
                </c:pt>
                <c:pt idx="1116">
                  <c:v>5.9000000000000003E-4</c:v>
                </c:pt>
                <c:pt idx="1117">
                  <c:v>6.4999999999999997E-4</c:v>
                </c:pt>
                <c:pt idx="1118">
                  <c:v>8.0999999999999996E-4</c:v>
                </c:pt>
                <c:pt idx="1119">
                  <c:v>8.5999999999999998E-4</c:v>
                </c:pt>
                <c:pt idx="1120">
                  <c:v>6.6E-4</c:v>
                </c:pt>
                <c:pt idx="1121">
                  <c:v>6.4999999999999997E-4</c:v>
                </c:pt>
                <c:pt idx="1122">
                  <c:v>8.7000000000000001E-4</c:v>
                </c:pt>
                <c:pt idx="1123">
                  <c:v>9.6000000000000002E-4</c:v>
                </c:pt>
                <c:pt idx="1124">
                  <c:v>9.8999999999999999E-4</c:v>
                </c:pt>
                <c:pt idx="1125">
                  <c:v>1.14E-3</c:v>
                </c:pt>
                <c:pt idx="1126">
                  <c:v>1.16E-3</c:v>
                </c:pt>
                <c:pt idx="1127">
                  <c:v>1.15E-3</c:v>
                </c:pt>
                <c:pt idx="1128">
                  <c:v>1.2700000000000001E-3</c:v>
                </c:pt>
                <c:pt idx="1129">
                  <c:v>1.31E-3</c:v>
                </c:pt>
                <c:pt idx="1130">
                  <c:v>1.3799999999999999E-3</c:v>
                </c:pt>
                <c:pt idx="1131">
                  <c:v>1.3500000000000001E-3</c:v>
                </c:pt>
                <c:pt idx="1132">
                  <c:v>1.32E-3</c:v>
                </c:pt>
                <c:pt idx="1133">
                  <c:v>1.5499999999999999E-3</c:v>
                </c:pt>
                <c:pt idx="1134">
                  <c:v>1.6100000000000001E-3</c:v>
                </c:pt>
                <c:pt idx="1135">
                  <c:v>1.3799999999999999E-3</c:v>
                </c:pt>
                <c:pt idx="1136">
                  <c:v>1.41E-3</c:v>
                </c:pt>
                <c:pt idx="1137">
                  <c:v>1.7700000000000001E-3</c:v>
                </c:pt>
                <c:pt idx="1138">
                  <c:v>1.9499999999999999E-3</c:v>
                </c:pt>
                <c:pt idx="1139">
                  <c:v>1.9400000000000001E-3</c:v>
                </c:pt>
                <c:pt idx="1140">
                  <c:v>2.0200000000000001E-3</c:v>
                </c:pt>
                <c:pt idx="1141">
                  <c:v>2.2499999999999998E-3</c:v>
                </c:pt>
                <c:pt idx="1142">
                  <c:v>2.3800000000000002E-3</c:v>
                </c:pt>
                <c:pt idx="1143">
                  <c:v>2.48E-3</c:v>
                </c:pt>
                <c:pt idx="1144">
                  <c:v>2.6800000000000001E-3</c:v>
                </c:pt>
                <c:pt idx="1145">
                  <c:v>2.9399999999999999E-3</c:v>
                </c:pt>
                <c:pt idx="1146">
                  <c:v>3.1199999999999999E-3</c:v>
                </c:pt>
                <c:pt idx="1147">
                  <c:v>3.2000000000000002E-3</c:v>
                </c:pt>
                <c:pt idx="1148">
                  <c:v>3.2499999999999999E-3</c:v>
                </c:pt>
                <c:pt idx="1149">
                  <c:v>3.3700000000000002E-3</c:v>
                </c:pt>
                <c:pt idx="1150">
                  <c:v>3.6099999999999999E-3</c:v>
                </c:pt>
                <c:pt idx="1151">
                  <c:v>3.7000000000000002E-3</c:v>
                </c:pt>
                <c:pt idx="1152">
                  <c:v>3.8E-3</c:v>
                </c:pt>
                <c:pt idx="1153">
                  <c:v>3.8400000000000001E-3</c:v>
                </c:pt>
                <c:pt idx="1154">
                  <c:v>3.98E-3</c:v>
                </c:pt>
                <c:pt idx="1155">
                  <c:v>3.9500000000000004E-3</c:v>
                </c:pt>
                <c:pt idx="1156">
                  <c:v>3.6600000000000001E-3</c:v>
                </c:pt>
                <c:pt idx="1157">
                  <c:v>3.65E-3</c:v>
                </c:pt>
                <c:pt idx="1158">
                  <c:v>3.7100000000000002E-3</c:v>
                </c:pt>
                <c:pt idx="1159">
                  <c:v>3.62E-3</c:v>
                </c:pt>
                <c:pt idx="1160">
                  <c:v>3.2599999999999999E-3</c:v>
                </c:pt>
                <c:pt idx="1161">
                  <c:v>3.0799999999999998E-3</c:v>
                </c:pt>
                <c:pt idx="1162">
                  <c:v>3.0100000000000001E-3</c:v>
                </c:pt>
                <c:pt idx="1163">
                  <c:v>2.7399999999999998E-3</c:v>
                </c:pt>
                <c:pt idx="1164">
                  <c:v>2.48E-3</c:v>
                </c:pt>
                <c:pt idx="1165">
                  <c:v>2.33E-3</c:v>
                </c:pt>
                <c:pt idx="1166">
                  <c:v>2.15E-3</c:v>
                </c:pt>
                <c:pt idx="1167">
                  <c:v>2.0400000000000001E-3</c:v>
                </c:pt>
                <c:pt idx="1168">
                  <c:v>2E-3</c:v>
                </c:pt>
                <c:pt idx="1169">
                  <c:v>1.8600000000000001E-3</c:v>
                </c:pt>
                <c:pt idx="1170">
                  <c:v>1.7099999999999999E-3</c:v>
                </c:pt>
                <c:pt idx="1171">
                  <c:v>1.6100000000000001E-3</c:v>
                </c:pt>
                <c:pt idx="1172">
                  <c:v>1.5900000000000001E-3</c:v>
                </c:pt>
                <c:pt idx="1173">
                  <c:v>1.4300000000000001E-3</c:v>
                </c:pt>
                <c:pt idx="1174">
                  <c:v>1.2800000000000001E-3</c:v>
                </c:pt>
                <c:pt idx="1175">
                  <c:v>1.5399999999999999E-3</c:v>
                </c:pt>
                <c:pt idx="1176">
                  <c:v>1.66E-3</c:v>
                </c:pt>
                <c:pt idx="1177">
                  <c:v>1.6000000000000001E-3</c:v>
                </c:pt>
                <c:pt idx="1178">
                  <c:v>1.5499999999999999E-3</c:v>
                </c:pt>
                <c:pt idx="1179">
                  <c:v>1.41E-3</c:v>
                </c:pt>
                <c:pt idx="1180">
                  <c:v>1.39E-3</c:v>
                </c:pt>
                <c:pt idx="1181">
                  <c:v>1.25E-3</c:v>
                </c:pt>
                <c:pt idx="1182">
                  <c:v>1.1999999999999999E-3</c:v>
                </c:pt>
                <c:pt idx="1183">
                  <c:v>1.2800000000000001E-3</c:v>
                </c:pt>
                <c:pt idx="1184">
                  <c:v>1.0300000000000001E-3</c:v>
                </c:pt>
                <c:pt idx="1185">
                  <c:v>8.0999999999999996E-4</c:v>
                </c:pt>
                <c:pt idx="1186">
                  <c:v>1.09E-3</c:v>
                </c:pt>
                <c:pt idx="1187">
                  <c:v>1.1800000000000001E-3</c:v>
                </c:pt>
                <c:pt idx="1188">
                  <c:v>1.06E-3</c:v>
                </c:pt>
                <c:pt idx="1189">
                  <c:v>1.08E-3</c:v>
                </c:pt>
                <c:pt idx="1190">
                  <c:v>1.07E-3</c:v>
                </c:pt>
                <c:pt idx="1191">
                  <c:v>1.0300000000000001E-3</c:v>
                </c:pt>
                <c:pt idx="1192">
                  <c:v>1.0499999999999999E-3</c:v>
                </c:pt>
                <c:pt idx="1193">
                  <c:v>1.14E-3</c:v>
                </c:pt>
                <c:pt idx="1194">
                  <c:v>1.15E-3</c:v>
                </c:pt>
                <c:pt idx="1195">
                  <c:v>1.3600000000000001E-3</c:v>
                </c:pt>
                <c:pt idx="1196">
                  <c:v>1.39E-3</c:v>
                </c:pt>
                <c:pt idx="1197">
                  <c:v>1.17E-3</c:v>
                </c:pt>
                <c:pt idx="1198">
                  <c:v>1.1100000000000001E-3</c:v>
                </c:pt>
                <c:pt idx="1199">
                  <c:v>1.08E-3</c:v>
                </c:pt>
                <c:pt idx="1200">
                  <c:v>1.0300000000000001E-3</c:v>
                </c:pt>
                <c:pt idx="1201">
                  <c:v>1.07E-3</c:v>
                </c:pt>
                <c:pt idx="1202">
                  <c:v>1.1100000000000001E-3</c:v>
                </c:pt>
                <c:pt idx="1203">
                  <c:v>1.1900000000000001E-3</c:v>
                </c:pt>
                <c:pt idx="1204">
                  <c:v>1.2199999999999999E-3</c:v>
                </c:pt>
                <c:pt idx="1205">
                  <c:v>1.14E-3</c:v>
                </c:pt>
                <c:pt idx="1206">
                  <c:v>1.09E-3</c:v>
                </c:pt>
                <c:pt idx="1207">
                  <c:v>1.0499999999999999E-3</c:v>
                </c:pt>
                <c:pt idx="1208">
                  <c:v>1.0300000000000001E-3</c:v>
                </c:pt>
                <c:pt idx="1209">
                  <c:v>9.5E-4</c:v>
                </c:pt>
                <c:pt idx="1210">
                  <c:v>1.1000000000000001E-3</c:v>
                </c:pt>
                <c:pt idx="1211">
                  <c:v>1.23E-3</c:v>
                </c:pt>
                <c:pt idx="1212">
                  <c:v>1.16E-3</c:v>
                </c:pt>
                <c:pt idx="1213">
                  <c:v>1.14E-3</c:v>
                </c:pt>
                <c:pt idx="1214">
                  <c:v>1.0499999999999999E-3</c:v>
                </c:pt>
                <c:pt idx="1215">
                  <c:v>1.0399999999999999E-3</c:v>
                </c:pt>
                <c:pt idx="1216">
                  <c:v>1.2099999999999999E-3</c:v>
                </c:pt>
                <c:pt idx="1217">
                  <c:v>1.2600000000000001E-3</c:v>
                </c:pt>
                <c:pt idx="1218">
                  <c:v>1.23E-3</c:v>
                </c:pt>
                <c:pt idx="1219">
                  <c:v>1.2700000000000001E-3</c:v>
                </c:pt>
                <c:pt idx="1220">
                  <c:v>1.09E-3</c:v>
                </c:pt>
                <c:pt idx="1221">
                  <c:v>1E-3</c:v>
                </c:pt>
                <c:pt idx="1222">
                  <c:v>1.1199999999999999E-3</c:v>
                </c:pt>
                <c:pt idx="1223">
                  <c:v>1.2099999999999999E-3</c:v>
                </c:pt>
                <c:pt idx="1224">
                  <c:v>1.15E-3</c:v>
                </c:pt>
                <c:pt idx="1225">
                  <c:v>1.0300000000000001E-3</c:v>
                </c:pt>
                <c:pt idx="1226">
                  <c:v>1.1800000000000001E-3</c:v>
                </c:pt>
                <c:pt idx="1227">
                  <c:v>1.31E-3</c:v>
                </c:pt>
                <c:pt idx="1228">
                  <c:v>1.1000000000000001E-3</c:v>
                </c:pt>
                <c:pt idx="1229">
                  <c:v>9.5E-4</c:v>
                </c:pt>
                <c:pt idx="1230">
                  <c:v>1.09E-3</c:v>
                </c:pt>
                <c:pt idx="1231">
                  <c:v>1.07E-3</c:v>
                </c:pt>
                <c:pt idx="1232">
                  <c:v>1.09E-3</c:v>
                </c:pt>
                <c:pt idx="1233">
                  <c:v>1.1100000000000001E-3</c:v>
                </c:pt>
                <c:pt idx="1234">
                  <c:v>9.8999999999999999E-4</c:v>
                </c:pt>
                <c:pt idx="1235">
                  <c:v>8.8999999999999995E-4</c:v>
                </c:pt>
                <c:pt idx="1236">
                  <c:v>9.3000000000000005E-4</c:v>
                </c:pt>
                <c:pt idx="1237">
                  <c:v>1.01E-3</c:v>
                </c:pt>
                <c:pt idx="1238">
                  <c:v>9.7999999999999997E-4</c:v>
                </c:pt>
                <c:pt idx="1239">
                  <c:v>1.07E-3</c:v>
                </c:pt>
                <c:pt idx="1240">
                  <c:v>1.0300000000000001E-3</c:v>
                </c:pt>
                <c:pt idx="1241">
                  <c:v>9.6000000000000002E-4</c:v>
                </c:pt>
                <c:pt idx="1242">
                  <c:v>9.7999999999999997E-4</c:v>
                </c:pt>
                <c:pt idx="1243">
                  <c:v>9.1E-4</c:v>
                </c:pt>
                <c:pt idx="1244">
                  <c:v>7.6000000000000004E-4</c:v>
                </c:pt>
                <c:pt idx="1245">
                  <c:v>8.0000000000000004E-4</c:v>
                </c:pt>
                <c:pt idx="1246">
                  <c:v>9.6000000000000002E-4</c:v>
                </c:pt>
                <c:pt idx="1247">
                  <c:v>1.01E-3</c:v>
                </c:pt>
                <c:pt idx="1248">
                  <c:v>1.0300000000000001E-3</c:v>
                </c:pt>
                <c:pt idx="1249">
                  <c:v>1E-3</c:v>
                </c:pt>
                <c:pt idx="1250">
                  <c:v>9.5E-4</c:v>
                </c:pt>
                <c:pt idx="1251">
                  <c:v>9.7000000000000005E-4</c:v>
                </c:pt>
                <c:pt idx="1252">
                  <c:v>9.6000000000000002E-4</c:v>
                </c:pt>
                <c:pt idx="1253">
                  <c:v>8.7000000000000001E-4</c:v>
                </c:pt>
                <c:pt idx="1254">
                  <c:v>8.9999999999999998E-4</c:v>
                </c:pt>
                <c:pt idx="1255">
                  <c:v>9.7000000000000005E-4</c:v>
                </c:pt>
                <c:pt idx="1256">
                  <c:v>1.15E-3</c:v>
                </c:pt>
                <c:pt idx="1257">
                  <c:v>1.1100000000000001E-3</c:v>
                </c:pt>
                <c:pt idx="1258">
                  <c:v>1.01E-3</c:v>
                </c:pt>
                <c:pt idx="1259">
                  <c:v>1.14E-3</c:v>
                </c:pt>
                <c:pt idx="1260">
                  <c:v>1.1299999999999999E-3</c:v>
                </c:pt>
                <c:pt idx="1261">
                  <c:v>1.0300000000000001E-3</c:v>
                </c:pt>
                <c:pt idx="1262">
                  <c:v>1.0399999999999999E-3</c:v>
                </c:pt>
                <c:pt idx="1263">
                  <c:v>1.06E-3</c:v>
                </c:pt>
                <c:pt idx="1264">
                  <c:v>1.01E-3</c:v>
                </c:pt>
                <c:pt idx="1265">
                  <c:v>9.8999999999999999E-4</c:v>
                </c:pt>
                <c:pt idx="1266">
                  <c:v>1.2099999999999999E-3</c:v>
                </c:pt>
                <c:pt idx="1267">
                  <c:v>1.31E-3</c:v>
                </c:pt>
                <c:pt idx="1268">
                  <c:v>1.16E-3</c:v>
                </c:pt>
                <c:pt idx="1269">
                  <c:v>1.08E-3</c:v>
                </c:pt>
                <c:pt idx="1270">
                  <c:v>1.16E-3</c:v>
                </c:pt>
                <c:pt idx="1271">
                  <c:v>1.2800000000000001E-3</c:v>
                </c:pt>
                <c:pt idx="1272">
                  <c:v>1.31E-3</c:v>
                </c:pt>
                <c:pt idx="1273">
                  <c:v>1.31E-3</c:v>
                </c:pt>
                <c:pt idx="1274">
                  <c:v>1.32E-3</c:v>
                </c:pt>
                <c:pt idx="1275">
                  <c:v>1.33E-3</c:v>
                </c:pt>
                <c:pt idx="1276">
                  <c:v>1.2999999999999999E-3</c:v>
                </c:pt>
                <c:pt idx="1277">
                  <c:v>1.3600000000000001E-3</c:v>
                </c:pt>
                <c:pt idx="1278">
                  <c:v>1.2800000000000001E-3</c:v>
                </c:pt>
                <c:pt idx="1279">
                  <c:v>1.23E-3</c:v>
                </c:pt>
                <c:pt idx="1280">
                  <c:v>1.25E-3</c:v>
                </c:pt>
                <c:pt idx="1281">
                  <c:v>1.31E-3</c:v>
                </c:pt>
                <c:pt idx="1282">
                  <c:v>1.3500000000000001E-3</c:v>
                </c:pt>
                <c:pt idx="1283">
                  <c:v>1.1999999999999999E-3</c:v>
                </c:pt>
                <c:pt idx="1284">
                  <c:v>1.24E-3</c:v>
                </c:pt>
                <c:pt idx="1285">
                  <c:v>1.25E-3</c:v>
                </c:pt>
                <c:pt idx="1286">
                  <c:v>1.15E-3</c:v>
                </c:pt>
                <c:pt idx="1287">
                  <c:v>1.15E-3</c:v>
                </c:pt>
                <c:pt idx="1288">
                  <c:v>1.2199999999999999E-3</c:v>
                </c:pt>
                <c:pt idx="1289">
                  <c:v>1.33E-3</c:v>
                </c:pt>
                <c:pt idx="1290">
                  <c:v>1.2899999999999999E-3</c:v>
                </c:pt>
                <c:pt idx="1291">
                  <c:v>1.2800000000000001E-3</c:v>
                </c:pt>
                <c:pt idx="1292">
                  <c:v>1.34E-3</c:v>
                </c:pt>
                <c:pt idx="1293">
                  <c:v>1.3799999999999999E-3</c:v>
                </c:pt>
                <c:pt idx="1294">
                  <c:v>1.3600000000000001E-3</c:v>
                </c:pt>
                <c:pt idx="1295">
                  <c:v>1.31E-3</c:v>
                </c:pt>
                <c:pt idx="1296">
                  <c:v>1.2800000000000001E-3</c:v>
                </c:pt>
                <c:pt idx="1297">
                  <c:v>1.1999999999999999E-3</c:v>
                </c:pt>
                <c:pt idx="1298">
                  <c:v>1.2800000000000001E-3</c:v>
                </c:pt>
                <c:pt idx="1299">
                  <c:v>1.3600000000000001E-3</c:v>
                </c:pt>
                <c:pt idx="1300">
                  <c:v>1.34E-3</c:v>
                </c:pt>
                <c:pt idx="1301">
                  <c:v>1.2899999999999999E-3</c:v>
                </c:pt>
                <c:pt idx="1302">
                  <c:v>1.2700000000000001E-3</c:v>
                </c:pt>
                <c:pt idx="1303">
                  <c:v>1.33E-3</c:v>
                </c:pt>
                <c:pt idx="1304">
                  <c:v>1.2899999999999999E-3</c:v>
                </c:pt>
                <c:pt idx="1305">
                  <c:v>1.1100000000000001E-3</c:v>
                </c:pt>
                <c:pt idx="1306">
                  <c:v>1.16E-3</c:v>
                </c:pt>
                <c:pt idx="1307">
                  <c:v>1.2700000000000001E-3</c:v>
                </c:pt>
                <c:pt idx="1308">
                  <c:v>1.2899999999999999E-3</c:v>
                </c:pt>
                <c:pt idx="1309">
                  <c:v>1.32E-3</c:v>
                </c:pt>
                <c:pt idx="1310">
                  <c:v>1.2099999999999999E-3</c:v>
                </c:pt>
                <c:pt idx="1311">
                  <c:v>1.23E-3</c:v>
                </c:pt>
                <c:pt idx="1312">
                  <c:v>1.2199999999999999E-3</c:v>
                </c:pt>
                <c:pt idx="1313">
                  <c:v>1.15E-3</c:v>
                </c:pt>
                <c:pt idx="1314">
                  <c:v>1.06E-3</c:v>
                </c:pt>
                <c:pt idx="1315">
                  <c:v>1.01E-3</c:v>
                </c:pt>
                <c:pt idx="1316">
                  <c:v>1.08E-3</c:v>
                </c:pt>
                <c:pt idx="1317">
                  <c:v>1.1199999999999999E-3</c:v>
                </c:pt>
                <c:pt idx="1318">
                  <c:v>1.1800000000000001E-3</c:v>
                </c:pt>
                <c:pt idx="1319">
                  <c:v>1.1800000000000001E-3</c:v>
                </c:pt>
                <c:pt idx="1320">
                  <c:v>1.06E-3</c:v>
                </c:pt>
                <c:pt idx="1321">
                  <c:v>9.8999999999999999E-4</c:v>
                </c:pt>
                <c:pt idx="1322">
                  <c:v>1.0200000000000001E-3</c:v>
                </c:pt>
                <c:pt idx="1323">
                  <c:v>1.16E-3</c:v>
                </c:pt>
                <c:pt idx="1324">
                  <c:v>1.1999999999999999E-3</c:v>
                </c:pt>
                <c:pt idx="1325">
                  <c:v>1.1000000000000001E-3</c:v>
                </c:pt>
                <c:pt idx="1326">
                  <c:v>1.0399999999999999E-3</c:v>
                </c:pt>
                <c:pt idx="1327">
                  <c:v>1.01E-3</c:v>
                </c:pt>
                <c:pt idx="1328">
                  <c:v>1.16E-3</c:v>
                </c:pt>
                <c:pt idx="1329">
                  <c:v>1.3500000000000001E-3</c:v>
                </c:pt>
                <c:pt idx="1330">
                  <c:v>1.2700000000000001E-3</c:v>
                </c:pt>
                <c:pt idx="1331">
                  <c:v>1.2199999999999999E-3</c:v>
                </c:pt>
                <c:pt idx="1332">
                  <c:v>1.32E-3</c:v>
                </c:pt>
                <c:pt idx="1333">
                  <c:v>1.2999999999999999E-3</c:v>
                </c:pt>
                <c:pt idx="1334">
                  <c:v>1.2899999999999999E-3</c:v>
                </c:pt>
                <c:pt idx="1335">
                  <c:v>1.2600000000000001E-3</c:v>
                </c:pt>
                <c:pt idx="1336">
                  <c:v>1.25E-3</c:v>
                </c:pt>
                <c:pt idx="1337">
                  <c:v>1.25E-3</c:v>
                </c:pt>
                <c:pt idx="1338">
                  <c:v>1.2199999999999999E-3</c:v>
                </c:pt>
                <c:pt idx="1339">
                  <c:v>1.2600000000000001E-3</c:v>
                </c:pt>
                <c:pt idx="1340">
                  <c:v>1.2800000000000001E-3</c:v>
                </c:pt>
                <c:pt idx="1341">
                  <c:v>1.23E-3</c:v>
                </c:pt>
                <c:pt idx="1342">
                  <c:v>1.15E-3</c:v>
                </c:pt>
                <c:pt idx="1343">
                  <c:v>1.14E-3</c:v>
                </c:pt>
                <c:pt idx="1344">
                  <c:v>1.16E-3</c:v>
                </c:pt>
                <c:pt idx="1345">
                  <c:v>1.17E-3</c:v>
                </c:pt>
                <c:pt idx="1346">
                  <c:v>1.1900000000000001E-3</c:v>
                </c:pt>
                <c:pt idx="1347">
                  <c:v>1.2600000000000001E-3</c:v>
                </c:pt>
                <c:pt idx="1348">
                  <c:v>1.33E-3</c:v>
                </c:pt>
                <c:pt idx="1349">
                  <c:v>1.4400000000000001E-3</c:v>
                </c:pt>
                <c:pt idx="1350">
                  <c:v>1.3799999999999999E-3</c:v>
                </c:pt>
                <c:pt idx="1351">
                  <c:v>1.24E-3</c:v>
                </c:pt>
                <c:pt idx="1352">
                  <c:v>1.2800000000000001E-3</c:v>
                </c:pt>
                <c:pt idx="1353">
                  <c:v>1.2600000000000001E-3</c:v>
                </c:pt>
                <c:pt idx="1354">
                  <c:v>1.15E-3</c:v>
                </c:pt>
                <c:pt idx="1355">
                  <c:v>1.25E-3</c:v>
                </c:pt>
                <c:pt idx="1356">
                  <c:v>1.2999999999999999E-3</c:v>
                </c:pt>
                <c:pt idx="1357">
                  <c:v>1.2199999999999999E-3</c:v>
                </c:pt>
                <c:pt idx="1358">
                  <c:v>1.14E-3</c:v>
                </c:pt>
                <c:pt idx="1359">
                  <c:v>1.09E-3</c:v>
                </c:pt>
                <c:pt idx="1360">
                  <c:v>1.23E-3</c:v>
                </c:pt>
                <c:pt idx="1361">
                  <c:v>1.2899999999999999E-3</c:v>
                </c:pt>
                <c:pt idx="1362">
                  <c:v>1.1999999999999999E-3</c:v>
                </c:pt>
                <c:pt idx="1363">
                  <c:v>1.1900000000000001E-3</c:v>
                </c:pt>
                <c:pt idx="1364">
                  <c:v>1.31E-3</c:v>
                </c:pt>
                <c:pt idx="1365">
                  <c:v>1.5E-3</c:v>
                </c:pt>
                <c:pt idx="1366">
                  <c:v>1.4E-3</c:v>
                </c:pt>
                <c:pt idx="1367">
                  <c:v>1.1999999999999999E-3</c:v>
                </c:pt>
                <c:pt idx="1368">
                  <c:v>1.16E-3</c:v>
                </c:pt>
                <c:pt idx="1369">
                  <c:v>1.06E-3</c:v>
                </c:pt>
                <c:pt idx="1370">
                  <c:v>1.16E-3</c:v>
                </c:pt>
                <c:pt idx="1371">
                  <c:v>1.23E-3</c:v>
                </c:pt>
                <c:pt idx="1372">
                  <c:v>1.14E-3</c:v>
                </c:pt>
                <c:pt idx="1373">
                  <c:v>1.2700000000000001E-3</c:v>
                </c:pt>
                <c:pt idx="1374">
                  <c:v>1.3799999999999999E-3</c:v>
                </c:pt>
                <c:pt idx="1375">
                  <c:v>1.24E-3</c:v>
                </c:pt>
                <c:pt idx="1376">
                  <c:v>1.24E-3</c:v>
                </c:pt>
                <c:pt idx="1377">
                  <c:v>1.24E-3</c:v>
                </c:pt>
                <c:pt idx="1378">
                  <c:v>1.07E-3</c:v>
                </c:pt>
                <c:pt idx="1379">
                  <c:v>1.14E-3</c:v>
                </c:pt>
                <c:pt idx="1380">
                  <c:v>1.24E-3</c:v>
                </c:pt>
                <c:pt idx="1381">
                  <c:v>1.3799999999999999E-3</c:v>
                </c:pt>
                <c:pt idx="1382">
                  <c:v>1.4400000000000001E-3</c:v>
                </c:pt>
                <c:pt idx="1383">
                  <c:v>1.34E-3</c:v>
                </c:pt>
                <c:pt idx="1384">
                  <c:v>1.3799999999999999E-3</c:v>
                </c:pt>
                <c:pt idx="1385">
                  <c:v>1.1299999999999999E-3</c:v>
                </c:pt>
                <c:pt idx="1386">
                  <c:v>1.01E-3</c:v>
                </c:pt>
                <c:pt idx="1387">
                  <c:v>1.1800000000000001E-3</c:v>
                </c:pt>
                <c:pt idx="1388">
                  <c:v>1.23E-3</c:v>
                </c:pt>
                <c:pt idx="1389">
                  <c:v>1.24E-3</c:v>
                </c:pt>
                <c:pt idx="1390">
                  <c:v>1.2099999999999999E-3</c:v>
                </c:pt>
                <c:pt idx="1391">
                  <c:v>1.14E-3</c:v>
                </c:pt>
                <c:pt idx="1392">
                  <c:v>1.2800000000000001E-3</c:v>
                </c:pt>
                <c:pt idx="1393">
                  <c:v>1.4300000000000001E-3</c:v>
                </c:pt>
                <c:pt idx="1394">
                  <c:v>1.25E-3</c:v>
                </c:pt>
                <c:pt idx="1395">
                  <c:v>1.14E-3</c:v>
                </c:pt>
                <c:pt idx="1396">
                  <c:v>1.2099999999999999E-3</c:v>
                </c:pt>
                <c:pt idx="1397">
                  <c:v>1.2700000000000001E-3</c:v>
                </c:pt>
                <c:pt idx="1398">
                  <c:v>1.34E-3</c:v>
                </c:pt>
                <c:pt idx="1399">
                  <c:v>1.42E-3</c:v>
                </c:pt>
                <c:pt idx="1400">
                  <c:v>1.47E-3</c:v>
                </c:pt>
                <c:pt idx="1401">
                  <c:v>1.56E-3</c:v>
                </c:pt>
                <c:pt idx="1402">
                  <c:v>1.65E-3</c:v>
                </c:pt>
                <c:pt idx="1403">
                  <c:v>1.6900000000000001E-3</c:v>
                </c:pt>
                <c:pt idx="1404">
                  <c:v>1.8E-3</c:v>
                </c:pt>
                <c:pt idx="1405">
                  <c:v>1.8400000000000001E-3</c:v>
                </c:pt>
                <c:pt idx="1406">
                  <c:v>1.8699999999999999E-3</c:v>
                </c:pt>
                <c:pt idx="1407">
                  <c:v>1.97E-3</c:v>
                </c:pt>
                <c:pt idx="1408">
                  <c:v>2.14E-3</c:v>
                </c:pt>
                <c:pt idx="1409">
                  <c:v>2.33E-3</c:v>
                </c:pt>
                <c:pt idx="1410">
                  <c:v>2.3600000000000001E-3</c:v>
                </c:pt>
                <c:pt idx="1411">
                  <c:v>2.2899999999999999E-3</c:v>
                </c:pt>
                <c:pt idx="1412">
                  <c:v>2.2200000000000002E-3</c:v>
                </c:pt>
                <c:pt idx="1413">
                  <c:v>2.3800000000000002E-3</c:v>
                </c:pt>
                <c:pt idx="1414">
                  <c:v>2.5999999999999999E-3</c:v>
                </c:pt>
                <c:pt idx="1415">
                  <c:v>2.7499999999999998E-3</c:v>
                </c:pt>
                <c:pt idx="1416">
                  <c:v>2.8500000000000001E-3</c:v>
                </c:pt>
                <c:pt idx="1417">
                  <c:v>2.8300000000000001E-3</c:v>
                </c:pt>
                <c:pt idx="1418">
                  <c:v>2.6700000000000001E-3</c:v>
                </c:pt>
                <c:pt idx="1419">
                  <c:v>2.5500000000000002E-3</c:v>
                </c:pt>
                <c:pt idx="1420">
                  <c:v>2.6099999999999999E-3</c:v>
                </c:pt>
                <c:pt idx="1421">
                  <c:v>2.64E-3</c:v>
                </c:pt>
                <c:pt idx="1422">
                  <c:v>2.49E-3</c:v>
                </c:pt>
                <c:pt idx="1423">
                  <c:v>2.3999999999999998E-3</c:v>
                </c:pt>
                <c:pt idx="1424">
                  <c:v>2.3700000000000001E-3</c:v>
                </c:pt>
                <c:pt idx="1425">
                  <c:v>2.0600000000000002E-3</c:v>
                </c:pt>
                <c:pt idx="1426">
                  <c:v>2.14E-3</c:v>
                </c:pt>
                <c:pt idx="1427">
                  <c:v>2.3E-3</c:v>
                </c:pt>
                <c:pt idx="1428">
                  <c:v>2.1299999999999999E-3</c:v>
                </c:pt>
                <c:pt idx="1429">
                  <c:v>2.0500000000000002E-3</c:v>
                </c:pt>
                <c:pt idx="1430">
                  <c:v>2.0699999999999998E-3</c:v>
                </c:pt>
                <c:pt idx="1431">
                  <c:v>2.2100000000000002E-3</c:v>
                </c:pt>
                <c:pt idx="1432">
                  <c:v>2.31E-3</c:v>
                </c:pt>
                <c:pt idx="1433">
                  <c:v>2.0799999999999998E-3</c:v>
                </c:pt>
                <c:pt idx="1434">
                  <c:v>1.7799999999999999E-3</c:v>
                </c:pt>
                <c:pt idx="1435">
                  <c:v>1.8500000000000001E-3</c:v>
                </c:pt>
                <c:pt idx="1436">
                  <c:v>1.97E-3</c:v>
                </c:pt>
                <c:pt idx="1437">
                  <c:v>1.8E-3</c:v>
                </c:pt>
                <c:pt idx="1438">
                  <c:v>1.7600000000000001E-3</c:v>
                </c:pt>
                <c:pt idx="1439">
                  <c:v>1.74E-3</c:v>
                </c:pt>
                <c:pt idx="1440">
                  <c:v>1.66E-3</c:v>
                </c:pt>
                <c:pt idx="1441">
                  <c:v>1.66E-3</c:v>
                </c:pt>
                <c:pt idx="1442">
                  <c:v>1.65E-3</c:v>
                </c:pt>
                <c:pt idx="1443">
                  <c:v>1.4300000000000001E-3</c:v>
                </c:pt>
                <c:pt idx="1444">
                  <c:v>1.3699999999999999E-3</c:v>
                </c:pt>
                <c:pt idx="1445">
                  <c:v>1.5900000000000001E-3</c:v>
                </c:pt>
                <c:pt idx="1446">
                  <c:v>1.49E-3</c:v>
                </c:pt>
                <c:pt idx="1447">
                  <c:v>1.17E-3</c:v>
                </c:pt>
                <c:pt idx="1448">
                  <c:v>1.01E-3</c:v>
                </c:pt>
                <c:pt idx="1449">
                  <c:v>1.1299999999999999E-3</c:v>
                </c:pt>
                <c:pt idx="1450">
                  <c:v>1.39E-3</c:v>
                </c:pt>
                <c:pt idx="1451">
                  <c:v>1.4400000000000001E-3</c:v>
                </c:pt>
                <c:pt idx="1452">
                  <c:v>1.3699999999999999E-3</c:v>
                </c:pt>
                <c:pt idx="1453">
                  <c:v>1.42E-3</c:v>
                </c:pt>
                <c:pt idx="1454">
                  <c:v>1.32E-3</c:v>
                </c:pt>
                <c:pt idx="1455">
                  <c:v>1.2700000000000001E-3</c:v>
                </c:pt>
                <c:pt idx="1456">
                  <c:v>1.1900000000000001E-3</c:v>
                </c:pt>
                <c:pt idx="1457">
                  <c:v>1.14E-3</c:v>
                </c:pt>
                <c:pt idx="1458">
                  <c:v>1.2700000000000001E-3</c:v>
                </c:pt>
                <c:pt idx="1459">
                  <c:v>1.1900000000000001E-3</c:v>
                </c:pt>
                <c:pt idx="1460">
                  <c:v>1.1299999999999999E-3</c:v>
                </c:pt>
                <c:pt idx="1461">
                  <c:v>1.1800000000000001E-3</c:v>
                </c:pt>
                <c:pt idx="1462">
                  <c:v>1.23E-3</c:v>
                </c:pt>
                <c:pt idx="1463">
                  <c:v>1.23E-3</c:v>
                </c:pt>
                <c:pt idx="1464">
                  <c:v>1.23E-3</c:v>
                </c:pt>
                <c:pt idx="1465">
                  <c:v>1.34E-3</c:v>
                </c:pt>
                <c:pt idx="1466">
                  <c:v>1.23E-3</c:v>
                </c:pt>
                <c:pt idx="1467">
                  <c:v>1.17E-3</c:v>
                </c:pt>
                <c:pt idx="1468">
                  <c:v>1.39E-3</c:v>
                </c:pt>
                <c:pt idx="1469">
                  <c:v>1.2800000000000001E-3</c:v>
                </c:pt>
                <c:pt idx="1470">
                  <c:v>9.5E-4</c:v>
                </c:pt>
                <c:pt idx="1471">
                  <c:v>7.5000000000000002E-4</c:v>
                </c:pt>
                <c:pt idx="1472">
                  <c:v>8.1999999999999998E-4</c:v>
                </c:pt>
                <c:pt idx="1473">
                  <c:v>1.15E-3</c:v>
                </c:pt>
                <c:pt idx="1474">
                  <c:v>1.2899999999999999E-3</c:v>
                </c:pt>
                <c:pt idx="1475">
                  <c:v>1.15E-3</c:v>
                </c:pt>
                <c:pt idx="1476">
                  <c:v>9.5E-4</c:v>
                </c:pt>
                <c:pt idx="1477">
                  <c:v>8.1999999999999998E-4</c:v>
                </c:pt>
                <c:pt idx="1478">
                  <c:v>8.4000000000000003E-4</c:v>
                </c:pt>
                <c:pt idx="1479">
                  <c:v>8.3000000000000001E-4</c:v>
                </c:pt>
                <c:pt idx="1480">
                  <c:v>8.4999999999999995E-4</c:v>
                </c:pt>
                <c:pt idx="1481">
                  <c:v>9.7999999999999997E-4</c:v>
                </c:pt>
                <c:pt idx="1482">
                  <c:v>1.06E-3</c:v>
                </c:pt>
                <c:pt idx="1483">
                  <c:v>9.2000000000000003E-4</c:v>
                </c:pt>
                <c:pt idx="1484">
                  <c:v>8.8000000000000003E-4</c:v>
                </c:pt>
                <c:pt idx="1485">
                  <c:v>9.6000000000000002E-4</c:v>
                </c:pt>
                <c:pt idx="1486">
                  <c:v>9.2000000000000003E-4</c:v>
                </c:pt>
                <c:pt idx="1487">
                  <c:v>1.07E-3</c:v>
                </c:pt>
                <c:pt idx="1488">
                  <c:v>1.09E-3</c:v>
                </c:pt>
                <c:pt idx="1489">
                  <c:v>1.09E-3</c:v>
                </c:pt>
                <c:pt idx="1490">
                  <c:v>1.06E-3</c:v>
                </c:pt>
                <c:pt idx="1491">
                  <c:v>9.3000000000000005E-4</c:v>
                </c:pt>
                <c:pt idx="1492">
                  <c:v>9.6000000000000002E-4</c:v>
                </c:pt>
                <c:pt idx="1493">
                  <c:v>1.16E-3</c:v>
                </c:pt>
                <c:pt idx="1494">
                  <c:v>1.01E-3</c:v>
                </c:pt>
                <c:pt idx="1495">
                  <c:v>8.4000000000000003E-4</c:v>
                </c:pt>
                <c:pt idx="1496">
                  <c:v>8.0000000000000004E-4</c:v>
                </c:pt>
                <c:pt idx="1497">
                  <c:v>5.9000000000000003E-4</c:v>
                </c:pt>
                <c:pt idx="1498">
                  <c:v>5.9999999999999995E-4</c:v>
                </c:pt>
                <c:pt idx="1499">
                  <c:v>8.8000000000000003E-4</c:v>
                </c:pt>
                <c:pt idx="1500">
                  <c:v>7.5000000000000002E-4</c:v>
                </c:pt>
                <c:pt idx="1501">
                  <c:v>6.4000000000000005E-4</c:v>
                </c:pt>
                <c:pt idx="1502">
                  <c:v>8.7000000000000001E-4</c:v>
                </c:pt>
                <c:pt idx="1503">
                  <c:v>7.6999999999999996E-4</c:v>
                </c:pt>
                <c:pt idx="1504">
                  <c:v>7.1000000000000002E-4</c:v>
                </c:pt>
                <c:pt idx="1505">
                  <c:v>6.9999999999999999E-4</c:v>
                </c:pt>
                <c:pt idx="1506">
                  <c:v>7.7999999999999999E-4</c:v>
                </c:pt>
                <c:pt idx="1507">
                  <c:v>9.7999999999999997E-4</c:v>
                </c:pt>
                <c:pt idx="1508">
                  <c:v>9.2000000000000003E-4</c:v>
                </c:pt>
                <c:pt idx="1509">
                  <c:v>8.9999999999999998E-4</c:v>
                </c:pt>
                <c:pt idx="1510">
                  <c:v>8.8000000000000003E-4</c:v>
                </c:pt>
                <c:pt idx="1511">
                  <c:v>8.3000000000000001E-4</c:v>
                </c:pt>
                <c:pt idx="1512">
                  <c:v>8.1999999999999998E-4</c:v>
                </c:pt>
                <c:pt idx="1513">
                  <c:v>9.1E-4</c:v>
                </c:pt>
                <c:pt idx="1514">
                  <c:v>1.0399999999999999E-3</c:v>
                </c:pt>
                <c:pt idx="1515">
                  <c:v>9.3000000000000005E-4</c:v>
                </c:pt>
                <c:pt idx="1516">
                  <c:v>8.1999999999999998E-4</c:v>
                </c:pt>
                <c:pt idx="1517">
                  <c:v>7.3999999999999999E-4</c:v>
                </c:pt>
                <c:pt idx="1518">
                  <c:v>6.7000000000000002E-4</c:v>
                </c:pt>
                <c:pt idx="1519">
                  <c:v>7.5000000000000002E-4</c:v>
                </c:pt>
                <c:pt idx="1520">
                  <c:v>1.07E-3</c:v>
                </c:pt>
                <c:pt idx="1521">
                  <c:v>1.1800000000000001E-3</c:v>
                </c:pt>
                <c:pt idx="1522">
                  <c:v>9.7000000000000005E-4</c:v>
                </c:pt>
                <c:pt idx="1523">
                  <c:v>9.8999999999999999E-4</c:v>
                </c:pt>
                <c:pt idx="1524">
                  <c:v>1.24E-3</c:v>
                </c:pt>
                <c:pt idx="1525">
                  <c:v>1.17E-3</c:v>
                </c:pt>
                <c:pt idx="1526">
                  <c:v>9.3000000000000005E-4</c:v>
                </c:pt>
                <c:pt idx="1527">
                  <c:v>7.6999999999999996E-4</c:v>
                </c:pt>
                <c:pt idx="1528">
                  <c:v>7.2999999999999996E-4</c:v>
                </c:pt>
                <c:pt idx="1529">
                  <c:v>7.6999999999999996E-4</c:v>
                </c:pt>
                <c:pt idx="1530">
                  <c:v>9.3000000000000005E-4</c:v>
                </c:pt>
                <c:pt idx="1531">
                  <c:v>1.1800000000000001E-3</c:v>
                </c:pt>
                <c:pt idx="1532">
                  <c:v>1.2899999999999999E-3</c:v>
                </c:pt>
                <c:pt idx="1533">
                  <c:v>1.23E-3</c:v>
                </c:pt>
                <c:pt idx="1534">
                  <c:v>1.0499999999999999E-3</c:v>
                </c:pt>
                <c:pt idx="1535">
                  <c:v>7.9000000000000001E-4</c:v>
                </c:pt>
                <c:pt idx="1536">
                  <c:v>8.7000000000000001E-4</c:v>
                </c:pt>
                <c:pt idx="1537">
                  <c:v>1E-3</c:v>
                </c:pt>
                <c:pt idx="1538">
                  <c:v>9.3999999999999997E-4</c:v>
                </c:pt>
                <c:pt idx="1539">
                  <c:v>9.3000000000000005E-4</c:v>
                </c:pt>
                <c:pt idx="1540">
                  <c:v>9.3999999999999997E-4</c:v>
                </c:pt>
                <c:pt idx="1541">
                  <c:v>9.7999999999999997E-4</c:v>
                </c:pt>
                <c:pt idx="1542">
                  <c:v>8.4000000000000003E-4</c:v>
                </c:pt>
                <c:pt idx="1543">
                  <c:v>9.2000000000000003E-4</c:v>
                </c:pt>
                <c:pt idx="1544">
                  <c:v>9.2000000000000003E-4</c:v>
                </c:pt>
                <c:pt idx="1545">
                  <c:v>8.0999999999999996E-4</c:v>
                </c:pt>
                <c:pt idx="1546">
                  <c:v>8.3000000000000001E-4</c:v>
                </c:pt>
                <c:pt idx="1547">
                  <c:v>7.6999999999999996E-4</c:v>
                </c:pt>
                <c:pt idx="1548">
                  <c:v>6.9999999999999999E-4</c:v>
                </c:pt>
                <c:pt idx="1549">
                  <c:v>8.4999999999999995E-4</c:v>
                </c:pt>
                <c:pt idx="1550">
                  <c:v>9.7000000000000005E-4</c:v>
                </c:pt>
                <c:pt idx="1551">
                  <c:v>9.7999999999999997E-4</c:v>
                </c:pt>
                <c:pt idx="1552">
                  <c:v>1.06E-3</c:v>
                </c:pt>
                <c:pt idx="1553">
                  <c:v>1.1299999999999999E-3</c:v>
                </c:pt>
                <c:pt idx="1554">
                  <c:v>9.7999999999999997E-4</c:v>
                </c:pt>
                <c:pt idx="1555">
                  <c:v>9.3999999999999997E-4</c:v>
                </c:pt>
                <c:pt idx="1556">
                  <c:v>1.01E-3</c:v>
                </c:pt>
                <c:pt idx="1557">
                  <c:v>8.0000000000000004E-4</c:v>
                </c:pt>
                <c:pt idx="1558">
                  <c:v>6.0999999999999997E-4</c:v>
                </c:pt>
                <c:pt idx="1559">
                  <c:v>8.0999999999999996E-4</c:v>
                </c:pt>
                <c:pt idx="1560">
                  <c:v>8.7000000000000001E-4</c:v>
                </c:pt>
                <c:pt idx="1561">
                  <c:v>8.0000000000000004E-4</c:v>
                </c:pt>
                <c:pt idx="1562">
                  <c:v>7.2999999999999996E-4</c:v>
                </c:pt>
                <c:pt idx="1563">
                  <c:v>5.5000000000000003E-4</c:v>
                </c:pt>
                <c:pt idx="1564">
                  <c:v>4.4999999999999999E-4</c:v>
                </c:pt>
                <c:pt idx="1565">
                  <c:v>4.2000000000000002E-4</c:v>
                </c:pt>
                <c:pt idx="1566">
                  <c:v>7.5000000000000002E-4</c:v>
                </c:pt>
                <c:pt idx="1567">
                  <c:v>8.1999999999999998E-4</c:v>
                </c:pt>
                <c:pt idx="1568">
                  <c:v>6.7000000000000002E-4</c:v>
                </c:pt>
                <c:pt idx="1569">
                  <c:v>6.4999999999999997E-4</c:v>
                </c:pt>
                <c:pt idx="1570">
                  <c:v>5.4000000000000001E-4</c:v>
                </c:pt>
                <c:pt idx="1571">
                  <c:v>5.9000000000000003E-4</c:v>
                </c:pt>
                <c:pt idx="1572">
                  <c:v>5.4000000000000001E-4</c:v>
                </c:pt>
                <c:pt idx="1573">
                  <c:v>5.9999999999999995E-4</c:v>
                </c:pt>
                <c:pt idx="1574">
                  <c:v>8.1999999999999998E-4</c:v>
                </c:pt>
                <c:pt idx="1575">
                  <c:v>8.0000000000000004E-4</c:v>
                </c:pt>
                <c:pt idx="1576">
                  <c:v>9.2000000000000003E-4</c:v>
                </c:pt>
                <c:pt idx="1577">
                  <c:v>9.3999999999999997E-4</c:v>
                </c:pt>
                <c:pt idx="1578">
                  <c:v>7.7999999999999999E-4</c:v>
                </c:pt>
                <c:pt idx="1579">
                  <c:v>7.3999999999999999E-4</c:v>
                </c:pt>
                <c:pt idx="1580">
                  <c:v>7.7999999999999999E-4</c:v>
                </c:pt>
                <c:pt idx="1581">
                  <c:v>5.9000000000000003E-4</c:v>
                </c:pt>
                <c:pt idx="1582">
                  <c:v>2.9999999999999997E-4</c:v>
                </c:pt>
                <c:pt idx="1583">
                  <c:v>5.6999999999999998E-4</c:v>
                </c:pt>
                <c:pt idx="1584">
                  <c:v>9.2000000000000003E-4</c:v>
                </c:pt>
                <c:pt idx="1585">
                  <c:v>7.3999999999999999E-4</c:v>
                </c:pt>
                <c:pt idx="1586">
                  <c:v>6.6E-4</c:v>
                </c:pt>
                <c:pt idx="1587">
                  <c:v>8.3000000000000001E-4</c:v>
                </c:pt>
                <c:pt idx="1588">
                  <c:v>9.7999999999999997E-4</c:v>
                </c:pt>
                <c:pt idx="1589">
                  <c:v>1.0499999999999999E-3</c:v>
                </c:pt>
                <c:pt idx="1590">
                  <c:v>8.8000000000000003E-4</c:v>
                </c:pt>
                <c:pt idx="1591">
                  <c:v>7.6000000000000004E-4</c:v>
                </c:pt>
                <c:pt idx="1592">
                  <c:v>8.3000000000000001E-4</c:v>
                </c:pt>
                <c:pt idx="1593">
                  <c:v>8.8000000000000003E-4</c:v>
                </c:pt>
                <c:pt idx="1594">
                  <c:v>9.1E-4</c:v>
                </c:pt>
                <c:pt idx="1595">
                  <c:v>6.7000000000000002E-4</c:v>
                </c:pt>
                <c:pt idx="1596">
                  <c:v>5.8E-4</c:v>
                </c:pt>
                <c:pt idx="1597">
                  <c:v>8.3000000000000001E-4</c:v>
                </c:pt>
                <c:pt idx="1598">
                  <c:v>8.9999999999999998E-4</c:v>
                </c:pt>
                <c:pt idx="1599">
                  <c:v>7.7999999999999999E-4</c:v>
                </c:pt>
                <c:pt idx="1600">
                  <c:v>5.9999999999999995E-4</c:v>
                </c:pt>
                <c:pt idx="1601">
                  <c:v>7.1000000000000002E-4</c:v>
                </c:pt>
                <c:pt idx="1602">
                  <c:v>8.9999999999999998E-4</c:v>
                </c:pt>
                <c:pt idx="1603">
                  <c:v>9.3000000000000005E-4</c:v>
                </c:pt>
                <c:pt idx="1604">
                  <c:v>8.9999999999999998E-4</c:v>
                </c:pt>
                <c:pt idx="1605">
                  <c:v>8.4999999999999995E-4</c:v>
                </c:pt>
                <c:pt idx="1606">
                  <c:v>9.7999999999999997E-4</c:v>
                </c:pt>
                <c:pt idx="1607">
                  <c:v>9.3000000000000005E-4</c:v>
                </c:pt>
                <c:pt idx="1608">
                  <c:v>6.2E-4</c:v>
                </c:pt>
                <c:pt idx="1609">
                  <c:v>5.1000000000000004E-4</c:v>
                </c:pt>
                <c:pt idx="1610">
                  <c:v>6.8999999999999997E-4</c:v>
                </c:pt>
                <c:pt idx="1611">
                  <c:v>8.4999999999999995E-4</c:v>
                </c:pt>
                <c:pt idx="1612">
                  <c:v>7.3999999999999999E-4</c:v>
                </c:pt>
                <c:pt idx="1613">
                  <c:v>5.9000000000000003E-4</c:v>
                </c:pt>
                <c:pt idx="1614">
                  <c:v>6.2E-4</c:v>
                </c:pt>
                <c:pt idx="1615">
                  <c:v>6.0999999999999997E-4</c:v>
                </c:pt>
                <c:pt idx="1616">
                  <c:v>5.0000000000000001E-4</c:v>
                </c:pt>
                <c:pt idx="1617">
                  <c:v>6.4000000000000005E-4</c:v>
                </c:pt>
                <c:pt idx="1618">
                  <c:v>6.4999999999999997E-4</c:v>
                </c:pt>
                <c:pt idx="1619">
                  <c:v>4.2000000000000002E-4</c:v>
                </c:pt>
                <c:pt idx="1620">
                  <c:v>5.1999999999999995E-4</c:v>
                </c:pt>
                <c:pt idx="1621">
                  <c:v>6.6E-4</c:v>
                </c:pt>
                <c:pt idx="1622">
                  <c:v>7.5000000000000002E-4</c:v>
                </c:pt>
                <c:pt idx="1623">
                  <c:v>1.01E-3</c:v>
                </c:pt>
                <c:pt idx="1624">
                  <c:v>1.0300000000000001E-3</c:v>
                </c:pt>
                <c:pt idx="1625">
                  <c:v>8.0999999999999996E-4</c:v>
                </c:pt>
                <c:pt idx="1626">
                  <c:v>7.9000000000000001E-4</c:v>
                </c:pt>
                <c:pt idx="1627">
                  <c:v>8.0000000000000004E-4</c:v>
                </c:pt>
                <c:pt idx="1628">
                  <c:v>8.8000000000000003E-4</c:v>
                </c:pt>
                <c:pt idx="1629">
                  <c:v>8.5999999999999998E-4</c:v>
                </c:pt>
                <c:pt idx="1630">
                  <c:v>5.9000000000000003E-4</c:v>
                </c:pt>
                <c:pt idx="1631">
                  <c:v>3.6999999999999999E-4</c:v>
                </c:pt>
                <c:pt idx="1632">
                  <c:v>4.8000000000000001E-4</c:v>
                </c:pt>
                <c:pt idx="1633">
                  <c:v>8.8999999999999995E-4</c:v>
                </c:pt>
                <c:pt idx="1634">
                  <c:v>1.08E-3</c:v>
                </c:pt>
                <c:pt idx="1635">
                  <c:v>9.7999999999999997E-4</c:v>
                </c:pt>
                <c:pt idx="1636">
                  <c:v>8.3000000000000001E-4</c:v>
                </c:pt>
                <c:pt idx="1637">
                  <c:v>7.1000000000000002E-4</c:v>
                </c:pt>
                <c:pt idx="1638">
                  <c:v>6.3000000000000003E-4</c:v>
                </c:pt>
                <c:pt idx="1639">
                  <c:v>5.4000000000000001E-4</c:v>
                </c:pt>
                <c:pt idx="1640">
                  <c:v>7.5000000000000002E-4</c:v>
                </c:pt>
                <c:pt idx="1641">
                  <c:v>1.0399999999999999E-3</c:v>
                </c:pt>
                <c:pt idx="1642">
                  <c:v>1.14E-3</c:v>
                </c:pt>
                <c:pt idx="1643">
                  <c:v>1.3699999999999999E-3</c:v>
                </c:pt>
                <c:pt idx="1644">
                  <c:v>1.32E-3</c:v>
                </c:pt>
                <c:pt idx="1645">
                  <c:v>8.0999999999999996E-4</c:v>
                </c:pt>
                <c:pt idx="1646">
                  <c:v>6.3000000000000003E-4</c:v>
                </c:pt>
                <c:pt idx="1647">
                  <c:v>7.5000000000000002E-4</c:v>
                </c:pt>
                <c:pt idx="1648">
                  <c:v>7.3999999999999999E-4</c:v>
                </c:pt>
                <c:pt idx="1649">
                  <c:v>9.7000000000000005E-4</c:v>
                </c:pt>
                <c:pt idx="1650">
                  <c:v>9.8999999999999999E-4</c:v>
                </c:pt>
                <c:pt idx="1651">
                  <c:v>8.8000000000000003E-4</c:v>
                </c:pt>
                <c:pt idx="1652">
                  <c:v>1.4E-3</c:v>
                </c:pt>
                <c:pt idx="1653">
                  <c:v>1.6199999999999999E-3</c:v>
                </c:pt>
                <c:pt idx="1654">
                  <c:v>1.1000000000000001E-3</c:v>
                </c:pt>
                <c:pt idx="1655">
                  <c:v>8.8000000000000003E-4</c:v>
                </c:pt>
                <c:pt idx="1656">
                  <c:v>9.6000000000000002E-4</c:v>
                </c:pt>
                <c:pt idx="1657">
                  <c:v>1.06E-3</c:v>
                </c:pt>
                <c:pt idx="1658">
                  <c:v>1.07E-3</c:v>
                </c:pt>
                <c:pt idx="1659">
                  <c:v>1.09E-3</c:v>
                </c:pt>
                <c:pt idx="1660">
                  <c:v>1.42E-3</c:v>
                </c:pt>
                <c:pt idx="1661">
                  <c:v>1.4300000000000001E-3</c:v>
                </c:pt>
                <c:pt idx="1662">
                  <c:v>1.2700000000000001E-3</c:v>
                </c:pt>
                <c:pt idx="1663">
                  <c:v>1.5299999999999999E-3</c:v>
                </c:pt>
                <c:pt idx="1664">
                  <c:v>1.83E-3</c:v>
                </c:pt>
                <c:pt idx="1665">
                  <c:v>1.9300000000000001E-3</c:v>
                </c:pt>
                <c:pt idx="1666">
                  <c:v>1.9499999999999999E-3</c:v>
                </c:pt>
                <c:pt idx="1667">
                  <c:v>1.83E-3</c:v>
                </c:pt>
                <c:pt idx="1668">
                  <c:v>1.5100000000000001E-3</c:v>
                </c:pt>
                <c:pt idx="1669">
                  <c:v>1.6000000000000001E-3</c:v>
                </c:pt>
                <c:pt idx="1670">
                  <c:v>1.99E-3</c:v>
                </c:pt>
                <c:pt idx="1671">
                  <c:v>2.1299999999999999E-3</c:v>
                </c:pt>
                <c:pt idx="1672">
                  <c:v>1.8699999999999999E-3</c:v>
                </c:pt>
                <c:pt idx="1673">
                  <c:v>1.91E-3</c:v>
                </c:pt>
                <c:pt idx="1674">
                  <c:v>2.0699999999999998E-3</c:v>
                </c:pt>
                <c:pt idx="1675">
                  <c:v>1.7600000000000001E-3</c:v>
                </c:pt>
                <c:pt idx="1676">
                  <c:v>1.42E-3</c:v>
                </c:pt>
                <c:pt idx="1677">
                  <c:v>1.32E-3</c:v>
                </c:pt>
                <c:pt idx="1678">
                  <c:v>1.42E-3</c:v>
                </c:pt>
                <c:pt idx="1679">
                  <c:v>1.5E-3</c:v>
                </c:pt>
                <c:pt idx="1680">
                  <c:v>1.7799999999999999E-3</c:v>
                </c:pt>
                <c:pt idx="1681">
                  <c:v>1.6199999999999999E-3</c:v>
                </c:pt>
                <c:pt idx="1682">
                  <c:v>1.34E-3</c:v>
                </c:pt>
                <c:pt idx="1683">
                  <c:v>1.33E-3</c:v>
                </c:pt>
                <c:pt idx="1684">
                  <c:v>1.1299999999999999E-3</c:v>
                </c:pt>
                <c:pt idx="1685">
                  <c:v>1.2700000000000001E-3</c:v>
                </c:pt>
                <c:pt idx="1686">
                  <c:v>1.5100000000000001E-3</c:v>
                </c:pt>
                <c:pt idx="1687">
                  <c:v>1.2099999999999999E-3</c:v>
                </c:pt>
                <c:pt idx="1688">
                  <c:v>9.7000000000000005E-4</c:v>
                </c:pt>
                <c:pt idx="1689">
                  <c:v>5.8E-4</c:v>
                </c:pt>
                <c:pt idx="1690">
                  <c:v>4.8000000000000001E-4</c:v>
                </c:pt>
                <c:pt idx="1691">
                  <c:v>8.3000000000000001E-4</c:v>
                </c:pt>
                <c:pt idx="1692">
                  <c:v>9.7000000000000005E-4</c:v>
                </c:pt>
                <c:pt idx="1693">
                  <c:v>1.24E-3</c:v>
                </c:pt>
                <c:pt idx="1694">
                  <c:v>1.31E-3</c:v>
                </c:pt>
                <c:pt idx="1695">
                  <c:v>1.07E-3</c:v>
                </c:pt>
                <c:pt idx="1696">
                  <c:v>8.4999999999999995E-4</c:v>
                </c:pt>
                <c:pt idx="1697">
                  <c:v>1.01E-3</c:v>
                </c:pt>
                <c:pt idx="1698">
                  <c:v>1.5E-3</c:v>
                </c:pt>
                <c:pt idx="1699">
                  <c:v>1.7600000000000001E-3</c:v>
                </c:pt>
                <c:pt idx="1700">
                  <c:v>1.42E-3</c:v>
                </c:pt>
                <c:pt idx="1701">
                  <c:v>7.6999999999999996E-4</c:v>
                </c:pt>
                <c:pt idx="1702">
                  <c:v>6.2E-4</c:v>
                </c:pt>
                <c:pt idx="1703">
                  <c:v>6.8999999999999997E-4</c:v>
                </c:pt>
                <c:pt idx="1704">
                  <c:v>8.9999999999999998E-4</c:v>
                </c:pt>
                <c:pt idx="1705">
                  <c:v>9.7000000000000005E-4</c:v>
                </c:pt>
                <c:pt idx="1706">
                  <c:v>7.2000000000000005E-4</c:v>
                </c:pt>
                <c:pt idx="1707">
                  <c:v>7.1000000000000002E-4</c:v>
                </c:pt>
                <c:pt idx="1708">
                  <c:v>8.8999999999999995E-4</c:v>
                </c:pt>
                <c:pt idx="1709">
                  <c:v>8.4999999999999995E-4</c:v>
                </c:pt>
                <c:pt idx="1710">
                  <c:v>5.4000000000000001E-4</c:v>
                </c:pt>
                <c:pt idx="1711">
                  <c:v>4.4999999999999999E-4</c:v>
                </c:pt>
                <c:pt idx="1712">
                  <c:v>7.3999999999999999E-4</c:v>
                </c:pt>
                <c:pt idx="1713">
                  <c:v>9.7999999999999997E-4</c:v>
                </c:pt>
                <c:pt idx="1714">
                  <c:v>9.3000000000000005E-4</c:v>
                </c:pt>
                <c:pt idx="1715">
                  <c:v>7.9000000000000001E-4</c:v>
                </c:pt>
                <c:pt idx="1716">
                  <c:v>8.1999999999999998E-4</c:v>
                </c:pt>
                <c:pt idx="1717">
                  <c:v>9.1E-4</c:v>
                </c:pt>
                <c:pt idx="1718">
                  <c:v>1E-3</c:v>
                </c:pt>
                <c:pt idx="1719">
                  <c:v>9.2000000000000003E-4</c:v>
                </c:pt>
                <c:pt idx="1720">
                  <c:v>6.9999999999999999E-4</c:v>
                </c:pt>
                <c:pt idx="1721">
                  <c:v>5.9000000000000003E-4</c:v>
                </c:pt>
                <c:pt idx="1722">
                  <c:v>6.4999999999999997E-4</c:v>
                </c:pt>
                <c:pt idx="1723">
                  <c:v>1.0499999999999999E-3</c:v>
                </c:pt>
                <c:pt idx="1724">
                  <c:v>1.25E-3</c:v>
                </c:pt>
                <c:pt idx="1725">
                  <c:v>1.1000000000000001E-3</c:v>
                </c:pt>
                <c:pt idx="1726">
                  <c:v>7.2000000000000005E-4</c:v>
                </c:pt>
                <c:pt idx="1727">
                  <c:v>6.7000000000000002E-4</c:v>
                </c:pt>
                <c:pt idx="1728">
                  <c:v>9.7000000000000005E-4</c:v>
                </c:pt>
                <c:pt idx="1729">
                  <c:v>8.0999999999999996E-4</c:v>
                </c:pt>
                <c:pt idx="1730">
                  <c:v>6.0999999999999997E-4</c:v>
                </c:pt>
                <c:pt idx="1731">
                  <c:v>8.8000000000000003E-4</c:v>
                </c:pt>
                <c:pt idx="1732">
                  <c:v>7.3999999999999999E-4</c:v>
                </c:pt>
                <c:pt idx="1733">
                  <c:v>7.1000000000000002E-4</c:v>
                </c:pt>
                <c:pt idx="1734">
                  <c:v>7.6000000000000004E-4</c:v>
                </c:pt>
                <c:pt idx="1735">
                  <c:v>6.8999999999999997E-4</c:v>
                </c:pt>
                <c:pt idx="1736">
                  <c:v>9.8999999999999999E-4</c:v>
                </c:pt>
                <c:pt idx="1737">
                  <c:v>7.6000000000000004E-4</c:v>
                </c:pt>
                <c:pt idx="1738">
                  <c:v>9.7000000000000005E-4</c:v>
                </c:pt>
                <c:pt idx="1739">
                  <c:v>1.0200000000000001E-3</c:v>
                </c:pt>
                <c:pt idx="1740">
                  <c:v>5.5999999999999995E-4</c:v>
                </c:pt>
                <c:pt idx="1741">
                  <c:v>7.3999999999999999E-4</c:v>
                </c:pt>
                <c:pt idx="1742">
                  <c:v>6.2E-4</c:v>
                </c:pt>
                <c:pt idx="1743">
                  <c:v>3.3E-4</c:v>
                </c:pt>
                <c:pt idx="1744">
                  <c:v>7.6999999999999996E-4</c:v>
                </c:pt>
                <c:pt idx="1745">
                  <c:v>9.6000000000000002E-4</c:v>
                </c:pt>
                <c:pt idx="1746">
                  <c:v>8.7000000000000001E-4</c:v>
                </c:pt>
                <c:pt idx="1747">
                  <c:v>6.9999999999999999E-4</c:v>
                </c:pt>
                <c:pt idx="1748">
                  <c:v>3.6999999999999999E-4</c:v>
                </c:pt>
                <c:pt idx="1749">
                  <c:v>3.8000000000000002E-4</c:v>
                </c:pt>
                <c:pt idx="1750">
                  <c:v>6.8999999999999997E-4</c:v>
                </c:pt>
                <c:pt idx="1751">
                  <c:v>7.3999999999999999E-4</c:v>
                </c:pt>
                <c:pt idx="1752">
                  <c:v>8.0999999999999996E-4</c:v>
                </c:pt>
                <c:pt idx="1753">
                  <c:v>8.3000000000000001E-4</c:v>
                </c:pt>
                <c:pt idx="1754">
                  <c:v>8.8000000000000003E-4</c:v>
                </c:pt>
                <c:pt idx="1755">
                  <c:v>9.7000000000000005E-4</c:v>
                </c:pt>
                <c:pt idx="1756">
                  <c:v>4.6000000000000001E-4</c:v>
                </c:pt>
                <c:pt idx="1757">
                  <c:v>3.6999999999999999E-4</c:v>
                </c:pt>
                <c:pt idx="1758">
                  <c:v>3.8999999999999999E-4</c:v>
                </c:pt>
                <c:pt idx="1759">
                  <c:v>2.0000000000000001E-4</c:v>
                </c:pt>
                <c:pt idx="1760">
                  <c:v>3.8999999999999999E-4</c:v>
                </c:pt>
                <c:pt idx="1761">
                  <c:v>6.4000000000000005E-4</c:v>
                </c:pt>
                <c:pt idx="1762">
                  <c:v>7.7999999999999999E-4</c:v>
                </c:pt>
                <c:pt idx="1763">
                  <c:v>8.3000000000000001E-4</c:v>
                </c:pt>
                <c:pt idx="1764">
                  <c:v>5.4000000000000001E-4</c:v>
                </c:pt>
                <c:pt idx="1765">
                  <c:v>3.4000000000000002E-4</c:v>
                </c:pt>
                <c:pt idx="1766">
                  <c:v>2.4000000000000001E-4</c:v>
                </c:pt>
                <c:pt idx="1767">
                  <c:v>3.5E-4</c:v>
                </c:pt>
                <c:pt idx="1768">
                  <c:v>6.8000000000000005E-4</c:v>
                </c:pt>
                <c:pt idx="1769">
                  <c:v>8.0000000000000004E-4</c:v>
                </c:pt>
                <c:pt idx="1770">
                  <c:v>7.9000000000000001E-4</c:v>
                </c:pt>
                <c:pt idx="1771">
                  <c:v>9.3999999999999997E-4</c:v>
                </c:pt>
                <c:pt idx="1772">
                  <c:v>5.6999999999999998E-4</c:v>
                </c:pt>
                <c:pt idx="1773">
                  <c:v>2.7E-4</c:v>
                </c:pt>
                <c:pt idx="1774">
                  <c:v>8.4000000000000003E-4</c:v>
                </c:pt>
                <c:pt idx="1775">
                  <c:v>8.4000000000000003E-4</c:v>
                </c:pt>
                <c:pt idx="1776">
                  <c:v>7.1000000000000002E-4</c:v>
                </c:pt>
                <c:pt idx="1777">
                  <c:v>9.5E-4</c:v>
                </c:pt>
                <c:pt idx="1778">
                  <c:v>6.4999999999999997E-4</c:v>
                </c:pt>
                <c:pt idx="1779">
                  <c:v>4.6999999999999999E-4</c:v>
                </c:pt>
                <c:pt idx="1780">
                  <c:v>6.9999999999999999E-4</c:v>
                </c:pt>
                <c:pt idx="1781">
                  <c:v>5.5000000000000003E-4</c:v>
                </c:pt>
                <c:pt idx="1782">
                  <c:v>4.0999999999999999E-4</c:v>
                </c:pt>
                <c:pt idx="1783">
                  <c:v>4.8999999999999998E-4</c:v>
                </c:pt>
                <c:pt idx="1784">
                  <c:v>8.7000000000000001E-4</c:v>
                </c:pt>
                <c:pt idx="1785">
                  <c:v>1E-3</c:v>
                </c:pt>
                <c:pt idx="1786">
                  <c:v>8.5999999999999998E-4</c:v>
                </c:pt>
                <c:pt idx="1787">
                  <c:v>9.1E-4</c:v>
                </c:pt>
                <c:pt idx="1788">
                  <c:v>6.3000000000000003E-4</c:v>
                </c:pt>
                <c:pt idx="1789">
                  <c:v>8.9999999999999998E-4</c:v>
                </c:pt>
                <c:pt idx="1790">
                  <c:v>1.01E-3</c:v>
                </c:pt>
                <c:pt idx="1791">
                  <c:v>9.7000000000000005E-4</c:v>
                </c:pt>
                <c:pt idx="1792">
                  <c:v>1.2199999999999999E-3</c:v>
                </c:pt>
                <c:pt idx="1793">
                  <c:v>8.8999999999999995E-4</c:v>
                </c:pt>
                <c:pt idx="1794">
                  <c:v>1.3999999999999999E-4</c:v>
                </c:pt>
                <c:pt idx="1795">
                  <c:v>-6.4000000000000005E-4</c:v>
                </c:pt>
                <c:pt idx="1796">
                  <c:v>-1.2999999999999999E-4</c:v>
                </c:pt>
                <c:pt idx="1797">
                  <c:v>1.9000000000000001E-4</c:v>
                </c:pt>
                <c:pt idx="1798">
                  <c:v>-1.1E-4</c:v>
                </c:pt>
                <c:pt idx="1799">
                  <c:v>-2.0000000000000002E-5</c:v>
                </c:pt>
                <c:pt idx="1800">
                  <c:v>2.4000000000000001E-4</c:v>
                </c:pt>
                <c:pt idx="1801">
                  <c:v>2.2000000000000001E-4</c:v>
                </c:pt>
                <c:pt idx="1802">
                  <c:v>5.9000000000000003E-4</c:v>
                </c:pt>
                <c:pt idx="1803">
                  <c:v>9.3999999999999997E-4</c:v>
                </c:pt>
                <c:pt idx="1804">
                  <c:v>1.0200000000000001E-3</c:v>
                </c:pt>
                <c:pt idx="1805">
                  <c:v>9.6000000000000002E-4</c:v>
                </c:pt>
                <c:pt idx="1806">
                  <c:v>5.8E-4</c:v>
                </c:pt>
                <c:pt idx="1807">
                  <c:v>8.4999999999999995E-4</c:v>
                </c:pt>
                <c:pt idx="1808">
                  <c:v>6.0999999999999997E-4</c:v>
                </c:pt>
                <c:pt idx="1809">
                  <c:v>6.7000000000000002E-4</c:v>
                </c:pt>
                <c:pt idx="1810">
                  <c:v>4.2000000000000002E-4</c:v>
                </c:pt>
                <c:pt idx="1811">
                  <c:v>-1.41E-3</c:v>
                </c:pt>
                <c:pt idx="1812">
                  <c:v>-1.16E-3</c:v>
                </c:pt>
                <c:pt idx="1813">
                  <c:v>2.0000000000000001E-4</c:v>
                </c:pt>
                <c:pt idx="1814">
                  <c:v>4.6999999999999999E-4</c:v>
                </c:pt>
                <c:pt idx="1815">
                  <c:v>4.0000000000000003E-5</c:v>
                </c:pt>
                <c:pt idx="1816">
                  <c:v>-3.0000000000000001E-5</c:v>
                </c:pt>
                <c:pt idx="1817">
                  <c:v>6.9999999999999994E-5</c:v>
                </c:pt>
                <c:pt idx="1818">
                  <c:v>6.9999999999999994E-5</c:v>
                </c:pt>
                <c:pt idx="1819">
                  <c:v>3.2000000000000003E-4</c:v>
                </c:pt>
                <c:pt idx="1820">
                  <c:v>2.4000000000000001E-4</c:v>
                </c:pt>
                <c:pt idx="1821">
                  <c:v>9.7000000000000005E-4</c:v>
                </c:pt>
                <c:pt idx="1822">
                  <c:v>9.7999999999999997E-4</c:v>
                </c:pt>
                <c:pt idx="1823">
                  <c:v>5.5000000000000003E-4</c:v>
                </c:pt>
                <c:pt idx="1824">
                  <c:v>3.8000000000000002E-4</c:v>
                </c:pt>
                <c:pt idx="1825">
                  <c:v>1.4999999999999999E-4</c:v>
                </c:pt>
                <c:pt idx="1826">
                  <c:v>5.0000000000000002E-5</c:v>
                </c:pt>
                <c:pt idx="1827">
                  <c:v>-1.3999999999999999E-4</c:v>
                </c:pt>
                <c:pt idx="1828">
                  <c:v>2.2000000000000001E-4</c:v>
                </c:pt>
                <c:pt idx="1829">
                  <c:v>2.5999999999999998E-4</c:v>
                </c:pt>
                <c:pt idx="1830">
                  <c:v>-1.0000000000000001E-5</c:v>
                </c:pt>
                <c:pt idx="1831">
                  <c:v>2.7E-4</c:v>
                </c:pt>
                <c:pt idx="1832">
                  <c:v>1.6000000000000001E-4</c:v>
                </c:pt>
                <c:pt idx="1833">
                  <c:v>1.4999999999999999E-4</c:v>
                </c:pt>
                <c:pt idx="1834">
                  <c:v>6.6E-4</c:v>
                </c:pt>
                <c:pt idx="1835">
                  <c:v>1.4999999999999999E-4</c:v>
                </c:pt>
                <c:pt idx="1836">
                  <c:v>-1.2999999999999999E-4</c:v>
                </c:pt>
                <c:pt idx="1837">
                  <c:v>1E-4</c:v>
                </c:pt>
                <c:pt idx="1838">
                  <c:v>-1.4999999999999999E-4</c:v>
                </c:pt>
                <c:pt idx="1839">
                  <c:v>6.0000000000000002E-5</c:v>
                </c:pt>
                <c:pt idx="1840">
                  <c:v>7.2999999999999996E-4</c:v>
                </c:pt>
                <c:pt idx="1841">
                  <c:v>7.9000000000000001E-4</c:v>
                </c:pt>
                <c:pt idx="1842">
                  <c:v>4.4000000000000002E-4</c:v>
                </c:pt>
                <c:pt idx="1843">
                  <c:v>1E-3</c:v>
                </c:pt>
                <c:pt idx="1844">
                  <c:v>1.09E-3</c:v>
                </c:pt>
                <c:pt idx="1845">
                  <c:v>8.4000000000000003E-4</c:v>
                </c:pt>
                <c:pt idx="1846">
                  <c:v>1.1000000000000001E-3</c:v>
                </c:pt>
                <c:pt idx="1847">
                  <c:v>1.0200000000000001E-3</c:v>
                </c:pt>
                <c:pt idx="1848">
                  <c:v>4.6999999999999999E-4</c:v>
                </c:pt>
                <c:pt idx="1849">
                  <c:v>-5.0000000000000002E-5</c:v>
                </c:pt>
                <c:pt idx="1850">
                  <c:v>6.0000000000000002E-5</c:v>
                </c:pt>
                <c:pt idx="1851">
                  <c:v>-1.2E-4</c:v>
                </c:pt>
                <c:pt idx="1852">
                  <c:v>1.3999999999999999E-4</c:v>
                </c:pt>
                <c:pt idx="1853">
                  <c:v>4.2000000000000002E-4</c:v>
                </c:pt>
                <c:pt idx="1854">
                  <c:v>2.7E-4</c:v>
                </c:pt>
                <c:pt idx="1855">
                  <c:v>3.2000000000000003E-4</c:v>
                </c:pt>
                <c:pt idx="1856">
                  <c:v>1E-4</c:v>
                </c:pt>
                <c:pt idx="1857">
                  <c:v>1.2999999999999999E-4</c:v>
                </c:pt>
                <c:pt idx="1858">
                  <c:v>3.5E-4</c:v>
                </c:pt>
                <c:pt idx="1859">
                  <c:v>5.5000000000000003E-4</c:v>
                </c:pt>
                <c:pt idx="1860">
                  <c:v>4.4000000000000002E-4</c:v>
                </c:pt>
                <c:pt idx="1861">
                  <c:v>3.6000000000000002E-4</c:v>
                </c:pt>
                <c:pt idx="1862">
                  <c:v>5.1000000000000004E-4</c:v>
                </c:pt>
                <c:pt idx="1863">
                  <c:v>4.0000000000000002E-4</c:v>
                </c:pt>
                <c:pt idx="1864">
                  <c:v>-2.0000000000000002E-5</c:v>
                </c:pt>
                <c:pt idx="1865">
                  <c:v>-2.0000000000000002E-5</c:v>
                </c:pt>
                <c:pt idx="1866">
                  <c:v>6.4999999999999997E-4</c:v>
                </c:pt>
                <c:pt idx="1867">
                  <c:v>7.5000000000000002E-4</c:v>
                </c:pt>
                <c:pt idx="1868">
                  <c:v>3.3E-4</c:v>
                </c:pt>
                <c:pt idx="1869">
                  <c:v>2.5999999999999998E-4</c:v>
                </c:pt>
                <c:pt idx="1870">
                  <c:v>-1.7000000000000001E-4</c:v>
                </c:pt>
                <c:pt idx="1871">
                  <c:v>-3.3E-4</c:v>
                </c:pt>
                <c:pt idx="1872">
                  <c:v>2.0000000000000001E-4</c:v>
                </c:pt>
                <c:pt idx="1873">
                  <c:v>2.7999999999999998E-4</c:v>
                </c:pt>
                <c:pt idx="1874">
                  <c:v>1.3999999999999999E-4</c:v>
                </c:pt>
                <c:pt idx="1875">
                  <c:v>1.1E-4</c:v>
                </c:pt>
                <c:pt idx="1876">
                  <c:v>3.5E-4</c:v>
                </c:pt>
                <c:pt idx="1877">
                  <c:v>6.0000000000000002E-5</c:v>
                </c:pt>
                <c:pt idx="1878">
                  <c:v>-2.5999999999999998E-4</c:v>
                </c:pt>
                <c:pt idx="1879">
                  <c:v>4.4999999999999999E-4</c:v>
                </c:pt>
                <c:pt idx="1880">
                  <c:v>4.2000000000000002E-4</c:v>
                </c:pt>
                <c:pt idx="1881">
                  <c:v>6.9999999999999994E-5</c:v>
                </c:pt>
                <c:pt idx="1882">
                  <c:v>9.1E-4</c:v>
                </c:pt>
                <c:pt idx="1883">
                  <c:v>8.4999999999999995E-4</c:v>
                </c:pt>
                <c:pt idx="1884">
                  <c:v>5.2999999999999998E-4</c:v>
                </c:pt>
                <c:pt idx="1885">
                  <c:v>5.8E-4</c:v>
                </c:pt>
                <c:pt idx="1886">
                  <c:v>3.6999999999999999E-4</c:v>
                </c:pt>
                <c:pt idx="1887">
                  <c:v>5.2999999999999998E-4</c:v>
                </c:pt>
                <c:pt idx="1888">
                  <c:v>6.9999999999999994E-5</c:v>
                </c:pt>
                <c:pt idx="1889">
                  <c:v>2.4000000000000001E-4</c:v>
                </c:pt>
                <c:pt idx="1890">
                  <c:v>7.2999999999999996E-4</c:v>
                </c:pt>
                <c:pt idx="1891">
                  <c:v>2.5000000000000001E-4</c:v>
                </c:pt>
                <c:pt idx="1892">
                  <c:v>9.0000000000000006E-5</c:v>
                </c:pt>
                <c:pt idx="1893">
                  <c:v>9.0000000000000006E-5</c:v>
                </c:pt>
                <c:pt idx="1894">
                  <c:v>5.1000000000000004E-4</c:v>
                </c:pt>
                <c:pt idx="1895">
                  <c:v>8.0000000000000004E-4</c:v>
                </c:pt>
                <c:pt idx="1896">
                  <c:v>5.2999999999999998E-4</c:v>
                </c:pt>
                <c:pt idx="1897">
                  <c:v>3.5E-4</c:v>
                </c:pt>
                <c:pt idx="1898">
                  <c:v>1.15E-3</c:v>
                </c:pt>
                <c:pt idx="1899">
                  <c:v>7.3999999999999999E-4</c:v>
                </c:pt>
                <c:pt idx="1900">
                  <c:v>6.4000000000000005E-4</c:v>
                </c:pt>
                <c:pt idx="1901">
                  <c:v>2.0500000000000002E-3</c:v>
                </c:pt>
                <c:pt idx="1902">
                  <c:v>1.1299999999999999E-3</c:v>
                </c:pt>
                <c:pt idx="1903">
                  <c:v>6.8999999999999997E-4</c:v>
                </c:pt>
                <c:pt idx="1904">
                  <c:v>1.1800000000000001E-3</c:v>
                </c:pt>
                <c:pt idx="1905">
                  <c:v>1.4599999999999999E-3</c:v>
                </c:pt>
                <c:pt idx="1906">
                  <c:v>9.7999999999999997E-4</c:v>
                </c:pt>
                <c:pt idx="1907">
                  <c:v>1.6000000000000001E-4</c:v>
                </c:pt>
                <c:pt idx="1908">
                  <c:v>-1.2E-4</c:v>
                </c:pt>
                <c:pt idx="1909">
                  <c:v>-4.0000000000000003E-5</c:v>
                </c:pt>
                <c:pt idx="1910">
                  <c:v>6.0999999999999997E-4</c:v>
                </c:pt>
                <c:pt idx="1911">
                  <c:v>8.8000000000000003E-4</c:v>
                </c:pt>
                <c:pt idx="1912">
                  <c:v>8.4000000000000003E-4</c:v>
                </c:pt>
                <c:pt idx="1913">
                  <c:v>9.2000000000000003E-4</c:v>
                </c:pt>
                <c:pt idx="1914">
                  <c:v>1.07E-3</c:v>
                </c:pt>
                <c:pt idx="1915">
                  <c:v>8.0999999999999996E-4</c:v>
                </c:pt>
                <c:pt idx="1916">
                  <c:v>4.8999999999999998E-4</c:v>
                </c:pt>
                <c:pt idx="1917">
                  <c:v>3.6999999999999999E-4</c:v>
                </c:pt>
                <c:pt idx="1918">
                  <c:v>2.0000000000000001E-4</c:v>
                </c:pt>
                <c:pt idx="1919">
                  <c:v>5.5000000000000003E-4</c:v>
                </c:pt>
                <c:pt idx="1920">
                  <c:v>6.8000000000000005E-4</c:v>
                </c:pt>
                <c:pt idx="1921">
                  <c:v>8.5999999999999998E-4</c:v>
                </c:pt>
                <c:pt idx="1922">
                  <c:v>1.1999999999999999E-3</c:v>
                </c:pt>
                <c:pt idx="1923">
                  <c:v>1.0300000000000001E-3</c:v>
                </c:pt>
                <c:pt idx="1924">
                  <c:v>7.6000000000000004E-4</c:v>
                </c:pt>
                <c:pt idx="1925">
                  <c:v>7.1000000000000002E-4</c:v>
                </c:pt>
                <c:pt idx="1926">
                  <c:v>8.7000000000000001E-4</c:v>
                </c:pt>
                <c:pt idx="1927">
                  <c:v>1.2700000000000001E-3</c:v>
                </c:pt>
                <c:pt idx="1928">
                  <c:v>1.0200000000000001E-3</c:v>
                </c:pt>
                <c:pt idx="1929">
                  <c:v>4.6000000000000001E-4</c:v>
                </c:pt>
                <c:pt idx="1930">
                  <c:v>6.6E-4</c:v>
                </c:pt>
                <c:pt idx="1931">
                  <c:v>8.4999999999999995E-4</c:v>
                </c:pt>
                <c:pt idx="1932">
                  <c:v>9.2000000000000003E-4</c:v>
                </c:pt>
                <c:pt idx="1933">
                  <c:v>8.1999999999999998E-4</c:v>
                </c:pt>
                <c:pt idx="1934">
                  <c:v>7.3999999999999999E-4</c:v>
                </c:pt>
                <c:pt idx="1935">
                  <c:v>9.2000000000000003E-4</c:v>
                </c:pt>
                <c:pt idx="1936">
                  <c:v>1.01E-3</c:v>
                </c:pt>
                <c:pt idx="1937">
                  <c:v>9.3999999999999997E-4</c:v>
                </c:pt>
                <c:pt idx="1938">
                  <c:v>8.7000000000000001E-4</c:v>
                </c:pt>
                <c:pt idx="1939">
                  <c:v>7.1000000000000002E-4</c:v>
                </c:pt>
                <c:pt idx="1940">
                  <c:v>6.7000000000000002E-4</c:v>
                </c:pt>
                <c:pt idx="1941">
                  <c:v>8.4999999999999995E-4</c:v>
                </c:pt>
                <c:pt idx="1942">
                  <c:v>8.5999999999999998E-4</c:v>
                </c:pt>
                <c:pt idx="1943">
                  <c:v>7.6000000000000004E-4</c:v>
                </c:pt>
                <c:pt idx="1944">
                  <c:v>8.0000000000000004E-4</c:v>
                </c:pt>
                <c:pt idx="1945">
                  <c:v>8.0999999999999996E-4</c:v>
                </c:pt>
                <c:pt idx="1946">
                  <c:v>1.06E-3</c:v>
                </c:pt>
                <c:pt idx="1947">
                  <c:v>1.1100000000000001E-3</c:v>
                </c:pt>
                <c:pt idx="1948">
                  <c:v>1.2099999999999999E-3</c:v>
                </c:pt>
                <c:pt idx="1949">
                  <c:v>1.31E-3</c:v>
                </c:pt>
                <c:pt idx="1950">
                  <c:v>6.8000000000000005E-4</c:v>
                </c:pt>
                <c:pt idx="1951">
                  <c:v>-1E-4</c:v>
                </c:pt>
                <c:pt idx="1952">
                  <c:v>-6.9999999999999994E-5</c:v>
                </c:pt>
                <c:pt idx="1953">
                  <c:v>5.9000000000000003E-4</c:v>
                </c:pt>
                <c:pt idx="1954">
                  <c:v>1.1000000000000001E-3</c:v>
                </c:pt>
                <c:pt idx="1955">
                  <c:v>4.8000000000000001E-4</c:v>
                </c:pt>
                <c:pt idx="1956">
                  <c:v>-3.4000000000000002E-4</c:v>
                </c:pt>
                <c:pt idx="1957">
                  <c:v>2.4000000000000001E-4</c:v>
                </c:pt>
                <c:pt idx="1958">
                  <c:v>6.4999999999999997E-4</c:v>
                </c:pt>
                <c:pt idx="1959">
                  <c:v>6.4999999999999997E-4</c:v>
                </c:pt>
                <c:pt idx="1960">
                  <c:v>9.2000000000000003E-4</c:v>
                </c:pt>
                <c:pt idx="1961">
                  <c:v>5.6999999999999998E-4</c:v>
                </c:pt>
                <c:pt idx="1962">
                  <c:v>7.9000000000000001E-4</c:v>
                </c:pt>
                <c:pt idx="1963">
                  <c:v>1.31E-3</c:v>
                </c:pt>
                <c:pt idx="1964">
                  <c:v>1.1199999999999999E-3</c:v>
                </c:pt>
                <c:pt idx="1965">
                  <c:v>1.08E-3</c:v>
                </c:pt>
                <c:pt idx="1966">
                  <c:v>1.1000000000000001E-3</c:v>
                </c:pt>
                <c:pt idx="1967">
                  <c:v>9.3999999999999997E-4</c:v>
                </c:pt>
                <c:pt idx="1968">
                  <c:v>8.3000000000000001E-4</c:v>
                </c:pt>
                <c:pt idx="1969">
                  <c:v>1.0399999999999999E-3</c:v>
                </c:pt>
                <c:pt idx="1970">
                  <c:v>1.1199999999999999E-3</c:v>
                </c:pt>
                <c:pt idx="1971">
                  <c:v>1.32E-3</c:v>
                </c:pt>
                <c:pt idx="1972">
                  <c:v>1.65E-3</c:v>
                </c:pt>
                <c:pt idx="1973">
                  <c:v>1.3600000000000001E-3</c:v>
                </c:pt>
                <c:pt idx="1974">
                  <c:v>1.49E-3</c:v>
                </c:pt>
                <c:pt idx="1975">
                  <c:v>2.2799999999999999E-3</c:v>
                </c:pt>
                <c:pt idx="1976">
                  <c:v>3.47E-3</c:v>
                </c:pt>
                <c:pt idx="1977">
                  <c:v>5.6699999999999997E-3</c:v>
                </c:pt>
                <c:pt idx="1978">
                  <c:v>5.7200000000000003E-3</c:v>
                </c:pt>
                <c:pt idx="1979">
                  <c:v>3.7299999999999998E-3</c:v>
                </c:pt>
                <c:pt idx="1980">
                  <c:v>6.9999999999999994E-5</c:v>
                </c:pt>
                <c:pt idx="1981">
                  <c:v>-1.4599999999999999E-3</c:v>
                </c:pt>
                <c:pt idx="1982">
                  <c:v>-6.9999999999999999E-4</c:v>
                </c:pt>
                <c:pt idx="1983">
                  <c:v>-8.0000000000000004E-4</c:v>
                </c:pt>
                <c:pt idx="1984">
                  <c:v>-6.4999999999999997E-4</c:v>
                </c:pt>
                <c:pt idx="1985">
                  <c:v>-7.2000000000000005E-4</c:v>
                </c:pt>
                <c:pt idx="1986">
                  <c:v>-4.2999999999999999E-4</c:v>
                </c:pt>
                <c:pt idx="1987">
                  <c:v>-2.0000000000000001E-4</c:v>
                </c:pt>
                <c:pt idx="1988">
                  <c:v>-2.3000000000000001E-4</c:v>
                </c:pt>
                <c:pt idx="1989">
                  <c:v>-2.1000000000000001E-4</c:v>
                </c:pt>
                <c:pt idx="1990">
                  <c:v>6.9999999999999994E-5</c:v>
                </c:pt>
                <c:pt idx="1991">
                  <c:v>1.9000000000000001E-4</c:v>
                </c:pt>
                <c:pt idx="1992">
                  <c:v>3.6000000000000002E-4</c:v>
                </c:pt>
                <c:pt idx="1993">
                  <c:v>6.2E-4</c:v>
                </c:pt>
                <c:pt idx="1994">
                  <c:v>9.5E-4</c:v>
                </c:pt>
                <c:pt idx="1995">
                  <c:v>7.5000000000000002E-4</c:v>
                </c:pt>
                <c:pt idx="1996">
                  <c:v>2.5999999999999998E-4</c:v>
                </c:pt>
                <c:pt idx="1997">
                  <c:v>2.7999999999999998E-4</c:v>
                </c:pt>
                <c:pt idx="1998">
                  <c:v>5.2999999999999998E-4</c:v>
                </c:pt>
                <c:pt idx="1999">
                  <c:v>1.9000000000000001E-4</c:v>
                </c:pt>
                <c:pt idx="2000">
                  <c:v>-6.9999999999999994E-5</c:v>
                </c:pt>
                <c:pt idx="2001">
                  <c:v>3.2000000000000003E-4</c:v>
                </c:pt>
                <c:pt idx="2002">
                  <c:v>7.9000000000000001E-4</c:v>
                </c:pt>
                <c:pt idx="2003">
                  <c:v>8.7000000000000001E-4</c:v>
                </c:pt>
                <c:pt idx="2004">
                  <c:v>5.8E-4</c:v>
                </c:pt>
                <c:pt idx="2005">
                  <c:v>3.8000000000000002E-4</c:v>
                </c:pt>
                <c:pt idx="2006">
                  <c:v>3.6000000000000002E-4</c:v>
                </c:pt>
                <c:pt idx="2007">
                  <c:v>6.3000000000000003E-4</c:v>
                </c:pt>
                <c:pt idx="2008">
                  <c:v>8.8000000000000003E-4</c:v>
                </c:pt>
                <c:pt idx="2009">
                  <c:v>5.5999999999999995E-4</c:v>
                </c:pt>
                <c:pt idx="2010">
                  <c:v>5.5000000000000003E-4</c:v>
                </c:pt>
                <c:pt idx="2011">
                  <c:v>1.15E-3</c:v>
                </c:pt>
                <c:pt idx="2012">
                  <c:v>9.3999999999999997E-4</c:v>
                </c:pt>
                <c:pt idx="2013">
                  <c:v>4.4000000000000002E-4</c:v>
                </c:pt>
                <c:pt idx="2014">
                  <c:v>6.9999999999999999E-4</c:v>
                </c:pt>
                <c:pt idx="2015">
                  <c:v>2.9E-4</c:v>
                </c:pt>
                <c:pt idx="2016">
                  <c:v>1.0000000000000001E-5</c:v>
                </c:pt>
                <c:pt idx="2017">
                  <c:v>4.4000000000000002E-4</c:v>
                </c:pt>
                <c:pt idx="2018">
                  <c:v>5.9999999999999995E-4</c:v>
                </c:pt>
                <c:pt idx="2019">
                  <c:v>1.2700000000000001E-3</c:v>
                </c:pt>
                <c:pt idx="2020">
                  <c:v>1.2600000000000001E-3</c:v>
                </c:pt>
                <c:pt idx="2021">
                  <c:v>1E-3</c:v>
                </c:pt>
                <c:pt idx="2022">
                  <c:v>1.2700000000000001E-3</c:v>
                </c:pt>
                <c:pt idx="2023">
                  <c:v>1.17E-3</c:v>
                </c:pt>
                <c:pt idx="2024">
                  <c:v>1.2700000000000001E-3</c:v>
                </c:pt>
                <c:pt idx="2025">
                  <c:v>1.17E-3</c:v>
                </c:pt>
                <c:pt idx="2026">
                  <c:v>1.0300000000000001E-3</c:v>
                </c:pt>
                <c:pt idx="2027">
                  <c:v>1.1800000000000001E-3</c:v>
                </c:pt>
                <c:pt idx="2028">
                  <c:v>1.25E-3</c:v>
                </c:pt>
                <c:pt idx="2029">
                  <c:v>1E-3</c:v>
                </c:pt>
                <c:pt idx="2030">
                  <c:v>8.9999999999999998E-4</c:v>
                </c:pt>
                <c:pt idx="2031">
                  <c:v>9.6000000000000002E-4</c:v>
                </c:pt>
                <c:pt idx="2032">
                  <c:v>1.0399999999999999E-3</c:v>
                </c:pt>
                <c:pt idx="2033">
                  <c:v>1.23E-3</c:v>
                </c:pt>
                <c:pt idx="2034">
                  <c:v>1.1000000000000001E-3</c:v>
                </c:pt>
                <c:pt idx="2035">
                  <c:v>8.5999999999999998E-4</c:v>
                </c:pt>
                <c:pt idx="2036">
                  <c:v>8.8999999999999995E-4</c:v>
                </c:pt>
                <c:pt idx="2037">
                  <c:v>9.7000000000000005E-4</c:v>
                </c:pt>
                <c:pt idx="2038">
                  <c:v>8.4000000000000003E-4</c:v>
                </c:pt>
                <c:pt idx="2039">
                  <c:v>6.3000000000000003E-4</c:v>
                </c:pt>
                <c:pt idx="2040">
                  <c:v>5.9000000000000003E-4</c:v>
                </c:pt>
                <c:pt idx="2041">
                  <c:v>8.5999999999999998E-4</c:v>
                </c:pt>
                <c:pt idx="2042">
                  <c:v>1.1000000000000001E-3</c:v>
                </c:pt>
                <c:pt idx="2043">
                  <c:v>1.23E-3</c:v>
                </c:pt>
                <c:pt idx="2044">
                  <c:v>1.08E-3</c:v>
                </c:pt>
                <c:pt idx="2045">
                  <c:v>7.2999999999999996E-4</c:v>
                </c:pt>
                <c:pt idx="2046">
                  <c:v>6.4000000000000005E-4</c:v>
                </c:pt>
                <c:pt idx="2047">
                  <c:v>9.8999999999999999E-4</c:v>
                </c:pt>
                <c:pt idx="2048">
                  <c:v>1.16E-3</c:v>
                </c:pt>
                <c:pt idx="2049">
                  <c:v>7.6000000000000004E-4</c:v>
                </c:pt>
                <c:pt idx="2050">
                  <c:v>5.9999999999999995E-4</c:v>
                </c:pt>
                <c:pt idx="2051">
                  <c:v>4.6000000000000001E-4</c:v>
                </c:pt>
                <c:pt idx="2052">
                  <c:v>1.6000000000000001E-4</c:v>
                </c:pt>
                <c:pt idx="2053">
                  <c:v>4.0000000000000002E-4</c:v>
                </c:pt>
                <c:pt idx="2054">
                  <c:v>7.6000000000000004E-4</c:v>
                </c:pt>
                <c:pt idx="2055">
                  <c:v>6.8000000000000005E-4</c:v>
                </c:pt>
                <c:pt idx="2056">
                  <c:v>6.0999999999999997E-4</c:v>
                </c:pt>
                <c:pt idx="2057">
                  <c:v>7.1000000000000002E-4</c:v>
                </c:pt>
                <c:pt idx="2058">
                  <c:v>7.7999999999999999E-4</c:v>
                </c:pt>
                <c:pt idx="2059">
                  <c:v>6.0999999999999997E-4</c:v>
                </c:pt>
                <c:pt idx="2060">
                  <c:v>6.3000000000000003E-4</c:v>
                </c:pt>
                <c:pt idx="2061">
                  <c:v>1.01E-3</c:v>
                </c:pt>
                <c:pt idx="2062">
                  <c:v>9.3000000000000005E-4</c:v>
                </c:pt>
                <c:pt idx="2063">
                  <c:v>5.9999999999999995E-4</c:v>
                </c:pt>
                <c:pt idx="2064">
                  <c:v>5.1999999999999995E-4</c:v>
                </c:pt>
                <c:pt idx="2065">
                  <c:v>6.9999999999999999E-4</c:v>
                </c:pt>
                <c:pt idx="2066">
                  <c:v>5.2999999999999998E-4</c:v>
                </c:pt>
                <c:pt idx="2067">
                  <c:v>7.1000000000000002E-4</c:v>
                </c:pt>
                <c:pt idx="2068">
                  <c:v>6.4999999999999997E-4</c:v>
                </c:pt>
                <c:pt idx="2069">
                  <c:v>2.4000000000000001E-4</c:v>
                </c:pt>
                <c:pt idx="2070">
                  <c:v>3.6000000000000002E-4</c:v>
                </c:pt>
                <c:pt idx="2071">
                  <c:v>2.7E-4</c:v>
                </c:pt>
                <c:pt idx="2072">
                  <c:v>4.0000000000000002E-4</c:v>
                </c:pt>
                <c:pt idx="2073">
                  <c:v>5.2999999999999998E-4</c:v>
                </c:pt>
                <c:pt idx="2074">
                  <c:v>4.2999999999999999E-4</c:v>
                </c:pt>
                <c:pt idx="2075">
                  <c:v>5.9999999999999995E-4</c:v>
                </c:pt>
                <c:pt idx="2076">
                  <c:v>5.4000000000000001E-4</c:v>
                </c:pt>
                <c:pt idx="2077">
                  <c:v>5.8E-4</c:v>
                </c:pt>
                <c:pt idx="2078">
                  <c:v>6.0999999999999997E-4</c:v>
                </c:pt>
                <c:pt idx="2079">
                  <c:v>6.4000000000000005E-4</c:v>
                </c:pt>
                <c:pt idx="2080">
                  <c:v>7.5000000000000002E-4</c:v>
                </c:pt>
                <c:pt idx="2081">
                  <c:v>7.1000000000000002E-4</c:v>
                </c:pt>
                <c:pt idx="2082">
                  <c:v>8.1999999999999998E-4</c:v>
                </c:pt>
                <c:pt idx="2083">
                  <c:v>4.4999999999999999E-4</c:v>
                </c:pt>
                <c:pt idx="2084">
                  <c:v>5.6999999999999998E-4</c:v>
                </c:pt>
                <c:pt idx="2085">
                  <c:v>7.6999999999999996E-4</c:v>
                </c:pt>
                <c:pt idx="2086">
                  <c:v>3.5E-4</c:v>
                </c:pt>
                <c:pt idx="2087">
                  <c:v>-1.8000000000000001E-4</c:v>
                </c:pt>
                <c:pt idx="2088">
                  <c:v>-2.0000000000000001E-4</c:v>
                </c:pt>
                <c:pt idx="2089">
                  <c:v>1.2E-4</c:v>
                </c:pt>
                <c:pt idx="2090">
                  <c:v>2.4000000000000001E-4</c:v>
                </c:pt>
                <c:pt idx="2091">
                  <c:v>3.8999999999999999E-4</c:v>
                </c:pt>
                <c:pt idx="2092">
                  <c:v>3.6000000000000002E-4</c:v>
                </c:pt>
                <c:pt idx="2093">
                  <c:v>4.4999999999999999E-4</c:v>
                </c:pt>
                <c:pt idx="2094">
                  <c:v>3.6999999999999999E-4</c:v>
                </c:pt>
                <c:pt idx="2095">
                  <c:v>3.1E-4</c:v>
                </c:pt>
                <c:pt idx="2096">
                  <c:v>2.9999999999999997E-4</c:v>
                </c:pt>
                <c:pt idx="2097">
                  <c:v>1.9000000000000001E-4</c:v>
                </c:pt>
                <c:pt idx="2098">
                  <c:v>1.1E-4</c:v>
                </c:pt>
                <c:pt idx="2099">
                  <c:v>6.9999999999999994E-5</c:v>
                </c:pt>
                <c:pt idx="2100">
                  <c:v>2.4000000000000001E-4</c:v>
                </c:pt>
                <c:pt idx="2101">
                  <c:v>3.5E-4</c:v>
                </c:pt>
                <c:pt idx="2102">
                  <c:v>2.7999999999999998E-4</c:v>
                </c:pt>
                <c:pt idx="2103">
                  <c:v>2.7E-4</c:v>
                </c:pt>
                <c:pt idx="2104">
                  <c:v>5.1000000000000004E-4</c:v>
                </c:pt>
                <c:pt idx="2105">
                  <c:v>5.5000000000000003E-4</c:v>
                </c:pt>
                <c:pt idx="2106">
                  <c:v>3.4000000000000002E-4</c:v>
                </c:pt>
                <c:pt idx="2107">
                  <c:v>2.9E-4</c:v>
                </c:pt>
                <c:pt idx="2108">
                  <c:v>-5.0000000000000002E-5</c:v>
                </c:pt>
                <c:pt idx="2109">
                  <c:v>-2.3000000000000001E-4</c:v>
                </c:pt>
                <c:pt idx="2110">
                  <c:v>-2.0000000000000001E-4</c:v>
                </c:pt>
                <c:pt idx="2111">
                  <c:v>-1.6000000000000001E-4</c:v>
                </c:pt>
                <c:pt idx="2112">
                  <c:v>6.9999999999999994E-5</c:v>
                </c:pt>
                <c:pt idx="2113">
                  <c:v>1.3999999999999999E-4</c:v>
                </c:pt>
                <c:pt idx="2114">
                  <c:v>5.6999999999999998E-4</c:v>
                </c:pt>
                <c:pt idx="2115">
                  <c:v>6.8999999999999997E-4</c:v>
                </c:pt>
                <c:pt idx="2116">
                  <c:v>2.7E-4</c:v>
                </c:pt>
                <c:pt idx="2117">
                  <c:v>2.2000000000000001E-4</c:v>
                </c:pt>
                <c:pt idx="2118">
                  <c:v>3.5E-4</c:v>
                </c:pt>
                <c:pt idx="2119">
                  <c:v>4.2000000000000002E-4</c:v>
                </c:pt>
                <c:pt idx="2120">
                  <c:v>4.4999999999999999E-4</c:v>
                </c:pt>
                <c:pt idx="2121">
                  <c:v>5.9000000000000003E-4</c:v>
                </c:pt>
                <c:pt idx="2122">
                  <c:v>8.3000000000000001E-4</c:v>
                </c:pt>
                <c:pt idx="2123">
                  <c:v>9.3999999999999997E-4</c:v>
                </c:pt>
                <c:pt idx="2124">
                  <c:v>7.1000000000000002E-4</c:v>
                </c:pt>
                <c:pt idx="2125">
                  <c:v>5.4000000000000001E-4</c:v>
                </c:pt>
                <c:pt idx="2126">
                  <c:v>1.4999999999999999E-4</c:v>
                </c:pt>
                <c:pt idx="2127">
                  <c:v>-5.0000000000000002E-5</c:v>
                </c:pt>
                <c:pt idx="2128">
                  <c:v>3.0000000000000001E-5</c:v>
                </c:pt>
                <c:pt idx="2129">
                  <c:v>3.2000000000000003E-4</c:v>
                </c:pt>
                <c:pt idx="2130">
                  <c:v>5.9000000000000003E-4</c:v>
                </c:pt>
                <c:pt idx="2131">
                  <c:v>2.9E-4</c:v>
                </c:pt>
                <c:pt idx="2132">
                  <c:v>3.3E-4</c:v>
                </c:pt>
                <c:pt idx="2133">
                  <c:v>4.2999999999999999E-4</c:v>
                </c:pt>
                <c:pt idx="2134">
                  <c:v>3.5E-4</c:v>
                </c:pt>
                <c:pt idx="2135">
                  <c:v>6.8999999999999997E-4</c:v>
                </c:pt>
                <c:pt idx="2136">
                  <c:v>6.9999999999999999E-4</c:v>
                </c:pt>
                <c:pt idx="2137">
                  <c:v>4.6000000000000001E-4</c:v>
                </c:pt>
                <c:pt idx="2138">
                  <c:v>7.3999999999999999E-4</c:v>
                </c:pt>
                <c:pt idx="2139">
                  <c:v>9.3000000000000005E-4</c:v>
                </c:pt>
                <c:pt idx="2140">
                  <c:v>1.1000000000000001E-3</c:v>
                </c:pt>
                <c:pt idx="2141">
                  <c:v>1.1299999999999999E-3</c:v>
                </c:pt>
                <c:pt idx="2142">
                  <c:v>1.09E-3</c:v>
                </c:pt>
                <c:pt idx="2143">
                  <c:v>8.4999999999999995E-4</c:v>
                </c:pt>
                <c:pt idx="2144">
                  <c:v>8.0000000000000004E-4</c:v>
                </c:pt>
                <c:pt idx="2145">
                  <c:v>9.6000000000000002E-4</c:v>
                </c:pt>
                <c:pt idx="2146">
                  <c:v>7.9000000000000001E-4</c:v>
                </c:pt>
                <c:pt idx="2147">
                  <c:v>7.3999999999999999E-4</c:v>
                </c:pt>
                <c:pt idx="2148">
                  <c:v>5.4000000000000001E-4</c:v>
                </c:pt>
                <c:pt idx="2149">
                  <c:v>5.5999999999999995E-4</c:v>
                </c:pt>
                <c:pt idx="2150">
                  <c:v>9.6000000000000002E-4</c:v>
                </c:pt>
                <c:pt idx="2151">
                  <c:v>1.01E-3</c:v>
                </c:pt>
                <c:pt idx="2152">
                  <c:v>8.5999999999999998E-4</c:v>
                </c:pt>
                <c:pt idx="2153">
                  <c:v>7.2999999999999996E-4</c:v>
                </c:pt>
                <c:pt idx="2154">
                  <c:v>6.8999999999999997E-4</c:v>
                </c:pt>
                <c:pt idx="2155">
                  <c:v>5.0000000000000001E-4</c:v>
                </c:pt>
                <c:pt idx="2156">
                  <c:v>8.0999999999999996E-4</c:v>
                </c:pt>
                <c:pt idx="2157">
                  <c:v>1.33E-3</c:v>
                </c:pt>
                <c:pt idx="2158">
                  <c:v>9.1E-4</c:v>
                </c:pt>
                <c:pt idx="2159">
                  <c:v>5.8E-4</c:v>
                </c:pt>
                <c:pt idx="2160">
                  <c:v>1.09E-3</c:v>
                </c:pt>
                <c:pt idx="2161">
                  <c:v>1.2600000000000001E-3</c:v>
                </c:pt>
                <c:pt idx="2162">
                  <c:v>1.2999999999999999E-3</c:v>
                </c:pt>
                <c:pt idx="2163">
                  <c:v>1.6199999999999999E-3</c:v>
                </c:pt>
                <c:pt idx="2164">
                  <c:v>1.7099999999999999E-3</c:v>
                </c:pt>
                <c:pt idx="2165">
                  <c:v>1.66E-3</c:v>
                </c:pt>
                <c:pt idx="2166">
                  <c:v>1.7799999999999999E-3</c:v>
                </c:pt>
                <c:pt idx="2167">
                  <c:v>2.15E-3</c:v>
                </c:pt>
                <c:pt idx="2168">
                  <c:v>2.2300000000000002E-3</c:v>
                </c:pt>
                <c:pt idx="2169">
                  <c:v>1.6000000000000001E-3</c:v>
                </c:pt>
                <c:pt idx="2170">
                  <c:v>1.5100000000000001E-3</c:v>
                </c:pt>
                <c:pt idx="2171">
                  <c:v>1.9599999999999999E-3</c:v>
                </c:pt>
                <c:pt idx="2172">
                  <c:v>1.7099999999999999E-3</c:v>
                </c:pt>
                <c:pt idx="2173">
                  <c:v>1.5299999999999999E-3</c:v>
                </c:pt>
                <c:pt idx="2174">
                  <c:v>1.8400000000000001E-3</c:v>
                </c:pt>
                <c:pt idx="2175">
                  <c:v>1.9300000000000001E-3</c:v>
                </c:pt>
                <c:pt idx="2176">
                  <c:v>1.5299999999999999E-3</c:v>
                </c:pt>
                <c:pt idx="2177">
                  <c:v>1.7799999999999999E-3</c:v>
                </c:pt>
                <c:pt idx="2178">
                  <c:v>1.91E-3</c:v>
                </c:pt>
                <c:pt idx="2179">
                  <c:v>1.24E-3</c:v>
                </c:pt>
                <c:pt idx="2180">
                  <c:v>1.7600000000000001E-3</c:v>
                </c:pt>
                <c:pt idx="2181">
                  <c:v>2.1900000000000001E-3</c:v>
                </c:pt>
                <c:pt idx="2182">
                  <c:v>2.0500000000000002E-3</c:v>
                </c:pt>
                <c:pt idx="2183">
                  <c:v>1.9400000000000001E-3</c:v>
                </c:pt>
                <c:pt idx="2184">
                  <c:v>1.4400000000000001E-3</c:v>
                </c:pt>
                <c:pt idx="2185">
                  <c:v>1.34E-3</c:v>
                </c:pt>
                <c:pt idx="2186">
                  <c:v>9.7999999999999997E-4</c:v>
                </c:pt>
                <c:pt idx="2187">
                  <c:v>1E-3</c:v>
                </c:pt>
                <c:pt idx="2188">
                  <c:v>1.32E-3</c:v>
                </c:pt>
                <c:pt idx="2189">
                  <c:v>1.3799999999999999E-3</c:v>
                </c:pt>
                <c:pt idx="2190">
                  <c:v>1.83E-3</c:v>
                </c:pt>
                <c:pt idx="2191">
                  <c:v>1.9599999999999999E-3</c:v>
                </c:pt>
                <c:pt idx="2192">
                  <c:v>1.6000000000000001E-3</c:v>
                </c:pt>
                <c:pt idx="2193">
                  <c:v>1.5399999999999999E-3</c:v>
                </c:pt>
                <c:pt idx="2194">
                  <c:v>1.65E-3</c:v>
                </c:pt>
                <c:pt idx="2195">
                  <c:v>1.7600000000000001E-3</c:v>
                </c:pt>
                <c:pt idx="2196">
                  <c:v>1.42E-3</c:v>
                </c:pt>
                <c:pt idx="2197">
                  <c:v>1.09E-3</c:v>
                </c:pt>
                <c:pt idx="2198">
                  <c:v>4.4999999999999999E-4</c:v>
                </c:pt>
                <c:pt idx="2199">
                  <c:v>2.0000000000000002E-5</c:v>
                </c:pt>
                <c:pt idx="2200">
                  <c:v>7.3999999999999999E-4</c:v>
                </c:pt>
                <c:pt idx="2201">
                  <c:v>8.8000000000000003E-4</c:v>
                </c:pt>
                <c:pt idx="2202">
                  <c:v>1.2099999999999999E-3</c:v>
                </c:pt>
                <c:pt idx="2203">
                  <c:v>1.58E-3</c:v>
                </c:pt>
                <c:pt idx="2204">
                  <c:v>1.49E-3</c:v>
                </c:pt>
                <c:pt idx="2205">
                  <c:v>1.5299999999999999E-3</c:v>
                </c:pt>
                <c:pt idx="2206">
                  <c:v>8.5999999999999998E-4</c:v>
                </c:pt>
                <c:pt idx="2207">
                  <c:v>1.08E-3</c:v>
                </c:pt>
                <c:pt idx="2208">
                  <c:v>1.58E-3</c:v>
                </c:pt>
                <c:pt idx="2209">
                  <c:v>1.31E-3</c:v>
                </c:pt>
                <c:pt idx="2210">
                  <c:v>1.3500000000000001E-3</c:v>
                </c:pt>
                <c:pt idx="2211">
                  <c:v>2.0500000000000002E-3</c:v>
                </c:pt>
                <c:pt idx="2212">
                  <c:v>2.1199999999999999E-3</c:v>
                </c:pt>
                <c:pt idx="2213">
                  <c:v>1.4400000000000001E-3</c:v>
                </c:pt>
                <c:pt idx="2214">
                  <c:v>1.5299999999999999E-3</c:v>
                </c:pt>
                <c:pt idx="2215">
                  <c:v>2.0600000000000002E-3</c:v>
                </c:pt>
                <c:pt idx="2216">
                  <c:v>1.8799999999999999E-3</c:v>
                </c:pt>
                <c:pt idx="2217">
                  <c:v>1.0200000000000001E-3</c:v>
                </c:pt>
                <c:pt idx="2218">
                  <c:v>1.0300000000000001E-3</c:v>
                </c:pt>
                <c:pt idx="2219">
                  <c:v>1.2099999999999999E-3</c:v>
                </c:pt>
                <c:pt idx="2220">
                  <c:v>1.25E-3</c:v>
                </c:pt>
                <c:pt idx="2221">
                  <c:v>8.0999999999999996E-4</c:v>
                </c:pt>
                <c:pt idx="2222">
                  <c:v>9.3000000000000005E-4</c:v>
                </c:pt>
                <c:pt idx="2223">
                  <c:v>1.9E-3</c:v>
                </c:pt>
                <c:pt idx="2224">
                  <c:v>1.6199999999999999E-3</c:v>
                </c:pt>
                <c:pt idx="2225">
                  <c:v>1.33E-3</c:v>
                </c:pt>
                <c:pt idx="2226">
                  <c:v>1.06E-3</c:v>
                </c:pt>
                <c:pt idx="2227">
                  <c:v>9.7000000000000005E-4</c:v>
                </c:pt>
                <c:pt idx="2228">
                  <c:v>1.6000000000000001E-3</c:v>
                </c:pt>
                <c:pt idx="2229">
                  <c:v>2.0300000000000001E-3</c:v>
                </c:pt>
                <c:pt idx="2230">
                  <c:v>1.66E-3</c:v>
                </c:pt>
                <c:pt idx="2231">
                  <c:v>1.5100000000000001E-3</c:v>
                </c:pt>
                <c:pt idx="2232">
                  <c:v>1.5100000000000001E-3</c:v>
                </c:pt>
                <c:pt idx="2233">
                  <c:v>1.4E-3</c:v>
                </c:pt>
                <c:pt idx="2234">
                  <c:v>1.5200000000000001E-3</c:v>
                </c:pt>
                <c:pt idx="2235">
                  <c:v>1.72E-3</c:v>
                </c:pt>
                <c:pt idx="2236">
                  <c:v>1.8400000000000001E-3</c:v>
                </c:pt>
                <c:pt idx="2237">
                  <c:v>1.2199999999999999E-3</c:v>
                </c:pt>
                <c:pt idx="2238">
                  <c:v>7.2000000000000005E-4</c:v>
                </c:pt>
                <c:pt idx="2239">
                  <c:v>1.2800000000000001E-3</c:v>
                </c:pt>
                <c:pt idx="2240">
                  <c:v>1.6800000000000001E-3</c:v>
                </c:pt>
                <c:pt idx="2241">
                  <c:v>1.34E-3</c:v>
                </c:pt>
                <c:pt idx="2242">
                  <c:v>1.2999999999999999E-3</c:v>
                </c:pt>
                <c:pt idx="2243">
                  <c:v>1.8799999999999999E-3</c:v>
                </c:pt>
                <c:pt idx="2244">
                  <c:v>1.8799999999999999E-3</c:v>
                </c:pt>
                <c:pt idx="2245">
                  <c:v>1.6199999999999999E-3</c:v>
                </c:pt>
                <c:pt idx="2246">
                  <c:v>1.83E-3</c:v>
                </c:pt>
                <c:pt idx="2247">
                  <c:v>1.92E-3</c:v>
                </c:pt>
                <c:pt idx="2248">
                  <c:v>1.5499999999999999E-3</c:v>
                </c:pt>
                <c:pt idx="2249">
                  <c:v>1.32E-3</c:v>
                </c:pt>
                <c:pt idx="2250">
                  <c:v>1.17E-3</c:v>
                </c:pt>
                <c:pt idx="2251">
                  <c:v>7.6999999999999996E-4</c:v>
                </c:pt>
                <c:pt idx="2252">
                  <c:v>1.01E-3</c:v>
                </c:pt>
                <c:pt idx="2253">
                  <c:v>1.33E-3</c:v>
                </c:pt>
                <c:pt idx="2254">
                  <c:v>1.07E-3</c:v>
                </c:pt>
                <c:pt idx="2255">
                  <c:v>8.9999999999999998E-4</c:v>
                </c:pt>
                <c:pt idx="2256">
                  <c:v>9.7999999999999997E-4</c:v>
                </c:pt>
                <c:pt idx="2257">
                  <c:v>1.14E-3</c:v>
                </c:pt>
                <c:pt idx="2258">
                  <c:v>1.09E-3</c:v>
                </c:pt>
                <c:pt idx="2259">
                  <c:v>1.1100000000000001E-3</c:v>
                </c:pt>
                <c:pt idx="2260">
                  <c:v>1.3699999999999999E-3</c:v>
                </c:pt>
                <c:pt idx="2261">
                  <c:v>1.6999999999999999E-3</c:v>
                </c:pt>
                <c:pt idx="2262">
                  <c:v>1.48E-3</c:v>
                </c:pt>
                <c:pt idx="2263">
                  <c:v>1.3699999999999999E-3</c:v>
                </c:pt>
                <c:pt idx="2264">
                  <c:v>1.67E-3</c:v>
                </c:pt>
                <c:pt idx="2265">
                  <c:v>1.58E-3</c:v>
                </c:pt>
                <c:pt idx="2266">
                  <c:v>1.34E-3</c:v>
                </c:pt>
                <c:pt idx="2267">
                  <c:v>1.47E-3</c:v>
                </c:pt>
                <c:pt idx="2268">
                  <c:v>1.1199999999999999E-3</c:v>
                </c:pt>
                <c:pt idx="2269">
                  <c:v>6.6E-4</c:v>
                </c:pt>
                <c:pt idx="2270">
                  <c:v>6.8999999999999997E-4</c:v>
                </c:pt>
                <c:pt idx="2271">
                  <c:v>6.9999999999999999E-4</c:v>
                </c:pt>
                <c:pt idx="2272">
                  <c:v>9.3000000000000005E-4</c:v>
                </c:pt>
                <c:pt idx="2273">
                  <c:v>7.9000000000000001E-4</c:v>
                </c:pt>
                <c:pt idx="2274">
                  <c:v>1.1000000000000001E-3</c:v>
                </c:pt>
                <c:pt idx="2275">
                  <c:v>1.5100000000000001E-3</c:v>
                </c:pt>
                <c:pt idx="2276">
                  <c:v>9.7999999999999997E-4</c:v>
                </c:pt>
                <c:pt idx="2277">
                  <c:v>5.2999999999999998E-4</c:v>
                </c:pt>
                <c:pt idx="2278">
                  <c:v>7.7999999999999999E-4</c:v>
                </c:pt>
                <c:pt idx="2279">
                  <c:v>8.8999999999999995E-4</c:v>
                </c:pt>
                <c:pt idx="2280">
                  <c:v>8.8000000000000003E-4</c:v>
                </c:pt>
                <c:pt idx="2281">
                  <c:v>1.1199999999999999E-3</c:v>
                </c:pt>
                <c:pt idx="2282">
                  <c:v>9.6000000000000002E-4</c:v>
                </c:pt>
                <c:pt idx="2283">
                  <c:v>5.6999999999999998E-4</c:v>
                </c:pt>
                <c:pt idx="2284">
                  <c:v>2.4000000000000001E-4</c:v>
                </c:pt>
                <c:pt idx="2285">
                  <c:v>1.2E-4</c:v>
                </c:pt>
                <c:pt idx="2286">
                  <c:v>2.7E-4</c:v>
                </c:pt>
                <c:pt idx="2287">
                  <c:v>4.4999999999999999E-4</c:v>
                </c:pt>
                <c:pt idx="2288">
                  <c:v>4.2000000000000002E-4</c:v>
                </c:pt>
                <c:pt idx="2289">
                  <c:v>5.0000000000000001E-4</c:v>
                </c:pt>
                <c:pt idx="2290">
                  <c:v>6.7000000000000002E-4</c:v>
                </c:pt>
                <c:pt idx="2291">
                  <c:v>5.4000000000000001E-4</c:v>
                </c:pt>
                <c:pt idx="2292">
                  <c:v>5.2999999999999998E-4</c:v>
                </c:pt>
                <c:pt idx="2293">
                  <c:v>6.9999999999999999E-4</c:v>
                </c:pt>
                <c:pt idx="2294">
                  <c:v>4.2999999999999999E-4</c:v>
                </c:pt>
                <c:pt idx="2295">
                  <c:v>2.7999999999999998E-4</c:v>
                </c:pt>
                <c:pt idx="2296">
                  <c:v>3.2000000000000003E-4</c:v>
                </c:pt>
                <c:pt idx="2297">
                  <c:v>1.9000000000000001E-4</c:v>
                </c:pt>
                <c:pt idx="2298">
                  <c:v>6.3000000000000003E-4</c:v>
                </c:pt>
                <c:pt idx="2299">
                  <c:v>8.5999999999999998E-4</c:v>
                </c:pt>
                <c:pt idx="2300">
                  <c:v>1.2099999999999999E-3</c:v>
                </c:pt>
                <c:pt idx="2301">
                  <c:v>1.2800000000000001E-3</c:v>
                </c:pt>
                <c:pt idx="2302">
                  <c:v>6.2E-4</c:v>
                </c:pt>
                <c:pt idx="2303">
                  <c:v>2.7999999999999998E-4</c:v>
                </c:pt>
                <c:pt idx="2304">
                  <c:v>5.6999999999999998E-4</c:v>
                </c:pt>
                <c:pt idx="2305">
                  <c:v>8.8999999999999995E-4</c:v>
                </c:pt>
                <c:pt idx="2306">
                  <c:v>8.8999999999999995E-4</c:v>
                </c:pt>
                <c:pt idx="2307">
                  <c:v>7.6999999999999996E-4</c:v>
                </c:pt>
                <c:pt idx="2308">
                  <c:v>7.6000000000000004E-4</c:v>
                </c:pt>
                <c:pt idx="2309">
                  <c:v>5.0000000000000001E-4</c:v>
                </c:pt>
                <c:pt idx="2310">
                  <c:v>4.2999999999999999E-4</c:v>
                </c:pt>
                <c:pt idx="2311">
                  <c:v>4.8000000000000001E-4</c:v>
                </c:pt>
                <c:pt idx="2312">
                  <c:v>5.9999999999999995E-4</c:v>
                </c:pt>
                <c:pt idx="2313">
                  <c:v>7.6000000000000004E-4</c:v>
                </c:pt>
                <c:pt idx="2314">
                  <c:v>6.4000000000000005E-4</c:v>
                </c:pt>
                <c:pt idx="2315">
                  <c:v>6.8000000000000005E-4</c:v>
                </c:pt>
                <c:pt idx="2316">
                  <c:v>6.7000000000000002E-4</c:v>
                </c:pt>
                <c:pt idx="2317">
                  <c:v>5.5000000000000003E-4</c:v>
                </c:pt>
                <c:pt idx="2318">
                  <c:v>2.9999999999999997E-4</c:v>
                </c:pt>
                <c:pt idx="2319">
                  <c:v>5.8E-4</c:v>
                </c:pt>
                <c:pt idx="2320">
                  <c:v>7.6000000000000004E-4</c:v>
                </c:pt>
                <c:pt idx="2321">
                  <c:v>4.0000000000000002E-4</c:v>
                </c:pt>
                <c:pt idx="2322">
                  <c:v>4.2000000000000002E-4</c:v>
                </c:pt>
                <c:pt idx="2323">
                  <c:v>2.9999999999999997E-4</c:v>
                </c:pt>
                <c:pt idx="2324">
                  <c:v>3.3E-4</c:v>
                </c:pt>
                <c:pt idx="2325">
                  <c:v>5.2999999999999998E-4</c:v>
                </c:pt>
                <c:pt idx="2326">
                  <c:v>5.1000000000000004E-4</c:v>
                </c:pt>
                <c:pt idx="2327">
                  <c:v>6.8999999999999997E-4</c:v>
                </c:pt>
                <c:pt idx="2328">
                  <c:v>6.4000000000000005E-4</c:v>
                </c:pt>
                <c:pt idx="2329">
                  <c:v>4.4000000000000002E-4</c:v>
                </c:pt>
                <c:pt idx="2330">
                  <c:v>3.5E-4</c:v>
                </c:pt>
                <c:pt idx="2331">
                  <c:v>2.4000000000000001E-4</c:v>
                </c:pt>
                <c:pt idx="2332">
                  <c:v>5.1000000000000004E-4</c:v>
                </c:pt>
                <c:pt idx="2333">
                  <c:v>4.6999999999999999E-4</c:v>
                </c:pt>
                <c:pt idx="2334">
                  <c:v>3.6000000000000002E-4</c:v>
                </c:pt>
                <c:pt idx="2335">
                  <c:v>4.6000000000000001E-4</c:v>
                </c:pt>
                <c:pt idx="2336">
                  <c:v>6.7000000000000002E-4</c:v>
                </c:pt>
                <c:pt idx="2337">
                  <c:v>8.1999999999999998E-4</c:v>
                </c:pt>
                <c:pt idx="2338">
                  <c:v>6.4000000000000005E-4</c:v>
                </c:pt>
                <c:pt idx="2339">
                  <c:v>3.4000000000000002E-4</c:v>
                </c:pt>
                <c:pt idx="2340">
                  <c:v>3.8000000000000002E-4</c:v>
                </c:pt>
                <c:pt idx="2341">
                  <c:v>8.7000000000000001E-4</c:v>
                </c:pt>
                <c:pt idx="2342">
                  <c:v>9.6000000000000002E-4</c:v>
                </c:pt>
                <c:pt idx="2343">
                  <c:v>7.2999999999999996E-4</c:v>
                </c:pt>
                <c:pt idx="2344">
                  <c:v>5.2999999999999998E-4</c:v>
                </c:pt>
                <c:pt idx="2345">
                  <c:v>4.6999999999999999E-4</c:v>
                </c:pt>
                <c:pt idx="2346">
                  <c:v>5.1999999999999995E-4</c:v>
                </c:pt>
                <c:pt idx="2347">
                  <c:v>6.8999999999999997E-4</c:v>
                </c:pt>
                <c:pt idx="2348">
                  <c:v>6.8000000000000005E-4</c:v>
                </c:pt>
                <c:pt idx="2349">
                  <c:v>4.6999999999999999E-4</c:v>
                </c:pt>
                <c:pt idx="2350">
                  <c:v>6.8999999999999997E-4</c:v>
                </c:pt>
                <c:pt idx="2351">
                  <c:v>6.6E-4</c:v>
                </c:pt>
                <c:pt idx="2352">
                  <c:v>5.1999999999999995E-4</c:v>
                </c:pt>
                <c:pt idx="2353">
                  <c:v>5.8E-4</c:v>
                </c:pt>
                <c:pt idx="2354">
                  <c:v>4.0000000000000002E-4</c:v>
                </c:pt>
                <c:pt idx="2355">
                  <c:v>6.0999999999999997E-4</c:v>
                </c:pt>
                <c:pt idx="2356">
                  <c:v>8.7000000000000001E-4</c:v>
                </c:pt>
                <c:pt idx="2357">
                  <c:v>1.3999999999999999E-4</c:v>
                </c:pt>
                <c:pt idx="2358">
                  <c:v>-8.0000000000000007E-5</c:v>
                </c:pt>
                <c:pt idx="2359">
                  <c:v>2.3000000000000001E-4</c:v>
                </c:pt>
                <c:pt idx="2360">
                  <c:v>2.9E-4</c:v>
                </c:pt>
                <c:pt idx="2361">
                  <c:v>3.5E-4</c:v>
                </c:pt>
                <c:pt idx="2362">
                  <c:v>1.1E-4</c:v>
                </c:pt>
                <c:pt idx="2363">
                  <c:v>0</c:v>
                </c:pt>
                <c:pt idx="2364">
                  <c:v>8.0000000000000007E-5</c:v>
                </c:pt>
                <c:pt idx="2365">
                  <c:v>1.9000000000000001E-4</c:v>
                </c:pt>
                <c:pt idx="2366">
                  <c:v>5.9000000000000003E-4</c:v>
                </c:pt>
                <c:pt idx="2367">
                  <c:v>4.6999999999999999E-4</c:v>
                </c:pt>
                <c:pt idx="2368">
                  <c:v>2.9999999999999997E-4</c:v>
                </c:pt>
                <c:pt idx="2369">
                  <c:v>3.6999999999999999E-4</c:v>
                </c:pt>
                <c:pt idx="2370">
                  <c:v>4.8999999999999998E-4</c:v>
                </c:pt>
                <c:pt idx="2371">
                  <c:v>6.4999999999999997E-4</c:v>
                </c:pt>
                <c:pt idx="2372">
                  <c:v>6.4000000000000005E-4</c:v>
                </c:pt>
                <c:pt idx="2373">
                  <c:v>1.06E-3</c:v>
                </c:pt>
                <c:pt idx="2374">
                  <c:v>1.2899999999999999E-3</c:v>
                </c:pt>
                <c:pt idx="2375">
                  <c:v>-9.0000000000000006E-5</c:v>
                </c:pt>
                <c:pt idx="2376">
                  <c:v>5.5000000000000003E-4</c:v>
                </c:pt>
                <c:pt idx="2377">
                  <c:v>2.8800000000000002E-3</c:v>
                </c:pt>
                <c:pt idx="2378">
                  <c:v>5.1999999999999995E-4</c:v>
                </c:pt>
                <c:pt idx="2379">
                  <c:v>-4.2999999999999999E-4</c:v>
                </c:pt>
                <c:pt idx="2380">
                  <c:v>1.6100000000000001E-3</c:v>
                </c:pt>
                <c:pt idx="2381">
                  <c:v>1.65E-3</c:v>
                </c:pt>
                <c:pt idx="2382">
                  <c:v>7.3999999999999999E-4</c:v>
                </c:pt>
                <c:pt idx="2383">
                  <c:v>5.5999999999999995E-4</c:v>
                </c:pt>
                <c:pt idx="2384">
                  <c:v>6.8999999999999997E-4</c:v>
                </c:pt>
                <c:pt idx="2385">
                  <c:v>6.4999999999999997E-4</c:v>
                </c:pt>
                <c:pt idx="2386">
                  <c:v>8.1999999999999998E-4</c:v>
                </c:pt>
                <c:pt idx="2387">
                  <c:v>5.1000000000000004E-4</c:v>
                </c:pt>
                <c:pt idx="2388">
                  <c:v>3.2000000000000003E-4</c:v>
                </c:pt>
                <c:pt idx="2389">
                  <c:v>6.8000000000000005E-4</c:v>
                </c:pt>
                <c:pt idx="2390">
                  <c:v>5.0000000000000001E-4</c:v>
                </c:pt>
                <c:pt idx="2391">
                  <c:v>3.3E-4</c:v>
                </c:pt>
                <c:pt idx="2392">
                  <c:v>4.2000000000000002E-4</c:v>
                </c:pt>
                <c:pt idx="2393">
                  <c:v>5.9999999999999995E-4</c:v>
                </c:pt>
                <c:pt idx="2394">
                  <c:v>5.2999999999999998E-4</c:v>
                </c:pt>
                <c:pt idx="2395">
                  <c:v>4.2000000000000002E-4</c:v>
                </c:pt>
                <c:pt idx="2396">
                  <c:v>6.2E-4</c:v>
                </c:pt>
                <c:pt idx="2397">
                  <c:v>3.3E-4</c:v>
                </c:pt>
                <c:pt idx="2398">
                  <c:v>2.7E-4</c:v>
                </c:pt>
                <c:pt idx="2399">
                  <c:v>5.5999999999999995E-4</c:v>
                </c:pt>
                <c:pt idx="2400">
                  <c:v>9.1E-4</c:v>
                </c:pt>
                <c:pt idx="2401">
                  <c:v>8.0000000000000004E-4</c:v>
                </c:pt>
                <c:pt idx="2402">
                  <c:v>6.8000000000000005E-4</c:v>
                </c:pt>
                <c:pt idx="2403">
                  <c:v>7.2000000000000005E-4</c:v>
                </c:pt>
                <c:pt idx="2404">
                  <c:v>4.8999999999999998E-4</c:v>
                </c:pt>
                <c:pt idx="2405">
                  <c:v>1.8000000000000001E-4</c:v>
                </c:pt>
                <c:pt idx="2406">
                  <c:v>2.3000000000000001E-4</c:v>
                </c:pt>
                <c:pt idx="2407">
                  <c:v>6.0999999999999997E-4</c:v>
                </c:pt>
                <c:pt idx="2408">
                  <c:v>9.7999999999999997E-4</c:v>
                </c:pt>
                <c:pt idx="2409">
                  <c:v>8.9999999999999998E-4</c:v>
                </c:pt>
                <c:pt idx="2410">
                  <c:v>7.2999999999999996E-4</c:v>
                </c:pt>
                <c:pt idx="2411">
                  <c:v>8.5999999999999998E-4</c:v>
                </c:pt>
                <c:pt idx="2412">
                  <c:v>1E-3</c:v>
                </c:pt>
                <c:pt idx="2413">
                  <c:v>1.2199999999999999E-3</c:v>
                </c:pt>
                <c:pt idx="2414">
                  <c:v>1.3699999999999999E-3</c:v>
                </c:pt>
                <c:pt idx="2415">
                  <c:v>1.2800000000000001E-3</c:v>
                </c:pt>
                <c:pt idx="2416">
                  <c:v>9.1E-4</c:v>
                </c:pt>
                <c:pt idx="2417">
                  <c:v>1.14E-3</c:v>
                </c:pt>
                <c:pt idx="2418">
                  <c:v>1.48E-3</c:v>
                </c:pt>
                <c:pt idx="2419">
                  <c:v>1.2700000000000001E-3</c:v>
                </c:pt>
                <c:pt idx="2420">
                  <c:v>1.1000000000000001E-3</c:v>
                </c:pt>
                <c:pt idx="2421">
                  <c:v>1.2700000000000001E-3</c:v>
                </c:pt>
                <c:pt idx="2422">
                  <c:v>1.34E-3</c:v>
                </c:pt>
                <c:pt idx="2423">
                  <c:v>1.2999999999999999E-3</c:v>
                </c:pt>
                <c:pt idx="2424">
                  <c:v>1.3799999999999999E-3</c:v>
                </c:pt>
                <c:pt idx="2425">
                  <c:v>1.6000000000000001E-3</c:v>
                </c:pt>
                <c:pt idx="2426">
                  <c:v>1.74E-3</c:v>
                </c:pt>
                <c:pt idx="2427">
                  <c:v>1.6299999999999999E-3</c:v>
                </c:pt>
                <c:pt idx="2428">
                  <c:v>1.58E-3</c:v>
                </c:pt>
                <c:pt idx="2429">
                  <c:v>1.5900000000000001E-3</c:v>
                </c:pt>
                <c:pt idx="2430">
                  <c:v>1.3799999999999999E-3</c:v>
                </c:pt>
                <c:pt idx="2431">
                  <c:v>1.1999999999999999E-3</c:v>
                </c:pt>
                <c:pt idx="2432">
                  <c:v>1.14E-3</c:v>
                </c:pt>
                <c:pt idx="2433">
                  <c:v>1.15E-3</c:v>
                </c:pt>
                <c:pt idx="2434">
                  <c:v>1.39E-3</c:v>
                </c:pt>
                <c:pt idx="2435">
                  <c:v>1.25E-3</c:v>
                </c:pt>
                <c:pt idx="2436">
                  <c:v>9.5E-4</c:v>
                </c:pt>
                <c:pt idx="2437">
                  <c:v>1.0499999999999999E-3</c:v>
                </c:pt>
                <c:pt idx="2438">
                  <c:v>1.2600000000000001E-3</c:v>
                </c:pt>
                <c:pt idx="2439">
                  <c:v>1.39E-3</c:v>
                </c:pt>
                <c:pt idx="2440">
                  <c:v>1.2199999999999999E-3</c:v>
                </c:pt>
                <c:pt idx="2441">
                  <c:v>1.0200000000000001E-3</c:v>
                </c:pt>
                <c:pt idx="2442">
                  <c:v>9.3999999999999997E-4</c:v>
                </c:pt>
                <c:pt idx="2443">
                  <c:v>1.0399999999999999E-3</c:v>
                </c:pt>
                <c:pt idx="2444">
                  <c:v>1.16E-3</c:v>
                </c:pt>
                <c:pt idx="2445">
                  <c:v>8.4999999999999995E-4</c:v>
                </c:pt>
                <c:pt idx="2446">
                  <c:v>8.0999999999999996E-4</c:v>
                </c:pt>
                <c:pt idx="2447">
                  <c:v>9.3999999999999997E-4</c:v>
                </c:pt>
                <c:pt idx="2448">
                  <c:v>8.8999999999999995E-4</c:v>
                </c:pt>
                <c:pt idx="2449">
                  <c:v>8.0000000000000004E-4</c:v>
                </c:pt>
                <c:pt idx="2450">
                  <c:v>9.3999999999999997E-4</c:v>
                </c:pt>
                <c:pt idx="2451">
                  <c:v>1.08E-3</c:v>
                </c:pt>
                <c:pt idx="2452">
                  <c:v>8.0000000000000004E-4</c:v>
                </c:pt>
                <c:pt idx="2453">
                  <c:v>6.6E-4</c:v>
                </c:pt>
                <c:pt idx="2454">
                  <c:v>8.0999999999999996E-4</c:v>
                </c:pt>
                <c:pt idx="2455">
                  <c:v>1.08E-3</c:v>
                </c:pt>
                <c:pt idx="2456">
                  <c:v>1.2999999999999999E-3</c:v>
                </c:pt>
                <c:pt idx="2457">
                  <c:v>1E-3</c:v>
                </c:pt>
                <c:pt idx="2458">
                  <c:v>7.7999999999999999E-4</c:v>
                </c:pt>
                <c:pt idx="2459">
                  <c:v>8.1999999999999998E-4</c:v>
                </c:pt>
                <c:pt idx="2460">
                  <c:v>7.7999999999999999E-4</c:v>
                </c:pt>
                <c:pt idx="2461">
                  <c:v>8.9999999999999998E-4</c:v>
                </c:pt>
                <c:pt idx="2462">
                  <c:v>7.6000000000000004E-4</c:v>
                </c:pt>
                <c:pt idx="2463">
                  <c:v>3.8999999999999999E-4</c:v>
                </c:pt>
                <c:pt idx="2464">
                  <c:v>4.6000000000000001E-4</c:v>
                </c:pt>
                <c:pt idx="2465">
                  <c:v>6.0999999999999997E-4</c:v>
                </c:pt>
                <c:pt idx="2466">
                  <c:v>5.1999999999999995E-4</c:v>
                </c:pt>
                <c:pt idx="2467">
                  <c:v>7.2000000000000005E-4</c:v>
                </c:pt>
                <c:pt idx="2468">
                  <c:v>9.8999999999999999E-4</c:v>
                </c:pt>
                <c:pt idx="2469">
                  <c:v>9.3999999999999997E-4</c:v>
                </c:pt>
                <c:pt idx="2470">
                  <c:v>7.6999999999999996E-4</c:v>
                </c:pt>
                <c:pt idx="2471">
                  <c:v>7.2999999999999996E-4</c:v>
                </c:pt>
                <c:pt idx="2472">
                  <c:v>9.2000000000000003E-4</c:v>
                </c:pt>
                <c:pt idx="2473">
                  <c:v>9.8999999999999999E-4</c:v>
                </c:pt>
                <c:pt idx="2474">
                  <c:v>8.8999999999999995E-4</c:v>
                </c:pt>
                <c:pt idx="2475">
                  <c:v>8.1999999999999998E-4</c:v>
                </c:pt>
                <c:pt idx="2476">
                  <c:v>8.5999999999999998E-4</c:v>
                </c:pt>
                <c:pt idx="2477">
                  <c:v>8.3000000000000001E-4</c:v>
                </c:pt>
                <c:pt idx="2478">
                  <c:v>8.8000000000000003E-4</c:v>
                </c:pt>
                <c:pt idx="2479">
                  <c:v>9.2000000000000003E-4</c:v>
                </c:pt>
                <c:pt idx="2480">
                  <c:v>9.7000000000000005E-4</c:v>
                </c:pt>
                <c:pt idx="2481">
                  <c:v>9.1E-4</c:v>
                </c:pt>
                <c:pt idx="2482">
                  <c:v>7.6999999999999996E-4</c:v>
                </c:pt>
                <c:pt idx="2483">
                  <c:v>7.6000000000000004E-4</c:v>
                </c:pt>
                <c:pt idx="2484">
                  <c:v>7.2000000000000005E-4</c:v>
                </c:pt>
                <c:pt idx="2485">
                  <c:v>8.8999999999999995E-4</c:v>
                </c:pt>
                <c:pt idx="2486">
                  <c:v>7.5000000000000002E-4</c:v>
                </c:pt>
                <c:pt idx="2487">
                  <c:v>7.2999999999999996E-4</c:v>
                </c:pt>
                <c:pt idx="2488">
                  <c:v>8.8000000000000003E-4</c:v>
                </c:pt>
                <c:pt idx="2489">
                  <c:v>8.3000000000000001E-4</c:v>
                </c:pt>
                <c:pt idx="2490">
                  <c:v>9.3999999999999997E-4</c:v>
                </c:pt>
                <c:pt idx="2491">
                  <c:v>1.0499999999999999E-3</c:v>
                </c:pt>
                <c:pt idx="2492">
                  <c:v>1.2099999999999999E-3</c:v>
                </c:pt>
                <c:pt idx="2493">
                  <c:v>1.3600000000000001E-3</c:v>
                </c:pt>
                <c:pt idx="2494">
                  <c:v>1.4499999999999999E-3</c:v>
                </c:pt>
                <c:pt idx="2495">
                  <c:v>1.32E-3</c:v>
                </c:pt>
                <c:pt idx="2496">
                  <c:v>1.6299999999999999E-3</c:v>
                </c:pt>
                <c:pt idx="2497">
                  <c:v>1.56E-3</c:v>
                </c:pt>
                <c:pt idx="2498">
                  <c:v>8.4999999999999995E-4</c:v>
                </c:pt>
                <c:pt idx="2499">
                  <c:v>1.2700000000000001E-3</c:v>
                </c:pt>
                <c:pt idx="2500">
                  <c:v>1.9400000000000001E-3</c:v>
                </c:pt>
                <c:pt idx="2501">
                  <c:v>1.81E-3</c:v>
                </c:pt>
                <c:pt idx="2502">
                  <c:v>1.2800000000000001E-3</c:v>
                </c:pt>
                <c:pt idx="2503">
                  <c:v>1.16E-3</c:v>
                </c:pt>
                <c:pt idx="2504">
                  <c:v>1.5200000000000001E-3</c:v>
                </c:pt>
                <c:pt idx="2505">
                  <c:v>1.4300000000000001E-3</c:v>
                </c:pt>
                <c:pt idx="2506">
                  <c:v>1.2600000000000001E-3</c:v>
                </c:pt>
                <c:pt idx="2507">
                  <c:v>1.2800000000000001E-3</c:v>
                </c:pt>
                <c:pt idx="2508">
                  <c:v>1.2600000000000001E-3</c:v>
                </c:pt>
                <c:pt idx="2509">
                  <c:v>1.2800000000000001E-3</c:v>
                </c:pt>
                <c:pt idx="2510">
                  <c:v>1.31E-3</c:v>
                </c:pt>
                <c:pt idx="2511">
                  <c:v>1.2199999999999999E-3</c:v>
                </c:pt>
                <c:pt idx="2512">
                  <c:v>9.7999999999999997E-4</c:v>
                </c:pt>
                <c:pt idx="2513">
                  <c:v>8.8999999999999995E-4</c:v>
                </c:pt>
                <c:pt idx="2514">
                  <c:v>8.8999999999999995E-4</c:v>
                </c:pt>
                <c:pt idx="2515">
                  <c:v>8.4000000000000003E-4</c:v>
                </c:pt>
                <c:pt idx="2516">
                  <c:v>1.0399999999999999E-3</c:v>
                </c:pt>
                <c:pt idx="2517">
                  <c:v>1.0499999999999999E-3</c:v>
                </c:pt>
                <c:pt idx="2518">
                  <c:v>1.06E-3</c:v>
                </c:pt>
                <c:pt idx="2519">
                  <c:v>1.17E-3</c:v>
                </c:pt>
                <c:pt idx="2520">
                  <c:v>1.06E-3</c:v>
                </c:pt>
                <c:pt idx="2521">
                  <c:v>1.16E-3</c:v>
                </c:pt>
                <c:pt idx="2522">
                  <c:v>1.24E-3</c:v>
                </c:pt>
                <c:pt idx="2523">
                  <c:v>1.1800000000000001E-3</c:v>
                </c:pt>
                <c:pt idx="2524">
                  <c:v>1.0300000000000001E-3</c:v>
                </c:pt>
                <c:pt idx="2525">
                  <c:v>9.7000000000000005E-4</c:v>
                </c:pt>
                <c:pt idx="2526">
                  <c:v>1.01E-3</c:v>
                </c:pt>
                <c:pt idx="2527">
                  <c:v>9.3999999999999997E-4</c:v>
                </c:pt>
                <c:pt idx="2528">
                  <c:v>9.3000000000000005E-4</c:v>
                </c:pt>
                <c:pt idx="2529">
                  <c:v>1.1199999999999999E-3</c:v>
                </c:pt>
                <c:pt idx="2530">
                  <c:v>1.1900000000000001E-3</c:v>
                </c:pt>
                <c:pt idx="2531">
                  <c:v>1.15E-3</c:v>
                </c:pt>
                <c:pt idx="2532">
                  <c:v>1.1199999999999999E-3</c:v>
                </c:pt>
                <c:pt idx="2533">
                  <c:v>1.1100000000000001E-3</c:v>
                </c:pt>
                <c:pt idx="2534">
                  <c:v>1.1999999999999999E-3</c:v>
                </c:pt>
                <c:pt idx="2535">
                  <c:v>1.33E-3</c:v>
                </c:pt>
                <c:pt idx="2536">
                  <c:v>1.24E-3</c:v>
                </c:pt>
                <c:pt idx="2537">
                  <c:v>9.3000000000000005E-4</c:v>
                </c:pt>
                <c:pt idx="2538">
                  <c:v>9.6000000000000002E-4</c:v>
                </c:pt>
                <c:pt idx="2539">
                  <c:v>1.07E-3</c:v>
                </c:pt>
                <c:pt idx="2540">
                  <c:v>8.9999999999999998E-4</c:v>
                </c:pt>
                <c:pt idx="2541">
                  <c:v>7.3999999999999999E-4</c:v>
                </c:pt>
                <c:pt idx="2542">
                  <c:v>1.01E-3</c:v>
                </c:pt>
                <c:pt idx="2543">
                  <c:v>1.07E-3</c:v>
                </c:pt>
                <c:pt idx="2544">
                  <c:v>8.1999999999999998E-4</c:v>
                </c:pt>
                <c:pt idx="2545">
                  <c:v>8.0999999999999996E-4</c:v>
                </c:pt>
                <c:pt idx="2546">
                  <c:v>1.0399999999999999E-3</c:v>
                </c:pt>
                <c:pt idx="2547">
                  <c:v>1.14E-3</c:v>
                </c:pt>
                <c:pt idx="2548">
                  <c:v>8.8999999999999995E-4</c:v>
                </c:pt>
                <c:pt idx="2549">
                  <c:v>7.7999999999999999E-4</c:v>
                </c:pt>
                <c:pt idx="2550">
                  <c:v>8.8000000000000003E-4</c:v>
                </c:pt>
                <c:pt idx="2551">
                  <c:v>9.1E-4</c:v>
                </c:pt>
                <c:pt idx="2552">
                  <c:v>8.9999999999999998E-4</c:v>
                </c:pt>
                <c:pt idx="2553">
                  <c:v>9.8999999999999999E-4</c:v>
                </c:pt>
                <c:pt idx="2554">
                  <c:v>9.3000000000000005E-4</c:v>
                </c:pt>
                <c:pt idx="2555">
                  <c:v>8.7000000000000001E-4</c:v>
                </c:pt>
                <c:pt idx="2556">
                  <c:v>8.8000000000000003E-4</c:v>
                </c:pt>
                <c:pt idx="2557">
                  <c:v>8.5999999999999998E-4</c:v>
                </c:pt>
                <c:pt idx="2558">
                  <c:v>9.3000000000000005E-4</c:v>
                </c:pt>
                <c:pt idx="2559">
                  <c:v>9.8999999999999999E-4</c:v>
                </c:pt>
                <c:pt idx="2560">
                  <c:v>8.8000000000000003E-4</c:v>
                </c:pt>
                <c:pt idx="2561">
                  <c:v>8.3000000000000001E-4</c:v>
                </c:pt>
                <c:pt idx="2562">
                  <c:v>8.1999999999999998E-4</c:v>
                </c:pt>
                <c:pt idx="2563">
                  <c:v>8.0999999999999996E-4</c:v>
                </c:pt>
                <c:pt idx="2564">
                  <c:v>8.7000000000000001E-4</c:v>
                </c:pt>
                <c:pt idx="2565">
                  <c:v>8.3000000000000001E-4</c:v>
                </c:pt>
                <c:pt idx="2566">
                  <c:v>7.1000000000000002E-4</c:v>
                </c:pt>
                <c:pt idx="2567">
                  <c:v>6.8999999999999997E-4</c:v>
                </c:pt>
                <c:pt idx="2568">
                  <c:v>7.7999999999999999E-4</c:v>
                </c:pt>
                <c:pt idx="2569">
                  <c:v>7.3999999999999999E-4</c:v>
                </c:pt>
                <c:pt idx="2570">
                  <c:v>6.8999999999999997E-4</c:v>
                </c:pt>
                <c:pt idx="2571">
                  <c:v>8.0999999999999996E-4</c:v>
                </c:pt>
                <c:pt idx="2572">
                  <c:v>8.5999999999999998E-4</c:v>
                </c:pt>
                <c:pt idx="2573">
                  <c:v>8.3000000000000001E-4</c:v>
                </c:pt>
                <c:pt idx="2574">
                  <c:v>6.8999999999999997E-4</c:v>
                </c:pt>
                <c:pt idx="2575">
                  <c:v>5.9000000000000003E-4</c:v>
                </c:pt>
                <c:pt idx="2576">
                  <c:v>6.0999999999999997E-4</c:v>
                </c:pt>
                <c:pt idx="2577">
                  <c:v>5.9000000000000003E-4</c:v>
                </c:pt>
                <c:pt idx="2578">
                  <c:v>6.4000000000000005E-4</c:v>
                </c:pt>
                <c:pt idx="2579">
                  <c:v>7.5000000000000002E-4</c:v>
                </c:pt>
                <c:pt idx="2580">
                  <c:v>7.6999999999999996E-4</c:v>
                </c:pt>
                <c:pt idx="2581">
                  <c:v>8.5999999999999998E-4</c:v>
                </c:pt>
                <c:pt idx="2582">
                  <c:v>8.4000000000000003E-4</c:v>
                </c:pt>
                <c:pt idx="2583">
                  <c:v>6.2E-4</c:v>
                </c:pt>
                <c:pt idx="2584">
                  <c:v>5.1999999999999995E-4</c:v>
                </c:pt>
                <c:pt idx="2585">
                  <c:v>5.2999999999999998E-4</c:v>
                </c:pt>
                <c:pt idx="2586">
                  <c:v>6.9999999999999999E-4</c:v>
                </c:pt>
                <c:pt idx="2587">
                  <c:v>6.8999999999999997E-4</c:v>
                </c:pt>
                <c:pt idx="2588">
                  <c:v>5.1999999999999995E-4</c:v>
                </c:pt>
                <c:pt idx="2589">
                  <c:v>6.9999999999999999E-4</c:v>
                </c:pt>
                <c:pt idx="2590">
                  <c:v>8.0000000000000004E-4</c:v>
                </c:pt>
                <c:pt idx="2591">
                  <c:v>7.6999999999999996E-4</c:v>
                </c:pt>
                <c:pt idx="2592">
                  <c:v>6.7000000000000002E-4</c:v>
                </c:pt>
                <c:pt idx="2593">
                  <c:v>3.8000000000000002E-4</c:v>
                </c:pt>
                <c:pt idx="2594">
                  <c:v>4.4000000000000002E-4</c:v>
                </c:pt>
                <c:pt idx="2595">
                  <c:v>6.9999999999999999E-4</c:v>
                </c:pt>
                <c:pt idx="2596">
                  <c:v>5.9000000000000003E-4</c:v>
                </c:pt>
                <c:pt idx="2597">
                  <c:v>5.5000000000000003E-4</c:v>
                </c:pt>
                <c:pt idx="2598">
                  <c:v>6.0999999999999997E-4</c:v>
                </c:pt>
                <c:pt idx="2599">
                  <c:v>4.2999999999999999E-4</c:v>
                </c:pt>
                <c:pt idx="2600">
                  <c:v>4.4000000000000002E-4</c:v>
                </c:pt>
                <c:pt idx="2601">
                  <c:v>5.9000000000000003E-4</c:v>
                </c:pt>
                <c:pt idx="2602">
                  <c:v>6.0999999999999997E-4</c:v>
                </c:pt>
                <c:pt idx="2603">
                  <c:v>5.5999999999999995E-4</c:v>
                </c:pt>
                <c:pt idx="2604">
                  <c:v>5.0000000000000001E-4</c:v>
                </c:pt>
                <c:pt idx="2605">
                  <c:v>3.6999999999999999E-4</c:v>
                </c:pt>
                <c:pt idx="2606">
                  <c:v>4.0999999999999999E-4</c:v>
                </c:pt>
                <c:pt idx="2607">
                  <c:v>5.9000000000000003E-4</c:v>
                </c:pt>
                <c:pt idx="2608">
                  <c:v>6.4000000000000005E-4</c:v>
                </c:pt>
                <c:pt idx="2609">
                  <c:v>5.0000000000000001E-4</c:v>
                </c:pt>
                <c:pt idx="2610">
                  <c:v>4.2999999999999999E-4</c:v>
                </c:pt>
                <c:pt idx="2611">
                  <c:v>4.6999999999999999E-4</c:v>
                </c:pt>
                <c:pt idx="2612">
                  <c:v>6.3000000000000003E-4</c:v>
                </c:pt>
                <c:pt idx="2613">
                  <c:v>7.7999999999999999E-4</c:v>
                </c:pt>
                <c:pt idx="2614">
                  <c:v>8.1999999999999998E-4</c:v>
                </c:pt>
                <c:pt idx="2615">
                  <c:v>8.3000000000000001E-4</c:v>
                </c:pt>
                <c:pt idx="2616">
                  <c:v>6.2E-4</c:v>
                </c:pt>
                <c:pt idx="2617">
                  <c:v>5.4000000000000001E-4</c:v>
                </c:pt>
                <c:pt idx="2618">
                  <c:v>6.4999999999999997E-4</c:v>
                </c:pt>
                <c:pt idx="2619">
                  <c:v>5.4000000000000001E-4</c:v>
                </c:pt>
                <c:pt idx="2620">
                  <c:v>4.6000000000000001E-4</c:v>
                </c:pt>
                <c:pt idx="2621">
                  <c:v>5.4000000000000001E-4</c:v>
                </c:pt>
                <c:pt idx="2622">
                  <c:v>4.8000000000000001E-4</c:v>
                </c:pt>
                <c:pt idx="2623">
                  <c:v>4.8999999999999998E-4</c:v>
                </c:pt>
                <c:pt idx="2624">
                  <c:v>6.6E-4</c:v>
                </c:pt>
                <c:pt idx="2625">
                  <c:v>8.7000000000000001E-4</c:v>
                </c:pt>
                <c:pt idx="2626">
                  <c:v>9.6000000000000002E-4</c:v>
                </c:pt>
                <c:pt idx="2627">
                  <c:v>6.9999999999999999E-4</c:v>
                </c:pt>
                <c:pt idx="2628">
                  <c:v>5.1999999999999995E-4</c:v>
                </c:pt>
                <c:pt idx="2629">
                  <c:v>6.4000000000000005E-4</c:v>
                </c:pt>
                <c:pt idx="2630">
                  <c:v>7.6000000000000004E-4</c:v>
                </c:pt>
                <c:pt idx="2631">
                  <c:v>6.4999999999999997E-4</c:v>
                </c:pt>
                <c:pt idx="2632">
                  <c:v>5.8E-4</c:v>
                </c:pt>
                <c:pt idx="2633">
                  <c:v>6.8999999999999997E-4</c:v>
                </c:pt>
                <c:pt idx="2634">
                  <c:v>8.1999999999999998E-4</c:v>
                </c:pt>
                <c:pt idx="2635">
                  <c:v>8.1999999999999998E-4</c:v>
                </c:pt>
                <c:pt idx="2636">
                  <c:v>7.1000000000000002E-4</c:v>
                </c:pt>
                <c:pt idx="2637">
                  <c:v>7.9000000000000001E-4</c:v>
                </c:pt>
                <c:pt idx="2638">
                  <c:v>8.8000000000000003E-4</c:v>
                </c:pt>
                <c:pt idx="2639">
                  <c:v>1E-3</c:v>
                </c:pt>
                <c:pt idx="2640">
                  <c:v>8.9999999999999998E-4</c:v>
                </c:pt>
                <c:pt idx="2641">
                  <c:v>7.5000000000000002E-4</c:v>
                </c:pt>
                <c:pt idx="2642">
                  <c:v>9.1E-4</c:v>
                </c:pt>
                <c:pt idx="2643">
                  <c:v>8.4000000000000003E-4</c:v>
                </c:pt>
                <c:pt idx="2644">
                  <c:v>7.1000000000000002E-4</c:v>
                </c:pt>
                <c:pt idx="2645">
                  <c:v>7.7999999999999999E-4</c:v>
                </c:pt>
                <c:pt idx="2646">
                  <c:v>9.6000000000000002E-4</c:v>
                </c:pt>
                <c:pt idx="2647">
                  <c:v>9.8999999999999999E-4</c:v>
                </c:pt>
                <c:pt idx="2648">
                  <c:v>9.3000000000000005E-4</c:v>
                </c:pt>
                <c:pt idx="2649">
                  <c:v>8.8000000000000003E-4</c:v>
                </c:pt>
                <c:pt idx="2650">
                  <c:v>1.0300000000000001E-3</c:v>
                </c:pt>
                <c:pt idx="2651">
                  <c:v>1.1999999999999999E-3</c:v>
                </c:pt>
                <c:pt idx="2652">
                  <c:v>1.24E-3</c:v>
                </c:pt>
                <c:pt idx="2653">
                  <c:v>1.3500000000000001E-3</c:v>
                </c:pt>
                <c:pt idx="2654">
                  <c:v>1.2099999999999999E-3</c:v>
                </c:pt>
                <c:pt idx="2655">
                  <c:v>1.08E-3</c:v>
                </c:pt>
                <c:pt idx="2656">
                  <c:v>1.25E-3</c:v>
                </c:pt>
                <c:pt idx="2657">
                  <c:v>1.33E-3</c:v>
                </c:pt>
                <c:pt idx="2658">
                  <c:v>1.4E-3</c:v>
                </c:pt>
                <c:pt idx="2659">
                  <c:v>1.23E-3</c:v>
                </c:pt>
                <c:pt idx="2660">
                  <c:v>1.1299999999999999E-3</c:v>
                </c:pt>
                <c:pt idx="2661">
                  <c:v>1.3699999999999999E-3</c:v>
                </c:pt>
                <c:pt idx="2662">
                  <c:v>1.4499999999999999E-3</c:v>
                </c:pt>
                <c:pt idx="2663">
                  <c:v>1.6199999999999999E-3</c:v>
                </c:pt>
                <c:pt idx="2664">
                  <c:v>1.7600000000000001E-3</c:v>
                </c:pt>
                <c:pt idx="2665">
                  <c:v>1.81E-3</c:v>
                </c:pt>
                <c:pt idx="2666">
                  <c:v>1.75E-3</c:v>
                </c:pt>
                <c:pt idx="2667">
                  <c:v>1.6199999999999999E-3</c:v>
                </c:pt>
                <c:pt idx="2668">
                  <c:v>1.57E-3</c:v>
                </c:pt>
                <c:pt idx="2669">
                  <c:v>1.5200000000000001E-3</c:v>
                </c:pt>
                <c:pt idx="2670">
                  <c:v>1.6199999999999999E-3</c:v>
                </c:pt>
                <c:pt idx="2671">
                  <c:v>1.7799999999999999E-3</c:v>
                </c:pt>
                <c:pt idx="2672">
                  <c:v>1.66E-3</c:v>
                </c:pt>
                <c:pt idx="2673">
                  <c:v>1.66E-3</c:v>
                </c:pt>
                <c:pt idx="2674">
                  <c:v>1.82E-3</c:v>
                </c:pt>
                <c:pt idx="2675">
                  <c:v>1.74E-3</c:v>
                </c:pt>
                <c:pt idx="2676">
                  <c:v>1.6999999999999999E-3</c:v>
                </c:pt>
                <c:pt idx="2677">
                  <c:v>1.67E-3</c:v>
                </c:pt>
                <c:pt idx="2678">
                  <c:v>1.5399999999999999E-3</c:v>
                </c:pt>
                <c:pt idx="2679">
                  <c:v>1.3799999999999999E-3</c:v>
                </c:pt>
                <c:pt idx="2680">
                  <c:v>8.9999999999999998E-4</c:v>
                </c:pt>
                <c:pt idx="2681">
                  <c:v>1.0499999999999999E-3</c:v>
                </c:pt>
                <c:pt idx="2682">
                  <c:v>1.15E-3</c:v>
                </c:pt>
                <c:pt idx="2683">
                  <c:v>9.1E-4</c:v>
                </c:pt>
                <c:pt idx="2684">
                  <c:v>1.15E-3</c:v>
                </c:pt>
                <c:pt idx="2685">
                  <c:v>1.0499999999999999E-3</c:v>
                </c:pt>
                <c:pt idx="2686">
                  <c:v>1.06E-3</c:v>
                </c:pt>
                <c:pt idx="2687">
                  <c:v>1.09E-3</c:v>
                </c:pt>
                <c:pt idx="2688">
                  <c:v>1.0300000000000001E-3</c:v>
                </c:pt>
                <c:pt idx="2689">
                  <c:v>9.5E-4</c:v>
                </c:pt>
                <c:pt idx="2690">
                  <c:v>1.0200000000000001E-3</c:v>
                </c:pt>
                <c:pt idx="2691">
                  <c:v>1.1299999999999999E-3</c:v>
                </c:pt>
                <c:pt idx="2692">
                  <c:v>1.0200000000000001E-3</c:v>
                </c:pt>
                <c:pt idx="2693">
                  <c:v>1.01E-3</c:v>
                </c:pt>
                <c:pt idx="2694">
                  <c:v>8.9999999999999998E-4</c:v>
                </c:pt>
                <c:pt idx="2695">
                  <c:v>7.5000000000000002E-4</c:v>
                </c:pt>
                <c:pt idx="2696">
                  <c:v>8.8000000000000003E-4</c:v>
                </c:pt>
                <c:pt idx="2697">
                  <c:v>9.7999999999999997E-4</c:v>
                </c:pt>
                <c:pt idx="2698">
                  <c:v>9.3000000000000005E-4</c:v>
                </c:pt>
                <c:pt idx="2699">
                  <c:v>9.7000000000000005E-4</c:v>
                </c:pt>
                <c:pt idx="2700">
                  <c:v>1.01E-3</c:v>
                </c:pt>
                <c:pt idx="2701">
                  <c:v>1.06E-3</c:v>
                </c:pt>
                <c:pt idx="2702">
                  <c:v>1.1100000000000001E-3</c:v>
                </c:pt>
                <c:pt idx="2703">
                  <c:v>1.1000000000000001E-3</c:v>
                </c:pt>
                <c:pt idx="2704">
                  <c:v>9.3999999999999997E-4</c:v>
                </c:pt>
                <c:pt idx="2705">
                  <c:v>8.3000000000000001E-4</c:v>
                </c:pt>
                <c:pt idx="2706">
                  <c:v>8.3000000000000001E-4</c:v>
                </c:pt>
                <c:pt idx="2707">
                  <c:v>8.7000000000000001E-4</c:v>
                </c:pt>
                <c:pt idx="2708">
                  <c:v>8.4999999999999995E-4</c:v>
                </c:pt>
                <c:pt idx="2709">
                  <c:v>7.2999999999999996E-4</c:v>
                </c:pt>
                <c:pt idx="2710">
                  <c:v>7.1000000000000002E-4</c:v>
                </c:pt>
                <c:pt idx="2711">
                  <c:v>8.1999999999999998E-4</c:v>
                </c:pt>
                <c:pt idx="2712">
                  <c:v>1.1100000000000001E-3</c:v>
                </c:pt>
                <c:pt idx="2713">
                  <c:v>1.24E-3</c:v>
                </c:pt>
                <c:pt idx="2714">
                  <c:v>1.25E-3</c:v>
                </c:pt>
                <c:pt idx="2715">
                  <c:v>1.06E-3</c:v>
                </c:pt>
                <c:pt idx="2716">
                  <c:v>9.1E-4</c:v>
                </c:pt>
                <c:pt idx="2717">
                  <c:v>9.2000000000000003E-4</c:v>
                </c:pt>
                <c:pt idx="2718">
                  <c:v>8.3000000000000001E-4</c:v>
                </c:pt>
                <c:pt idx="2719">
                  <c:v>9.6000000000000002E-4</c:v>
                </c:pt>
                <c:pt idx="2720">
                  <c:v>9.6000000000000002E-4</c:v>
                </c:pt>
                <c:pt idx="2721">
                  <c:v>8.7000000000000001E-4</c:v>
                </c:pt>
                <c:pt idx="2722">
                  <c:v>8.8000000000000003E-4</c:v>
                </c:pt>
                <c:pt idx="2723">
                  <c:v>8.8000000000000003E-4</c:v>
                </c:pt>
                <c:pt idx="2724">
                  <c:v>1.0499999999999999E-3</c:v>
                </c:pt>
                <c:pt idx="2725">
                  <c:v>1.0399999999999999E-3</c:v>
                </c:pt>
                <c:pt idx="2726">
                  <c:v>9.2000000000000003E-4</c:v>
                </c:pt>
                <c:pt idx="2727">
                  <c:v>8.9999999999999998E-4</c:v>
                </c:pt>
                <c:pt idx="2728">
                  <c:v>7.2999999999999996E-4</c:v>
                </c:pt>
                <c:pt idx="2729">
                  <c:v>7.6999999999999996E-4</c:v>
                </c:pt>
                <c:pt idx="2730">
                  <c:v>1.08E-3</c:v>
                </c:pt>
                <c:pt idx="2731">
                  <c:v>1.23E-3</c:v>
                </c:pt>
                <c:pt idx="2732">
                  <c:v>1.06E-3</c:v>
                </c:pt>
                <c:pt idx="2733">
                  <c:v>9.6000000000000002E-4</c:v>
                </c:pt>
                <c:pt idx="2734">
                  <c:v>1.01E-3</c:v>
                </c:pt>
                <c:pt idx="2735">
                  <c:v>1.1800000000000001E-3</c:v>
                </c:pt>
                <c:pt idx="2736">
                  <c:v>1.15E-3</c:v>
                </c:pt>
                <c:pt idx="2737">
                  <c:v>9.8999999999999999E-4</c:v>
                </c:pt>
                <c:pt idx="2738">
                  <c:v>1.0200000000000001E-3</c:v>
                </c:pt>
                <c:pt idx="2739">
                  <c:v>8.8999999999999995E-4</c:v>
                </c:pt>
                <c:pt idx="2740">
                  <c:v>7.9000000000000001E-4</c:v>
                </c:pt>
                <c:pt idx="2741">
                  <c:v>8.3000000000000001E-4</c:v>
                </c:pt>
                <c:pt idx="2742">
                  <c:v>8.8000000000000003E-4</c:v>
                </c:pt>
                <c:pt idx="2743">
                  <c:v>7.7999999999999999E-4</c:v>
                </c:pt>
                <c:pt idx="2744">
                  <c:v>8.4999999999999995E-4</c:v>
                </c:pt>
                <c:pt idx="2745">
                  <c:v>1.1199999999999999E-3</c:v>
                </c:pt>
                <c:pt idx="2746">
                  <c:v>1.07E-3</c:v>
                </c:pt>
                <c:pt idx="2747">
                  <c:v>8.3000000000000001E-4</c:v>
                </c:pt>
                <c:pt idx="2748">
                  <c:v>5.9999999999999995E-4</c:v>
                </c:pt>
                <c:pt idx="2749">
                  <c:v>7.5000000000000002E-4</c:v>
                </c:pt>
                <c:pt idx="2750">
                  <c:v>1.16E-3</c:v>
                </c:pt>
                <c:pt idx="2751">
                  <c:v>1.32E-3</c:v>
                </c:pt>
                <c:pt idx="2752">
                  <c:v>1.24E-3</c:v>
                </c:pt>
                <c:pt idx="2753">
                  <c:v>1.2800000000000001E-3</c:v>
                </c:pt>
                <c:pt idx="2754">
                  <c:v>1.2099999999999999E-3</c:v>
                </c:pt>
                <c:pt idx="2755">
                  <c:v>1.01E-3</c:v>
                </c:pt>
                <c:pt idx="2756">
                  <c:v>1.17E-3</c:v>
                </c:pt>
                <c:pt idx="2757">
                  <c:v>1.14E-3</c:v>
                </c:pt>
                <c:pt idx="2758">
                  <c:v>9.6000000000000002E-4</c:v>
                </c:pt>
                <c:pt idx="2759">
                  <c:v>9.5E-4</c:v>
                </c:pt>
                <c:pt idx="2760">
                  <c:v>8.0000000000000004E-4</c:v>
                </c:pt>
                <c:pt idx="2761">
                  <c:v>7.6000000000000004E-4</c:v>
                </c:pt>
                <c:pt idx="2762">
                  <c:v>7.5000000000000002E-4</c:v>
                </c:pt>
                <c:pt idx="2763">
                  <c:v>5.0000000000000001E-4</c:v>
                </c:pt>
                <c:pt idx="2764">
                  <c:v>5.5000000000000003E-4</c:v>
                </c:pt>
                <c:pt idx="2765">
                  <c:v>8.9999999999999998E-4</c:v>
                </c:pt>
                <c:pt idx="2766">
                  <c:v>1.09E-3</c:v>
                </c:pt>
                <c:pt idx="2767">
                  <c:v>1.08E-3</c:v>
                </c:pt>
                <c:pt idx="2768">
                  <c:v>1.0300000000000001E-3</c:v>
                </c:pt>
                <c:pt idx="2769">
                  <c:v>1.1800000000000001E-3</c:v>
                </c:pt>
                <c:pt idx="2770">
                  <c:v>9.5E-4</c:v>
                </c:pt>
                <c:pt idx="2771">
                  <c:v>1.3600000000000001E-3</c:v>
                </c:pt>
                <c:pt idx="2772">
                  <c:v>1.4599999999999999E-3</c:v>
                </c:pt>
                <c:pt idx="2773">
                  <c:v>7.6999999999999996E-4</c:v>
                </c:pt>
                <c:pt idx="2774">
                  <c:v>1.16E-3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'single data chain'!$I$1</c:f>
              <c:strCache>
                <c:ptCount val="1"/>
                <c:pt idx="0">
                  <c:v>Filter 1489 PDIC1 33cm-1 LPE calibration data R @ 300 K                              </c:v>
                </c:pt>
              </c:strCache>
            </c:strRef>
          </c:tx>
          <c:spPr>
            <a:ln w="20018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'single data chain'!$H$2:$H$2776</c:f>
              <c:numCache>
                <c:formatCode>General</c:formatCode>
                <c:ptCount val="2775"/>
                <c:pt idx="0">
                  <c:v>10</c:v>
                </c:pt>
                <c:pt idx="1">
                  <c:v>10.25</c:v>
                </c:pt>
                <c:pt idx="2">
                  <c:v>10.5</c:v>
                </c:pt>
                <c:pt idx="3">
                  <c:v>10.75</c:v>
                </c:pt>
                <c:pt idx="4">
                  <c:v>11</c:v>
                </c:pt>
                <c:pt idx="5">
                  <c:v>11.25</c:v>
                </c:pt>
                <c:pt idx="6">
                  <c:v>11.5</c:v>
                </c:pt>
                <c:pt idx="7">
                  <c:v>11.75</c:v>
                </c:pt>
                <c:pt idx="8">
                  <c:v>12</c:v>
                </c:pt>
                <c:pt idx="9">
                  <c:v>12.25</c:v>
                </c:pt>
                <c:pt idx="10">
                  <c:v>12.5</c:v>
                </c:pt>
                <c:pt idx="11">
                  <c:v>12.75</c:v>
                </c:pt>
                <c:pt idx="12">
                  <c:v>13</c:v>
                </c:pt>
                <c:pt idx="13">
                  <c:v>13.25</c:v>
                </c:pt>
                <c:pt idx="14">
                  <c:v>13.5</c:v>
                </c:pt>
                <c:pt idx="15">
                  <c:v>13.75</c:v>
                </c:pt>
                <c:pt idx="16">
                  <c:v>14</c:v>
                </c:pt>
                <c:pt idx="17">
                  <c:v>14.25</c:v>
                </c:pt>
                <c:pt idx="18">
                  <c:v>14.5</c:v>
                </c:pt>
                <c:pt idx="19">
                  <c:v>14.75</c:v>
                </c:pt>
                <c:pt idx="20">
                  <c:v>15</c:v>
                </c:pt>
                <c:pt idx="21">
                  <c:v>15.25</c:v>
                </c:pt>
                <c:pt idx="22">
                  <c:v>15.5</c:v>
                </c:pt>
                <c:pt idx="23">
                  <c:v>15.75</c:v>
                </c:pt>
                <c:pt idx="24">
                  <c:v>16</c:v>
                </c:pt>
                <c:pt idx="25">
                  <c:v>16.25</c:v>
                </c:pt>
                <c:pt idx="26">
                  <c:v>16.5</c:v>
                </c:pt>
                <c:pt idx="27">
                  <c:v>16.75</c:v>
                </c:pt>
                <c:pt idx="28">
                  <c:v>17</c:v>
                </c:pt>
                <c:pt idx="29">
                  <c:v>17.25</c:v>
                </c:pt>
                <c:pt idx="30">
                  <c:v>17.5</c:v>
                </c:pt>
                <c:pt idx="31">
                  <c:v>17.75</c:v>
                </c:pt>
                <c:pt idx="32">
                  <c:v>18</c:v>
                </c:pt>
                <c:pt idx="33">
                  <c:v>18.25</c:v>
                </c:pt>
                <c:pt idx="34">
                  <c:v>18.5</c:v>
                </c:pt>
                <c:pt idx="35">
                  <c:v>18.75</c:v>
                </c:pt>
                <c:pt idx="36">
                  <c:v>19</c:v>
                </c:pt>
                <c:pt idx="37">
                  <c:v>19.25</c:v>
                </c:pt>
                <c:pt idx="38">
                  <c:v>19.5</c:v>
                </c:pt>
                <c:pt idx="39">
                  <c:v>19.75</c:v>
                </c:pt>
                <c:pt idx="40">
                  <c:v>20</c:v>
                </c:pt>
                <c:pt idx="41">
                  <c:v>20.25</c:v>
                </c:pt>
                <c:pt idx="42">
                  <c:v>20.5</c:v>
                </c:pt>
                <c:pt idx="43">
                  <c:v>20.75</c:v>
                </c:pt>
                <c:pt idx="44">
                  <c:v>21</c:v>
                </c:pt>
                <c:pt idx="45">
                  <c:v>21.25</c:v>
                </c:pt>
                <c:pt idx="46">
                  <c:v>21.5</c:v>
                </c:pt>
                <c:pt idx="47">
                  <c:v>21.75</c:v>
                </c:pt>
                <c:pt idx="48">
                  <c:v>22</c:v>
                </c:pt>
                <c:pt idx="49">
                  <c:v>22.25</c:v>
                </c:pt>
                <c:pt idx="50">
                  <c:v>22.5</c:v>
                </c:pt>
                <c:pt idx="51">
                  <c:v>22.75</c:v>
                </c:pt>
                <c:pt idx="52">
                  <c:v>23</c:v>
                </c:pt>
                <c:pt idx="53">
                  <c:v>23.25</c:v>
                </c:pt>
                <c:pt idx="54">
                  <c:v>23.5</c:v>
                </c:pt>
                <c:pt idx="55">
                  <c:v>23.75</c:v>
                </c:pt>
                <c:pt idx="56">
                  <c:v>24</c:v>
                </c:pt>
                <c:pt idx="57">
                  <c:v>24.25</c:v>
                </c:pt>
                <c:pt idx="58">
                  <c:v>24.5</c:v>
                </c:pt>
                <c:pt idx="59">
                  <c:v>24.75</c:v>
                </c:pt>
                <c:pt idx="60">
                  <c:v>25</c:v>
                </c:pt>
                <c:pt idx="61">
                  <c:v>25.25</c:v>
                </c:pt>
                <c:pt idx="62">
                  <c:v>25.5</c:v>
                </c:pt>
                <c:pt idx="63">
                  <c:v>25.75</c:v>
                </c:pt>
                <c:pt idx="64">
                  <c:v>26</c:v>
                </c:pt>
                <c:pt idx="65">
                  <c:v>26.25</c:v>
                </c:pt>
                <c:pt idx="66">
                  <c:v>26.5</c:v>
                </c:pt>
                <c:pt idx="67">
                  <c:v>26.75</c:v>
                </c:pt>
                <c:pt idx="68">
                  <c:v>27</c:v>
                </c:pt>
                <c:pt idx="69">
                  <c:v>27.25</c:v>
                </c:pt>
                <c:pt idx="70">
                  <c:v>27.5</c:v>
                </c:pt>
                <c:pt idx="71">
                  <c:v>27.75</c:v>
                </c:pt>
                <c:pt idx="72">
                  <c:v>28</c:v>
                </c:pt>
                <c:pt idx="73">
                  <c:v>28.25</c:v>
                </c:pt>
                <c:pt idx="74">
                  <c:v>28.5</c:v>
                </c:pt>
                <c:pt idx="75">
                  <c:v>28.75</c:v>
                </c:pt>
                <c:pt idx="76">
                  <c:v>29</c:v>
                </c:pt>
                <c:pt idx="77">
                  <c:v>29.25</c:v>
                </c:pt>
                <c:pt idx="78">
                  <c:v>29.5</c:v>
                </c:pt>
                <c:pt idx="79">
                  <c:v>29.75</c:v>
                </c:pt>
                <c:pt idx="80">
                  <c:v>30</c:v>
                </c:pt>
                <c:pt idx="81">
                  <c:v>30.25</c:v>
                </c:pt>
                <c:pt idx="82">
                  <c:v>30.5</c:v>
                </c:pt>
                <c:pt idx="83">
                  <c:v>30.75</c:v>
                </c:pt>
                <c:pt idx="84">
                  <c:v>31</c:v>
                </c:pt>
                <c:pt idx="85">
                  <c:v>31.25</c:v>
                </c:pt>
                <c:pt idx="86">
                  <c:v>31.5</c:v>
                </c:pt>
                <c:pt idx="87">
                  <c:v>31.75</c:v>
                </c:pt>
                <c:pt idx="88">
                  <c:v>32</c:v>
                </c:pt>
                <c:pt idx="89">
                  <c:v>32.25</c:v>
                </c:pt>
                <c:pt idx="90">
                  <c:v>32.5</c:v>
                </c:pt>
                <c:pt idx="91">
                  <c:v>32.75</c:v>
                </c:pt>
                <c:pt idx="92">
                  <c:v>33</c:v>
                </c:pt>
                <c:pt idx="93">
                  <c:v>33.25</c:v>
                </c:pt>
                <c:pt idx="94">
                  <c:v>33.5</c:v>
                </c:pt>
                <c:pt idx="95">
                  <c:v>33.75</c:v>
                </c:pt>
                <c:pt idx="96">
                  <c:v>34</c:v>
                </c:pt>
                <c:pt idx="97">
                  <c:v>34.25</c:v>
                </c:pt>
                <c:pt idx="98">
                  <c:v>34.5</c:v>
                </c:pt>
                <c:pt idx="99">
                  <c:v>34.75</c:v>
                </c:pt>
                <c:pt idx="100">
                  <c:v>35</c:v>
                </c:pt>
                <c:pt idx="101">
                  <c:v>35.25</c:v>
                </c:pt>
                <c:pt idx="102">
                  <c:v>35.5</c:v>
                </c:pt>
                <c:pt idx="103">
                  <c:v>35.75</c:v>
                </c:pt>
                <c:pt idx="104">
                  <c:v>36</c:v>
                </c:pt>
                <c:pt idx="105">
                  <c:v>36.25</c:v>
                </c:pt>
                <c:pt idx="106">
                  <c:v>36.5</c:v>
                </c:pt>
                <c:pt idx="107">
                  <c:v>36.75</c:v>
                </c:pt>
                <c:pt idx="108">
                  <c:v>37</c:v>
                </c:pt>
                <c:pt idx="109">
                  <c:v>37.25</c:v>
                </c:pt>
                <c:pt idx="110">
                  <c:v>37.5</c:v>
                </c:pt>
                <c:pt idx="111">
                  <c:v>37.75</c:v>
                </c:pt>
                <c:pt idx="112">
                  <c:v>38</c:v>
                </c:pt>
                <c:pt idx="113">
                  <c:v>38.25</c:v>
                </c:pt>
                <c:pt idx="114">
                  <c:v>38.5</c:v>
                </c:pt>
                <c:pt idx="115">
                  <c:v>38.75</c:v>
                </c:pt>
                <c:pt idx="116">
                  <c:v>39</c:v>
                </c:pt>
                <c:pt idx="117">
                  <c:v>39.25</c:v>
                </c:pt>
                <c:pt idx="118">
                  <c:v>39.5</c:v>
                </c:pt>
                <c:pt idx="119">
                  <c:v>39.75</c:v>
                </c:pt>
                <c:pt idx="120">
                  <c:v>40</c:v>
                </c:pt>
                <c:pt idx="121">
                  <c:v>40.25</c:v>
                </c:pt>
                <c:pt idx="122">
                  <c:v>40.5</c:v>
                </c:pt>
                <c:pt idx="123">
                  <c:v>40.75</c:v>
                </c:pt>
                <c:pt idx="124">
                  <c:v>41</c:v>
                </c:pt>
                <c:pt idx="125">
                  <c:v>41.25</c:v>
                </c:pt>
                <c:pt idx="126">
                  <c:v>41.5</c:v>
                </c:pt>
                <c:pt idx="127">
                  <c:v>41.75</c:v>
                </c:pt>
                <c:pt idx="128">
                  <c:v>42</c:v>
                </c:pt>
                <c:pt idx="129">
                  <c:v>42.25</c:v>
                </c:pt>
                <c:pt idx="130">
                  <c:v>42.5</c:v>
                </c:pt>
                <c:pt idx="131">
                  <c:v>42.75</c:v>
                </c:pt>
                <c:pt idx="132">
                  <c:v>43</c:v>
                </c:pt>
                <c:pt idx="133">
                  <c:v>43.25</c:v>
                </c:pt>
                <c:pt idx="134">
                  <c:v>43.5</c:v>
                </c:pt>
                <c:pt idx="135">
                  <c:v>43.75</c:v>
                </c:pt>
                <c:pt idx="136">
                  <c:v>44</c:v>
                </c:pt>
                <c:pt idx="137">
                  <c:v>44.25</c:v>
                </c:pt>
                <c:pt idx="138">
                  <c:v>44.5</c:v>
                </c:pt>
                <c:pt idx="139">
                  <c:v>44.75</c:v>
                </c:pt>
                <c:pt idx="140">
                  <c:v>45</c:v>
                </c:pt>
                <c:pt idx="141">
                  <c:v>45.25</c:v>
                </c:pt>
                <c:pt idx="142">
                  <c:v>45.5</c:v>
                </c:pt>
                <c:pt idx="143">
                  <c:v>45.75</c:v>
                </c:pt>
                <c:pt idx="144">
                  <c:v>46</c:v>
                </c:pt>
                <c:pt idx="145">
                  <c:v>46.25</c:v>
                </c:pt>
                <c:pt idx="146">
                  <c:v>46.5</c:v>
                </c:pt>
                <c:pt idx="147">
                  <c:v>46.75</c:v>
                </c:pt>
                <c:pt idx="148">
                  <c:v>47</c:v>
                </c:pt>
                <c:pt idx="149">
                  <c:v>47.25</c:v>
                </c:pt>
                <c:pt idx="150">
                  <c:v>47.5</c:v>
                </c:pt>
                <c:pt idx="151">
                  <c:v>47.75</c:v>
                </c:pt>
                <c:pt idx="152">
                  <c:v>48</c:v>
                </c:pt>
                <c:pt idx="153">
                  <c:v>48.25</c:v>
                </c:pt>
                <c:pt idx="154">
                  <c:v>48.5</c:v>
                </c:pt>
                <c:pt idx="155">
                  <c:v>48.75</c:v>
                </c:pt>
                <c:pt idx="156">
                  <c:v>49</c:v>
                </c:pt>
                <c:pt idx="157">
                  <c:v>49.25</c:v>
                </c:pt>
                <c:pt idx="158">
                  <c:v>49.5</c:v>
                </c:pt>
                <c:pt idx="159">
                  <c:v>49.75</c:v>
                </c:pt>
                <c:pt idx="160">
                  <c:v>50</c:v>
                </c:pt>
                <c:pt idx="161">
                  <c:v>50.25</c:v>
                </c:pt>
                <c:pt idx="162">
                  <c:v>50.5</c:v>
                </c:pt>
                <c:pt idx="163">
                  <c:v>50.75</c:v>
                </c:pt>
                <c:pt idx="164">
                  <c:v>51</c:v>
                </c:pt>
                <c:pt idx="165">
                  <c:v>51.25</c:v>
                </c:pt>
                <c:pt idx="166">
                  <c:v>51.5</c:v>
                </c:pt>
                <c:pt idx="167">
                  <c:v>51.75</c:v>
                </c:pt>
                <c:pt idx="168">
                  <c:v>52</c:v>
                </c:pt>
                <c:pt idx="169">
                  <c:v>52.25</c:v>
                </c:pt>
                <c:pt idx="170">
                  <c:v>52.5</c:v>
                </c:pt>
                <c:pt idx="171">
                  <c:v>52.75</c:v>
                </c:pt>
                <c:pt idx="172">
                  <c:v>53</c:v>
                </c:pt>
                <c:pt idx="173">
                  <c:v>53.25</c:v>
                </c:pt>
                <c:pt idx="174">
                  <c:v>53.5</c:v>
                </c:pt>
                <c:pt idx="175">
                  <c:v>53.75</c:v>
                </c:pt>
                <c:pt idx="176">
                  <c:v>54</c:v>
                </c:pt>
                <c:pt idx="177">
                  <c:v>54.25</c:v>
                </c:pt>
                <c:pt idx="178">
                  <c:v>54.5</c:v>
                </c:pt>
                <c:pt idx="179">
                  <c:v>54.75</c:v>
                </c:pt>
                <c:pt idx="180">
                  <c:v>55</c:v>
                </c:pt>
                <c:pt idx="181">
                  <c:v>55.25</c:v>
                </c:pt>
                <c:pt idx="182">
                  <c:v>55.5</c:v>
                </c:pt>
                <c:pt idx="183">
                  <c:v>55.75</c:v>
                </c:pt>
                <c:pt idx="184">
                  <c:v>56</c:v>
                </c:pt>
                <c:pt idx="185">
                  <c:v>56.25</c:v>
                </c:pt>
                <c:pt idx="186">
                  <c:v>56.5</c:v>
                </c:pt>
                <c:pt idx="187">
                  <c:v>56.75</c:v>
                </c:pt>
                <c:pt idx="188">
                  <c:v>57</c:v>
                </c:pt>
                <c:pt idx="189">
                  <c:v>57.25</c:v>
                </c:pt>
                <c:pt idx="190">
                  <c:v>57.5</c:v>
                </c:pt>
                <c:pt idx="191">
                  <c:v>57.75</c:v>
                </c:pt>
                <c:pt idx="192">
                  <c:v>58</c:v>
                </c:pt>
                <c:pt idx="193">
                  <c:v>58.25</c:v>
                </c:pt>
                <c:pt idx="194">
                  <c:v>58.5</c:v>
                </c:pt>
                <c:pt idx="195">
                  <c:v>58.75</c:v>
                </c:pt>
                <c:pt idx="196">
                  <c:v>59</c:v>
                </c:pt>
                <c:pt idx="197">
                  <c:v>59.25</c:v>
                </c:pt>
                <c:pt idx="198">
                  <c:v>59.5</c:v>
                </c:pt>
                <c:pt idx="199">
                  <c:v>59.75</c:v>
                </c:pt>
                <c:pt idx="200">
                  <c:v>60</c:v>
                </c:pt>
              </c:numCache>
            </c:numRef>
          </c:xVal>
          <c:yVal>
            <c:numRef>
              <c:f>'single data chain'!$I$2:$I$2776</c:f>
              <c:numCache>
                <c:formatCode>General</c:formatCode>
                <c:ptCount val="2775"/>
                <c:pt idx="0">
                  <c:v>8.0710000000000004E-2</c:v>
                </c:pt>
                <c:pt idx="1">
                  <c:v>7.7520000000000006E-2</c:v>
                </c:pt>
                <c:pt idx="2">
                  <c:v>7.1260000000000004E-2</c:v>
                </c:pt>
                <c:pt idx="3">
                  <c:v>7.1279999999999996E-2</c:v>
                </c:pt>
                <c:pt idx="4">
                  <c:v>6.7080000000000001E-2</c:v>
                </c:pt>
                <c:pt idx="5">
                  <c:v>5.688E-2</c:v>
                </c:pt>
                <c:pt idx="6">
                  <c:v>4.3459999999999999E-2</c:v>
                </c:pt>
                <c:pt idx="7">
                  <c:v>3.8109999999999998E-2</c:v>
                </c:pt>
                <c:pt idx="8">
                  <c:v>3.168E-2</c:v>
                </c:pt>
                <c:pt idx="9">
                  <c:v>2.5530000000000001E-2</c:v>
                </c:pt>
                <c:pt idx="10">
                  <c:v>2.631E-2</c:v>
                </c:pt>
                <c:pt idx="11">
                  <c:v>3.2379999999999999E-2</c:v>
                </c:pt>
                <c:pt idx="12">
                  <c:v>2.8680000000000001E-2</c:v>
                </c:pt>
                <c:pt idx="13">
                  <c:v>2.164E-2</c:v>
                </c:pt>
                <c:pt idx="14">
                  <c:v>2.8510000000000001E-2</c:v>
                </c:pt>
                <c:pt idx="15">
                  <c:v>3.8019999999999998E-2</c:v>
                </c:pt>
                <c:pt idx="16">
                  <c:v>3.8249999999999999E-2</c:v>
                </c:pt>
                <c:pt idx="17">
                  <c:v>3.0429999999999999E-2</c:v>
                </c:pt>
                <c:pt idx="18">
                  <c:v>3.6659999999999998E-2</c:v>
                </c:pt>
                <c:pt idx="19">
                  <c:v>4.6890000000000001E-2</c:v>
                </c:pt>
                <c:pt idx="20">
                  <c:v>5.1339999999999997E-2</c:v>
                </c:pt>
                <c:pt idx="21">
                  <c:v>4.9959999999999997E-2</c:v>
                </c:pt>
                <c:pt idx="22">
                  <c:v>4.8910000000000002E-2</c:v>
                </c:pt>
                <c:pt idx="23">
                  <c:v>5.0549999999999998E-2</c:v>
                </c:pt>
                <c:pt idx="24">
                  <c:v>4.4600000000000001E-2</c:v>
                </c:pt>
                <c:pt idx="25">
                  <c:v>4.1880000000000001E-2</c:v>
                </c:pt>
                <c:pt idx="26">
                  <c:v>4.4749999999999998E-2</c:v>
                </c:pt>
                <c:pt idx="27">
                  <c:v>4.6809999999999997E-2</c:v>
                </c:pt>
                <c:pt idx="28">
                  <c:v>4.1939999999999998E-2</c:v>
                </c:pt>
                <c:pt idx="29">
                  <c:v>3.3669999999999999E-2</c:v>
                </c:pt>
                <c:pt idx="30">
                  <c:v>2.2599999999999999E-2</c:v>
                </c:pt>
                <c:pt idx="31">
                  <c:v>1.737E-2</c:v>
                </c:pt>
                <c:pt idx="32">
                  <c:v>1.601E-2</c:v>
                </c:pt>
                <c:pt idx="33">
                  <c:v>1.078E-2</c:v>
                </c:pt>
                <c:pt idx="34">
                  <c:v>8.0599999999999995E-3</c:v>
                </c:pt>
                <c:pt idx="35">
                  <c:v>8.5800000000000008E-3</c:v>
                </c:pt>
                <c:pt idx="36">
                  <c:v>1.184E-2</c:v>
                </c:pt>
                <c:pt idx="37">
                  <c:v>1.762E-2</c:v>
                </c:pt>
                <c:pt idx="38">
                  <c:v>2.027E-2</c:v>
                </c:pt>
                <c:pt idx="39">
                  <c:v>2.2409999999999999E-2</c:v>
                </c:pt>
                <c:pt idx="40">
                  <c:v>2.58E-2</c:v>
                </c:pt>
                <c:pt idx="41">
                  <c:v>3.1620000000000002E-2</c:v>
                </c:pt>
                <c:pt idx="42">
                  <c:v>3.5159999999999997E-2</c:v>
                </c:pt>
                <c:pt idx="43">
                  <c:v>3.7999999999999999E-2</c:v>
                </c:pt>
                <c:pt idx="44">
                  <c:v>4.3029999999999999E-2</c:v>
                </c:pt>
                <c:pt idx="45">
                  <c:v>4.6350000000000002E-2</c:v>
                </c:pt>
                <c:pt idx="46">
                  <c:v>4.7989999999999998E-2</c:v>
                </c:pt>
                <c:pt idx="47">
                  <c:v>4.7559999999999998E-2</c:v>
                </c:pt>
                <c:pt idx="48">
                  <c:v>4.5420000000000002E-2</c:v>
                </c:pt>
                <c:pt idx="49">
                  <c:v>4.3299999999999998E-2</c:v>
                </c:pt>
                <c:pt idx="50">
                  <c:v>4.1360000000000001E-2</c:v>
                </c:pt>
                <c:pt idx="51">
                  <c:v>3.8129999999999997E-2</c:v>
                </c:pt>
                <c:pt idx="52">
                  <c:v>3.3119999999999997E-2</c:v>
                </c:pt>
                <c:pt idx="53">
                  <c:v>2.9350000000000001E-2</c:v>
                </c:pt>
                <c:pt idx="54">
                  <c:v>2.3390000000000001E-2</c:v>
                </c:pt>
                <c:pt idx="55">
                  <c:v>1.7270000000000001E-2</c:v>
                </c:pt>
                <c:pt idx="56">
                  <c:v>1.5140000000000001E-2</c:v>
                </c:pt>
                <c:pt idx="57">
                  <c:v>1.286E-2</c:v>
                </c:pt>
                <c:pt idx="58">
                  <c:v>1.0710000000000001E-2</c:v>
                </c:pt>
                <c:pt idx="59">
                  <c:v>7.4400000000000004E-3</c:v>
                </c:pt>
                <c:pt idx="60">
                  <c:v>7.7200000000000003E-3</c:v>
                </c:pt>
                <c:pt idx="61">
                  <c:v>1.0359999999999999E-2</c:v>
                </c:pt>
                <c:pt idx="62">
                  <c:v>1.0829999999999999E-2</c:v>
                </c:pt>
                <c:pt idx="63">
                  <c:v>1.3010000000000001E-2</c:v>
                </c:pt>
                <c:pt idx="64">
                  <c:v>1.451E-2</c:v>
                </c:pt>
                <c:pt idx="65">
                  <c:v>1.435E-2</c:v>
                </c:pt>
                <c:pt idx="66">
                  <c:v>1.4120000000000001E-2</c:v>
                </c:pt>
                <c:pt idx="67">
                  <c:v>1.489E-2</c:v>
                </c:pt>
                <c:pt idx="68">
                  <c:v>1.6910000000000001E-2</c:v>
                </c:pt>
                <c:pt idx="69">
                  <c:v>1.6830000000000001E-2</c:v>
                </c:pt>
                <c:pt idx="70">
                  <c:v>1.7850000000000001E-2</c:v>
                </c:pt>
                <c:pt idx="71">
                  <c:v>2.0820000000000002E-2</c:v>
                </c:pt>
                <c:pt idx="72">
                  <c:v>2.1680000000000001E-2</c:v>
                </c:pt>
                <c:pt idx="73">
                  <c:v>2.1829999999999999E-2</c:v>
                </c:pt>
                <c:pt idx="74">
                  <c:v>2.3529999999999999E-2</c:v>
                </c:pt>
                <c:pt idx="75">
                  <c:v>2.5659999999999999E-2</c:v>
                </c:pt>
                <c:pt idx="76">
                  <c:v>2.707E-2</c:v>
                </c:pt>
                <c:pt idx="77">
                  <c:v>2.9590000000000002E-2</c:v>
                </c:pt>
                <c:pt idx="78">
                  <c:v>3.1710000000000002E-2</c:v>
                </c:pt>
                <c:pt idx="79">
                  <c:v>3.2899999999999999E-2</c:v>
                </c:pt>
                <c:pt idx="80">
                  <c:v>3.5439999999999999E-2</c:v>
                </c:pt>
                <c:pt idx="81">
                  <c:v>4.011E-2</c:v>
                </c:pt>
                <c:pt idx="82">
                  <c:v>4.7219999999999998E-2</c:v>
                </c:pt>
                <c:pt idx="83">
                  <c:v>5.6919999999999998E-2</c:v>
                </c:pt>
                <c:pt idx="84">
                  <c:v>6.794E-2</c:v>
                </c:pt>
                <c:pt idx="85">
                  <c:v>7.6759999999999995E-2</c:v>
                </c:pt>
                <c:pt idx="86">
                  <c:v>8.1360000000000002E-2</c:v>
                </c:pt>
                <c:pt idx="87">
                  <c:v>7.7850000000000003E-2</c:v>
                </c:pt>
                <c:pt idx="88">
                  <c:v>6.5430000000000002E-2</c:v>
                </c:pt>
                <c:pt idx="89">
                  <c:v>5.1310000000000001E-2</c:v>
                </c:pt>
                <c:pt idx="90">
                  <c:v>5.2540000000000003E-2</c:v>
                </c:pt>
                <c:pt idx="91">
                  <c:v>0.10128</c:v>
                </c:pt>
                <c:pt idx="92">
                  <c:v>0.21238000000000001</c:v>
                </c:pt>
                <c:pt idx="93">
                  <c:v>0.36065999999999998</c:v>
                </c:pt>
                <c:pt idx="94">
                  <c:v>0.50712000000000002</c:v>
                </c:pt>
                <c:pt idx="95">
                  <c:v>0.62860000000000005</c:v>
                </c:pt>
                <c:pt idx="96">
                  <c:v>0.71494999999999997</c:v>
                </c:pt>
                <c:pt idx="97">
                  <c:v>0.77503</c:v>
                </c:pt>
                <c:pt idx="98">
                  <c:v>0.81472</c:v>
                </c:pt>
                <c:pt idx="99">
                  <c:v>0.84206000000000003</c:v>
                </c:pt>
                <c:pt idx="100">
                  <c:v>0.86536000000000002</c:v>
                </c:pt>
                <c:pt idx="101">
                  <c:v>0.88231999999999999</c:v>
                </c:pt>
                <c:pt idx="102">
                  <c:v>0.89351999999999998</c:v>
                </c:pt>
                <c:pt idx="103">
                  <c:v>0.90371000000000001</c:v>
                </c:pt>
                <c:pt idx="104">
                  <c:v>0.91346000000000005</c:v>
                </c:pt>
                <c:pt idx="105">
                  <c:v>0.92267999999999994</c:v>
                </c:pt>
                <c:pt idx="106">
                  <c:v>0.93078000000000005</c:v>
                </c:pt>
                <c:pt idx="107">
                  <c:v>0.93705000000000005</c:v>
                </c:pt>
                <c:pt idx="108">
                  <c:v>0.94267000000000001</c:v>
                </c:pt>
                <c:pt idx="109">
                  <c:v>0.94684000000000001</c:v>
                </c:pt>
                <c:pt idx="110">
                  <c:v>0.95026999999999995</c:v>
                </c:pt>
                <c:pt idx="111">
                  <c:v>0.95404</c:v>
                </c:pt>
                <c:pt idx="112">
                  <c:v>0.95698000000000005</c:v>
                </c:pt>
                <c:pt idx="113">
                  <c:v>0.96008000000000004</c:v>
                </c:pt>
                <c:pt idx="114">
                  <c:v>0.96189000000000002</c:v>
                </c:pt>
                <c:pt idx="115">
                  <c:v>0.96281000000000005</c:v>
                </c:pt>
                <c:pt idx="116">
                  <c:v>0.96220000000000006</c:v>
                </c:pt>
                <c:pt idx="117">
                  <c:v>0.96031</c:v>
                </c:pt>
                <c:pt idx="118">
                  <c:v>0.96048999999999995</c:v>
                </c:pt>
                <c:pt idx="119">
                  <c:v>0.96087999999999996</c:v>
                </c:pt>
                <c:pt idx="120">
                  <c:v>0.96118999999999999</c:v>
                </c:pt>
                <c:pt idx="121">
                  <c:v>0.96438999999999997</c:v>
                </c:pt>
                <c:pt idx="122">
                  <c:v>0.96728999999999998</c:v>
                </c:pt>
                <c:pt idx="123">
                  <c:v>0.96677999999999997</c:v>
                </c:pt>
                <c:pt idx="124">
                  <c:v>0.96628000000000003</c:v>
                </c:pt>
                <c:pt idx="125">
                  <c:v>0.96877000000000002</c:v>
                </c:pt>
                <c:pt idx="126">
                  <c:v>0.97162000000000004</c:v>
                </c:pt>
                <c:pt idx="127">
                  <c:v>0.97209000000000001</c:v>
                </c:pt>
                <c:pt idx="128">
                  <c:v>0.97289999999999999</c:v>
                </c:pt>
                <c:pt idx="129">
                  <c:v>0.97507999999999995</c:v>
                </c:pt>
                <c:pt idx="130">
                  <c:v>0.97760000000000002</c:v>
                </c:pt>
                <c:pt idx="131">
                  <c:v>0.97962000000000005</c:v>
                </c:pt>
                <c:pt idx="132">
                  <c:v>0.98063999999999996</c:v>
                </c:pt>
                <c:pt idx="133">
                  <c:v>0.98136999999999996</c:v>
                </c:pt>
                <c:pt idx="134">
                  <c:v>0.98267000000000004</c:v>
                </c:pt>
                <c:pt idx="135">
                  <c:v>0.98301000000000005</c:v>
                </c:pt>
                <c:pt idx="136">
                  <c:v>0.98409999999999997</c:v>
                </c:pt>
                <c:pt idx="137">
                  <c:v>0.98484000000000005</c:v>
                </c:pt>
                <c:pt idx="138">
                  <c:v>0.98367000000000004</c:v>
                </c:pt>
                <c:pt idx="139">
                  <c:v>0.98292999999999997</c:v>
                </c:pt>
                <c:pt idx="140">
                  <c:v>0.98229</c:v>
                </c:pt>
                <c:pt idx="141">
                  <c:v>0.98204000000000002</c:v>
                </c:pt>
                <c:pt idx="142">
                  <c:v>0.98172000000000004</c:v>
                </c:pt>
                <c:pt idx="143">
                  <c:v>0.98306000000000004</c:v>
                </c:pt>
                <c:pt idx="144">
                  <c:v>0.98462000000000005</c:v>
                </c:pt>
                <c:pt idx="145">
                  <c:v>0.98526000000000002</c:v>
                </c:pt>
                <c:pt idx="146">
                  <c:v>0.98524999999999996</c:v>
                </c:pt>
                <c:pt idx="147">
                  <c:v>0.9849</c:v>
                </c:pt>
                <c:pt idx="148">
                  <c:v>0.98775000000000002</c:v>
                </c:pt>
                <c:pt idx="149">
                  <c:v>0.99085000000000001</c:v>
                </c:pt>
                <c:pt idx="150">
                  <c:v>0.99080999999999997</c:v>
                </c:pt>
                <c:pt idx="151">
                  <c:v>0.99095</c:v>
                </c:pt>
                <c:pt idx="152">
                  <c:v>0.99146000000000001</c:v>
                </c:pt>
                <c:pt idx="153">
                  <c:v>0.99</c:v>
                </c:pt>
                <c:pt idx="154">
                  <c:v>0.98960999999999999</c:v>
                </c:pt>
                <c:pt idx="155">
                  <c:v>0.99016000000000004</c:v>
                </c:pt>
                <c:pt idx="156">
                  <c:v>0.98836999999999997</c:v>
                </c:pt>
                <c:pt idx="157">
                  <c:v>0.98585999999999996</c:v>
                </c:pt>
                <c:pt idx="158">
                  <c:v>0.98555999999999999</c:v>
                </c:pt>
                <c:pt idx="159">
                  <c:v>0.98519000000000001</c:v>
                </c:pt>
                <c:pt idx="160">
                  <c:v>0.98487000000000002</c:v>
                </c:pt>
                <c:pt idx="161">
                  <c:v>0.98573</c:v>
                </c:pt>
                <c:pt idx="162">
                  <c:v>0.98628000000000005</c:v>
                </c:pt>
                <c:pt idx="163">
                  <c:v>0.98772000000000004</c:v>
                </c:pt>
                <c:pt idx="164">
                  <c:v>0.98984000000000005</c:v>
                </c:pt>
                <c:pt idx="165">
                  <c:v>0.98977999999999999</c:v>
                </c:pt>
                <c:pt idx="166">
                  <c:v>0.99087999999999998</c:v>
                </c:pt>
                <c:pt idx="167">
                  <c:v>0.99260999999999999</c:v>
                </c:pt>
                <c:pt idx="168">
                  <c:v>0.99328000000000005</c:v>
                </c:pt>
                <c:pt idx="169">
                  <c:v>0.99429000000000001</c:v>
                </c:pt>
                <c:pt idx="170">
                  <c:v>0.99397999999999997</c:v>
                </c:pt>
                <c:pt idx="171">
                  <c:v>0.99421999999999999</c:v>
                </c:pt>
                <c:pt idx="172">
                  <c:v>0.99434999999999996</c:v>
                </c:pt>
                <c:pt idx="173">
                  <c:v>0.99546999999999997</c:v>
                </c:pt>
                <c:pt idx="174">
                  <c:v>0.99726999999999999</c:v>
                </c:pt>
                <c:pt idx="175">
                  <c:v>0.99670000000000003</c:v>
                </c:pt>
                <c:pt idx="176">
                  <c:v>0.99617</c:v>
                </c:pt>
                <c:pt idx="177">
                  <c:v>0.99590999999999996</c:v>
                </c:pt>
                <c:pt idx="178">
                  <c:v>0.99417999999999995</c:v>
                </c:pt>
                <c:pt idx="179">
                  <c:v>0.9929</c:v>
                </c:pt>
                <c:pt idx="180">
                  <c:v>0.99356</c:v>
                </c:pt>
                <c:pt idx="181">
                  <c:v>0.99539999999999995</c:v>
                </c:pt>
                <c:pt idx="182">
                  <c:v>0.99787999999999999</c:v>
                </c:pt>
                <c:pt idx="183">
                  <c:v>0.99670000000000003</c:v>
                </c:pt>
                <c:pt idx="184">
                  <c:v>0.99587999999999999</c:v>
                </c:pt>
                <c:pt idx="185">
                  <c:v>0.99529999999999996</c:v>
                </c:pt>
                <c:pt idx="186">
                  <c:v>0.99089000000000005</c:v>
                </c:pt>
                <c:pt idx="187">
                  <c:v>0.98521000000000003</c:v>
                </c:pt>
                <c:pt idx="188">
                  <c:v>0.98045000000000004</c:v>
                </c:pt>
                <c:pt idx="189">
                  <c:v>0.97816000000000003</c:v>
                </c:pt>
                <c:pt idx="190">
                  <c:v>0.97819</c:v>
                </c:pt>
                <c:pt idx="191">
                  <c:v>0.98009000000000002</c:v>
                </c:pt>
                <c:pt idx="192">
                  <c:v>0.98429999999999995</c:v>
                </c:pt>
                <c:pt idx="193">
                  <c:v>0.98931000000000002</c:v>
                </c:pt>
                <c:pt idx="194">
                  <c:v>0.99261999999999995</c:v>
                </c:pt>
                <c:pt idx="195">
                  <c:v>0.99489000000000005</c:v>
                </c:pt>
                <c:pt idx="196">
                  <c:v>0.99558000000000002</c:v>
                </c:pt>
                <c:pt idx="197">
                  <c:v>0.99595</c:v>
                </c:pt>
                <c:pt idx="198">
                  <c:v>0.99672000000000005</c:v>
                </c:pt>
                <c:pt idx="199">
                  <c:v>0.99750000000000005</c:v>
                </c:pt>
                <c:pt idx="200">
                  <c:v>0.99809000000000003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825728"/>
        <c:axId val="501827360"/>
      </c:scatterChart>
      <c:valAx>
        <c:axId val="501825728"/>
        <c:scaling>
          <c:orientation val="minMax"/>
          <c:max val="60"/>
          <c:min val="10"/>
        </c:scaling>
        <c:delete val="0"/>
        <c:axPos val="b"/>
        <c:majorGridlines>
          <c:spPr>
            <a:ln w="10009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 sz="1600"/>
                  <a:t>Wavenumber [cm-1]</a:t>
                </a:r>
              </a:p>
            </c:rich>
          </c:tx>
          <c:layout>
            <c:manualLayout>
              <c:xMode val="edge"/>
              <c:yMode val="edge"/>
              <c:x val="0.37175043480020303"/>
              <c:y val="0.93572256701321166"/>
            </c:manualLayout>
          </c:layout>
          <c:overlay val="0"/>
          <c:spPr>
            <a:noFill/>
            <a:ln w="200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501827360"/>
        <c:crosses val="autoZero"/>
        <c:crossBetween val="midCat"/>
      </c:valAx>
      <c:valAx>
        <c:axId val="501827360"/>
        <c:scaling>
          <c:orientation val="minMax"/>
          <c:max val="1"/>
          <c:min val="0"/>
        </c:scaling>
        <c:delete val="0"/>
        <c:axPos val="l"/>
        <c:majorGridlines>
          <c:spPr>
            <a:ln w="250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 sz="1600"/>
                  <a:t>Transmission</a:t>
                </a:r>
              </a:p>
            </c:rich>
          </c:tx>
          <c:layout>
            <c:manualLayout>
              <c:xMode val="edge"/>
              <c:yMode val="edge"/>
              <c:x val="3.9494470774091624E-3"/>
              <c:y val="0.3081761006289308"/>
            </c:manualLayout>
          </c:layout>
          <c:overlay val="0"/>
          <c:spPr>
            <a:noFill/>
            <a:ln w="200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501825728"/>
        <c:crosses val="autoZero"/>
        <c:crossBetween val="midCat"/>
      </c:valAx>
      <c:spPr>
        <a:noFill/>
        <a:ln w="1000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prstDash val="solid"/>
      <a:miter lim="800000"/>
      <a:headEnd type="none" w="med" len="med"/>
      <a:tailEnd type="none" w="med" len="me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207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1CF73E7-274E-4BDE-B770-0D2C75FE2FAF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AE67940-4853-4A63-B588-5E93AD278AB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9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313" y="6453188"/>
            <a:ext cx="3167062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3</a:t>
            </a:r>
            <a:r>
              <a:rPr lang="en-GB" altLang="en-US" baseline="30000"/>
              <a:t>rd</a:t>
            </a:r>
            <a:r>
              <a:rPr lang="en-GB" altLang="en-US"/>
              <a:t> China – Europe Workshop on MWTT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143797-9947-4236-9F6B-4B607E8266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36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3769-B70F-42EB-9FFC-89B9191EE40B}" type="datetimeFigureOut">
              <a:rPr lang="en-US" smtClean="0"/>
              <a:pPr/>
              <a:t>9/27/2016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904775" y="2025592"/>
            <a:ext cx="6949441" cy="3243356"/>
            <a:chOff x="601023" y="1977467"/>
            <a:chExt cx="7253193" cy="349911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E6E6E6"/>
                </a:clrFrom>
                <a:clrTo>
                  <a:srgbClr val="E6E6E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76362" y="1977467"/>
              <a:ext cx="2277854" cy="2303592"/>
            </a:xfrm>
            <a:prstGeom prst="rect">
              <a:avLst/>
            </a:prstGeom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387" y="2235491"/>
              <a:ext cx="2649314" cy="2649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3" y="2547478"/>
              <a:ext cx="2929107" cy="2929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85584" y="5614596"/>
            <a:ext cx="8213290" cy="901708"/>
          </a:xfrm>
          <a:solidFill>
            <a:schemeClr val="accent5">
              <a:lumMod val="50000"/>
              <a:alpha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8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Astronomy Instrumentation Group</a:t>
            </a:r>
            <a:r>
              <a:rPr lang="en-GB" sz="1800" dirty="0" smtClean="0">
                <a:solidFill>
                  <a:srgbClr val="00B0F0"/>
                </a:solidFill>
                <a:latin typeface="Arial Rounded MT Bold" panose="020F0704030504030204" pitchFamily="34" charset="0"/>
                <a:cs typeface="Arial" pitchFamily="34" charset="0"/>
              </a:rPr>
              <a:t>  </a:t>
            </a:r>
            <a:r>
              <a:rPr lang="en-GB" sz="1800" dirty="0" smtClean="0">
                <a:solidFill>
                  <a:srgbClr val="FF0D0D"/>
                </a:solidFill>
                <a:latin typeface="Arial Rounded MT Bold" panose="020F0704030504030204" pitchFamily="34" charset="0"/>
                <a:cs typeface="Arial" pitchFamily="34" charset="0"/>
              </a:rPr>
              <a:t>-  Cardiff University</a:t>
            </a:r>
            <a:endParaRPr lang="en-GB" sz="1600" dirty="0" smtClean="0">
              <a:solidFill>
                <a:srgbClr val="FF0D0D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800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Arial" pitchFamily="34" charset="0"/>
              </a:rPr>
              <a:t>QUBIC meeting, Paris, 27</a:t>
            </a:r>
            <a:r>
              <a:rPr lang="en-GB" sz="1800" baseline="30000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Arial" pitchFamily="34" charset="0"/>
              </a:rPr>
              <a:t>th</a:t>
            </a:r>
            <a:r>
              <a:rPr lang="en-GB" sz="1800" dirty="0" smtClean="0">
                <a:solidFill>
                  <a:srgbClr val="FFFF00"/>
                </a:solidFill>
                <a:latin typeface="Arial Rounded MT Bold" panose="020F0704030504030204" pitchFamily="34" charset="0"/>
                <a:cs typeface="Arial" pitchFamily="34" charset="0"/>
              </a:rPr>
              <a:t> September 2016</a:t>
            </a:r>
            <a:endParaRPr lang="en-US" sz="1800" dirty="0">
              <a:solidFill>
                <a:srgbClr val="FFFF00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2813" y="5108503"/>
            <a:ext cx="4042837" cy="400110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G. Pisano, C. Tucker and P. Ade</a:t>
            </a:r>
            <a:endParaRPr lang="en-US" sz="1100" dirty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5520" y="534369"/>
            <a:ext cx="8213354" cy="1607698"/>
            <a:chOff x="485520" y="777129"/>
            <a:chExt cx="8213354" cy="1607698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2157015" y="777129"/>
              <a:ext cx="6541859" cy="1607698"/>
            </a:xfrm>
            <a:prstGeom prst="rect">
              <a:avLst/>
            </a:prstGeom>
            <a:solidFill>
              <a:schemeClr val="accent2">
                <a:lumMod val="75000"/>
                <a:alpha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GB" sz="28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ea typeface="+mj-ea"/>
                  <a:cs typeface="Arial" pitchFamily="34" charset="0"/>
                </a:rPr>
                <a:t>QUBIC</a:t>
              </a:r>
            </a:p>
            <a:p>
              <a:pPr lvl="0" algn="ctr">
                <a:spcBef>
                  <a:spcPct val="0"/>
                </a:spcBef>
                <a:defRPr/>
              </a:pPr>
              <a:endParaRPr lang="en-GB" sz="500" dirty="0" smtClean="0">
                <a:solidFill>
                  <a:srgbClr val="FFC000"/>
                </a:solidFill>
                <a:latin typeface="Arial Rounded MT Bold" panose="020F0704030504030204" pitchFamily="34" charset="0"/>
                <a:ea typeface="+mj-ea"/>
                <a:cs typeface="Arial" pitchFamily="34" charset="0"/>
              </a:endParaRPr>
            </a:p>
            <a:p>
              <a:pPr lvl="0" algn="ctr">
                <a:spcBef>
                  <a:spcPct val="0"/>
                </a:spcBef>
                <a:defRPr/>
              </a:pPr>
              <a:r>
                <a:rPr lang="en-GB" sz="28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ea typeface="+mj-ea"/>
                  <a:cs typeface="Arial" pitchFamily="34" charset="0"/>
                </a:rPr>
                <a:t>Metal Mesh Quasi-Optical devices</a:t>
              </a: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20" y="780191"/>
              <a:ext cx="1671495" cy="1604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024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750971"/>
            <a:ext cx="6616700" cy="58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282" y="214289"/>
            <a:ext cx="5720851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Filters: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Band defining LPE examples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4015" y="6121924"/>
            <a:ext cx="1644651" cy="307777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Diameter: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33 cm</a:t>
            </a:r>
            <a:endParaRPr lang="en-GB" sz="1400" dirty="0" smtClean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09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214281" y="214289"/>
            <a:ext cx="431803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Blocking Filters: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Thermal filters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2054" y="1758707"/>
            <a:ext cx="7455887" cy="4932983"/>
            <a:chOff x="322054" y="1758707"/>
            <a:chExt cx="7455887" cy="49329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t="-3696"/>
            <a:stretch/>
          </p:blipFill>
          <p:spPr>
            <a:xfrm>
              <a:off x="389431" y="1758707"/>
              <a:ext cx="7200000" cy="441927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 32"/>
            <p:cNvSpPr>
              <a:spLocks noChangeArrowheads="1"/>
            </p:cNvSpPr>
            <p:nvPr/>
          </p:nvSpPr>
          <p:spPr bwMode="auto">
            <a:xfrm>
              <a:off x="322054" y="6322358"/>
              <a:ext cx="74558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- Used in cryogenic systems to reject optical and near infrared radiation</a:t>
              </a:r>
              <a:endParaRPr lang="en-GB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-3741"/>
          <a:stretch/>
        </p:blipFill>
        <p:spPr>
          <a:xfrm>
            <a:off x="2824348" y="1041399"/>
            <a:ext cx="5902753" cy="3644855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20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14281" y="214289"/>
            <a:ext cx="671145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Filters Stacks: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Blockers + band defining filters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1663" y="1461547"/>
            <a:ext cx="8796867" cy="4980323"/>
            <a:chOff x="211663" y="1461547"/>
            <a:chExt cx="8796867" cy="4980323"/>
          </a:xfrm>
        </p:grpSpPr>
        <p:graphicFrame>
          <p:nvGraphicFramePr>
            <p:cNvPr id="3" name="Chart 2"/>
            <p:cNvGraphicFramePr/>
            <p:nvPr>
              <p:extLst>
                <p:ext uri="{D42A27DB-BD31-4B8C-83A1-F6EECF244321}">
                  <p14:modId xmlns:p14="http://schemas.microsoft.com/office/powerpoint/2010/main" val="2711756289"/>
                </p:ext>
              </p:extLst>
            </p:nvPr>
          </p:nvGraphicFramePr>
          <p:xfrm>
            <a:off x="890750" y="1461547"/>
            <a:ext cx="7416824" cy="42484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Rectangle 6"/>
            <p:cNvSpPr/>
            <p:nvPr/>
          </p:nvSpPr>
          <p:spPr>
            <a:xfrm>
              <a:off x="211663" y="6072538"/>
              <a:ext cx="87968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Multiple filters can be cascaded to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achieve 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rejection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of NIR radiation 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down to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1:10</a:t>
              </a:r>
              <a:r>
                <a:rPr lang="en-GB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3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268353" y="6138471"/>
            <a:ext cx="8643485" cy="39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GB" altLang="en-US" dirty="0" smtClean="0">
                <a:cs typeface="Arial" panose="020B0604020202020204" pitchFamily="34" charset="0"/>
              </a:rPr>
              <a:t>- Wood’s anomalies </a:t>
            </a:r>
            <a:r>
              <a:rPr lang="en-GB" altLang="en-US" dirty="0">
                <a:cs typeface="Arial" panose="020B0604020202020204" pitchFamily="34" charset="0"/>
              </a:rPr>
              <a:t>increase with </a:t>
            </a:r>
            <a:r>
              <a:rPr lang="en-GB" altLang="en-US" dirty="0" smtClean="0">
                <a:cs typeface="Arial" panose="020B0604020202020204" pitchFamily="34" charset="0"/>
              </a:rPr>
              <a:t>off-axis </a:t>
            </a:r>
            <a:r>
              <a:rPr lang="en-GB" altLang="en-US" dirty="0">
                <a:cs typeface="Arial" panose="020B0604020202020204" pitchFamily="34" charset="0"/>
              </a:rPr>
              <a:t>incidence angle and beam </a:t>
            </a:r>
            <a:r>
              <a:rPr lang="en-GB" altLang="en-US" dirty="0" smtClean="0">
                <a:cs typeface="Arial" panose="020B0604020202020204" pitchFamily="34" charset="0"/>
              </a:rPr>
              <a:t>convergence</a:t>
            </a:r>
            <a:endParaRPr lang="en-GB" altLang="en-US" dirty="0"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282" y="214289"/>
            <a:ext cx="4136338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err="1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Dichroics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Frequency Splitters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9908" y="929836"/>
            <a:ext cx="6820374" cy="4937384"/>
            <a:chOff x="1179908" y="863847"/>
            <a:chExt cx="6820374" cy="4937384"/>
          </a:xfrm>
        </p:grpSpPr>
        <p:graphicFrame>
          <p:nvGraphicFramePr>
            <p:cNvPr id="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51012965"/>
                </p:ext>
              </p:extLst>
            </p:nvPr>
          </p:nvGraphicFramePr>
          <p:xfrm>
            <a:off x="1179908" y="1442874"/>
            <a:ext cx="6820374" cy="43583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679294" y="863847"/>
              <a:ext cx="5706037" cy="30777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4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Capacitive grid air-gap </a:t>
              </a:r>
              <a:r>
                <a:rPr lang="en-GB" altLang="en-US" sz="1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with f/4 beam at 30deg incidence angle</a:t>
              </a:r>
              <a:endParaRPr lang="en-GB" altLang="en-US" sz="14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05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30" y="860611"/>
            <a:ext cx="7810500" cy="565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14282" y="214289"/>
            <a:ext cx="5021861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Photolithographic Polariser: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Example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5709" y="6033024"/>
            <a:ext cx="2840766" cy="307777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Period: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sz="1400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Diameter: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42 cm</a:t>
            </a:r>
            <a:endParaRPr lang="en-GB" sz="1400" dirty="0" smtClean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1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280" y="214290"/>
            <a:ext cx="2461543" cy="5942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Summary</a:t>
            </a:r>
            <a:endParaRPr lang="en-GB" sz="24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69153" y="3376670"/>
            <a:ext cx="5425728" cy="540000"/>
          </a:xfrm>
          <a:prstGeom prst="rect">
            <a:avLst/>
          </a:prstGeom>
          <a:solidFill>
            <a:srgbClr val="E9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haroni" pitchFamily="2" charset="-79"/>
              </a:rPr>
              <a:t>   Mesh filters, dichroic, polariser</a:t>
            </a:r>
            <a:endParaRPr lang="en-GB" sz="2400" dirty="0">
              <a:solidFill>
                <a:schemeClr val="bg1"/>
              </a:solidFill>
              <a:latin typeface="Arial Rounded MT Bold" panose="020F0704030504030204" pitchFamily="34" charset="0"/>
              <a:cs typeface="Aharoni" pitchFamily="2" charset="-79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69153" y="4385800"/>
            <a:ext cx="5425728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haroni" pitchFamily="2" charset="-79"/>
              </a:rPr>
              <a:t>   Mesh Half Wave Plate</a:t>
            </a:r>
            <a:endParaRPr lang="en-GB" sz="2400" dirty="0">
              <a:solidFill>
                <a:schemeClr val="bg1"/>
              </a:solidFill>
              <a:latin typeface="Arial Rounded MT Bold" panose="020F0704030504030204" pitchFamily="34" charset="0"/>
              <a:cs typeface="Aharoni" pitchFamily="2" charset="-79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869153" y="2367540"/>
            <a:ext cx="5425728" cy="540000"/>
          </a:xfrm>
          <a:prstGeom prst="rect">
            <a:avLst/>
          </a:prstGeom>
          <a:solidFill>
            <a:srgbClr val="E9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haroni" pitchFamily="2" charset="-79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haroni" pitchFamily="2" charset="-79"/>
              </a:rPr>
              <a:t>  Introduction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+mj-ea"/>
              <a:cs typeface="Aharoni" pitchFamily="2" charset="-79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287852" y="4478498"/>
            <a:ext cx="269140" cy="348023"/>
          </a:xfrm>
          <a:prstGeom prst="rightArrow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0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14282" y="924741"/>
            <a:ext cx="8802718" cy="2559143"/>
            <a:chOff x="214282" y="924741"/>
            <a:chExt cx="8802718" cy="2559143"/>
          </a:xfrm>
        </p:grpSpPr>
        <p:sp>
          <p:nvSpPr>
            <p:cNvPr id="85" name="Rectangle 84"/>
            <p:cNvSpPr/>
            <p:nvPr/>
          </p:nvSpPr>
          <p:spPr>
            <a:xfrm>
              <a:off x="214282" y="924741"/>
              <a:ext cx="8802718" cy="255914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2582101" y="2600283"/>
              <a:ext cx="237792" cy="550931"/>
              <a:chOff x="2582101" y="2600283"/>
              <a:chExt cx="237792" cy="55093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2805125" y="2600283"/>
                <a:ext cx="14768" cy="550931"/>
                <a:chOff x="4043958" y="2409820"/>
                <a:chExt cx="6154" cy="735880"/>
              </a:xfrm>
            </p:grpSpPr>
            <p:cxnSp>
              <p:nvCxnSpPr>
                <p:cNvPr id="62" name="Straight Arrow Connector 61"/>
                <p:cNvCxnSpPr/>
                <p:nvPr/>
              </p:nvCxnSpPr>
              <p:spPr>
                <a:xfrm>
                  <a:off x="4043958" y="2425700"/>
                  <a:ext cx="0" cy="720000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75000"/>
                      <a:alpha val="49000"/>
                    </a:scheme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4050112" y="2409820"/>
                  <a:ext cx="0" cy="720000"/>
                </a:xfrm>
                <a:prstGeom prst="straightConnector1">
                  <a:avLst/>
                </a:prstGeom>
                <a:ln w="41275">
                  <a:solidFill>
                    <a:srgbClr val="C00000">
                      <a:alpha val="43000"/>
                    </a:srgb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Straight Arrow Connector 59"/>
              <p:cNvCxnSpPr/>
              <p:nvPr/>
            </p:nvCxnSpPr>
            <p:spPr>
              <a:xfrm flipH="1">
                <a:off x="2582101" y="2791609"/>
                <a:ext cx="233362" cy="0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>
                <a:off x="2653964" y="2784462"/>
                <a:ext cx="162000" cy="162000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" name="Group 89"/>
            <p:cNvGrpSpPr/>
            <p:nvPr/>
          </p:nvGrpSpPr>
          <p:grpSpPr>
            <a:xfrm>
              <a:off x="1384751" y="1568442"/>
              <a:ext cx="2851946" cy="1077908"/>
              <a:chOff x="1384751" y="1568442"/>
              <a:chExt cx="2851946" cy="1077908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1385547" y="1865300"/>
                <a:ext cx="2851150" cy="78105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0">
                <a:solidFill>
                  <a:srgbClr val="7FC4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384751" y="2153431"/>
                <a:ext cx="2851151" cy="102397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1385547" y="1763700"/>
                <a:ext cx="2851150" cy="781050"/>
              </a:xfrm>
              <a:prstGeom prst="ellipse">
                <a:avLst/>
              </a:prstGeom>
              <a:gradFill flip="none" rotWithShape="1">
                <a:gsLst>
                  <a:gs pos="88000">
                    <a:schemeClr val="accent5">
                      <a:lumMod val="40000"/>
                      <a:lumOff val="60000"/>
                    </a:schemeClr>
                  </a:gs>
                  <a:gs pos="77000">
                    <a:schemeClr val="accent5">
                      <a:lumMod val="60000"/>
                      <a:lumOff val="40000"/>
                    </a:schemeClr>
                  </a:gs>
                  <a:gs pos="66000">
                    <a:schemeClr val="accent5">
                      <a:lumMod val="40000"/>
                      <a:lumOff val="60000"/>
                    </a:schemeClr>
                  </a:gs>
                  <a:gs pos="55000">
                    <a:schemeClr val="accent5">
                      <a:lumMod val="60000"/>
                      <a:lumOff val="40000"/>
                    </a:schemeClr>
                  </a:gs>
                  <a:gs pos="44000">
                    <a:schemeClr val="accent5">
                      <a:lumMod val="40000"/>
                      <a:lumOff val="60000"/>
                    </a:schemeClr>
                  </a:gs>
                  <a:gs pos="33000">
                    <a:schemeClr val="accent5">
                      <a:lumMod val="60000"/>
                      <a:lumOff val="40000"/>
                    </a:schemeClr>
                  </a:gs>
                  <a:gs pos="22000">
                    <a:schemeClr val="accent5">
                      <a:lumMod val="40000"/>
                      <a:lumOff val="60000"/>
                    </a:schemeClr>
                  </a:gs>
                  <a:gs pos="11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>
                      <a:lumMod val="40000"/>
                      <a:lumOff val="60000"/>
                    </a:schemeClr>
                  </a:gs>
                  <a:gs pos="99000">
                    <a:schemeClr val="accent5">
                      <a:lumMod val="60000"/>
                      <a:lumOff val="40000"/>
                    </a:schemeClr>
                  </a:gs>
                </a:gsLst>
                <a:lin ang="13800000" scaled="0"/>
                <a:tileRect/>
              </a:gradFill>
              <a:ln w="0">
                <a:solidFill>
                  <a:srgbClr val="7FC4D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2646818" y="1568442"/>
                <a:ext cx="391318" cy="587373"/>
                <a:chOff x="2037562" y="2160592"/>
                <a:chExt cx="391318" cy="587373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2191259" y="2160592"/>
                  <a:ext cx="14814" cy="587373"/>
                  <a:chOff x="4044950" y="2415402"/>
                  <a:chExt cx="1994" cy="730298"/>
                </a:xfrm>
              </p:grpSpPr>
              <p:cxnSp>
                <p:nvCxnSpPr>
                  <p:cNvPr id="57" name="Straight Arrow Connector 56"/>
                  <p:cNvCxnSpPr/>
                  <p:nvPr/>
                </p:nvCxnSpPr>
                <p:spPr>
                  <a:xfrm>
                    <a:off x="4044950" y="2425700"/>
                    <a:ext cx="0" cy="720000"/>
                  </a:xfrm>
                  <a:prstGeom prst="straightConnector1">
                    <a:avLst/>
                  </a:prstGeom>
                  <a:ln w="41275">
                    <a:solidFill>
                      <a:schemeClr val="accent1">
                        <a:lumMod val="75000"/>
                        <a:alpha val="49000"/>
                      </a:schemeClr>
                    </a:solidFill>
                    <a:tailEnd type="non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/>
                  <p:cNvCxnSpPr/>
                  <p:nvPr/>
                </p:nvCxnSpPr>
                <p:spPr>
                  <a:xfrm>
                    <a:off x="4046944" y="2415402"/>
                    <a:ext cx="0" cy="720000"/>
                  </a:xfrm>
                  <a:prstGeom prst="straightConnector1">
                    <a:avLst/>
                  </a:prstGeom>
                  <a:ln w="41275">
                    <a:solidFill>
                      <a:srgbClr val="C00000">
                        <a:alpha val="43000"/>
                      </a:srgbClr>
                    </a:solidFill>
                    <a:tailEnd type="non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" name="Group 53"/>
                <p:cNvGrpSpPr/>
                <p:nvPr/>
              </p:nvGrpSpPr>
              <p:grpSpPr>
                <a:xfrm>
                  <a:off x="2037562" y="2166939"/>
                  <a:ext cx="391318" cy="162000"/>
                  <a:chOff x="2037559" y="2150268"/>
                  <a:chExt cx="391318" cy="162000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 flipH="1">
                    <a:off x="2037559" y="2150268"/>
                    <a:ext cx="162000" cy="162000"/>
                  </a:xfrm>
                  <a:prstGeom prst="straightConnector1">
                    <a:avLst/>
                  </a:prstGeom>
                  <a:ln>
                    <a:tailEnd type="stealth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>
                    <a:off x="2195515" y="2152650"/>
                    <a:ext cx="233362" cy="0"/>
                  </a:xfrm>
                  <a:prstGeom prst="straightConnector1">
                    <a:avLst/>
                  </a:prstGeom>
                  <a:ln>
                    <a:solidFill>
                      <a:schemeClr val="accent2">
                        <a:lumMod val="75000"/>
                      </a:schemeClr>
                    </a:solidFill>
                    <a:tailEnd type="stealth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8" name="Group 47"/>
              <p:cNvGrpSpPr/>
              <p:nvPr/>
            </p:nvGrpSpPr>
            <p:grpSpPr>
              <a:xfrm>
                <a:off x="3273076" y="1960547"/>
                <a:ext cx="765525" cy="459743"/>
                <a:chOff x="2630480" y="2547937"/>
                <a:chExt cx="765525" cy="459743"/>
              </a:xfrm>
            </p:grpSpPr>
            <p:cxnSp>
              <p:nvCxnSpPr>
                <p:cNvPr id="49" name="Straight Arrow Connector 48"/>
                <p:cNvCxnSpPr/>
                <p:nvPr/>
              </p:nvCxnSpPr>
              <p:spPr>
                <a:xfrm flipH="1">
                  <a:off x="2810669" y="2683670"/>
                  <a:ext cx="162000" cy="162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2971800" y="2686052"/>
                  <a:ext cx="2333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3147219" y="2547937"/>
                  <a:ext cx="248786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en-GB" sz="10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2630480" y="2761459"/>
                  <a:ext cx="24237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0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</a:t>
                  </a:r>
                  <a:endParaRPr lang="en-GB" sz="10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9" name="Group 88"/>
            <p:cNvGrpSpPr/>
            <p:nvPr/>
          </p:nvGrpSpPr>
          <p:grpSpPr>
            <a:xfrm>
              <a:off x="337437" y="1161930"/>
              <a:ext cx="788999" cy="1101542"/>
              <a:chOff x="337437" y="1161930"/>
              <a:chExt cx="788999" cy="1101542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44586" y="1161930"/>
                <a:ext cx="762000" cy="1101542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37437" y="1273192"/>
                <a:ext cx="788999" cy="276999"/>
              </a:xfrm>
              <a:prstGeom prst="rect">
                <a:avLst/>
              </a:prstGeom>
              <a:noFill/>
              <a:ln w="0"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 smtClean="0"/>
                  <a:t>B-HWP</a:t>
                </a:r>
                <a:endParaRPr lang="en-GB" sz="1200" b="1" dirty="0"/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406498" y="1529573"/>
              <a:ext cx="638176" cy="624700"/>
              <a:chOff x="406498" y="1529573"/>
              <a:chExt cx="638176" cy="624700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718758" y="1529573"/>
                <a:ext cx="19050" cy="624700"/>
                <a:chOff x="4044950" y="2415381"/>
                <a:chExt cx="19050" cy="624700"/>
              </a:xfrm>
            </p:grpSpPr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4044950" y="2428081"/>
                  <a:ext cx="0" cy="612000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75000"/>
                      <a:alpha val="49000"/>
                    </a:scheme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4064000" y="2415381"/>
                  <a:ext cx="0" cy="612000"/>
                </a:xfrm>
                <a:prstGeom prst="straightConnector1">
                  <a:avLst/>
                </a:prstGeom>
                <a:ln w="41275">
                  <a:solidFill>
                    <a:srgbClr val="C00000">
                      <a:alpha val="43000"/>
                    </a:srgb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Rectangle 68"/>
              <p:cNvSpPr/>
              <p:nvPr/>
            </p:nvSpPr>
            <p:spPr>
              <a:xfrm>
                <a:off x="406498" y="1717704"/>
                <a:ext cx="638176" cy="133350"/>
              </a:xfrm>
              <a:prstGeom prst="rect">
                <a:avLst/>
              </a:prstGeom>
              <a:solidFill>
                <a:schemeClr val="accent5">
                  <a:lumMod val="75000"/>
                  <a:alpha val="3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2382910" y="1426415"/>
              <a:ext cx="761532" cy="380669"/>
              <a:chOff x="2382910" y="1426415"/>
              <a:chExt cx="761532" cy="380669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2382910" y="1545474"/>
                <a:ext cx="2471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endParaRPr lang="en-GB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897258" y="1426415"/>
                <a:ext cx="24718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endParaRPr lang="en-GB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78" name="Content Placeholder 2"/>
          <p:cNvSpPr>
            <a:spLocks noGrp="1"/>
          </p:cNvSpPr>
          <p:nvPr>
            <p:ph idx="1"/>
          </p:nvPr>
        </p:nvSpPr>
        <p:spPr>
          <a:xfrm>
            <a:off x="3694779" y="1295594"/>
            <a:ext cx="5384226" cy="1203803"/>
          </a:xfrm>
        </p:spPr>
        <p:txBody>
          <a:bodyPr>
            <a:noAutofit/>
          </a:bodyPr>
          <a:lstStyle/>
          <a:p>
            <a:pPr marL="539750" indent="-27305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• 	</a:t>
            </a:r>
            <a:r>
              <a:rPr lang="en-US" sz="2000" b="1" dirty="0" smtClean="0">
                <a:solidFill>
                  <a:schemeClr val="tx1"/>
                </a:solidFill>
              </a:rPr>
              <a:t>Birefringent </a:t>
            </a:r>
            <a:r>
              <a:rPr lang="en-US" sz="2000" b="1" dirty="0" err="1" smtClean="0">
                <a:solidFill>
                  <a:schemeClr val="tx1"/>
                </a:solidFill>
              </a:rPr>
              <a:t>Pancharatnam</a:t>
            </a:r>
            <a:r>
              <a:rPr lang="en-US" sz="2000" b="1" dirty="0" smtClean="0">
                <a:solidFill>
                  <a:schemeClr val="tx1"/>
                </a:solidFill>
              </a:rPr>
              <a:t> HWP (BP-HWP)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</a:p>
          <a:p>
            <a:pPr marL="539750" indent="-273050">
              <a:buNone/>
            </a:pPr>
            <a:endParaRPr lang="en-US" sz="900" dirty="0" smtClean="0"/>
          </a:p>
          <a:p>
            <a:pPr marL="539750" indent="-27305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chemeClr val="tx1"/>
                </a:solidFill>
              </a:rPr>
              <a:t>- Stack </a:t>
            </a:r>
            <a:r>
              <a:rPr lang="en-US" sz="2000" dirty="0">
                <a:solidFill>
                  <a:schemeClr val="tx1"/>
                </a:solidFill>
              </a:rPr>
              <a:t>of </a:t>
            </a:r>
            <a:r>
              <a:rPr lang="en-US" sz="2000" dirty="0" smtClean="0">
                <a:solidFill>
                  <a:schemeClr val="tx1"/>
                </a:solidFill>
              </a:rPr>
              <a:t>rotated </a:t>
            </a:r>
            <a:r>
              <a:rPr lang="en-US" sz="2000" dirty="0">
                <a:solidFill>
                  <a:schemeClr val="tx1"/>
                </a:solidFill>
              </a:rPr>
              <a:t>birefringent </a:t>
            </a:r>
            <a:r>
              <a:rPr lang="en-US" sz="2000" dirty="0" smtClean="0">
                <a:solidFill>
                  <a:schemeClr val="tx1"/>
                </a:solidFill>
              </a:rPr>
              <a:t>HWPs</a:t>
            </a:r>
          </a:p>
          <a:p>
            <a:pPr marL="539750" indent="-273050">
              <a:buNone/>
            </a:pPr>
            <a:endParaRPr lang="en-US" sz="1100" dirty="0" smtClean="0"/>
          </a:p>
          <a:p>
            <a:pPr marL="539750" indent="-273050">
              <a:buNone/>
            </a:pPr>
            <a:r>
              <a:rPr lang="en-US" sz="2000" dirty="0"/>
              <a:t>	</a:t>
            </a:r>
            <a:r>
              <a:rPr lang="en-US" sz="2000" dirty="0" smtClean="0"/>
              <a:t>	</a:t>
            </a:r>
            <a:r>
              <a:rPr lang="en-US" sz="2000" dirty="0" smtClean="0">
                <a:solidFill>
                  <a:srgbClr val="C00000"/>
                </a:solidFill>
              </a:rPr>
              <a:t>- Limited dimensions, heavy, ARCs</a:t>
            </a:r>
          </a:p>
          <a:p>
            <a:pPr marL="539750" indent="-273050">
              <a:buNone/>
            </a:pPr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83" name="Title 1"/>
          <p:cNvSpPr txBox="1">
            <a:spLocks/>
          </p:cNvSpPr>
          <p:nvPr/>
        </p:nvSpPr>
        <p:spPr>
          <a:xfrm>
            <a:off x="214282" y="214289"/>
            <a:ext cx="4021619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2000" dirty="0" err="1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Transmissive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HWPs: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Options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214282" y="3740266"/>
            <a:ext cx="8802968" cy="2687168"/>
            <a:chOff x="214282" y="3740266"/>
            <a:chExt cx="8802968" cy="2687168"/>
          </a:xfrm>
        </p:grpSpPr>
        <p:sp>
          <p:nvSpPr>
            <p:cNvPr id="84" name="Rectangle 83"/>
            <p:cNvSpPr/>
            <p:nvPr/>
          </p:nvSpPr>
          <p:spPr>
            <a:xfrm>
              <a:off x="214282" y="3740266"/>
              <a:ext cx="8802718" cy="2687168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09831" y="3887316"/>
              <a:ext cx="817853" cy="1088675"/>
              <a:chOff x="397801" y="2010190"/>
              <a:chExt cx="817853" cy="1088675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412750" y="2010190"/>
                <a:ext cx="762000" cy="1088675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97801" y="2108200"/>
                <a:ext cx="817853" cy="276999"/>
              </a:xfrm>
              <a:prstGeom prst="rect">
                <a:avLst/>
              </a:prstGeom>
              <a:noFill/>
              <a:ln w="0"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00" b="1" dirty="0"/>
                  <a:t>M</a:t>
                </a:r>
                <a:r>
                  <a:rPr lang="en-GB" sz="1200" b="1" dirty="0" smtClean="0"/>
                  <a:t>-HWP</a:t>
                </a:r>
                <a:endParaRPr lang="en-GB" sz="1200" b="1" dirty="0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786922" y="2364581"/>
                <a:ext cx="19050" cy="624700"/>
                <a:chOff x="4044950" y="2415381"/>
                <a:chExt cx="19050" cy="624700"/>
              </a:xfrm>
            </p:grpSpPr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4044950" y="2428081"/>
                  <a:ext cx="0" cy="612000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75000"/>
                      <a:alpha val="49000"/>
                    </a:scheme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4064000" y="2415381"/>
                  <a:ext cx="0" cy="612000"/>
                </a:xfrm>
                <a:prstGeom prst="straightConnector1">
                  <a:avLst/>
                </a:prstGeom>
                <a:ln w="41275">
                  <a:solidFill>
                    <a:srgbClr val="C00000">
                      <a:alpha val="43000"/>
                    </a:srgb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407330" y="4417126"/>
              <a:ext cx="611150" cy="133350"/>
              <a:chOff x="7994650" y="2743200"/>
              <a:chExt cx="611150" cy="13335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001000" y="2743200"/>
                <a:ext cx="603250" cy="133350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8" name="Straight Connector 7"/>
              <p:cNvCxnSpPr/>
              <p:nvPr/>
            </p:nvCxnSpPr>
            <p:spPr>
              <a:xfrm>
                <a:off x="8001000" y="2774950"/>
                <a:ext cx="60480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7998618" y="2851944"/>
                <a:ext cx="60480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7994650" y="2813051"/>
                <a:ext cx="604800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2575751" y="5415503"/>
              <a:ext cx="237792" cy="550931"/>
              <a:chOff x="6677002" y="3109883"/>
              <a:chExt cx="237792" cy="550931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6900026" y="3109883"/>
                <a:ext cx="14768" cy="550931"/>
                <a:chOff x="4043958" y="2409820"/>
                <a:chExt cx="6154" cy="735880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4043958" y="2425700"/>
                  <a:ext cx="0" cy="720000"/>
                </a:xfrm>
                <a:prstGeom prst="straightConnector1">
                  <a:avLst/>
                </a:prstGeom>
                <a:ln w="41275">
                  <a:solidFill>
                    <a:schemeClr val="accent1">
                      <a:lumMod val="75000"/>
                      <a:alpha val="49000"/>
                    </a:scheme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4050112" y="2409820"/>
                  <a:ext cx="0" cy="720000"/>
                </a:xfrm>
                <a:prstGeom prst="straightConnector1">
                  <a:avLst/>
                </a:prstGeom>
                <a:ln w="41275">
                  <a:solidFill>
                    <a:srgbClr val="C00000">
                      <a:alpha val="43000"/>
                    </a:srgbClr>
                  </a:solidFill>
                  <a:tailEnd type="triangle" w="sm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6677002" y="3301209"/>
                <a:ext cx="233362" cy="0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>
                <a:off x="6748865" y="3294062"/>
                <a:ext cx="162000" cy="162000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1385149" y="4702746"/>
              <a:ext cx="2851150" cy="781050"/>
            </a:xfrm>
            <a:prstGeom prst="ellipse">
              <a:avLst/>
            </a:prstGeom>
            <a:solidFill>
              <a:srgbClr val="FFC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1385149" y="4668415"/>
              <a:ext cx="2851150" cy="781050"/>
            </a:xfrm>
            <a:prstGeom prst="ellipse">
              <a:avLst/>
            </a:prstGeom>
            <a:pattFill prst="wdUpDiag">
              <a:fgClr>
                <a:schemeClr val="tx1"/>
              </a:fgClr>
              <a:bgClr>
                <a:srgbClr val="FFDA6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1385149" y="4634085"/>
              <a:ext cx="2851150" cy="781050"/>
            </a:xfrm>
            <a:prstGeom prst="ellipse">
              <a:avLst/>
            </a:prstGeom>
            <a:pattFill prst="dashDnDiag">
              <a:fgClr>
                <a:schemeClr val="tx1"/>
              </a:fgClr>
              <a:bgClr>
                <a:srgbClr val="FFDA6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1385149" y="4599755"/>
              <a:ext cx="2851150" cy="781050"/>
            </a:xfrm>
            <a:prstGeom prst="ellipse">
              <a:avLst/>
            </a:prstGeom>
            <a:pattFill prst="wdUpDiag">
              <a:fgClr>
                <a:schemeClr val="tx1"/>
              </a:fgClr>
              <a:bgClr>
                <a:srgbClr val="FFDA65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1385149" y="4565425"/>
              <a:ext cx="2851150" cy="781050"/>
            </a:xfrm>
            <a:prstGeom prst="ellipse">
              <a:avLst/>
            </a:prstGeom>
            <a:solidFill>
              <a:srgbClr val="FFC000">
                <a:alpha val="3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225051" y="4799581"/>
              <a:ext cx="755659" cy="333377"/>
              <a:chOff x="6792905" y="2581275"/>
              <a:chExt cx="755659" cy="333377"/>
            </a:xfrm>
          </p:grpSpPr>
          <p:sp>
            <p:nvSpPr>
              <p:cNvPr id="30" name="Oval 29"/>
              <p:cNvSpPr/>
              <p:nvPr/>
            </p:nvSpPr>
            <p:spPr>
              <a:xfrm rot="21425043">
                <a:off x="6810377" y="2595564"/>
                <a:ext cx="738187" cy="319088"/>
              </a:xfrm>
              <a:prstGeom prst="ellipse">
                <a:avLst/>
              </a:prstGeom>
              <a:solidFill>
                <a:srgbClr val="FFDA65">
                  <a:alpha val="4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6792905" y="2581275"/>
                <a:ext cx="754534" cy="320516"/>
                <a:chOff x="2635243" y="2576515"/>
                <a:chExt cx="754534" cy="320516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2810669" y="2683670"/>
                  <a:ext cx="162000" cy="16200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>
                  <a:off x="2971800" y="2686052"/>
                  <a:ext cx="23336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3128167" y="2576515"/>
                  <a:ext cx="261610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</a:t>
                  </a:r>
                  <a:endParaRPr lang="en-GB" sz="9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635243" y="2666199"/>
                  <a:ext cx="248786" cy="2308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9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endParaRPr lang="en-GB" sz="9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2800118" y="4383662"/>
              <a:ext cx="14814" cy="587373"/>
              <a:chOff x="4044950" y="2415402"/>
              <a:chExt cx="1994" cy="730298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4044950" y="2425700"/>
                <a:ext cx="0" cy="720000"/>
              </a:xfrm>
              <a:prstGeom prst="straightConnector1">
                <a:avLst/>
              </a:prstGeom>
              <a:ln w="41275">
                <a:solidFill>
                  <a:schemeClr val="accent1">
                    <a:lumMod val="75000"/>
                    <a:alpha val="38000"/>
                  </a:schemeClr>
                </a:solidFill>
                <a:tail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4046944" y="2415402"/>
                <a:ext cx="0" cy="720000"/>
              </a:xfrm>
              <a:prstGeom prst="straightConnector1">
                <a:avLst/>
              </a:prstGeom>
              <a:ln w="41275">
                <a:solidFill>
                  <a:srgbClr val="C00000">
                    <a:alpha val="43000"/>
                  </a:srgbClr>
                </a:solidFill>
                <a:tail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2646421" y="4390009"/>
              <a:ext cx="391318" cy="162000"/>
              <a:chOff x="2037559" y="2150268"/>
              <a:chExt cx="391318" cy="162000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 flipH="1">
                <a:off x="2037559" y="2150268"/>
                <a:ext cx="162000" cy="162000"/>
              </a:xfrm>
              <a:prstGeom prst="straightConnector1">
                <a:avLst/>
              </a:prstGeom>
              <a:ln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195515" y="2152650"/>
                <a:ext cx="233362" cy="0"/>
              </a:xfrm>
              <a:prstGeom prst="straightConnector1">
                <a:avLst/>
              </a:prstGeom>
              <a:ln>
                <a:solidFill>
                  <a:schemeClr val="accent2">
                    <a:lumMod val="75000"/>
                  </a:schemeClr>
                </a:solidFill>
                <a:tailEnd type="stealth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/>
            <p:cNvSpPr txBox="1"/>
            <p:nvPr/>
          </p:nvSpPr>
          <p:spPr>
            <a:xfrm>
              <a:off x="2387674" y="4453825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GB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902022" y="4334766"/>
              <a:ext cx="2471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GB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Content Placeholder 2"/>
            <p:cNvSpPr txBox="1">
              <a:spLocks/>
            </p:cNvSpPr>
            <p:nvPr/>
          </p:nvSpPr>
          <p:spPr>
            <a:xfrm>
              <a:off x="4068097" y="4230502"/>
              <a:ext cx="4949153" cy="165700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39750" indent="-273050">
                <a:buFont typeface="Arial" pitchFamily="34" charset="0"/>
                <a:buNone/>
              </a:pPr>
              <a:r>
                <a:rPr lang="en-US" sz="2000" dirty="0" smtClean="0"/>
                <a:t>• 	</a:t>
              </a:r>
              <a:r>
                <a:rPr lang="en-US" sz="2000" b="1" dirty="0" smtClean="0"/>
                <a:t>Mesh HWP (M-HWP)</a:t>
              </a:r>
              <a:r>
                <a:rPr lang="en-US" sz="2000" dirty="0" smtClean="0"/>
                <a:t>:</a:t>
              </a:r>
            </a:p>
            <a:p>
              <a:pPr marL="539750" indent="-273050">
                <a:buFont typeface="Arial" pitchFamily="34" charset="0"/>
                <a:buNone/>
              </a:pPr>
              <a:r>
                <a:rPr lang="en-US" sz="2000" dirty="0" smtClean="0"/>
                <a:t>	- Based on mesh filters technology </a:t>
              </a:r>
            </a:p>
            <a:p>
              <a:pPr marL="539750" indent="-273050">
                <a:buFont typeface="Arial" pitchFamily="34" charset="0"/>
                <a:buNone/>
              </a:pPr>
              <a:r>
                <a:rPr lang="en-US" sz="2000" dirty="0"/>
                <a:t>	</a:t>
              </a:r>
              <a:r>
                <a:rPr lang="en-US" sz="2000" dirty="0" smtClean="0"/>
                <a:t>- Large diameters achievable</a:t>
              </a:r>
            </a:p>
            <a:p>
              <a:pPr marL="539750" indent="-273050">
                <a:buFont typeface="Arial" pitchFamily="34" charset="0"/>
                <a:buNone/>
              </a:pPr>
              <a:r>
                <a:rPr lang="en-US" sz="2000" dirty="0" smtClean="0"/>
                <a:t>	- Bandwidths ~100%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5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10"/>
          <a:stretch/>
        </p:blipFill>
        <p:spPr bwMode="auto">
          <a:xfrm>
            <a:off x="858823" y="1426388"/>
            <a:ext cx="4135698" cy="212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14280" y="214289"/>
            <a:ext cx="5599380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Mesh Half Wave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Plates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Embedded design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6933469" y="4758166"/>
            <a:ext cx="420557" cy="272882"/>
          </a:xfrm>
          <a:prstGeom prst="rect">
            <a:avLst/>
          </a:prstGeom>
          <a:solidFill>
            <a:schemeClr val="bg1">
              <a:alpha val="45000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/>
          <p:cNvGrpSpPr/>
          <p:nvPr/>
        </p:nvGrpSpPr>
        <p:grpSpPr>
          <a:xfrm>
            <a:off x="247746" y="789374"/>
            <a:ext cx="2405195" cy="959089"/>
            <a:chOff x="1030650" y="838200"/>
            <a:chExt cx="2405195" cy="959089"/>
          </a:xfrm>
        </p:grpSpPr>
        <p:sp>
          <p:nvSpPr>
            <p:cNvPr id="65" name="Rectangle 64"/>
            <p:cNvSpPr/>
            <p:nvPr/>
          </p:nvSpPr>
          <p:spPr>
            <a:xfrm>
              <a:off x="1030650" y="838200"/>
              <a:ext cx="2405195" cy="95908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6" name="Oval 65"/>
            <p:cNvSpPr/>
            <p:nvPr/>
          </p:nvSpPr>
          <p:spPr>
            <a:xfrm>
              <a:off x="1119971" y="902614"/>
              <a:ext cx="828000" cy="828000"/>
            </a:xfrm>
            <a:prstGeom prst="ellipse">
              <a:avLst/>
            </a:prstGeom>
            <a:pattFill prst="dkHorz">
              <a:fgClr>
                <a:schemeClr val="tx2">
                  <a:lumMod val="75000"/>
                </a:schemeClr>
              </a:fgClr>
              <a:bgClr>
                <a:schemeClr val="bg1"/>
              </a:bgClr>
            </a:patt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919083" y="907723"/>
              <a:ext cx="15167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Homogeneous</a:t>
              </a:r>
            </a:p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anisotropic</a:t>
              </a:r>
            </a:p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grids</a:t>
              </a:r>
              <a:endParaRPr lang="en-GB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2860" y="801530"/>
            <a:ext cx="3875353" cy="3373986"/>
            <a:chOff x="5052860" y="801530"/>
            <a:chExt cx="3875353" cy="3373986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194" y="1203413"/>
              <a:ext cx="3719019" cy="297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052860" y="801530"/>
              <a:ext cx="1691490" cy="33855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Lerner geometry</a:t>
              </a:r>
              <a:endParaRPr lang="en-GB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6367644" y="5712852"/>
            <a:ext cx="2806700" cy="9212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</a:pPr>
            <a:r>
              <a:rPr lang="en-GB" alt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devices:</a:t>
            </a:r>
          </a:p>
          <a:p>
            <a:pPr indent="-1651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QWPs (linear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 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circular)</a:t>
            </a:r>
          </a:p>
          <a:p>
            <a:pPr indent="-1651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TPRs (pol rotation)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6080" y="159070"/>
            <a:ext cx="8600923" cy="6602382"/>
            <a:chOff x="366080" y="159070"/>
            <a:chExt cx="8600923" cy="6602382"/>
          </a:xfrm>
        </p:grpSpPr>
        <p:grpSp>
          <p:nvGrpSpPr>
            <p:cNvPr id="6" name="Group 5"/>
            <p:cNvGrpSpPr/>
            <p:nvPr/>
          </p:nvGrpSpPr>
          <p:grpSpPr>
            <a:xfrm>
              <a:off x="366080" y="159070"/>
              <a:ext cx="8600923" cy="6602382"/>
              <a:chOff x="1241301" y="159070"/>
              <a:chExt cx="8600923" cy="660238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41301" y="159070"/>
                <a:ext cx="8600923" cy="6602382"/>
                <a:chOff x="1241301" y="159070"/>
                <a:chExt cx="8600923" cy="6602382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1241301" y="3800854"/>
                  <a:ext cx="3370743" cy="2845952"/>
                  <a:chOff x="1166205" y="3224136"/>
                  <a:chExt cx="3963800" cy="3221247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1166205" y="3224136"/>
                    <a:ext cx="3963800" cy="3221247"/>
                    <a:chOff x="4805631" y="2474338"/>
                    <a:chExt cx="4075270" cy="3412048"/>
                  </a:xfrm>
                </p:grpSpPr>
                <p:pic>
                  <p:nvPicPr>
                    <p:cNvPr id="22" name="Pictur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lum bright="14000" contrast="28000"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05631" y="2474338"/>
                      <a:ext cx="4075270" cy="34120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4862065" y="5508392"/>
                      <a:ext cx="873957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Helvetica" pitchFamily="34" charset="0"/>
                          <a:sym typeface="Symbol"/>
                        </a:rPr>
                        <a:t></a:t>
                      </a:r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=20cm</a:t>
                      </a:r>
                      <a:endParaRPr lang="en-US" sz="14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p:txBody>
                </p:sp>
              </p:grpSp>
              <p:sp>
                <p:nvSpPr>
                  <p:cNvPr id="33" name="Rectangle 32"/>
                  <p:cNvSpPr/>
                  <p:nvPr/>
                </p:nvSpPr>
                <p:spPr>
                  <a:xfrm>
                    <a:off x="1197166" y="3279501"/>
                    <a:ext cx="82901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schemeClr val="bg1"/>
                        </a:solidFill>
                        <a:latin typeface="Helvetica" pitchFamily="34" charset="0"/>
                        <a:sym typeface="Symbol"/>
                      </a:rPr>
                      <a:t>W-Band</a:t>
                    </a:r>
                    <a:endParaRPr lang="en-US" sz="1400" dirty="0">
                      <a:solidFill>
                        <a:schemeClr val="bg1"/>
                      </a:solidFill>
                      <a:latin typeface="Helvetica" pitchFamily="34" charset="0"/>
                    </a:endParaRPr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 rot="10800000">
                  <a:off x="4186656" y="4141331"/>
                  <a:ext cx="3417383" cy="2620121"/>
                  <a:chOff x="2533804" y="3168903"/>
                  <a:chExt cx="3539381" cy="2540799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 rot="13984189">
                    <a:off x="4498385" y="3940124"/>
                    <a:ext cx="1822451" cy="1327148"/>
                    <a:chOff x="6141221" y="4645702"/>
                    <a:chExt cx="1822451" cy="1327148"/>
                  </a:xfrm>
                </p:grpSpPr>
                <p:sp>
                  <p:nvSpPr>
                    <p:cNvPr id="24" name="Trapezoid 23"/>
                    <p:cNvSpPr/>
                    <p:nvPr/>
                  </p:nvSpPr>
                  <p:spPr>
                    <a:xfrm rot="13460074">
                      <a:off x="6141221" y="4645702"/>
                      <a:ext cx="1822451" cy="1327148"/>
                    </a:xfrm>
                    <a:prstGeom prst="trapezoid">
                      <a:avLst>
                        <a:gd name="adj" fmla="val 68660"/>
                      </a:avLst>
                    </a:prstGeom>
                    <a:solidFill>
                      <a:schemeClr val="bg1">
                        <a:lumMod val="65000"/>
                        <a:alpha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 rot="18415811">
                      <a:off x="6503826" y="5670135"/>
                      <a:ext cx="233070" cy="211374"/>
                    </a:xfrm>
                    <a:prstGeom prst="ellipse">
                      <a:avLst/>
                    </a:prstGeom>
                    <a:solidFill>
                      <a:schemeClr val="bg1">
                        <a:alpha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533804" y="3168903"/>
                    <a:ext cx="2696639" cy="2540799"/>
                    <a:chOff x="4783137" y="2013378"/>
                    <a:chExt cx="2908301" cy="2897347"/>
                  </a:xfrm>
                </p:grpSpPr>
                <p:pic>
                  <p:nvPicPr>
                    <p:cNvPr id="27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 rot="10800000">
                      <a:off x="4799013" y="2018300"/>
                      <a:ext cx="2892425" cy="28924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4783137" y="2013378"/>
                      <a:ext cx="2908300" cy="28956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</p:grpSp>
            <p:sp>
              <p:nvSpPr>
                <p:cNvPr id="36" name="Rectangle 9"/>
                <p:cNvSpPr>
                  <a:spLocks noChangeArrowheads="1"/>
                </p:cNvSpPr>
                <p:nvPr/>
              </p:nvSpPr>
              <p:spPr bwMode="auto">
                <a:xfrm>
                  <a:off x="8047080" y="159070"/>
                  <a:ext cx="1795144" cy="49859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G. </a:t>
                  </a:r>
                  <a:r>
                    <a:rPr lang="en-US" sz="1100" dirty="0" smtClean="0">
                      <a:latin typeface="Arial" pitchFamily="34" charset="0"/>
                      <a:cs typeface="Arial" pitchFamily="34" charset="0"/>
                    </a:rPr>
                    <a:t>Pisano</a:t>
                  </a:r>
                  <a:r>
                    <a:rPr lang="en-GB" sz="1100" dirty="0" smtClean="0">
                      <a:latin typeface="Arial" pitchFamily="34" charset="0"/>
                      <a:cs typeface="Arial" pitchFamily="34" charset="0"/>
                    </a:rPr>
                    <a:t> et al.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GB" sz="1100" i="1" dirty="0" smtClean="0">
                      <a:latin typeface="Arial" pitchFamily="34" charset="0"/>
                      <a:cs typeface="Arial" pitchFamily="34" charset="0"/>
                    </a:rPr>
                    <a:t>PIER M, </a:t>
                  </a:r>
                  <a:r>
                    <a:rPr lang="it-IT" sz="1100" b="1" dirty="0" smtClean="0">
                      <a:latin typeface="Arial" pitchFamily="34" charset="0"/>
                      <a:cs typeface="Arial" pitchFamily="34" charset="0"/>
                    </a:rPr>
                    <a:t>25</a:t>
                  </a:r>
                  <a:r>
                    <a:rPr lang="it-IT" sz="1100" dirty="0" smtClean="0">
                      <a:latin typeface="Arial" pitchFamily="34" charset="0"/>
                      <a:cs typeface="Arial" pitchFamily="34" charset="0"/>
                    </a:rPr>
                    <a:t>, p101</a:t>
                  </a:r>
                  <a:r>
                    <a:rPr lang="it-IT" sz="1100" i="1" dirty="0" smtClean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100" dirty="0" smtClean="0">
                      <a:latin typeface="Arial" pitchFamily="34" charset="0"/>
                      <a:cs typeface="Arial" pitchFamily="34" charset="0"/>
                    </a:rPr>
                    <a:t>(2012)</a:t>
                  </a:r>
                  <a:endParaRPr lang="en-GB" sz="11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Down Arrow 52"/>
                <p:cNvSpPr/>
                <p:nvPr/>
              </p:nvSpPr>
              <p:spPr>
                <a:xfrm rot="14953911">
                  <a:off x="7717840" y="4518388"/>
                  <a:ext cx="320678" cy="239665"/>
                </a:xfrm>
                <a:prstGeom prst="downArrow">
                  <a:avLst/>
                </a:prstGeom>
                <a:solidFill>
                  <a:srgbClr val="FFC000"/>
                </a:solidFill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 rot="5400000">
                  <a:off x="8062300" y="4226265"/>
                  <a:ext cx="852488" cy="4762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2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 rot="5400000">
                <a:off x="8330190" y="4209597"/>
                <a:ext cx="304801" cy="666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5400000">
                <a:off x="8330190" y="4652509"/>
                <a:ext cx="304801" cy="666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0800000">
                <a:off x="8264711" y="4431053"/>
                <a:ext cx="454814" cy="66675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952046" y="4274169"/>
              <a:ext cx="912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7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6625" y="1062462"/>
            <a:ext cx="8764865" cy="5629633"/>
            <a:chOff x="206625" y="1062462"/>
            <a:chExt cx="8764865" cy="56296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-4037"/>
            <a:stretch/>
          </p:blipFill>
          <p:spPr>
            <a:xfrm>
              <a:off x="4627670" y="1062462"/>
              <a:ext cx="4327539" cy="2701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-4386" b="1"/>
            <a:stretch/>
          </p:blipFill>
          <p:spPr>
            <a:xfrm>
              <a:off x="4635446" y="3942321"/>
              <a:ext cx="4336044" cy="2747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-4568"/>
            <a:stretch/>
          </p:blipFill>
          <p:spPr>
            <a:xfrm>
              <a:off x="206625" y="3942321"/>
              <a:ext cx="4326271" cy="2749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053897" y="2934115"/>
              <a:ext cx="2559996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Transmission along C-axis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72955" y="5866047"/>
              <a:ext cx="2559996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Transmission along L-axis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23960" y="4100103"/>
              <a:ext cx="2248308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45</a:t>
              </a: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Symbol" panose="05050102010706020507" pitchFamily="18" charset="2"/>
                </a:rPr>
                <a:t></a:t>
              </a: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 Cross-Polarisation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95676" y="4613545"/>
              <a:ext cx="1091774" cy="369332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~90% </a:t>
              </a:r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BW</a:t>
              </a:r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8667" y="1060342"/>
            <a:ext cx="4002945" cy="2610442"/>
            <a:chOff x="338667" y="993667"/>
            <a:chExt cx="4002945" cy="2610442"/>
          </a:xfrm>
        </p:grpSpPr>
        <p:grpSp>
          <p:nvGrpSpPr>
            <p:cNvPr id="16" name="Group 15"/>
            <p:cNvGrpSpPr/>
            <p:nvPr/>
          </p:nvGrpSpPr>
          <p:grpSpPr>
            <a:xfrm>
              <a:off x="338667" y="993667"/>
              <a:ext cx="3305450" cy="2491471"/>
              <a:chOff x="1117600" y="34455100"/>
              <a:chExt cx="4762500" cy="32131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2897" t="3019" r="1918" b="3713"/>
              <a:stretch/>
            </p:blipFill>
            <p:spPr>
              <a:xfrm>
                <a:off x="1117600" y="34455100"/>
                <a:ext cx="4762500" cy="32131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819210" y="36944603"/>
                <a:ext cx="667482" cy="623736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l="4982" t="6386" r="9707" b="5448"/>
            <a:stretch/>
          </p:blipFill>
          <p:spPr>
            <a:xfrm>
              <a:off x="2920859" y="2212154"/>
              <a:ext cx="1420753" cy="139195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2456981" y="3176085"/>
              <a:ext cx="535346" cy="99073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w="lg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 txBox="1">
            <a:spLocks/>
          </p:cNvSpPr>
          <p:nvPr/>
        </p:nvSpPr>
        <p:spPr>
          <a:xfrm>
            <a:off x="214282" y="214289"/>
            <a:ext cx="6443694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HWPs: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Large bandwidth designs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 Rounded MT Bold" pitchFamily="34" charset="0"/>
                <a:cs typeface="Aharoni" pitchFamily="2" charset="-79"/>
              </a:rPr>
              <a:t>BW~90%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4700" y="82075"/>
            <a:ext cx="1937464" cy="105230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8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295" y="842543"/>
            <a:ext cx="11208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20/10/2015</a:t>
            </a:r>
            <a:endParaRPr lang="en-GB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8" y="1429811"/>
            <a:ext cx="9000000" cy="53767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182" y="4476425"/>
            <a:ext cx="1509819" cy="1075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862" y="4476425"/>
            <a:ext cx="1540448" cy="1109123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980953"/>
              </p:ext>
            </p:extLst>
          </p:nvPr>
        </p:nvGraphicFramePr>
        <p:xfrm>
          <a:off x="5770879" y="208757"/>
          <a:ext cx="3241040" cy="121323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34361"/>
                <a:gridCol w="688307"/>
                <a:gridCol w="649023"/>
                <a:gridCol w="869349"/>
              </a:tblGrid>
              <a:tr h="3617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QUBIC</a:t>
                      </a:r>
                      <a:endParaRPr lang="en-GB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GB" sz="1800" b="1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1</a:t>
                      </a:r>
                      <a:endParaRPr lang="en-GB" sz="18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GB" sz="1800" b="1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2</a:t>
                      </a:r>
                      <a:endParaRPr lang="en-GB" sz="18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BW</a:t>
                      </a:r>
                      <a:endParaRPr lang="en-GB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22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150 GHz</a:t>
                      </a:r>
                      <a:endParaRPr lang="en-GB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127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171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30%</a:t>
                      </a:r>
                      <a:endParaRPr lang="en-GB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22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220 GHz</a:t>
                      </a:r>
                      <a:endParaRPr lang="en-GB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192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34%</a:t>
                      </a:r>
                      <a:endParaRPr lang="en-GB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22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bands</a:t>
                      </a:r>
                      <a:endParaRPr lang="en-GB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127</a:t>
                      </a:r>
                      <a:endParaRPr lang="en-GB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n-GB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73%</a:t>
                      </a:r>
                      <a:endParaRPr lang="en-GB" sz="18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214282" y="214289"/>
            <a:ext cx="5394038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NIKA2 instrument: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Dual-band Mesh-HWP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017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280" y="214290"/>
            <a:ext cx="2461543" cy="5942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Summary</a:t>
            </a:r>
            <a:endParaRPr lang="en-GB" sz="24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7852" y="2316740"/>
            <a:ext cx="6007029" cy="2558260"/>
            <a:chOff x="1287852" y="1900180"/>
            <a:chExt cx="6007029" cy="255826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869153" y="2909310"/>
              <a:ext cx="5425728" cy="540000"/>
            </a:xfrm>
            <a:prstGeom prst="rect">
              <a:avLst/>
            </a:prstGeom>
            <a:solidFill>
              <a:srgbClr val="E9EF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sz="2400" dirty="0" smtClean="0">
                  <a:solidFill>
                    <a:schemeClr val="tx2">
                      <a:lumMod val="75000"/>
                    </a:schemeClr>
                  </a:solidFill>
                  <a:latin typeface="Arial Rounded MT Bold" panose="020F0704030504030204" pitchFamily="34" charset="0"/>
                  <a:cs typeface="Aharoni" pitchFamily="2" charset="-79"/>
                </a:rPr>
                <a:t>   Mesh filters, dichroic, polariser</a:t>
              </a:r>
              <a:endParaRPr lang="en-GB" sz="24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1869153" y="3918440"/>
              <a:ext cx="5425728" cy="540000"/>
            </a:xfrm>
            <a:prstGeom prst="rect">
              <a:avLst/>
            </a:prstGeom>
            <a:solidFill>
              <a:srgbClr val="E9EF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sz="2400" dirty="0" smtClean="0">
                  <a:solidFill>
                    <a:schemeClr val="tx2">
                      <a:lumMod val="75000"/>
                    </a:schemeClr>
                  </a:solidFill>
                  <a:latin typeface="Arial Rounded MT Bold" panose="020F0704030504030204" pitchFamily="34" charset="0"/>
                  <a:cs typeface="Aharoni" pitchFamily="2" charset="-79"/>
                </a:rPr>
                <a:t>   Mesh Half Wave Plate</a:t>
              </a:r>
              <a:endParaRPr lang="en-GB" sz="24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1869153" y="1900180"/>
              <a:ext cx="5425728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sz="24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2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Aharoni" pitchFamily="2" charset="-79"/>
                </a:rPr>
                <a:t>  Introduction</a:t>
              </a: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Aharoni" pitchFamily="2" charset="-79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287852" y="1961737"/>
              <a:ext cx="269140" cy="382825"/>
            </a:xfrm>
            <a:prstGeom prst="rightArrow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6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2" y="1474722"/>
            <a:ext cx="9000000" cy="53381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2295" y="842543"/>
            <a:ext cx="112082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20/10/2015</a:t>
            </a:r>
            <a:endParaRPr lang="en-GB" sz="1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652436"/>
              </p:ext>
            </p:extLst>
          </p:nvPr>
        </p:nvGraphicFramePr>
        <p:xfrm>
          <a:off x="5770879" y="208757"/>
          <a:ext cx="3241040" cy="1213238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034361"/>
                <a:gridCol w="688307"/>
                <a:gridCol w="649023"/>
                <a:gridCol w="869349"/>
              </a:tblGrid>
              <a:tr h="36170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QUBIC</a:t>
                      </a:r>
                      <a:endParaRPr lang="en-GB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GB" sz="1800" b="1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1</a:t>
                      </a:r>
                      <a:endParaRPr lang="en-GB" sz="18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n</a:t>
                      </a:r>
                      <a:r>
                        <a:rPr lang="en-GB" sz="1800" b="1" u="none" strike="noStrike" baseline="-25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Symbol" panose="05050102010706020507" pitchFamily="18" charset="2"/>
                        </a:rPr>
                        <a:t>2</a:t>
                      </a:r>
                      <a:endParaRPr lang="en-GB" sz="1800" b="1" i="0" u="none" strike="noStrike" baseline="-250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BW</a:t>
                      </a:r>
                      <a:endParaRPr lang="en-GB" sz="1800" b="1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22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150 GHz</a:t>
                      </a:r>
                      <a:endParaRPr lang="en-GB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127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171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30%</a:t>
                      </a:r>
                      <a:endParaRPr lang="en-GB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22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220 GHz</a:t>
                      </a:r>
                      <a:endParaRPr lang="en-GB" sz="1800" b="0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192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n-GB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34%</a:t>
                      </a:r>
                      <a:endParaRPr lang="en-GB" sz="18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32231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 bands</a:t>
                      </a:r>
                      <a:endParaRPr lang="en-GB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127</a:t>
                      </a:r>
                      <a:endParaRPr lang="en-GB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272</a:t>
                      </a:r>
                      <a:endParaRPr lang="en-GB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73%</a:t>
                      </a:r>
                      <a:endParaRPr lang="en-GB" sz="18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214282" y="214289"/>
            <a:ext cx="5394038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NIKA2 instrument: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Dual-band Mesh-HWP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623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89078" y="96318"/>
            <a:ext cx="111319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24/11/2015</a:t>
            </a:r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265935" y="717018"/>
            <a:ext cx="11368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3782" y="6393188"/>
            <a:ext cx="8018110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alculations averaged across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bands: 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127-171 GHz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&amp;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192-272 </a:t>
            </a:r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GHz</a:t>
            </a:r>
            <a:r>
              <a:rPr lang="en-GB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466" y="757014"/>
            <a:ext cx="4252996" cy="55193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1298839" y="2062061"/>
            <a:ext cx="2223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GB" sz="16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Transmissions</a:t>
            </a:r>
            <a:r>
              <a:rPr lang="en-GB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GB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7718" y="1332099"/>
            <a:ext cx="287771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(150) ~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(220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0.95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396838" y="3884713"/>
            <a:ext cx="213712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Df</a:t>
            </a:r>
            <a:r>
              <a:rPr lang="en-GB" sz="20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150)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189±10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Df</a:t>
            </a:r>
            <a:r>
              <a:rPr lang="en-GB" sz="2000" b="1" dirty="0" smtClean="0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(220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182±10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395725" y="5238935"/>
            <a:ext cx="21098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b="1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(150)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-20dB</a:t>
            </a:r>
          </a:p>
          <a:p>
            <a:r>
              <a:rPr lang="en-GB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(220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-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21dB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1440" y="4592599"/>
            <a:ext cx="26488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Axes differential phase-shift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746239" y="5937839"/>
            <a:ext cx="1869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Cross-polarisation</a:t>
            </a:r>
            <a:r>
              <a:rPr lang="en-GB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6103" y="2708391"/>
            <a:ext cx="28394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(150) ~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 (220</a:t>
            </a:r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) 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0.95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4281" y="214289"/>
            <a:ext cx="6195945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QUBIC: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Dual-band Mesh-HWP design </a:t>
            </a:r>
            <a:r>
              <a:rPr lang="en-GB" sz="2000" dirty="0" smtClean="0">
                <a:solidFill>
                  <a:srgbClr val="FF0000"/>
                </a:solidFill>
                <a:latin typeface="Arial Rounded MT Bold" pitchFamily="34" charset="0"/>
                <a:cs typeface="Aharoni" pitchFamily="2" charset="-79"/>
              </a:rPr>
              <a:t>BW~73%</a:t>
            </a:r>
            <a:endParaRPr lang="en-GB" dirty="0">
              <a:solidFill>
                <a:srgbClr val="FF0000"/>
              </a:solidFill>
              <a:latin typeface="Arial Rounded MT Bold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64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855449" y="934167"/>
            <a:ext cx="7430537" cy="55697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14281" y="214289"/>
            <a:ext cx="526365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Metamaterial and QO production team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8599" y="1997431"/>
            <a:ext cx="1058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Walker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0713" y="2109511"/>
            <a:ext cx="907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Jones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76529" y="1858011"/>
            <a:ext cx="1534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Dunscombe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23024" y="2251272"/>
            <a:ext cx="12604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Sudiwala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01726" y="2638582"/>
            <a:ext cx="807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Ade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977579" y="2402083"/>
            <a:ext cx="1280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Kasperek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55042" y="2704999"/>
            <a:ext cx="1028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Tucker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6467" y="2913655"/>
            <a:ext cx="1086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Owens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32724" y="3513033"/>
            <a:ext cx="1020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Azman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29286" y="3102443"/>
            <a:ext cx="1056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GB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Pisano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714462" y="986132"/>
            <a:ext cx="2184934" cy="842010"/>
          </a:xfrm>
          <a:prstGeom prst="cloud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 Moseley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M.W. 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267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t="7541"/>
          <a:stretch/>
        </p:blipFill>
        <p:spPr>
          <a:xfrm>
            <a:off x="375602" y="745724"/>
            <a:ext cx="8206450" cy="591665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263577" y="683482"/>
            <a:ext cx="575406" cy="482079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340330" y="1995372"/>
            <a:ext cx="844418" cy="63798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77031" y="6111822"/>
            <a:ext cx="611953" cy="399393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35104" y="3664275"/>
            <a:ext cx="603767" cy="303287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01622" y="1857373"/>
            <a:ext cx="1157689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Polariser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88807" y="1425799"/>
            <a:ext cx="1776448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Rotating HWP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64457" y="309758"/>
            <a:ext cx="1806820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Thermal Filters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4340330" y="1619207"/>
            <a:ext cx="844418" cy="38621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52399" y="2919247"/>
            <a:ext cx="1079142" cy="92333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Band </a:t>
            </a:r>
          </a:p>
          <a:p>
            <a:pPr algn="ctr"/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defining</a:t>
            </a:r>
          </a:p>
          <a:p>
            <a:pPr algn="ctr"/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Filters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977526" y="6384739"/>
            <a:ext cx="2414444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Band defining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Filters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283011" y="3674757"/>
            <a:ext cx="1042273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5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Dichroic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3669245" y="3921569"/>
            <a:ext cx="622644" cy="192488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214281" y="214289"/>
            <a:ext cx="6375055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QUBIC: </a:t>
            </a:r>
            <a:r>
              <a:rPr lang="en-GB" sz="2000" dirty="0">
                <a:solidFill>
                  <a:srgbClr val="FFC000"/>
                </a:solidFill>
                <a:latin typeface="Arial Rounded MT Bold" panose="020F0704030504030204" pitchFamily="34" charset="0"/>
                <a:cs typeface="Arial" pitchFamily="34" charset="0"/>
              </a:rPr>
              <a:t>Metal-mesh Quasi-Optical components</a:t>
            </a:r>
          </a:p>
        </p:txBody>
      </p:sp>
    </p:spTree>
    <p:extLst>
      <p:ext uri="{BB962C8B-B14F-4D97-AF65-F5344CB8AC3E}">
        <p14:creationId xmlns:p14="http://schemas.microsoft.com/office/powerpoint/2010/main" val="15571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2" y="807469"/>
            <a:ext cx="8486775" cy="57435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4281" y="214289"/>
            <a:ext cx="3933513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QUBIC: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Cardiff deliverables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4533" y="1540933"/>
            <a:ext cx="2590800" cy="1642534"/>
          </a:xfrm>
          <a:prstGeom prst="rect">
            <a:avLst/>
          </a:prstGeom>
          <a:solidFill>
            <a:srgbClr val="FFFF85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13000" y="4724400"/>
            <a:ext cx="2590800" cy="1826644"/>
          </a:xfrm>
          <a:prstGeom prst="rect">
            <a:avLst/>
          </a:prstGeom>
          <a:solidFill>
            <a:schemeClr val="accent5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404533" y="3183467"/>
            <a:ext cx="2590800" cy="279400"/>
          </a:xfrm>
          <a:prstGeom prst="rect">
            <a:avLst/>
          </a:prstGeom>
          <a:solidFill>
            <a:schemeClr val="accent5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421467" y="4012044"/>
            <a:ext cx="2590800" cy="274394"/>
          </a:xfrm>
          <a:prstGeom prst="rect">
            <a:avLst/>
          </a:prstGeom>
          <a:solidFill>
            <a:schemeClr val="accent5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404533" y="3462868"/>
            <a:ext cx="2590800" cy="274780"/>
          </a:xfrm>
          <a:prstGeom prst="rect">
            <a:avLst/>
          </a:prstGeom>
          <a:solidFill>
            <a:schemeClr val="accent3">
              <a:lumMod val="5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404533" y="4304914"/>
            <a:ext cx="2590800" cy="419485"/>
          </a:xfrm>
          <a:prstGeom prst="rect">
            <a:avLst/>
          </a:prstGeom>
          <a:solidFill>
            <a:schemeClr val="accent6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404533" y="3737263"/>
            <a:ext cx="2590800" cy="274780"/>
          </a:xfrm>
          <a:prstGeom prst="rect">
            <a:avLst/>
          </a:prstGeom>
          <a:solidFill>
            <a:schemeClr val="accent4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8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280" y="214290"/>
            <a:ext cx="2461543" cy="5942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Summary</a:t>
            </a:r>
            <a:endParaRPr lang="en-GB" sz="24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87852" y="2367540"/>
            <a:ext cx="6007029" cy="2558260"/>
            <a:chOff x="1287852" y="1900180"/>
            <a:chExt cx="6007029" cy="255826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869153" y="2909310"/>
              <a:ext cx="5425728" cy="5400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sz="2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haroni" pitchFamily="2" charset="-79"/>
                </a:rPr>
                <a:t>   Mesh filters, dichroic, polariser</a:t>
              </a:r>
              <a:endParaRPr lang="en-GB" sz="2400" dirty="0">
                <a:solidFill>
                  <a:schemeClr val="bg1"/>
                </a:solidFill>
                <a:latin typeface="Arial Rounded MT Bold" panose="020F0704030504030204" pitchFamily="34" charset="0"/>
                <a:cs typeface="Aharoni" pitchFamily="2" charset="-79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1869153" y="3918440"/>
              <a:ext cx="5425728" cy="540000"/>
            </a:xfrm>
            <a:prstGeom prst="rect">
              <a:avLst/>
            </a:prstGeom>
            <a:solidFill>
              <a:srgbClr val="E9EF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sz="2400" dirty="0" smtClean="0">
                  <a:solidFill>
                    <a:schemeClr val="tx2">
                      <a:lumMod val="75000"/>
                    </a:schemeClr>
                  </a:solidFill>
                  <a:latin typeface="Arial Rounded MT Bold" panose="020F0704030504030204" pitchFamily="34" charset="0"/>
                  <a:cs typeface="Aharoni" pitchFamily="2" charset="-79"/>
                </a:rPr>
                <a:t>   Mesh Half Wave Plate</a:t>
              </a:r>
              <a:endParaRPr lang="en-GB" sz="2400" dirty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endParaRPr>
            </a:p>
          </p:txBody>
        </p:sp>
        <p:sp>
          <p:nvSpPr>
            <p:cNvPr id="9" name="Title 1"/>
            <p:cNvSpPr txBox="1">
              <a:spLocks/>
            </p:cNvSpPr>
            <p:nvPr/>
          </p:nvSpPr>
          <p:spPr>
            <a:xfrm>
              <a:off x="1869153" y="1900180"/>
              <a:ext cx="5425728" cy="540000"/>
            </a:xfrm>
            <a:prstGeom prst="rect">
              <a:avLst/>
            </a:prstGeom>
            <a:solidFill>
              <a:srgbClr val="E9EF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sz="2400" dirty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2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ea typeface="+mj-ea"/>
                  <a:cs typeface="Aharoni" pitchFamily="2" charset="-79"/>
                </a:rPr>
                <a:t>  Introduction</a:t>
              </a: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Aharoni" pitchFamily="2" charset="-79"/>
              </a:endParaRP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287852" y="2984978"/>
              <a:ext cx="269140" cy="348023"/>
            </a:xfrm>
            <a:prstGeom prst="rightArrow">
              <a:avLst/>
            </a:prstGeom>
            <a:noFill/>
            <a:ln w="41275">
              <a:solidFill>
                <a:schemeClr val="tx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8035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214281" y="214289"/>
            <a:ext cx="3951319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Technology: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Theory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7442200" y="191791"/>
            <a:ext cx="1447460" cy="535531"/>
          </a:xfrm>
          <a:prstGeom prst="rect">
            <a:avLst/>
          </a:prstGeom>
          <a:solidFill>
            <a:srgbClr val="F8F8F8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Markuvitz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(1951)</a:t>
            </a:r>
          </a:p>
          <a:p>
            <a:pPr algn="ctr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Ulrich (1967)</a:t>
            </a: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5591537" y="290279"/>
            <a:ext cx="159691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Helvetica" pitchFamily="34" charset="0"/>
              </a:rPr>
              <a:t>FSSs subgroup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11138" y="802535"/>
            <a:ext cx="8693150" cy="1971666"/>
            <a:chOff x="211138" y="802535"/>
            <a:chExt cx="8693150" cy="1971666"/>
          </a:xfrm>
        </p:grpSpPr>
        <p:grpSp>
          <p:nvGrpSpPr>
            <p:cNvPr id="6" name="Group 5"/>
            <p:cNvGrpSpPr/>
            <p:nvPr/>
          </p:nvGrpSpPr>
          <p:grpSpPr>
            <a:xfrm>
              <a:off x="211138" y="802535"/>
              <a:ext cx="8693150" cy="1971666"/>
              <a:chOff x="211138" y="802535"/>
              <a:chExt cx="8693150" cy="1971666"/>
            </a:xfrm>
          </p:grpSpPr>
          <p:grpSp>
            <p:nvGrpSpPr>
              <p:cNvPr id="4" name="Group 48"/>
              <p:cNvGrpSpPr/>
              <p:nvPr/>
            </p:nvGrpSpPr>
            <p:grpSpPr>
              <a:xfrm>
                <a:off x="211138" y="802535"/>
                <a:ext cx="8693150" cy="1971666"/>
                <a:chOff x="211138" y="592143"/>
                <a:chExt cx="8693150" cy="1971666"/>
              </a:xfrm>
            </p:grpSpPr>
            <p:pic>
              <p:nvPicPr>
                <p:cNvPr id="5124" name="Picture 4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8644" t="28320" r="66489" b="34251"/>
                <a:stretch>
                  <a:fillRect/>
                </a:stretch>
              </p:blipFill>
              <p:spPr bwMode="auto">
                <a:xfrm>
                  <a:off x="487363" y="887418"/>
                  <a:ext cx="1333500" cy="14224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6" name="Picture 6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40794" t="57227" r="7785" b="12489"/>
                <a:stretch>
                  <a:fillRect/>
                </a:stretch>
              </p:blipFill>
              <p:spPr bwMode="auto">
                <a:xfrm>
                  <a:off x="4848225" y="938218"/>
                  <a:ext cx="3760788" cy="15700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27" name="Picture 7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 l="46182" t="28320" r="13617" b="43233"/>
                <a:stretch>
                  <a:fillRect/>
                </a:stretch>
              </p:blipFill>
              <p:spPr bwMode="auto">
                <a:xfrm>
                  <a:off x="2305050" y="1192218"/>
                  <a:ext cx="2155825" cy="10810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132" name="Rectangle 12"/>
                <p:cNvSpPr>
                  <a:spLocks noChangeArrowheads="1"/>
                </p:cNvSpPr>
                <p:nvPr/>
              </p:nvSpPr>
              <p:spPr bwMode="auto">
                <a:xfrm>
                  <a:off x="242888" y="609605"/>
                  <a:ext cx="8661400" cy="1908175"/>
                </a:xfrm>
                <a:prstGeom prst="rect">
                  <a:avLst/>
                </a:prstGeom>
                <a:noFill/>
                <a:ln w="15875">
                  <a:solidFill>
                    <a:schemeClr val="accent5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33" name="Rectangle 13"/>
                <p:cNvSpPr>
                  <a:spLocks noChangeArrowheads="1"/>
                </p:cNvSpPr>
                <p:nvPr/>
              </p:nvSpPr>
              <p:spPr bwMode="auto">
                <a:xfrm>
                  <a:off x="211138" y="592143"/>
                  <a:ext cx="2495042" cy="307777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  <a:ln w="38100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>
                      <a:solidFill>
                        <a:schemeClr val="bg1"/>
                      </a:solidFill>
                      <a:latin typeface="Arial Rounded MT Bold" panose="020F0704030504030204" pitchFamily="34" charset="0"/>
                    </a:rPr>
                    <a:t>Capacitive </a:t>
                  </a:r>
                  <a:r>
                    <a:rPr lang="en-GB" sz="1400" dirty="0" smtClean="0">
                      <a:solidFill>
                        <a:schemeClr val="bg1"/>
                      </a:solidFill>
                      <a:latin typeface="Arial Rounded MT Bold" panose="020F0704030504030204" pitchFamily="34" charset="0"/>
                    </a:rPr>
                    <a:t>Low-Pass Filter</a:t>
                  </a:r>
                  <a:endParaRPr lang="en-US" sz="1400" dirty="0">
                    <a:solidFill>
                      <a:schemeClr val="bg1"/>
                    </a:solidFill>
                    <a:latin typeface="Arial Rounded MT Bold" panose="020F0704030504030204" pitchFamily="34" charset="0"/>
                  </a:endParaRPr>
                </a:p>
              </p:txBody>
            </p:sp>
            <p:sp>
              <p:nvSpPr>
                <p:cNvPr id="513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22272" y="2251079"/>
                  <a:ext cx="952500" cy="2746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200" dirty="0">
                      <a:solidFill>
                        <a:srgbClr val="993300"/>
                      </a:solidFill>
                      <a:latin typeface="Helvetica" pitchFamily="34" charset="0"/>
                    </a:rPr>
                    <a:t>Grid Period</a:t>
                  </a:r>
                </a:p>
              </p:txBody>
            </p:sp>
            <p:sp>
              <p:nvSpPr>
                <p:cNvPr id="5139" name="Rectangle 19"/>
                <p:cNvSpPr>
                  <a:spLocks noChangeArrowheads="1"/>
                </p:cNvSpPr>
                <p:nvPr/>
              </p:nvSpPr>
              <p:spPr bwMode="auto">
                <a:xfrm>
                  <a:off x="2605088" y="2212186"/>
                  <a:ext cx="149432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1200" b="1" dirty="0">
                      <a:solidFill>
                        <a:srgbClr val="990000"/>
                      </a:solidFill>
                      <a:latin typeface="Helvetica" pitchFamily="34" charset="0"/>
                    </a:rPr>
                    <a:t>Equivalent Circuit</a:t>
                  </a:r>
                </a:p>
              </p:txBody>
            </p:sp>
            <p:sp>
              <p:nvSpPr>
                <p:cNvPr id="5140" name="Rectangle 20"/>
                <p:cNvSpPr>
                  <a:spLocks noChangeArrowheads="1"/>
                </p:cNvSpPr>
                <p:nvPr/>
              </p:nvSpPr>
              <p:spPr bwMode="auto">
                <a:xfrm>
                  <a:off x="6275388" y="692155"/>
                  <a:ext cx="1516762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1200" b="1" dirty="0">
                      <a:solidFill>
                        <a:srgbClr val="990000"/>
                      </a:solidFill>
                      <a:latin typeface="Helvetica" pitchFamily="34" charset="0"/>
                    </a:rPr>
                    <a:t>Spectral response</a:t>
                  </a:r>
                </a:p>
              </p:txBody>
            </p:sp>
            <p:sp>
              <p:nvSpPr>
                <p:cNvPr id="5141" name="Line 21"/>
                <p:cNvSpPr>
                  <a:spLocks noChangeShapeType="1"/>
                </p:cNvSpPr>
                <p:nvPr/>
              </p:nvSpPr>
              <p:spPr bwMode="auto">
                <a:xfrm rot="12995969" flipH="1">
                  <a:off x="2079625" y="1589093"/>
                  <a:ext cx="228600" cy="228600"/>
                </a:xfrm>
                <a:prstGeom prst="line">
                  <a:avLst/>
                </a:prstGeom>
                <a:noFill/>
                <a:ln w="25400">
                  <a:solidFill>
                    <a:srgbClr val="EAEAEA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142" name="Line 22"/>
                <p:cNvSpPr>
                  <a:spLocks noChangeShapeType="1"/>
                </p:cNvSpPr>
                <p:nvPr/>
              </p:nvSpPr>
              <p:spPr bwMode="auto">
                <a:xfrm rot="12995969" flipH="1">
                  <a:off x="2079625" y="1544643"/>
                  <a:ext cx="228600" cy="228600"/>
                </a:xfrm>
                <a:prstGeom prst="line">
                  <a:avLst/>
                </a:prstGeom>
                <a:noFill/>
                <a:ln w="25400">
                  <a:solidFill>
                    <a:srgbClr val="CC3300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143" name="Line 23"/>
                <p:cNvSpPr>
                  <a:spLocks noChangeShapeType="1"/>
                </p:cNvSpPr>
                <p:nvPr/>
              </p:nvSpPr>
              <p:spPr bwMode="auto">
                <a:xfrm rot="12995969" flipH="1">
                  <a:off x="4498975" y="1587505"/>
                  <a:ext cx="228600" cy="228600"/>
                </a:xfrm>
                <a:prstGeom prst="line">
                  <a:avLst/>
                </a:prstGeom>
                <a:noFill/>
                <a:ln w="25400">
                  <a:solidFill>
                    <a:srgbClr val="EAEAEA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5144" name="Line 24"/>
                <p:cNvSpPr>
                  <a:spLocks noChangeShapeType="1"/>
                </p:cNvSpPr>
                <p:nvPr/>
              </p:nvSpPr>
              <p:spPr bwMode="auto">
                <a:xfrm rot="12995969" flipH="1">
                  <a:off x="4498975" y="1543055"/>
                  <a:ext cx="228600" cy="228600"/>
                </a:xfrm>
                <a:prstGeom prst="line">
                  <a:avLst/>
                </a:prstGeom>
                <a:noFill/>
                <a:ln w="25400">
                  <a:solidFill>
                    <a:srgbClr val="CC3300"/>
                  </a:solidFill>
                  <a:round/>
                  <a:headEnd/>
                  <a:tailEnd type="stealth" w="med" len="lg"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  <p:grpSp>
              <p:nvGrpSpPr>
                <p:cNvPr id="5" name="Group 45"/>
                <p:cNvGrpSpPr>
                  <a:grpSpLocks/>
                </p:cNvGrpSpPr>
                <p:nvPr/>
              </p:nvGrpSpPr>
              <p:grpSpPr bwMode="auto">
                <a:xfrm>
                  <a:off x="1458914" y="2185982"/>
                  <a:ext cx="241300" cy="157169"/>
                  <a:chOff x="919" y="1439"/>
                  <a:chExt cx="213" cy="148"/>
                </a:xfrm>
              </p:grpSpPr>
              <p:sp>
                <p:nvSpPr>
                  <p:cNvPr id="40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919" y="1509"/>
                    <a:ext cx="21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41" name="Line 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31" y="1439"/>
                    <a:ext cx="1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  <p:sp>
                <p:nvSpPr>
                  <p:cNvPr id="42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19" y="1440"/>
                    <a:ext cx="1" cy="14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 dirty="0"/>
                  </a:p>
                </p:txBody>
              </p:sp>
            </p:grpSp>
            <p:sp>
              <p:nvSpPr>
                <p:cNvPr id="43" name="Rectangle 46"/>
                <p:cNvSpPr>
                  <a:spLocks noChangeArrowheads="1"/>
                </p:cNvSpPr>
                <p:nvPr/>
              </p:nvSpPr>
              <p:spPr bwMode="auto">
                <a:xfrm>
                  <a:off x="1393824" y="2259009"/>
                  <a:ext cx="422275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1400" dirty="0">
                      <a:solidFill>
                        <a:srgbClr val="993300"/>
                      </a:solidFill>
                      <a:latin typeface="Symbol" pitchFamily="18" charset="2"/>
                    </a:rPr>
                    <a:t>&lt; l</a:t>
                  </a:r>
                </a:p>
              </p:txBody>
            </p:sp>
          </p:grpSp>
          <p:sp>
            <p:nvSpPr>
              <p:cNvPr id="45" name="Text Box 37"/>
              <p:cNvSpPr txBox="1">
                <a:spLocks noChangeArrowheads="1"/>
              </p:cNvSpPr>
              <p:nvPr/>
            </p:nvSpPr>
            <p:spPr bwMode="auto">
              <a:xfrm>
                <a:off x="2556180" y="833743"/>
                <a:ext cx="303181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chemeClr val="accent5">
                        <a:lumMod val="50000"/>
                      </a:schemeClr>
                    </a:solidFill>
                    <a:latin typeface="Helvetica" pitchFamily="34" charset="0"/>
                  </a:rPr>
                  <a:t>Sub-wavelength periodic </a:t>
                </a:r>
                <a:r>
                  <a:rPr lang="en-GB" sz="1200" dirty="0">
                    <a:solidFill>
                      <a:schemeClr val="accent5">
                        <a:lumMod val="50000"/>
                      </a:schemeClr>
                    </a:solidFill>
                    <a:latin typeface="Helvetica" pitchFamily="34" charset="0"/>
                  </a:rPr>
                  <a:t>structures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433647" y="1125992"/>
              <a:ext cx="1462888" cy="1368820"/>
            </a:xfrm>
            <a:prstGeom prst="rect">
              <a:avLst/>
            </a:prstGeom>
            <a:gradFill flip="none" rotWithShape="1">
              <a:gsLst>
                <a:gs pos="30000">
                  <a:schemeClr val="tx1">
                    <a:lumMod val="95000"/>
                    <a:lumOff val="5000"/>
                    <a:alpha val="18000"/>
                  </a:schemeClr>
                </a:gs>
                <a:gs pos="6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075" y="2803290"/>
            <a:ext cx="8693150" cy="1925637"/>
            <a:chOff x="219075" y="2803290"/>
            <a:chExt cx="8693150" cy="1925637"/>
          </a:xfrm>
        </p:grpSpPr>
        <p:grpSp>
          <p:nvGrpSpPr>
            <p:cNvPr id="2" name="Group 49"/>
            <p:cNvGrpSpPr/>
            <p:nvPr/>
          </p:nvGrpSpPr>
          <p:grpSpPr>
            <a:xfrm>
              <a:off x="219075" y="2803290"/>
              <a:ext cx="8693150" cy="1925637"/>
              <a:chOff x="219075" y="2649542"/>
              <a:chExt cx="8693150" cy="1925637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/>
              <a:srcRect l="9895" t="32504" r="68576" b="36913"/>
              <a:stretch>
                <a:fillRect/>
              </a:stretch>
            </p:blipFill>
            <p:spPr bwMode="auto">
              <a:xfrm>
                <a:off x="563563" y="3114679"/>
                <a:ext cx="1181100" cy="1189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3"/>
              <a:srcRect l="40683" t="58105" r="6134" b="11311"/>
              <a:stretch>
                <a:fillRect/>
              </a:stretch>
            </p:blipFill>
            <p:spPr bwMode="auto">
              <a:xfrm>
                <a:off x="4837113" y="3046417"/>
                <a:ext cx="3740150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9" name="Picture 9"/>
              <p:cNvPicPr>
                <a:picLocks noChangeAspect="1" noChangeArrowheads="1"/>
              </p:cNvPicPr>
              <p:nvPr/>
            </p:nvPicPr>
            <p:blipFill>
              <a:blip r:embed="rId3"/>
              <a:srcRect l="48495" t="27727" r="12875" b="41364"/>
              <a:stretch>
                <a:fillRect/>
              </a:stretch>
            </p:blipFill>
            <p:spPr bwMode="auto">
              <a:xfrm>
                <a:off x="2476500" y="3155954"/>
                <a:ext cx="2119313" cy="12017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4" name="Rectangle 14"/>
              <p:cNvSpPr>
                <a:spLocks noChangeArrowheads="1"/>
              </p:cNvSpPr>
              <p:nvPr/>
            </p:nvSpPr>
            <p:spPr bwMode="auto">
              <a:xfrm>
                <a:off x="250825" y="2667004"/>
                <a:ext cx="8661400" cy="1908175"/>
              </a:xfrm>
              <a:prstGeom prst="rect">
                <a:avLst/>
              </a:prstGeom>
              <a:noFill/>
              <a:ln w="1587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35" name="Rectangle 15"/>
              <p:cNvSpPr>
                <a:spLocks noChangeArrowheads="1"/>
              </p:cNvSpPr>
              <p:nvPr/>
            </p:nvSpPr>
            <p:spPr bwMode="auto">
              <a:xfrm>
                <a:off x="219075" y="2649542"/>
                <a:ext cx="2417265" cy="30777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Inductive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High-Pass Filter</a:t>
                </a:r>
                <a:endParaRPr lang="en-US" sz="14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5145" name="Line 25"/>
              <p:cNvSpPr>
                <a:spLocks noChangeShapeType="1"/>
              </p:cNvSpPr>
              <p:nvPr/>
            </p:nvSpPr>
            <p:spPr bwMode="auto">
              <a:xfrm rot="12995969" flipH="1">
                <a:off x="2070100" y="3668717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EAEAEA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46" name="Line 26"/>
              <p:cNvSpPr>
                <a:spLocks noChangeShapeType="1"/>
              </p:cNvSpPr>
              <p:nvPr/>
            </p:nvSpPr>
            <p:spPr bwMode="auto">
              <a:xfrm rot="12995969" flipH="1">
                <a:off x="2070100" y="3624267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CC33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47" name="Line 27"/>
              <p:cNvSpPr>
                <a:spLocks noChangeShapeType="1"/>
              </p:cNvSpPr>
              <p:nvPr/>
            </p:nvSpPr>
            <p:spPr bwMode="auto">
              <a:xfrm rot="12995969" flipH="1">
                <a:off x="4489450" y="3667129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EAEAEA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48" name="Line 28"/>
              <p:cNvSpPr>
                <a:spLocks noChangeShapeType="1"/>
              </p:cNvSpPr>
              <p:nvPr/>
            </p:nvSpPr>
            <p:spPr bwMode="auto">
              <a:xfrm rot="12995969" flipH="1">
                <a:off x="4489450" y="3622679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CC33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49" name="Rectangle 48"/>
            <p:cNvSpPr/>
            <p:nvPr/>
          </p:nvSpPr>
          <p:spPr>
            <a:xfrm>
              <a:off x="388455" y="3171279"/>
              <a:ext cx="1462888" cy="1368820"/>
            </a:xfrm>
            <a:prstGeom prst="rect">
              <a:avLst/>
            </a:prstGeom>
            <a:gradFill flip="none" rotWithShape="1">
              <a:gsLst>
                <a:gs pos="37000">
                  <a:schemeClr val="tx1">
                    <a:lumMod val="95000"/>
                    <a:lumOff val="5000"/>
                    <a:alpha val="18000"/>
                  </a:schemeClr>
                </a:gs>
                <a:gs pos="59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0663" y="4797539"/>
            <a:ext cx="8691562" cy="1925638"/>
            <a:chOff x="220663" y="4797539"/>
            <a:chExt cx="8691562" cy="1925638"/>
          </a:xfrm>
        </p:grpSpPr>
        <p:grpSp>
          <p:nvGrpSpPr>
            <p:cNvPr id="3" name="Group 50"/>
            <p:cNvGrpSpPr/>
            <p:nvPr/>
          </p:nvGrpSpPr>
          <p:grpSpPr>
            <a:xfrm>
              <a:off x="220663" y="4797539"/>
              <a:ext cx="8691562" cy="1925638"/>
              <a:chOff x="220663" y="4708527"/>
              <a:chExt cx="8691562" cy="1925638"/>
            </a:xfrm>
          </p:grpSpPr>
          <p:pic>
            <p:nvPicPr>
              <p:cNvPr id="5125" name="Picture 5"/>
              <p:cNvPicPr>
                <a:picLocks noChangeAspect="1" noChangeArrowheads="1"/>
              </p:cNvPicPr>
              <p:nvPr/>
            </p:nvPicPr>
            <p:blipFill>
              <a:blip r:embed="rId4"/>
              <a:srcRect l="11339" t="33755" r="65688" b="33411"/>
              <a:stretch>
                <a:fillRect/>
              </a:stretch>
            </p:blipFill>
            <p:spPr bwMode="auto">
              <a:xfrm>
                <a:off x="495300" y="5138740"/>
                <a:ext cx="1341438" cy="1358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0" name="Picture 10"/>
              <p:cNvPicPr>
                <a:picLocks noChangeAspect="1" noChangeArrowheads="1"/>
              </p:cNvPicPr>
              <p:nvPr/>
            </p:nvPicPr>
            <p:blipFill>
              <a:blip r:embed="rId4"/>
              <a:srcRect l="43040" t="57806" r="6416" b="12697"/>
              <a:stretch>
                <a:fillRect/>
              </a:stretch>
            </p:blipFill>
            <p:spPr bwMode="auto">
              <a:xfrm>
                <a:off x="5237163" y="5207002"/>
                <a:ext cx="3319462" cy="1373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31" name="Picture 11"/>
              <p:cNvPicPr>
                <a:picLocks noChangeAspect="1" noChangeArrowheads="1"/>
              </p:cNvPicPr>
              <p:nvPr/>
            </p:nvPicPr>
            <p:blipFill>
              <a:blip r:embed="rId4"/>
              <a:srcRect l="50789" t="28999" r="14328" b="44879"/>
              <a:stretch>
                <a:fillRect/>
              </a:stretch>
            </p:blipFill>
            <p:spPr bwMode="auto">
              <a:xfrm>
                <a:off x="2528888" y="5259390"/>
                <a:ext cx="2070100" cy="1098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6" name="Rectangle 16"/>
              <p:cNvSpPr>
                <a:spLocks noChangeArrowheads="1"/>
              </p:cNvSpPr>
              <p:nvPr/>
            </p:nvSpPr>
            <p:spPr bwMode="auto">
              <a:xfrm>
                <a:off x="252413" y="4725990"/>
                <a:ext cx="8659812" cy="1908175"/>
              </a:xfrm>
              <a:prstGeom prst="rect">
                <a:avLst/>
              </a:prstGeom>
              <a:noFill/>
              <a:ln w="1587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37" name="Rectangle 17"/>
              <p:cNvSpPr>
                <a:spLocks noChangeArrowheads="1"/>
              </p:cNvSpPr>
              <p:nvPr/>
            </p:nvSpPr>
            <p:spPr bwMode="auto">
              <a:xfrm>
                <a:off x="220663" y="4708527"/>
                <a:ext cx="2490490" cy="30777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Resonant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Band-Pass Filter</a:t>
                </a:r>
                <a:endParaRPr lang="en-US" sz="14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5149" name="Line 29"/>
              <p:cNvSpPr>
                <a:spLocks noChangeShapeType="1"/>
              </p:cNvSpPr>
              <p:nvPr/>
            </p:nvSpPr>
            <p:spPr bwMode="auto">
              <a:xfrm rot="12995969" flipH="1">
                <a:off x="2232025" y="5729290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EAEAEA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50" name="Line 30"/>
              <p:cNvSpPr>
                <a:spLocks noChangeShapeType="1"/>
              </p:cNvSpPr>
              <p:nvPr/>
            </p:nvSpPr>
            <p:spPr bwMode="auto">
              <a:xfrm rot="12995969" flipH="1">
                <a:off x="2232025" y="5684840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CC33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51" name="Line 31"/>
              <p:cNvSpPr>
                <a:spLocks noChangeShapeType="1"/>
              </p:cNvSpPr>
              <p:nvPr/>
            </p:nvSpPr>
            <p:spPr bwMode="auto">
              <a:xfrm rot="12995969" flipH="1">
                <a:off x="4651375" y="5727702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EAEAEA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52" name="Line 32"/>
              <p:cNvSpPr>
                <a:spLocks noChangeShapeType="1"/>
              </p:cNvSpPr>
              <p:nvPr/>
            </p:nvSpPr>
            <p:spPr bwMode="auto">
              <a:xfrm rot="12995969" flipH="1">
                <a:off x="4651375" y="5683252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CC33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35870" y="5213267"/>
              <a:ext cx="1462888" cy="1368820"/>
            </a:xfrm>
            <a:prstGeom prst="rect">
              <a:avLst/>
            </a:prstGeom>
            <a:gradFill flip="none" rotWithShape="1">
              <a:gsLst>
                <a:gs pos="30000">
                  <a:schemeClr val="tx1">
                    <a:lumMod val="95000"/>
                    <a:lumOff val="5000"/>
                    <a:alpha val="18000"/>
                  </a:schemeClr>
                </a:gs>
                <a:gs pos="6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072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89" name="Picture 77" descr="DSCF1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00" y="833078"/>
            <a:ext cx="3145119" cy="23588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 1"/>
          <p:cNvSpPr txBox="1">
            <a:spLocks/>
          </p:cNvSpPr>
          <p:nvPr/>
        </p:nvSpPr>
        <p:spPr>
          <a:xfrm>
            <a:off x="214281" y="214289"/>
            <a:ext cx="443472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Technology: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Manufacture</a:t>
            </a:r>
            <a:endParaRPr lang="en-GB" sz="20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3"/>
          <a:srcRect l="2889" r="3494"/>
          <a:stretch>
            <a:fillRect/>
          </a:stretch>
        </p:blipFill>
        <p:spPr bwMode="auto">
          <a:xfrm>
            <a:off x="5764900" y="4092839"/>
            <a:ext cx="3145119" cy="240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295072" y="833078"/>
            <a:ext cx="4822133" cy="1278576"/>
            <a:chOff x="295072" y="833078"/>
            <a:chExt cx="4822133" cy="1278576"/>
          </a:xfrm>
        </p:grpSpPr>
        <p:pic>
          <p:nvPicPr>
            <p:cNvPr id="96" name="Picture 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1887" y="1224484"/>
              <a:ext cx="3774574" cy="887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4" name="Rectangle 103"/>
            <p:cNvSpPr/>
            <p:nvPr/>
          </p:nvSpPr>
          <p:spPr>
            <a:xfrm>
              <a:off x="295072" y="833078"/>
              <a:ext cx="4822133" cy="3385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Free standing (air-gap) multiple-mesh devices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12710" y="2145407"/>
            <a:ext cx="4735389" cy="1798593"/>
            <a:chOff x="812710" y="2145407"/>
            <a:chExt cx="4735389" cy="17985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7128" y="2145407"/>
              <a:ext cx="1880971" cy="1798593"/>
            </a:xfrm>
            <a:prstGeom prst="rect">
              <a:avLst/>
            </a:prstGeom>
          </p:spPr>
        </p:pic>
        <p:pic>
          <p:nvPicPr>
            <p:cNvPr id="105" name="Picture 7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279435" y="1750709"/>
              <a:ext cx="1593850" cy="252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295072" y="4084031"/>
            <a:ext cx="4704853" cy="1226910"/>
            <a:chOff x="295072" y="4084031"/>
            <a:chExt cx="4704853" cy="1226910"/>
          </a:xfrm>
        </p:grpSpPr>
        <p:sp>
          <p:nvSpPr>
            <p:cNvPr id="84" name="Rectangle 83"/>
            <p:cNvSpPr/>
            <p:nvPr/>
          </p:nvSpPr>
          <p:spPr>
            <a:xfrm>
              <a:off x="295072" y="4084031"/>
              <a:ext cx="4704853" cy="33855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Dielectrically embedded multi-mesh devices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95072" y="4423771"/>
              <a:ext cx="3774574" cy="887170"/>
              <a:chOff x="295072" y="4434178"/>
              <a:chExt cx="3774574" cy="887170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750857" y="4714239"/>
                <a:ext cx="2916271" cy="50558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108" name="Picture 1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95072" y="4434178"/>
                <a:ext cx="3774574" cy="8871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898911" y="5236291"/>
            <a:ext cx="4261910" cy="1593850"/>
            <a:chOff x="898911" y="5236291"/>
            <a:chExt cx="4261910" cy="1593850"/>
          </a:xfrm>
        </p:grpSpPr>
        <p:grpSp>
          <p:nvGrpSpPr>
            <p:cNvPr id="8" name="Group 7"/>
            <p:cNvGrpSpPr/>
            <p:nvPr/>
          </p:nvGrpSpPr>
          <p:grpSpPr>
            <a:xfrm>
              <a:off x="3969607" y="5486957"/>
              <a:ext cx="1191214" cy="1006711"/>
              <a:chOff x="4702167" y="4793695"/>
              <a:chExt cx="868900" cy="1462907"/>
            </a:xfrm>
          </p:grpSpPr>
          <p:pic>
            <p:nvPicPr>
              <p:cNvPr id="100" name="Picture 1"/>
              <p:cNvPicPr>
                <a:picLocks noChangeAspect="1" noChangeArrowheads="1"/>
              </p:cNvPicPr>
              <p:nvPr/>
            </p:nvPicPr>
            <p:blipFill>
              <a:blip r:embed="rId7"/>
              <a:srcRect l="2508"/>
              <a:stretch>
                <a:fillRect/>
              </a:stretch>
            </p:blipFill>
            <p:spPr bwMode="auto">
              <a:xfrm>
                <a:off x="4702168" y="4793695"/>
                <a:ext cx="868899" cy="76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12" name="Picture 1"/>
              <p:cNvPicPr>
                <a:picLocks noChangeAspect="1" noChangeArrowheads="1"/>
              </p:cNvPicPr>
              <p:nvPr/>
            </p:nvPicPr>
            <p:blipFill>
              <a:blip r:embed="rId7"/>
              <a:srcRect l="2508"/>
              <a:stretch>
                <a:fillRect/>
              </a:stretch>
            </p:blipFill>
            <p:spPr bwMode="auto">
              <a:xfrm>
                <a:off x="4702167" y="5488701"/>
                <a:ext cx="868899" cy="767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898911" y="5236291"/>
              <a:ext cx="2567567" cy="1593850"/>
              <a:chOff x="1134641" y="5218469"/>
              <a:chExt cx="2567567" cy="159385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134641" y="5376687"/>
                <a:ext cx="2567567" cy="1245009"/>
                <a:chOff x="1134641" y="5376687"/>
                <a:chExt cx="2567567" cy="1245009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1134641" y="5376687"/>
                  <a:ext cx="2399275" cy="1245009"/>
                  <a:chOff x="1134641" y="5376687"/>
                  <a:chExt cx="2399275" cy="1245009"/>
                </a:xfrm>
              </p:grpSpPr>
              <p:sp>
                <p:nvSpPr>
                  <p:cNvPr id="111" name="Rectangle 110"/>
                  <p:cNvSpPr/>
                  <p:nvPr/>
                </p:nvSpPr>
                <p:spPr>
                  <a:xfrm>
                    <a:off x="1302933" y="5376687"/>
                    <a:ext cx="2230983" cy="1245009"/>
                  </a:xfrm>
                  <a:prstGeom prst="rect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1134641" y="5376687"/>
                    <a:ext cx="336583" cy="1227019"/>
                  </a:xfrm>
                  <a:prstGeom prst="ellipse">
                    <a:avLst/>
                  </a:prstGeom>
                  <a:solidFill>
                    <a:schemeClr val="accent6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122" name="Oval 121"/>
                <p:cNvSpPr/>
                <p:nvPr/>
              </p:nvSpPr>
              <p:spPr>
                <a:xfrm>
                  <a:off x="3365625" y="5385681"/>
                  <a:ext cx="336583" cy="1227019"/>
                </a:xfrm>
                <a:prstGeom prst="ellipse">
                  <a:avLst/>
                </a:prstGeom>
                <a:solidFill>
                  <a:srgbClr val="FCE0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123" name="Picture 75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1609785" y="4751744"/>
                <a:ext cx="1593850" cy="2527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94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214280" y="214289"/>
            <a:ext cx="4050449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Filters: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Band defining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7550" y="97507"/>
            <a:ext cx="8548052" cy="2630680"/>
            <a:chOff x="427550" y="97507"/>
            <a:chExt cx="8548052" cy="2630680"/>
          </a:xfrm>
        </p:grpSpPr>
        <p:grpSp>
          <p:nvGrpSpPr>
            <p:cNvPr id="10" name="Group 9"/>
            <p:cNvGrpSpPr/>
            <p:nvPr/>
          </p:nvGrpSpPr>
          <p:grpSpPr>
            <a:xfrm flipH="1">
              <a:off x="5069879" y="97507"/>
              <a:ext cx="3905723" cy="2630680"/>
              <a:chOff x="501178" y="2356498"/>
              <a:chExt cx="3905723" cy="2630680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178" y="2356498"/>
                <a:ext cx="2867162" cy="2630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804669" y="3293776"/>
                <a:ext cx="1602232" cy="756127"/>
                <a:chOff x="3163474" y="3531394"/>
                <a:chExt cx="1863557" cy="889322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4171295" y="3531394"/>
                  <a:ext cx="855736" cy="889320"/>
                  <a:chOff x="5693251" y="3034244"/>
                  <a:chExt cx="670085" cy="669609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 rot="5400000">
                    <a:off x="5693489" y="3034006"/>
                    <a:ext cx="669609" cy="670085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  <a:alpha val="25000"/>
                    </a:schemeClr>
                  </a:solidFill>
                  <a:ln w="1270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 rot="5400000">
                    <a:off x="5821819" y="3157811"/>
                    <a:ext cx="432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0" name="Rectangle 39"/>
                <p:cNvSpPr/>
                <p:nvPr/>
              </p:nvSpPr>
              <p:spPr>
                <a:xfrm rot="5400000">
                  <a:off x="3155975" y="3882391"/>
                  <a:ext cx="152921" cy="137922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3163475" y="3531394"/>
                  <a:ext cx="1007820" cy="352982"/>
                </a:xfrm>
                <a:prstGeom prst="line">
                  <a:avLst/>
                </a:prstGeom>
                <a:ln w="6350">
                  <a:solidFill>
                    <a:schemeClr val="tx1">
                      <a:alpha val="3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163475" y="4027812"/>
                  <a:ext cx="1007820" cy="392904"/>
                </a:xfrm>
                <a:prstGeom prst="line">
                  <a:avLst/>
                </a:prstGeom>
                <a:ln w="6350">
                  <a:solidFill>
                    <a:schemeClr val="tx1">
                      <a:alpha val="3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Group 42"/>
                <p:cNvGrpSpPr/>
                <p:nvPr/>
              </p:nvGrpSpPr>
              <p:grpSpPr>
                <a:xfrm>
                  <a:off x="3163474" y="3726779"/>
                  <a:ext cx="471373" cy="487997"/>
                  <a:chOff x="4725458" y="3290510"/>
                  <a:chExt cx="369109" cy="367435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>
                  <a:xfrm flipV="1">
                    <a:off x="4725459" y="3290510"/>
                    <a:ext cx="369108" cy="111520"/>
                  </a:xfrm>
                  <a:prstGeom prst="line">
                    <a:avLst/>
                  </a:prstGeom>
                  <a:ln w="63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4725458" y="3517172"/>
                    <a:ext cx="369109" cy="140773"/>
                  </a:xfrm>
                  <a:prstGeom prst="line">
                    <a:avLst/>
                  </a:prstGeom>
                  <a:ln w="63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0" name="Rectangle 13"/>
            <p:cNvSpPr>
              <a:spLocks noChangeArrowheads="1"/>
            </p:cNvSpPr>
            <p:nvPr/>
          </p:nvSpPr>
          <p:spPr bwMode="auto">
            <a:xfrm>
              <a:off x="4844183" y="265595"/>
              <a:ext cx="684803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Helvetica" pitchFamily="34" charset="0"/>
                </a:rPr>
                <a:t>FSSs</a:t>
              </a:r>
              <a:endParaRPr lang="en-US" sz="16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27550" y="934433"/>
              <a:ext cx="2405195" cy="959089"/>
              <a:chOff x="1030650" y="838200"/>
              <a:chExt cx="2405195" cy="95908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030650" y="838200"/>
                <a:ext cx="2405195" cy="959089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119971" y="902614"/>
                <a:ext cx="828000" cy="828000"/>
              </a:xfrm>
              <a:prstGeom prst="ellipse">
                <a:avLst/>
              </a:prstGeom>
              <a:pattFill prst="lgCheck">
                <a:fgClr>
                  <a:schemeClr val="tx2">
                    <a:lumMod val="75000"/>
                  </a:schemeClr>
                </a:fgClr>
                <a:bgClr>
                  <a:schemeClr val="bg1"/>
                </a:bgClr>
              </a:patt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919083" y="1012498"/>
                <a:ext cx="151676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Homogeneous</a:t>
                </a:r>
              </a:p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grids</a:t>
                </a:r>
                <a:endParaRPr lang="en-GB" sz="1600" dirty="0"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14280" y="2112681"/>
            <a:ext cx="6162796" cy="4288052"/>
            <a:chOff x="-630684" y="2345490"/>
            <a:chExt cx="6162796" cy="4288052"/>
          </a:xfrm>
        </p:grpSpPr>
        <p:graphicFrame>
          <p:nvGraphicFramePr>
            <p:cNvPr id="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230249"/>
                </p:ext>
              </p:extLst>
            </p:nvPr>
          </p:nvGraphicFramePr>
          <p:xfrm>
            <a:off x="-630684" y="2737621"/>
            <a:ext cx="6162796" cy="38959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-630684" y="2345490"/>
              <a:ext cx="5137975" cy="30777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4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Low Pass Capacitive </a:t>
              </a:r>
              <a:r>
                <a:rPr lang="en-GB" altLang="en-US" sz="1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Hot Pressed</a:t>
              </a:r>
              <a:r>
                <a:rPr lang="en-GB" altLang="en-US" sz="14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 </a:t>
              </a:r>
              <a:r>
                <a:rPr lang="en-GB" altLang="en-US" sz="1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Mesh Filters (10 grids </a:t>
              </a:r>
              <a:r>
                <a:rPr lang="en-GB" altLang="en-US" sz="14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7584" y="3479790"/>
            <a:ext cx="8488018" cy="3341077"/>
            <a:chOff x="487584" y="3496724"/>
            <a:chExt cx="8488018" cy="3341077"/>
          </a:xfrm>
        </p:grpSpPr>
        <p:sp>
          <p:nvSpPr>
            <p:cNvPr id="36" name="Rectangle 35"/>
            <p:cNvSpPr/>
            <p:nvPr/>
          </p:nvSpPr>
          <p:spPr>
            <a:xfrm>
              <a:off x="487584" y="6468469"/>
              <a:ext cx="81738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Hot </a:t>
              </a:r>
              <a:r>
                <a:rPr lang="en-GB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pressed high frequency rejection continues through diffraction region 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3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484795"/>
                </p:ext>
              </p:extLst>
            </p:nvPr>
          </p:nvGraphicFramePr>
          <p:xfrm>
            <a:off x="4960815" y="3496724"/>
            <a:ext cx="4014787" cy="22971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200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23140</TotalTime>
  <Words>551</Words>
  <Application>Microsoft Office PowerPoint</Application>
  <PresentationFormat>On-screen Show (4:3)</PresentationFormat>
  <Paragraphs>167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Aharoni</vt:lpstr>
      <vt:lpstr>Arial</vt:lpstr>
      <vt:lpstr>Arial Rounded MT Bold</vt:lpstr>
      <vt:lpstr>Calibri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Giampaolo Pisano</dc:creator>
  <cp:lastModifiedBy>Giampaolo Pisano</cp:lastModifiedBy>
  <cp:revision>595</cp:revision>
  <dcterms:created xsi:type="dcterms:W3CDTF">2011-03-13T11:57:52Z</dcterms:created>
  <dcterms:modified xsi:type="dcterms:W3CDTF">2016-09-27T12:48:02Z</dcterms:modified>
</cp:coreProperties>
</file>