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78" r:id="rId3"/>
    <p:sldId id="284" r:id="rId4"/>
    <p:sldId id="279" r:id="rId5"/>
    <p:sldId id="268" r:id="rId6"/>
    <p:sldId id="280" r:id="rId7"/>
    <p:sldId id="281" r:id="rId8"/>
    <p:sldId id="282" r:id="rId9"/>
    <p:sldId id="283" r:id="rId10"/>
    <p:sldId id="270" r:id="rId11"/>
    <p:sldId id="273" r:id="rId12"/>
    <p:sldId id="274" r:id="rId13"/>
    <p:sldId id="275" r:id="rId14"/>
    <p:sldId id="287" r:id="rId15"/>
    <p:sldId id="261" r:id="rId16"/>
    <p:sldId id="260" r:id="rId17"/>
    <p:sldId id="267" r:id="rId18"/>
    <p:sldId id="258" r:id="rId19"/>
    <p:sldId id="288" r:id="rId20"/>
    <p:sldId id="263" r:id="rId21"/>
    <p:sldId id="289" r:id="rId22"/>
    <p:sldId id="290" r:id="rId23"/>
    <p:sldId id="259" r:id="rId24"/>
    <p:sldId id="265" r:id="rId25"/>
    <p:sldId id="264" r:id="rId26"/>
    <p:sldId id="266" r:id="rId27"/>
    <p:sldId id="285" r:id="rId28"/>
    <p:sldId id="286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50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9" autoAdjust="0"/>
    <p:restoredTop sz="94660" autoAdjust="0"/>
  </p:normalViewPr>
  <p:slideViewPr>
    <p:cSldViewPr snapToGrid="0">
      <p:cViewPr varScale="1">
        <p:scale>
          <a:sx n="72" d="100"/>
          <a:sy n="72" d="100"/>
        </p:scale>
        <p:origin x="-128" y="-2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552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6D07F8-C650-7D43-BFCE-FAFA559CB5E3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D366A7E-77BB-234E-BE74-9A5605294D47}">
      <dgm:prSet phldrT="[Texte]" custT="1"/>
      <dgm:spPr/>
      <dgm:t>
        <a:bodyPr/>
        <a:lstStyle/>
        <a:p>
          <a:r>
            <a:rPr lang="fr-FR" sz="2400" b="1" dirty="0" err="1" smtClean="0">
              <a:solidFill>
                <a:schemeClr val="tx1"/>
              </a:solidFill>
            </a:rPr>
            <a:t>Readout</a:t>
          </a:r>
          <a:r>
            <a:rPr lang="fr-FR" sz="2400" b="1" dirty="0" smtClean="0">
              <a:solidFill>
                <a:schemeClr val="tx1"/>
              </a:solidFill>
            </a:rPr>
            <a:t> </a:t>
          </a:r>
          <a:r>
            <a:rPr lang="fr-FR" sz="2400" b="1" dirty="0" err="1" smtClean="0">
              <a:solidFill>
                <a:schemeClr val="tx1"/>
              </a:solidFill>
            </a:rPr>
            <a:t>chain</a:t>
          </a:r>
          <a:endParaRPr lang="fr-FR" sz="2400" b="1" dirty="0">
            <a:solidFill>
              <a:schemeClr val="tx1"/>
            </a:solidFill>
          </a:endParaRPr>
        </a:p>
      </dgm:t>
    </dgm:pt>
    <dgm:pt modelId="{1FCF4AAB-78A0-EC42-BEEF-D6D5056AA49A}" type="parTrans" cxnId="{5ADC7CC3-0F46-864A-B891-5169AC2E8AFA}">
      <dgm:prSet/>
      <dgm:spPr/>
      <dgm:t>
        <a:bodyPr/>
        <a:lstStyle/>
        <a:p>
          <a:endParaRPr lang="fr-FR"/>
        </a:p>
      </dgm:t>
    </dgm:pt>
    <dgm:pt modelId="{616B9928-BD5D-4642-B7C9-587EB5780A2D}" type="sibTrans" cxnId="{5ADC7CC3-0F46-864A-B891-5169AC2E8AFA}">
      <dgm:prSet/>
      <dgm:spPr/>
      <dgm:t>
        <a:bodyPr/>
        <a:lstStyle/>
        <a:p>
          <a:endParaRPr lang="fr-FR"/>
        </a:p>
      </dgm:t>
    </dgm:pt>
    <dgm:pt modelId="{6DC4234B-CD0F-4542-ADF6-54CAA8CE63C1}">
      <dgm:prSet phldrT="[Texte]" custT="1"/>
      <dgm:spPr/>
      <dgm:t>
        <a:bodyPr/>
        <a:lstStyle/>
        <a:p>
          <a:r>
            <a:rPr lang="fr-FR" sz="1800" dirty="0" err="1" smtClean="0">
              <a:solidFill>
                <a:schemeClr val="tx1"/>
              </a:solidFill>
            </a:rPr>
            <a:t>SQUIDs</a:t>
          </a:r>
          <a:endParaRPr lang="fr-FR" sz="1800" dirty="0">
            <a:solidFill>
              <a:schemeClr val="tx1"/>
            </a:solidFill>
          </a:endParaRPr>
        </a:p>
      </dgm:t>
    </dgm:pt>
    <dgm:pt modelId="{F4BF07ED-94F5-8745-B0FA-871D4CC2975D}" type="parTrans" cxnId="{E7EF2B9F-DE1B-D842-A2C1-88988028D992}">
      <dgm:prSet/>
      <dgm:spPr/>
      <dgm:t>
        <a:bodyPr/>
        <a:lstStyle/>
        <a:p>
          <a:endParaRPr lang="fr-FR"/>
        </a:p>
      </dgm:t>
    </dgm:pt>
    <dgm:pt modelId="{9FD5F876-BAE6-D444-ADFA-BFF24E796DAD}" type="sibTrans" cxnId="{E7EF2B9F-DE1B-D842-A2C1-88988028D992}">
      <dgm:prSet/>
      <dgm:spPr/>
      <dgm:t>
        <a:bodyPr/>
        <a:lstStyle/>
        <a:p>
          <a:endParaRPr lang="fr-FR"/>
        </a:p>
      </dgm:t>
    </dgm:pt>
    <dgm:pt modelId="{84051394-0128-FA4B-8694-F05184EA921B}">
      <dgm:prSet phldrT="[Texte]" custT="1"/>
      <dgm:spPr/>
      <dgm:t>
        <a:bodyPr/>
        <a:lstStyle/>
        <a:p>
          <a:r>
            <a:rPr lang="fr-FR" sz="1800" dirty="0" err="1" smtClean="0">
              <a:solidFill>
                <a:schemeClr val="tx1"/>
              </a:solidFill>
            </a:rPr>
            <a:t>ASICs</a:t>
          </a:r>
          <a:endParaRPr lang="fr-FR" sz="1800" dirty="0">
            <a:solidFill>
              <a:schemeClr val="tx1"/>
            </a:solidFill>
          </a:endParaRPr>
        </a:p>
      </dgm:t>
    </dgm:pt>
    <dgm:pt modelId="{0E1E80CA-F85A-AF4E-9AFA-EBCAEC124D8D}" type="parTrans" cxnId="{0E290DA4-D97A-9946-9442-F236052803E1}">
      <dgm:prSet/>
      <dgm:spPr/>
      <dgm:t>
        <a:bodyPr/>
        <a:lstStyle/>
        <a:p>
          <a:endParaRPr lang="fr-FR"/>
        </a:p>
      </dgm:t>
    </dgm:pt>
    <dgm:pt modelId="{C247D01B-8950-6D42-8270-599425E1FA12}" type="sibTrans" cxnId="{0E290DA4-D97A-9946-9442-F236052803E1}">
      <dgm:prSet/>
      <dgm:spPr/>
      <dgm:t>
        <a:bodyPr/>
        <a:lstStyle/>
        <a:p>
          <a:endParaRPr lang="fr-FR"/>
        </a:p>
      </dgm:t>
    </dgm:pt>
    <dgm:pt modelId="{55EBFAF1-5F0E-2946-9F1D-C9CC866C85C3}">
      <dgm:prSet phldrT="[Texte]" custT="1"/>
      <dgm:spPr/>
      <dgm:t>
        <a:bodyPr/>
        <a:lstStyle/>
        <a:p>
          <a:r>
            <a:rPr lang="fr-FR" sz="1800" dirty="0" smtClean="0">
              <a:solidFill>
                <a:schemeClr val="tx1"/>
              </a:solidFill>
            </a:rPr>
            <a:t>Warm </a:t>
          </a:r>
          <a:r>
            <a:rPr lang="fr-FR" sz="1800" dirty="0" err="1" smtClean="0">
              <a:solidFill>
                <a:schemeClr val="tx1"/>
              </a:solidFill>
            </a:rPr>
            <a:t>electronics</a:t>
          </a:r>
          <a:endParaRPr lang="fr-FR" sz="1800" dirty="0">
            <a:solidFill>
              <a:schemeClr val="tx1"/>
            </a:solidFill>
          </a:endParaRPr>
        </a:p>
      </dgm:t>
    </dgm:pt>
    <dgm:pt modelId="{8770312E-F12B-104F-98E7-D671EC2BB8EC}" type="parTrans" cxnId="{6EA4AA4D-0BDE-194D-A6D3-9B7016CCE7F0}">
      <dgm:prSet/>
      <dgm:spPr/>
      <dgm:t>
        <a:bodyPr/>
        <a:lstStyle/>
        <a:p>
          <a:endParaRPr lang="fr-FR"/>
        </a:p>
      </dgm:t>
    </dgm:pt>
    <dgm:pt modelId="{5E8FC66D-E785-DB4C-9759-F58CC7DB05D9}" type="sibTrans" cxnId="{6EA4AA4D-0BDE-194D-A6D3-9B7016CCE7F0}">
      <dgm:prSet/>
      <dgm:spPr/>
      <dgm:t>
        <a:bodyPr/>
        <a:lstStyle/>
        <a:p>
          <a:endParaRPr lang="fr-FR"/>
        </a:p>
      </dgm:t>
    </dgm:pt>
    <dgm:pt modelId="{2745565D-977A-FD47-A280-F4579B5A8A68}">
      <dgm:prSet custT="1"/>
      <dgm:spPr/>
      <dgm:t>
        <a:bodyPr/>
        <a:lstStyle/>
        <a:p>
          <a:r>
            <a:rPr lang="fr-FR" sz="1800" dirty="0" err="1" smtClean="0">
              <a:solidFill>
                <a:schemeClr val="tx1"/>
              </a:solidFill>
            </a:rPr>
            <a:t>Wiring</a:t>
          </a:r>
          <a:endParaRPr lang="fr-FR" sz="1800" dirty="0">
            <a:solidFill>
              <a:schemeClr val="tx1"/>
            </a:solidFill>
          </a:endParaRPr>
        </a:p>
      </dgm:t>
    </dgm:pt>
    <dgm:pt modelId="{AE1A7C82-25E7-F441-87CD-5FC47984E4CE}" type="parTrans" cxnId="{655F2944-0923-9A4D-A572-9DA50B317A77}">
      <dgm:prSet/>
      <dgm:spPr/>
      <dgm:t>
        <a:bodyPr/>
        <a:lstStyle/>
        <a:p>
          <a:endParaRPr lang="fr-FR"/>
        </a:p>
      </dgm:t>
    </dgm:pt>
    <dgm:pt modelId="{020235FD-1EF3-3B43-858B-26368F5F0A1A}" type="sibTrans" cxnId="{655F2944-0923-9A4D-A572-9DA50B317A77}">
      <dgm:prSet/>
      <dgm:spPr/>
      <dgm:t>
        <a:bodyPr/>
        <a:lstStyle/>
        <a:p>
          <a:endParaRPr lang="fr-FR"/>
        </a:p>
      </dgm:t>
    </dgm:pt>
    <dgm:pt modelId="{AB3AEB38-1796-C643-AA07-C9B7AD00ACB9}">
      <dgm:prSet custT="1"/>
      <dgm:spPr/>
      <dgm:t>
        <a:bodyPr/>
        <a:lstStyle/>
        <a:p>
          <a:r>
            <a:rPr lang="fr-FR" sz="1800" dirty="0" smtClean="0">
              <a:solidFill>
                <a:schemeClr val="tx1"/>
              </a:solidFill>
            </a:rPr>
            <a:t>Acquisition software</a:t>
          </a:r>
          <a:endParaRPr lang="fr-FR" sz="1800" dirty="0">
            <a:solidFill>
              <a:schemeClr val="tx1"/>
            </a:solidFill>
          </a:endParaRPr>
        </a:p>
      </dgm:t>
    </dgm:pt>
    <dgm:pt modelId="{D13443EA-83FB-7746-9965-749F7507D820}" type="parTrans" cxnId="{FEA4306A-292E-DC49-BD7A-5CD84923EBBD}">
      <dgm:prSet/>
      <dgm:spPr/>
      <dgm:t>
        <a:bodyPr/>
        <a:lstStyle/>
        <a:p>
          <a:endParaRPr lang="fr-FR"/>
        </a:p>
      </dgm:t>
    </dgm:pt>
    <dgm:pt modelId="{A7D37FAE-C2CE-8346-8452-2DDCC59056B1}" type="sibTrans" cxnId="{FEA4306A-292E-DC49-BD7A-5CD84923EBBD}">
      <dgm:prSet/>
      <dgm:spPr/>
      <dgm:t>
        <a:bodyPr/>
        <a:lstStyle/>
        <a:p>
          <a:endParaRPr lang="fr-FR"/>
        </a:p>
      </dgm:t>
    </dgm:pt>
    <dgm:pt modelId="{C763C363-C894-234E-8F94-1626BCC60CAA}">
      <dgm:prSet phldrT="[Texte]" custT="1"/>
      <dgm:spPr/>
      <dgm:t>
        <a:bodyPr/>
        <a:lstStyle/>
        <a:p>
          <a:r>
            <a:rPr lang="fr-FR" sz="1400" dirty="0" err="1" smtClean="0"/>
            <a:t>SQUIDs</a:t>
          </a:r>
          <a:endParaRPr lang="fr-FR" sz="1400" dirty="0"/>
        </a:p>
      </dgm:t>
    </dgm:pt>
    <dgm:pt modelId="{741C4186-E198-7949-8955-39FE9D44EAE5}" type="parTrans" cxnId="{3485337B-679A-424C-9D65-BD85A0728B22}">
      <dgm:prSet/>
      <dgm:spPr/>
      <dgm:t>
        <a:bodyPr/>
        <a:lstStyle/>
        <a:p>
          <a:endParaRPr lang="fr-FR"/>
        </a:p>
      </dgm:t>
    </dgm:pt>
    <dgm:pt modelId="{1C43A271-8AC8-9B41-BE8E-FCD9DD809D73}" type="sibTrans" cxnId="{3485337B-679A-424C-9D65-BD85A0728B22}">
      <dgm:prSet/>
      <dgm:spPr/>
      <dgm:t>
        <a:bodyPr/>
        <a:lstStyle/>
        <a:p>
          <a:endParaRPr lang="fr-FR"/>
        </a:p>
      </dgm:t>
    </dgm:pt>
    <dgm:pt modelId="{A4F28D1E-2FAC-4342-AD36-FE7090AC5C2C}">
      <dgm:prSet custT="1"/>
      <dgm:spPr/>
      <dgm:t>
        <a:bodyPr/>
        <a:lstStyle/>
        <a:p>
          <a:r>
            <a:rPr lang="fr-FR" sz="1400" dirty="0" smtClean="0"/>
            <a:t>PCB</a:t>
          </a:r>
          <a:endParaRPr lang="fr-FR" sz="1400" dirty="0"/>
        </a:p>
      </dgm:t>
    </dgm:pt>
    <dgm:pt modelId="{3489673F-2BFC-0B4F-B5FA-C811DC8F22C3}" type="parTrans" cxnId="{BE4232B3-7989-674C-8D32-A28241E8D45E}">
      <dgm:prSet/>
      <dgm:spPr/>
      <dgm:t>
        <a:bodyPr/>
        <a:lstStyle/>
        <a:p>
          <a:endParaRPr lang="fr-FR"/>
        </a:p>
      </dgm:t>
    </dgm:pt>
    <dgm:pt modelId="{AF6F6D58-BB59-5140-94FA-F3901752201B}" type="sibTrans" cxnId="{BE4232B3-7989-674C-8D32-A28241E8D45E}">
      <dgm:prSet/>
      <dgm:spPr/>
      <dgm:t>
        <a:bodyPr/>
        <a:lstStyle/>
        <a:p>
          <a:endParaRPr lang="fr-FR"/>
        </a:p>
      </dgm:t>
    </dgm:pt>
    <dgm:pt modelId="{1777E263-05E8-2345-ADEE-DEF77207142A}">
      <dgm:prSet custT="1"/>
      <dgm:spPr/>
      <dgm:t>
        <a:bodyPr/>
        <a:lstStyle/>
        <a:p>
          <a:r>
            <a:rPr lang="fr-FR" sz="1400" dirty="0" err="1" smtClean="0"/>
            <a:t>Mechanics</a:t>
          </a:r>
          <a:endParaRPr lang="fr-FR" sz="1400" dirty="0"/>
        </a:p>
      </dgm:t>
    </dgm:pt>
    <dgm:pt modelId="{E1C99AC8-6F94-1842-9BF4-715F1682E53F}" type="parTrans" cxnId="{B23198E9-67BB-F74E-936A-37FF4627F798}">
      <dgm:prSet/>
      <dgm:spPr/>
      <dgm:t>
        <a:bodyPr/>
        <a:lstStyle/>
        <a:p>
          <a:endParaRPr lang="fr-FR"/>
        </a:p>
      </dgm:t>
    </dgm:pt>
    <dgm:pt modelId="{6B3421B7-C506-894D-A14A-5556781383A4}" type="sibTrans" cxnId="{B23198E9-67BB-F74E-936A-37FF4627F798}">
      <dgm:prSet/>
      <dgm:spPr/>
      <dgm:t>
        <a:bodyPr/>
        <a:lstStyle/>
        <a:p>
          <a:endParaRPr lang="fr-FR"/>
        </a:p>
      </dgm:t>
    </dgm:pt>
    <dgm:pt modelId="{88648BE1-F952-7743-9DB0-F79F91637DCE}">
      <dgm:prSet custT="1"/>
      <dgm:spPr/>
      <dgm:t>
        <a:bodyPr/>
        <a:lstStyle/>
        <a:p>
          <a:r>
            <a:rPr lang="fr-FR" sz="1400" dirty="0" err="1" smtClean="0"/>
            <a:t>ASICs</a:t>
          </a:r>
          <a:endParaRPr lang="fr-FR" sz="1400" dirty="0"/>
        </a:p>
      </dgm:t>
    </dgm:pt>
    <dgm:pt modelId="{78D93A28-40AD-E345-9C4E-5896EFECFFED}" type="parTrans" cxnId="{E680FD9D-CCF5-0945-ACC2-FF48C5D7E737}">
      <dgm:prSet/>
      <dgm:spPr/>
      <dgm:t>
        <a:bodyPr/>
        <a:lstStyle/>
        <a:p>
          <a:endParaRPr lang="fr-FR"/>
        </a:p>
      </dgm:t>
    </dgm:pt>
    <dgm:pt modelId="{BE25ECCD-BCC6-614D-94D0-4040AE09B367}" type="sibTrans" cxnId="{E680FD9D-CCF5-0945-ACC2-FF48C5D7E737}">
      <dgm:prSet/>
      <dgm:spPr/>
      <dgm:t>
        <a:bodyPr/>
        <a:lstStyle/>
        <a:p>
          <a:endParaRPr lang="fr-FR"/>
        </a:p>
      </dgm:t>
    </dgm:pt>
    <dgm:pt modelId="{130AA4CD-4C60-1046-A34E-CBE8F236FD41}">
      <dgm:prSet custT="1"/>
      <dgm:spPr/>
      <dgm:t>
        <a:bodyPr/>
        <a:lstStyle/>
        <a:p>
          <a:r>
            <a:rPr lang="fr-FR" sz="1400" dirty="0" smtClean="0"/>
            <a:t>PCB</a:t>
          </a:r>
          <a:endParaRPr lang="fr-FR" sz="1400" dirty="0"/>
        </a:p>
      </dgm:t>
    </dgm:pt>
    <dgm:pt modelId="{DEE1D7C1-7114-684F-A811-23F30A3C0585}" type="parTrans" cxnId="{436BDF03-1FF3-AB41-910A-CD853A13B213}">
      <dgm:prSet/>
      <dgm:spPr/>
      <dgm:t>
        <a:bodyPr/>
        <a:lstStyle/>
        <a:p>
          <a:endParaRPr lang="fr-FR"/>
        </a:p>
      </dgm:t>
    </dgm:pt>
    <dgm:pt modelId="{34307B1C-B2D1-664B-B34A-D28B13F1DD4B}" type="sibTrans" cxnId="{436BDF03-1FF3-AB41-910A-CD853A13B213}">
      <dgm:prSet/>
      <dgm:spPr/>
      <dgm:t>
        <a:bodyPr/>
        <a:lstStyle/>
        <a:p>
          <a:endParaRPr lang="fr-FR"/>
        </a:p>
      </dgm:t>
    </dgm:pt>
    <dgm:pt modelId="{E373099B-3F34-754C-8ABE-333DC787BA26}">
      <dgm:prSet custT="1"/>
      <dgm:spPr/>
      <dgm:t>
        <a:bodyPr/>
        <a:lstStyle/>
        <a:p>
          <a:r>
            <a:rPr lang="fr-FR" sz="1400" dirty="0" err="1" smtClean="0"/>
            <a:t>Mechanics</a:t>
          </a:r>
          <a:endParaRPr lang="fr-FR" sz="1400" dirty="0"/>
        </a:p>
      </dgm:t>
    </dgm:pt>
    <dgm:pt modelId="{3780AE43-DDF1-6049-A45F-E30CD21E63F4}" type="parTrans" cxnId="{1C809AF0-E210-104D-A7F9-CF45F1901F8A}">
      <dgm:prSet/>
      <dgm:spPr/>
      <dgm:t>
        <a:bodyPr/>
        <a:lstStyle/>
        <a:p>
          <a:endParaRPr lang="fr-FR"/>
        </a:p>
      </dgm:t>
    </dgm:pt>
    <dgm:pt modelId="{0EAF75A1-56DF-4E43-8D6D-1314574235F9}" type="sibTrans" cxnId="{1C809AF0-E210-104D-A7F9-CF45F1901F8A}">
      <dgm:prSet/>
      <dgm:spPr/>
      <dgm:t>
        <a:bodyPr/>
        <a:lstStyle/>
        <a:p>
          <a:endParaRPr lang="fr-FR"/>
        </a:p>
      </dgm:t>
    </dgm:pt>
    <dgm:pt modelId="{93B3DD7B-C134-0B4A-ADB5-4E5930C37B5A}">
      <dgm:prSet custT="1"/>
      <dgm:spPr/>
      <dgm:t>
        <a:bodyPr/>
        <a:lstStyle/>
        <a:p>
          <a:r>
            <a:rPr lang="fr-FR" sz="1400" dirty="0" err="1" smtClean="0"/>
            <a:t>Wires</a:t>
          </a:r>
          <a:endParaRPr lang="fr-FR" sz="1400" dirty="0"/>
        </a:p>
      </dgm:t>
    </dgm:pt>
    <dgm:pt modelId="{E3868800-5071-5C46-9CC8-BFC67004FE70}" type="parTrans" cxnId="{889CB6ED-B93C-D244-8078-AFFEDA49CC07}">
      <dgm:prSet/>
      <dgm:spPr/>
      <dgm:t>
        <a:bodyPr/>
        <a:lstStyle/>
        <a:p>
          <a:endParaRPr lang="fr-FR"/>
        </a:p>
      </dgm:t>
    </dgm:pt>
    <dgm:pt modelId="{55A36635-45B9-A848-B780-CDA747DA67E7}" type="sibTrans" cxnId="{889CB6ED-B93C-D244-8078-AFFEDA49CC07}">
      <dgm:prSet/>
      <dgm:spPr/>
      <dgm:t>
        <a:bodyPr/>
        <a:lstStyle/>
        <a:p>
          <a:endParaRPr lang="fr-FR"/>
        </a:p>
      </dgm:t>
    </dgm:pt>
    <dgm:pt modelId="{A838CDCA-D255-3949-AC10-C30E532C2464}">
      <dgm:prSet custT="1"/>
      <dgm:spPr/>
      <dgm:t>
        <a:bodyPr/>
        <a:lstStyle/>
        <a:p>
          <a:r>
            <a:rPr lang="fr-FR" sz="1400" dirty="0" err="1" smtClean="0"/>
            <a:t>Inteconnexion</a:t>
          </a:r>
          <a:r>
            <a:rPr lang="fr-FR" sz="1400" dirty="0" smtClean="0"/>
            <a:t> box</a:t>
          </a:r>
          <a:endParaRPr lang="fr-FR" sz="1400" dirty="0"/>
        </a:p>
      </dgm:t>
    </dgm:pt>
    <dgm:pt modelId="{A282B3FA-681D-A648-AC58-DEB73D26FBB8}" type="parTrans" cxnId="{A157503A-D652-8945-B11D-01A43AE1FF3D}">
      <dgm:prSet/>
      <dgm:spPr/>
      <dgm:t>
        <a:bodyPr/>
        <a:lstStyle/>
        <a:p>
          <a:endParaRPr lang="fr-FR"/>
        </a:p>
      </dgm:t>
    </dgm:pt>
    <dgm:pt modelId="{4F4ED023-FE1C-4F48-BD20-7D90603E00A0}" type="sibTrans" cxnId="{A157503A-D652-8945-B11D-01A43AE1FF3D}">
      <dgm:prSet/>
      <dgm:spPr/>
      <dgm:t>
        <a:bodyPr/>
        <a:lstStyle/>
        <a:p>
          <a:endParaRPr lang="fr-FR"/>
        </a:p>
      </dgm:t>
    </dgm:pt>
    <dgm:pt modelId="{F0E1EE9F-0DB1-C144-A391-C2D2F93A0E4F}">
      <dgm:prSet custT="1"/>
      <dgm:spPr/>
      <dgm:t>
        <a:bodyPr/>
        <a:lstStyle/>
        <a:p>
          <a:r>
            <a:rPr lang="fr-FR" sz="1400" dirty="0" smtClean="0"/>
            <a:t>Interconnexion PCB</a:t>
          </a:r>
          <a:endParaRPr lang="fr-FR" sz="1400" dirty="0"/>
        </a:p>
      </dgm:t>
    </dgm:pt>
    <dgm:pt modelId="{64C7DFCC-26F5-EC4A-9314-F667DE764904}" type="parTrans" cxnId="{5929A8C6-2D28-4847-B32D-AAB5030C5BE1}">
      <dgm:prSet/>
      <dgm:spPr/>
      <dgm:t>
        <a:bodyPr/>
        <a:lstStyle/>
        <a:p>
          <a:endParaRPr lang="fr-FR"/>
        </a:p>
      </dgm:t>
    </dgm:pt>
    <dgm:pt modelId="{DA05F39B-80EB-8C49-82C9-95063B0B4F2F}" type="sibTrans" cxnId="{5929A8C6-2D28-4847-B32D-AAB5030C5BE1}">
      <dgm:prSet/>
      <dgm:spPr/>
      <dgm:t>
        <a:bodyPr/>
        <a:lstStyle/>
        <a:p>
          <a:endParaRPr lang="fr-FR"/>
        </a:p>
      </dgm:t>
    </dgm:pt>
    <dgm:pt modelId="{374598EF-D8AF-FA4B-A55B-4981D920C7FE}">
      <dgm:prSet custT="1"/>
      <dgm:spPr/>
      <dgm:t>
        <a:bodyPr/>
        <a:lstStyle/>
        <a:p>
          <a:r>
            <a:rPr lang="fr-FR" sz="1400" dirty="0" err="1" smtClean="0"/>
            <a:t>Mechanics</a:t>
          </a:r>
          <a:endParaRPr lang="fr-FR" sz="1400" dirty="0"/>
        </a:p>
      </dgm:t>
    </dgm:pt>
    <dgm:pt modelId="{C41E701D-831E-1545-8999-CF045C1B90F8}" type="parTrans" cxnId="{6C4E8DD8-0DAD-1049-B8A5-9847388F4BEA}">
      <dgm:prSet/>
      <dgm:spPr/>
      <dgm:t>
        <a:bodyPr/>
        <a:lstStyle/>
        <a:p>
          <a:endParaRPr lang="fr-FR"/>
        </a:p>
      </dgm:t>
    </dgm:pt>
    <dgm:pt modelId="{A9EC1427-05DE-2246-8939-28D52B2E2C4A}" type="sibTrans" cxnId="{6C4E8DD8-0DAD-1049-B8A5-9847388F4BEA}">
      <dgm:prSet/>
      <dgm:spPr/>
      <dgm:t>
        <a:bodyPr/>
        <a:lstStyle/>
        <a:p>
          <a:endParaRPr lang="fr-FR"/>
        </a:p>
      </dgm:t>
    </dgm:pt>
    <dgm:pt modelId="{69C7CC4A-50A2-D141-81ED-D0C2213098B4}">
      <dgm:prSet custT="1"/>
      <dgm:spPr/>
      <dgm:t>
        <a:bodyPr/>
        <a:lstStyle/>
        <a:p>
          <a:r>
            <a:rPr lang="fr-FR" sz="1400" dirty="0" err="1" smtClean="0"/>
            <a:t>Connectors</a:t>
          </a:r>
          <a:endParaRPr lang="fr-FR" sz="1400" dirty="0"/>
        </a:p>
      </dgm:t>
    </dgm:pt>
    <dgm:pt modelId="{E41C19AD-951B-E94A-9A5C-EAF43D409A4F}" type="parTrans" cxnId="{BA16FA8F-F99F-D949-9A25-4B5259F6318B}">
      <dgm:prSet/>
      <dgm:spPr/>
      <dgm:t>
        <a:bodyPr/>
        <a:lstStyle/>
        <a:p>
          <a:endParaRPr lang="fr-FR"/>
        </a:p>
      </dgm:t>
    </dgm:pt>
    <dgm:pt modelId="{221CE63B-1953-C442-95C9-4BE276CE7085}" type="sibTrans" cxnId="{BA16FA8F-F99F-D949-9A25-4B5259F6318B}">
      <dgm:prSet/>
      <dgm:spPr/>
      <dgm:t>
        <a:bodyPr/>
        <a:lstStyle/>
        <a:p>
          <a:endParaRPr lang="fr-FR"/>
        </a:p>
      </dgm:t>
    </dgm:pt>
    <dgm:pt modelId="{4DE392A4-E3D8-054D-B4FC-2F564160587E}" type="pres">
      <dgm:prSet presAssocID="{9F6D07F8-C650-7D43-BFCE-FAFA559CB5E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E7C3F82F-130E-6C46-BB4B-F2FE337C99FC}" type="pres">
      <dgm:prSet presAssocID="{2D366A7E-77BB-234E-BE74-9A5605294D47}" presName="hierRoot1" presStyleCnt="0">
        <dgm:presLayoutVars>
          <dgm:hierBranch val="init"/>
        </dgm:presLayoutVars>
      </dgm:prSet>
      <dgm:spPr/>
    </dgm:pt>
    <dgm:pt modelId="{B17BA706-273F-1E48-96F8-4091BA18F309}" type="pres">
      <dgm:prSet presAssocID="{2D366A7E-77BB-234E-BE74-9A5605294D47}" presName="rootComposite1" presStyleCnt="0"/>
      <dgm:spPr/>
    </dgm:pt>
    <dgm:pt modelId="{C6BDDB1D-0508-E74F-B87A-D6AF97BC45BA}" type="pres">
      <dgm:prSet presAssocID="{2D366A7E-77BB-234E-BE74-9A5605294D4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E3F1307-E7C7-8D47-87C0-C5B15F091ABE}" type="pres">
      <dgm:prSet presAssocID="{2D366A7E-77BB-234E-BE74-9A5605294D47}" presName="rootConnector1" presStyleLbl="node1" presStyleIdx="0" presStyleCnt="0"/>
      <dgm:spPr/>
      <dgm:t>
        <a:bodyPr/>
        <a:lstStyle/>
        <a:p>
          <a:endParaRPr lang="fr-FR"/>
        </a:p>
      </dgm:t>
    </dgm:pt>
    <dgm:pt modelId="{EA1F3090-7784-A04B-BF36-B464CD25790B}" type="pres">
      <dgm:prSet presAssocID="{2D366A7E-77BB-234E-BE74-9A5605294D47}" presName="hierChild2" presStyleCnt="0"/>
      <dgm:spPr/>
    </dgm:pt>
    <dgm:pt modelId="{2FF76A65-E89B-264E-BB83-2D7B4A3294A8}" type="pres">
      <dgm:prSet presAssocID="{F4BF07ED-94F5-8745-B0FA-871D4CC2975D}" presName="Name37" presStyleLbl="parChTrans1D2" presStyleIdx="0" presStyleCnt="5"/>
      <dgm:spPr/>
      <dgm:t>
        <a:bodyPr/>
        <a:lstStyle/>
        <a:p>
          <a:endParaRPr lang="fr-FR"/>
        </a:p>
      </dgm:t>
    </dgm:pt>
    <dgm:pt modelId="{F338826E-9556-3148-ADD6-34BA15420724}" type="pres">
      <dgm:prSet presAssocID="{6DC4234B-CD0F-4542-ADF6-54CAA8CE63C1}" presName="hierRoot2" presStyleCnt="0">
        <dgm:presLayoutVars>
          <dgm:hierBranch val="init"/>
        </dgm:presLayoutVars>
      </dgm:prSet>
      <dgm:spPr/>
    </dgm:pt>
    <dgm:pt modelId="{AD2BBF39-22B4-6C47-8BB4-E9FA5F015717}" type="pres">
      <dgm:prSet presAssocID="{6DC4234B-CD0F-4542-ADF6-54CAA8CE63C1}" presName="rootComposite" presStyleCnt="0"/>
      <dgm:spPr/>
    </dgm:pt>
    <dgm:pt modelId="{BDB21CBA-506F-6947-9C5B-74222A2A45B1}" type="pres">
      <dgm:prSet presAssocID="{6DC4234B-CD0F-4542-ADF6-54CAA8CE63C1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5DA707A-A06C-2248-A909-085DB2B7B640}" type="pres">
      <dgm:prSet presAssocID="{6DC4234B-CD0F-4542-ADF6-54CAA8CE63C1}" presName="rootConnector" presStyleLbl="node2" presStyleIdx="0" presStyleCnt="5"/>
      <dgm:spPr/>
      <dgm:t>
        <a:bodyPr/>
        <a:lstStyle/>
        <a:p>
          <a:endParaRPr lang="fr-FR"/>
        </a:p>
      </dgm:t>
    </dgm:pt>
    <dgm:pt modelId="{DA203134-2FB0-FA47-8AB8-EFE25D84F564}" type="pres">
      <dgm:prSet presAssocID="{6DC4234B-CD0F-4542-ADF6-54CAA8CE63C1}" presName="hierChild4" presStyleCnt="0"/>
      <dgm:spPr/>
    </dgm:pt>
    <dgm:pt modelId="{E70B36AC-AAB2-884E-BD9A-0431B402B8A5}" type="pres">
      <dgm:prSet presAssocID="{741C4186-E198-7949-8955-39FE9D44EAE5}" presName="Name37" presStyleLbl="parChTrans1D3" presStyleIdx="0" presStyleCnt="9"/>
      <dgm:spPr/>
      <dgm:t>
        <a:bodyPr/>
        <a:lstStyle/>
        <a:p>
          <a:endParaRPr lang="fr-FR"/>
        </a:p>
      </dgm:t>
    </dgm:pt>
    <dgm:pt modelId="{041B814B-F18A-8E46-9F51-7C7FF3976CAA}" type="pres">
      <dgm:prSet presAssocID="{C763C363-C894-234E-8F94-1626BCC60CAA}" presName="hierRoot2" presStyleCnt="0">
        <dgm:presLayoutVars>
          <dgm:hierBranch val="init"/>
        </dgm:presLayoutVars>
      </dgm:prSet>
      <dgm:spPr/>
    </dgm:pt>
    <dgm:pt modelId="{F04351CC-F594-C344-AC0C-C21D271F9722}" type="pres">
      <dgm:prSet presAssocID="{C763C363-C894-234E-8F94-1626BCC60CAA}" presName="rootComposite" presStyleCnt="0"/>
      <dgm:spPr/>
    </dgm:pt>
    <dgm:pt modelId="{BB7321C9-88F8-244B-A177-E3D6EC6A1752}" type="pres">
      <dgm:prSet presAssocID="{C763C363-C894-234E-8F94-1626BCC60CAA}" presName="rootText" presStyleLbl="node3" presStyleIdx="0" presStyleCnt="9" custScaleX="9359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AC6FD48-E39E-7243-9C90-24235AEC6EBA}" type="pres">
      <dgm:prSet presAssocID="{C763C363-C894-234E-8F94-1626BCC60CAA}" presName="rootConnector" presStyleLbl="node3" presStyleIdx="0" presStyleCnt="9"/>
      <dgm:spPr/>
      <dgm:t>
        <a:bodyPr/>
        <a:lstStyle/>
        <a:p>
          <a:endParaRPr lang="fr-FR"/>
        </a:p>
      </dgm:t>
    </dgm:pt>
    <dgm:pt modelId="{B8A2355A-03F4-2842-A003-F49E67ECF907}" type="pres">
      <dgm:prSet presAssocID="{C763C363-C894-234E-8F94-1626BCC60CAA}" presName="hierChild4" presStyleCnt="0"/>
      <dgm:spPr/>
    </dgm:pt>
    <dgm:pt modelId="{30118F6E-AA68-934E-B529-AD7A48E34131}" type="pres">
      <dgm:prSet presAssocID="{C763C363-C894-234E-8F94-1626BCC60CAA}" presName="hierChild5" presStyleCnt="0"/>
      <dgm:spPr/>
    </dgm:pt>
    <dgm:pt modelId="{5EE1202F-F290-8E4F-A5C8-C370083CAB0D}" type="pres">
      <dgm:prSet presAssocID="{3489673F-2BFC-0B4F-B5FA-C811DC8F22C3}" presName="Name37" presStyleLbl="parChTrans1D3" presStyleIdx="1" presStyleCnt="9"/>
      <dgm:spPr/>
      <dgm:t>
        <a:bodyPr/>
        <a:lstStyle/>
        <a:p>
          <a:endParaRPr lang="fr-FR"/>
        </a:p>
      </dgm:t>
    </dgm:pt>
    <dgm:pt modelId="{4D150467-2CA5-EE4A-A791-E02CB2A63011}" type="pres">
      <dgm:prSet presAssocID="{A4F28D1E-2FAC-4342-AD36-FE7090AC5C2C}" presName="hierRoot2" presStyleCnt="0">
        <dgm:presLayoutVars>
          <dgm:hierBranch val="init"/>
        </dgm:presLayoutVars>
      </dgm:prSet>
      <dgm:spPr/>
    </dgm:pt>
    <dgm:pt modelId="{D7A66C68-5B3B-5846-AFDC-62E6A91A52F9}" type="pres">
      <dgm:prSet presAssocID="{A4F28D1E-2FAC-4342-AD36-FE7090AC5C2C}" presName="rootComposite" presStyleCnt="0"/>
      <dgm:spPr/>
    </dgm:pt>
    <dgm:pt modelId="{8B617C2D-9D09-9C4F-A65B-9F8543D30850}" type="pres">
      <dgm:prSet presAssocID="{A4F28D1E-2FAC-4342-AD36-FE7090AC5C2C}" presName="rootText" presStyleLbl="node3" presStyleIdx="1" presStyleCnt="9" custScaleX="9359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C7131B9-EE69-8041-8F40-0B9289D33747}" type="pres">
      <dgm:prSet presAssocID="{A4F28D1E-2FAC-4342-AD36-FE7090AC5C2C}" presName="rootConnector" presStyleLbl="node3" presStyleIdx="1" presStyleCnt="9"/>
      <dgm:spPr/>
      <dgm:t>
        <a:bodyPr/>
        <a:lstStyle/>
        <a:p>
          <a:endParaRPr lang="fr-FR"/>
        </a:p>
      </dgm:t>
    </dgm:pt>
    <dgm:pt modelId="{E08248E5-B85E-914E-94B2-C70218203CDF}" type="pres">
      <dgm:prSet presAssocID="{A4F28D1E-2FAC-4342-AD36-FE7090AC5C2C}" presName="hierChild4" presStyleCnt="0"/>
      <dgm:spPr/>
    </dgm:pt>
    <dgm:pt modelId="{F7727DBB-8DE4-FA4C-9FD1-7D8C3877141D}" type="pres">
      <dgm:prSet presAssocID="{A4F28D1E-2FAC-4342-AD36-FE7090AC5C2C}" presName="hierChild5" presStyleCnt="0"/>
      <dgm:spPr/>
    </dgm:pt>
    <dgm:pt modelId="{266411F5-FD19-5D4E-AE33-DC16EDEF26AB}" type="pres">
      <dgm:prSet presAssocID="{E1C99AC8-6F94-1842-9BF4-715F1682E53F}" presName="Name37" presStyleLbl="parChTrans1D3" presStyleIdx="2" presStyleCnt="9"/>
      <dgm:spPr/>
      <dgm:t>
        <a:bodyPr/>
        <a:lstStyle/>
        <a:p>
          <a:endParaRPr lang="fr-FR"/>
        </a:p>
      </dgm:t>
    </dgm:pt>
    <dgm:pt modelId="{E8ABBCF7-7C8F-7E4D-A7EE-7417A7BCAC4A}" type="pres">
      <dgm:prSet presAssocID="{1777E263-05E8-2345-ADEE-DEF77207142A}" presName="hierRoot2" presStyleCnt="0">
        <dgm:presLayoutVars>
          <dgm:hierBranch val="init"/>
        </dgm:presLayoutVars>
      </dgm:prSet>
      <dgm:spPr/>
    </dgm:pt>
    <dgm:pt modelId="{49D99D26-9517-2C44-AFE7-635A47C6F256}" type="pres">
      <dgm:prSet presAssocID="{1777E263-05E8-2345-ADEE-DEF77207142A}" presName="rootComposite" presStyleCnt="0"/>
      <dgm:spPr/>
    </dgm:pt>
    <dgm:pt modelId="{25983450-AE92-B146-95EA-5354BFF319EB}" type="pres">
      <dgm:prSet presAssocID="{1777E263-05E8-2345-ADEE-DEF77207142A}" presName="rootText" presStyleLbl="node3" presStyleIdx="2" presStyleCnt="9" custScaleX="9359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A097413-480A-4A47-B8D5-FBB68CAFE274}" type="pres">
      <dgm:prSet presAssocID="{1777E263-05E8-2345-ADEE-DEF77207142A}" presName="rootConnector" presStyleLbl="node3" presStyleIdx="2" presStyleCnt="9"/>
      <dgm:spPr/>
      <dgm:t>
        <a:bodyPr/>
        <a:lstStyle/>
        <a:p>
          <a:endParaRPr lang="fr-FR"/>
        </a:p>
      </dgm:t>
    </dgm:pt>
    <dgm:pt modelId="{16ADC9A2-81D0-BA40-A1B7-9365C50A392A}" type="pres">
      <dgm:prSet presAssocID="{1777E263-05E8-2345-ADEE-DEF77207142A}" presName="hierChild4" presStyleCnt="0"/>
      <dgm:spPr/>
    </dgm:pt>
    <dgm:pt modelId="{6865746A-4B0A-EF46-8A7B-395F34F2992E}" type="pres">
      <dgm:prSet presAssocID="{1777E263-05E8-2345-ADEE-DEF77207142A}" presName="hierChild5" presStyleCnt="0"/>
      <dgm:spPr/>
    </dgm:pt>
    <dgm:pt modelId="{D3D88A31-6A03-F24D-AFAC-AE5DACA5AE74}" type="pres">
      <dgm:prSet presAssocID="{6DC4234B-CD0F-4542-ADF6-54CAA8CE63C1}" presName="hierChild5" presStyleCnt="0"/>
      <dgm:spPr/>
    </dgm:pt>
    <dgm:pt modelId="{A968251B-AA1B-C543-BE27-17751D395297}" type="pres">
      <dgm:prSet presAssocID="{0E1E80CA-F85A-AF4E-9AFA-EBCAEC124D8D}" presName="Name37" presStyleLbl="parChTrans1D2" presStyleIdx="1" presStyleCnt="5"/>
      <dgm:spPr/>
      <dgm:t>
        <a:bodyPr/>
        <a:lstStyle/>
        <a:p>
          <a:endParaRPr lang="fr-FR"/>
        </a:p>
      </dgm:t>
    </dgm:pt>
    <dgm:pt modelId="{D0E3E708-3489-E94E-8705-F87963011122}" type="pres">
      <dgm:prSet presAssocID="{84051394-0128-FA4B-8694-F05184EA921B}" presName="hierRoot2" presStyleCnt="0">
        <dgm:presLayoutVars>
          <dgm:hierBranch val="init"/>
        </dgm:presLayoutVars>
      </dgm:prSet>
      <dgm:spPr/>
    </dgm:pt>
    <dgm:pt modelId="{26311DFF-5F64-704A-9D4B-B938D01B271F}" type="pres">
      <dgm:prSet presAssocID="{84051394-0128-FA4B-8694-F05184EA921B}" presName="rootComposite" presStyleCnt="0"/>
      <dgm:spPr/>
    </dgm:pt>
    <dgm:pt modelId="{77D3D248-F708-C447-B3CE-7886DD91AA80}" type="pres">
      <dgm:prSet presAssocID="{84051394-0128-FA4B-8694-F05184EA921B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A95FB66-D242-B543-BE9A-C6B5D16C53E7}" type="pres">
      <dgm:prSet presAssocID="{84051394-0128-FA4B-8694-F05184EA921B}" presName="rootConnector" presStyleLbl="node2" presStyleIdx="1" presStyleCnt="5"/>
      <dgm:spPr/>
      <dgm:t>
        <a:bodyPr/>
        <a:lstStyle/>
        <a:p>
          <a:endParaRPr lang="fr-FR"/>
        </a:p>
      </dgm:t>
    </dgm:pt>
    <dgm:pt modelId="{DA02C1ED-5FAA-E045-91E0-B57C0BEF0F73}" type="pres">
      <dgm:prSet presAssocID="{84051394-0128-FA4B-8694-F05184EA921B}" presName="hierChild4" presStyleCnt="0"/>
      <dgm:spPr/>
    </dgm:pt>
    <dgm:pt modelId="{2F2F2E02-6AFD-8B4C-AB33-43A8FC83DA6B}" type="pres">
      <dgm:prSet presAssocID="{78D93A28-40AD-E345-9C4E-5896EFECFFED}" presName="Name37" presStyleLbl="parChTrans1D3" presStyleIdx="3" presStyleCnt="9"/>
      <dgm:spPr/>
      <dgm:t>
        <a:bodyPr/>
        <a:lstStyle/>
        <a:p>
          <a:endParaRPr lang="fr-FR"/>
        </a:p>
      </dgm:t>
    </dgm:pt>
    <dgm:pt modelId="{009B50E7-8C04-ED41-B7D5-68A6125A288A}" type="pres">
      <dgm:prSet presAssocID="{88648BE1-F952-7743-9DB0-F79F91637DCE}" presName="hierRoot2" presStyleCnt="0">
        <dgm:presLayoutVars>
          <dgm:hierBranch val="init"/>
        </dgm:presLayoutVars>
      </dgm:prSet>
      <dgm:spPr/>
    </dgm:pt>
    <dgm:pt modelId="{1E2FED71-8E47-4F43-A0BC-C2230B0693F1}" type="pres">
      <dgm:prSet presAssocID="{88648BE1-F952-7743-9DB0-F79F91637DCE}" presName="rootComposite" presStyleCnt="0"/>
      <dgm:spPr/>
    </dgm:pt>
    <dgm:pt modelId="{E9B776DC-1BF3-1049-8E0D-349638B2741F}" type="pres">
      <dgm:prSet presAssocID="{88648BE1-F952-7743-9DB0-F79F91637DCE}" presName="rootText" presStyleLbl="node3" presStyleIdx="3" presStyleCnt="9" custScaleX="9359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64AAC9E-42CF-D041-8C3B-00248EF30514}" type="pres">
      <dgm:prSet presAssocID="{88648BE1-F952-7743-9DB0-F79F91637DCE}" presName="rootConnector" presStyleLbl="node3" presStyleIdx="3" presStyleCnt="9"/>
      <dgm:spPr/>
      <dgm:t>
        <a:bodyPr/>
        <a:lstStyle/>
        <a:p>
          <a:endParaRPr lang="fr-FR"/>
        </a:p>
      </dgm:t>
    </dgm:pt>
    <dgm:pt modelId="{1F9B51FB-08BE-B342-AE4F-A277EC2B6D8F}" type="pres">
      <dgm:prSet presAssocID="{88648BE1-F952-7743-9DB0-F79F91637DCE}" presName="hierChild4" presStyleCnt="0"/>
      <dgm:spPr/>
    </dgm:pt>
    <dgm:pt modelId="{87FE9B17-1ADE-CD47-AD0A-9C7C9CC71ADB}" type="pres">
      <dgm:prSet presAssocID="{88648BE1-F952-7743-9DB0-F79F91637DCE}" presName="hierChild5" presStyleCnt="0"/>
      <dgm:spPr/>
    </dgm:pt>
    <dgm:pt modelId="{7EC25072-E6C1-A348-B9D9-82BAFCB0E5BA}" type="pres">
      <dgm:prSet presAssocID="{DEE1D7C1-7114-684F-A811-23F30A3C0585}" presName="Name37" presStyleLbl="parChTrans1D3" presStyleIdx="4" presStyleCnt="9"/>
      <dgm:spPr/>
      <dgm:t>
        <a:bodyPr/>
        <a:lstStyle/>
        <a:p>
          <a:endParaRPr lang="fr-FR"/>
        </a:p>
      </dgm:t>
    </dgm:pt>
    <dgm:pt modelId="{69A00C12-811B-BC4B-A7DC-CF677DB2316F}" type="pres">
      <dgm:prSet presAssocID="{130AA4CD-4C60-1046-A34E-CBE8F236FD41}" presName="hierRoot2" presStyleCnt="0">
        <dgm:presLayoutVars>
          <dgm:hierBranch val="init"/>
        </dgm:presLayoutVars>
      </dgm:prSet>
      <dgm:spPr/>
    </dgm:pt>
    <dgm:pt modelId="{EE78CAEF-92EE-D945-B74F-1F8E0E810099}" type="pres">
      <dgm:prSet presAssocID="{130AA4CD-4C60-1046-A34E-CBE8F236FD41}" presName="rootComposite" presStyleCnt="0"/>
      <dgm:spPr/>
    </dgm:pt>
    <dgm:pt modelId="{43294DF3-DBD2-994C-BBC1-E17C19AC43B0}" type="pres">
      <dgm:prSet presAssocID="{130AA4CD-4C60-1046-A34E-CBE8F236FD41}" presName="rootText" presStyleLbl="node3" presStyleIdx="4" presStyleCnt="9" custScaleX="9359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B62A36E-7B17-A241-B6C4-2EF22E48087F}" type="pres">
      <dgm:prSet presAssocID="{130AA4CD-4C60-1046-A34E-CBE8F236FD41}" presName="rootConnector" presStyleLbl="node3" presStyleIdx="4" presStyleCnt="9"/>
      <dgm:spPr/>
      <dgm:t>
        <a:bodyPr/>
        <a:lstStyle/>
        <a:p>
          <a:endParaRPr lang="fr-FR"/>
        </a:p>
      </dgm:t>
    </dgm:pt>
    <dgm:pt modelId="{33CDEAFB-DC12-5740-88E5-8CA790A204D3}" type="pres">
      <dgm:prSet presAssocID="{130AA4CD-4C60-1046-A34E-CBE8F236FD41}" presName="hierChild4" presStyleCnt="0"/>
      <dgm:spPr/>
    </dgm:pt>
    <dgm:pt modelId="{FFB3E70A-F334-0D46-9824-832D4D037004}" type="pres">
      <dgm:prSet presAssocID="{130AA4CD-4C60-1046-A34E-CBE8F236FD41}" presName="hierChild5" presStyleCnt="0"/>
      <dgm:spPr/>
    </dgm:pt>
    <dgm:pt modelId="{BD56C604-507A-3E48-91F7-09580E29ADEB}" type="pres">
      <dgm:prSet presAssocID="{3780AE43-DDF1-6049-A45F-E30CD21E63F4}" presName="Name37" presStyleLbl="parChTrans1D3" presStyleIdx="5" presStyleCnt="9"/>
      <dgm:spPr/>
      <dgm:t>
        <a:bodyPr/>
        <a:lstStyle/>
        <a:p>
          <a:endParaRPr lang="fr-FR"/>
        </a:p>
      </dgm:t>
    </dgm:pt>
    <dgm:pt modelId="{7E71FB3D-F0BE-0544-BE5A-C9F0755D1791}" type="pres">
      <dgm:prSet presAssocID="{E373099B-3F34-754C-8ABE-333DC787BA26}" presName="hierRoot2" presStyleCnt="0">
        <dgm:presLayoutVars>
          <dgm:hierBranch val="init"/>
        </dgm:presLayoutVars>
      </dgm:prSet>
      <dgm:spPr/>
    </dgm:pt>
    <dgm:pt modelId="{7F02930E-F2DE-8B40-AAB8-1C0337DBE19F}" type="pres">
      <dgm:prSet presAssocID="{E373099B-3F34-754C-8ABE-333DC787BA26}" presName="rootComposite" presStyleCnt="0"/>
      <dgm:spPr/>
    </dgm:pt>
    <dgm:pt modelId="{B6B5C249-16B2-6A46-8D13-EDE821B943F8}" type="pres">
      <dgm:prSet presAssocID="{E373099B-3F34-754C-8ABE-333DC787BA26}" presName="rootText" presStyleLbl="node3" presStyleIdx="5" presStyleCnt="9" custScaleX="9359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B1A7304-E53D-544C-823B-AA1E5FA03BE6}" type="pres">
      <dgm:prSet presAssocID="{E373099B-3F34-754C-8ABE-333DC787BA26}" presName="rootConnector" presStyleLbl="node3" presStyleIdx="5" presStyleCnt="9"/>
      <dgm:spPr/>
      <dgm:t>
        <a:bodyPr/>
        <a:lstStyle/>
        <a:p>
          <a:endParaRPr lang="fr-FR"/>
        </a:p>
      </dgm:t>
    </dgm:pt>
    <dgm:pt modelId="{A3D67618-18EC-D74D-BA79-43D578D82881}" type="pres">
      <dgm:prSet presAssocID="{E373099B-3F34-754C-8ABE-333DC787BA26}" presName="hierChild4" presStyleCnt="0"/>
      <dgm:spPr/>
    </dgm:pt>
    <dgm:pt modelId="{B1F328BC-7ACE-AC4E-B772-DDBB3A5C4209}" type="pres">
      <dgm:prSet presAssocID="{E373099B-3F34-754C-8ABE-333DC787BA26}" presName="hierChild5" presStyleCnt="0"/>
      <dgm:spPr/>
    </dgm:pt>
    <dgm:pt modelId="{8EE40DB5-111C-6B4E-915D-2EF5AD68E39C}" type="pres">
      <dgm:prSet presAssocID="{84051394-0128-FA4B-8694-F05184EA921B}" presName="hierChild5" presStyleCnt="0"/>
      <dgm:spPr/>
    </dgm:pt>
    <dgm:pt modelId="{7A2812CE-9A41-D146-9724-3DB194F91332}" type="pres">
      <dgm:prSet presAssocID="{8770312E-F12B-104F-98E7-D671EC2BB8EC}" presName="Name37" presStyleLbl="parChTrans1D2" presStyleIdx="2" presStyleCnt="5"/>
      <dgm:spPr/>
      <dgm:t>
        <a:bodyPr/>
        <a:lstStyle/>
        <a:p>
          <a:endParaRPr lang="fr-FR"/>
        </a:p>
      </dgm:t>
    </dgm:pt>
    <dgm:pt modelId="{C4CD4264-BF1B-104C-8356-46116E75C6AA}" type="pres">
      <dgm:prSet presAssocID="{55EBFAF1-5F0E-2946-9F1D-C9CC866C85C3}" presName="hierRoot2" presStyleCnt="0">
        <dgm:presLayoutVars>
          <dgm:hierBranch val="init"/>
        </dgm:presLayoutVars>
      </dgm:prSet>
      <dgm:spPr/>
    </dgm:pt>
    <dgm:pt modelId="{0C6955C2-D0FF-5141-AC9E-4FA973195B84}" type="pres">
      <dgm:prSet presAssocID="{55EBFAF1-5F0E-2946-9F1D-C9CC866C85C3}" presName="rootComposite" presStyleCnt="0"/>
      <dgm:spPr/>
    </dgm:pt>
    <dgm:pt modelId="{1A14C95D-14E9-1F47-8BB5-6CC5EA7E2F8B}" type="pres">
      <dgm:prSet presAssocID="{55EBFAF1-5F0E-2946-9F1D-C9CC866C85C3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09F99C4-906C-3D4D-9760-70226D6373FB}" type="pres">
      <dgm:prSet presAssocID="{55EBFAF1-5F0E-2946-9F1D-C9CC866C85C3}" presName="rootConnector" presStyleLbl="node2" presStyleIdx="2" presStyleCnt="5"/>
      <dgm:spPr/>
      <dgm:t>
        <a:bodyPr/>
        <a:lstStyle/>
        <a:p>
          <a:endParaRPr lang="fr-FR"/>
        </a:p>
      </dgm:t>
    </dgm:pt>
    <dgm:pt modelId="{139C2E49-653F-7D4C-87CC-00A329C0F3B3}" type="pres">
      <dgm:prSet presAssocID="{55EBFAF1-5F0E-2946-9F1D-C9CC866C85C3}" presName="hierChild4" presStyleCnt="0"/>
      <dgm:spPr/>
    </dgm:pt>
    <dgm:pt modelId="{EB1D04E3-E1A8-2D44-920E-E21418FC23C5}" type="pres">
      <dgm:prSet presAssocID="{55EBFAF1-5F0E-2946-9F1D-C9CC866C85C3}" presName="hierChild5" presStyleCnt="0"/>
      <dgm:spPr/>
    </dgm:pt>
    <dgm:pt modelId="{7E3C784F-82D6-1E48-B749-FF2BA9FEF4EC}" type="pres">
      <dgm:prSet presAssocID="{AE1A7C82-25E7-F441-87CD-5FC47984E4CE}" presName="Name37" presStyleLbl="parChTrans1D2" presStyleIdx="3" presStyleCnt="5"/>
      <dgm:spPr/>
      <dgm:t>
        <a:bodyPr/>
        <a:lstStyle/>
        <a:p>
          <a:endParaRPr lang="fr-FR"/>
        </a:p>
      </dgm:t>
    </dgm:pt>
    <dgm:pt modelId="{A9B9FA28-6085-BF40-9175-268E367D386A}" type="pres">
      <dgm:prSet presAssocID="{2745565D-977A-FD47-A280-F4579B5A8A68}" presName="hierRoot2" presStyleCnt="0">
        <dgm:presLayoutVars>
          <dgm:hierBranch val="init"/>
        </dgm:presLayoutVars>
      </dgm:prSet>
      <dgm:spPr/>
    </dgm:pt>
    <dgm:pt modelId="{6E1CEE4C-0286-064C-8A1D-BDB8090E709D}" type="pres">
      <dgm:prSet presAssocID="{2745565D-977A-FD47-A280-F4579B5A8A68}" presName="rootComposite" presStyleCnt="0"/>
      <dgm:spPr/>
    </dgm:pt>
    <dgm:pt modelId="{1C064251-DAA8-C84F-879A-4F3488CE4364}" type="pres">
      <dgm:prSet presAssocID="{2745565D-977A-FD47-A280-F4579B5A8A68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78CBC49-92AE-6B4A-BFB9-A3DDA7311325}" type="pres">
      <dgm:prSet presAssocID="{2745565D-977A-FD47-A280-F4579B5A8A68}" presName="rootConnector" presStyleLbl="node2" presStyleIdx="3" presStyleCnt="5"/>
      <dgm:spPr/>
      <dgm:t>
        <a:bodyPr/>
        <a:lstStyle/>
        <a:p>
          <a:endParaRPr lang="fr-FR"/>
        </a:p>
      </dgm:t>
    </dgm:pt>
    <dgm:pt modelId="{617C7A30-2AB8-9049-9DD8-5D698280AE03}" type="pres">
      <dgm:prSet presAssocID="{2745565D-977A-FD47-A280-F4579B5A8A68}" presName="hierChild4" presStyleCnt="0"/>
      <dgm:spPr/>
    </dgm:pt>
    <dgm:pt modelId="{0DEA2CA0-5736-394E-B8E6-9D5F5DF43EA3}" type="pres">
      <dgm:prSet presAssocID="{E3868800-5071-5C46-9CC8-BFC67004FE70}" presName="Name37" presStyleLbl="parChTrans1D3" presStyleIdx="6" presStyleCnt="9"/>
      <dgm:spPr/>
      <dgm:t>
        <a:bodyPr/>
        <a:lstStyle/>
        <a:p>
          <a:endParaRPr lang="fr-FR"/>
        </a:p>
      </dgm:t>
    </dgm:pt>
    <dgm:pt modelId="{FE14E132-A1A9-1A4C-A2DA-57709B49EE91}" type="pres">
      <dgm:prSet presAssocID="{93B3DD7B-C134-0B4A-ADB5-4E5930C37B5A}" presName="hierRoot2" presStyleCnt="0">
        <dgm:presLayoutVars>
          <dgm:hierBranch val="init"/>
        </dgm:presLayoutVars>
      </dgm:prSet>
      <dgm:spPr/>
    </dgm:pt>
    <dgm:pt modelId="{B76F9481-0792-154E-AEFB-F62D7652B750}" type="pres">
      <dgm:prSet presAssocID="{93B3DD7B-C134-0B4A-ADB5-4E5930C37B5A}" presName="rootComposite" presStyleCnt="0"/>
      <dgm:spPr/>
    </dgm:pt>
    <dgm:pt modelId="{BC680A79-40FE-7B42-8B41-9BA3882A7C77}" type="pres">
      <dgm:prSet presAssocID="{93B3DD7B-C134-0B4A-ADB5-4E5930C37B5A}" presName="rootText" presStyleLbl="node3" presStyleIdx="6" presStyleCnt="9" custScaleX="9359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2A031F4-4EE6-2F48-B987-6BF692DA0B63}" type="pres">
      <dgm:prSet presAssocID="{93B3DD7B-C134-0B4A-ADB5-4E5930C37B5A}" presName="rootConnector" presStyleLbl="node3" presStyleIdx="6" presStyleCnt="9"/>
      <dgm:spPr/>
      <dgm:t>
        <a:bodyPr/>
        <a:lstStyle/>
        <a:p>
          <a:endParaRPr lang="fr-FR"/>
        </a:p>
      </dgm:t>
    </dgm:pt>
    <dgm:pt modelId="{1D56A797-EAEF-694F-BC56-768BE7DCBFDD}" type="pres">
      <dgm:prSet presAssocID="{93B3DD7B-C134-0B4A-ADB5-4E5930C37B5A}" presName="hierChild4" presStyleCnt="0"/>
      <dgm:spPr/>
    </dgm:pt>
    <dgm:pt modelId="{DB4BE6D6-B893-9446-B6FC-37C6A1C89E01}" type="pres">
      <dgm:prSet presAssocID="{93B3DD7B-C134-0B4A-ADB5-4E5930C37B5A}" presName="hierChild5" presStyleCnt="0"/>
      <dgm:spPr/>
    </dgm:pt>
    <dgm:pt modelId="{BFAE6445-7A42-4A47-BC1F-21E31260ECF9}" type="pres">
      <dgm:prSet presAssocID="{E41C19AD-951B-E94A-9A5C-EAF43D409A4F}" presName="Name37" presStyleLbl="parChTrans1D3" presStyleIdx="7" presStyleCnt="9"/>
      <dgm:spPr/>
      <dgm:t>
        <a:bodyPr/>
        <a:lstStyle/>
        <a:p>
          <a:endParaRPr lang="fr-FR"/>
        </a:p>
      </dgm:t>
    </dgm:pt>
    <dgm:pt modelId="{20184EE8-8B7B-A749-88B8-4605BCDB804C}" type="pres">
      <dgm:prSet presAssocID="{69C7CC4A-50A2-D141-81ED-D0C2213098B4}" presName="hierRoot2" presStyleCnt="0">
        <dgm:presLayoutVars>
          <dgm:hierBranch val="init"/>
        </dgm:presLayoutVars>
      </dgm:prSet>
      <dgm:spPr/>
    </dgm:pt>
    <dgm:pt modelId="{4C02005E-F7A1-EA49-869B-AF6F09309210}" type="pres">
      <dgm:prSet presAssocID="{69C7CC4A-50A2-D141-81ED-D0C2213098B4}" presName="rootComposite" presStyleCnt="0"/>
      <dgm:spPr/>
    </dgm:pt>
    <dgm:pt modelId="{E7B374AC-03DB-8845-84D6-1295E1A9F9DB}" type="pres">
      <dgm:prSet presAssocID="{69C7CC4A-50A2-D141-81ED-D0C2213098B4}" presName="rootText" presStyleLbl="node3" presStyleIdx="7" presStyleCnt="9" custScaleX="9359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A4DA9B3-AAA5-9246-BE2D-5795D8F2EBB9}" type="pres">
      <dgm:prSet presAssocID="{69C7CC4A-50A2-D141-81ED-D0C2213098B4}" presName="rootConnector" presStyleLbl="node3" presStyleIdx="7" presStyleCnt="9"/>
      <dgm:spPr/>
      <dgm:t>
        <a:bodyPr/>
        <a:lstStyle/>
        <a:p>
          <a:endParaRPr lang="fr-FR"/>
        </a:p>
      </dgm:t>
    </dgm:pt>
    <dgm:pt modelId="{06681523-CE1B-9B47-9193-0A004171BCBC}" type="pres">
      <dgm:prSet presAssocID="{69C7CC4A-50A2-D141-81ED-D0C2213098B4}" presName="hierChild4" presStyleCnt="0"/>
      <dgm:spPr/>
    </dgm:pt>
    <dgm:pt modelId="{64BD4A1F-3C81-F540-A161-4E0458214D50}" type="pres">
      <dgm:prSet presAssocID="{69C7CC4A-50A2-D141-81ED-D0C2213098B4}" presName="hierChild5" presStyleCnt="0"/>
      <dgm:spPr/>
    </dgm:pt>
    <dgm:pt modelId="{471A25F2-3726-4944-AD48-87969F0D0AAE}" type="pres">
      <dgm:prSet presAssocID="{A282B3FA-681D-A648-AC58-DEB73D26FBB8}" presName="Name37" presStyleLbl="parChTrans1D3" presStyleIdx="8" presStyleCnt="9"/>
      <dgm:spPr/>
      <dgm:t>
        <a:bodyPr/>
        <a:lstStyle/>
        <a:p>
          <a:endParaRPr lang="fr-FR"/>
        </a:p>
      </dgm:t>
    </dgm:pt>
    <dgm:pt modelId="{902E3FC3-D824-8348-B9CD-37E5345528E4}" type="pres">
      <dgm:prSet presAssocID="{A838CDCA-D255-3949-AC10-C30E532C2464}" presName="hierRoot2" presStyleCnt="0">
        <dgm:presLayoutVars>
          <dgm:hierBranch val="init"/>
        </dgm:presLayoutVars>
      </dgm:prSet>
      <dgm:spPr/>
    </dgm:pt>
    <dgm:pt modelId="{9A618799-5626-FF4D-88DA-A9C1DFE3C495}" type="pres">
      <dgm:prSet presAssocID="{A838CDCA-D255-3949-AC10-C30E532C2464}" presName="rootComposite" presStyleCnt="0"/>
      <dgm:spPr/>
    </dgm:pt>
    <dgm:pt modelId="{56300947-033E-294B-B6F8-A89ED6788510}" type="pres">
      <dgm:prSet presAssocID="{A838CDCA-D255-3949-AC10-C30E532C2464}" presName="rootText" presStyleLbl="node3" presStyleIdx="8" presStyleCnt="9" custScaleX="9359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1884694-E312-8D4F-8427-D9FAF664F3CF}" type="pres">
      <dgm:prSet presAssocID="{A838CDCA-D255-3949-AC10-C30E532C2464}" presName="rootConnector" presStyleLbl="node3" presStyleIdx="8" presStyleCnt="9"/>
      <dgm:spPr/>
      <dgm:t>
        <a:bodyPr/>
        <a:lstStyle/>
        <a:p>
          <a:endParaRPr lang="fr-FR"/>
        </a:p>
      </dgm:t>
    </dgm:pt>
    <dgm:pt modelId="{65C6753D-4315-0045-A8B9-4F1DA79D3C79}" type="pres">
      <dgm:prSet presAssocID="{A838CDCA-D255-3949-AC10-C30E532C2464}" presName="hierChild4" presStyleCnt="0"/>
      <dgm:spPr/>
    </dgm:pt>
    <dgm:pt modelId="{36FFBB4B-E941-F244-B9DD-C0AE1A00906E}" type="pres">
      <dgm:prSet presAssocID="{64C7DFCC-26F5-EC4A-9314-F667DE764904}" presName="Name37" presStyleLbl="parChTrans1D4" presStyleIdx="0" presStyleCnt="2"/>
      <dgm:spPr/>
      <dgm:t>
        <a:bodyPr/>
        <a:lstStyle/>
        <a:p>
          <a:endParaRPr lang="fr-FR"/>
        </a:p>
      </dgm:t>
    </dgm:pt>
    <dgm:pt modelId="{33E382BD-A581-4540-A7A3-F4759F7CC5C1}" type="pres">
      <dgm:prSet presAssocID="{F0E1EE9F-0DB1-C144-A391-C2D2F93A0E4F}" presName="hierRoot2" presStyleCnt="0">
        <dgm:presLayoutVars>
          <dgm:hierBranch val="init"/>
        </dgm:presLayoutVars>
      </dgm:prSet>
      <dgm:spPr/>
    </dgm:pt>
    <dgm:pt modelId="{2E086A3D-2053-6E47-B694-086528657092}" type="pres">
      <dgm:prSet presAssocID="{F0E1EE9F-0DB1-C144-A391-C2D2F93A0E4F}" presName="rootComposite" presStyleCnt="0"/>
      <dgm:spPr/>
    </dgm:pt>
    <dgm:pt modelId="{EF7625EE-BEDC-4146-A93E-9A06FFE10553}" type="pres">
      <dgm:prSet presAssocID="{F0E1EE9F-0DB1-C144-A391-C2D2F93A0E4F}" presName="rootText" presStyleLbl="node4" presStyleIdx="0" presStyleCnt="2" custScaleX="9359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D07AFC6-2812-D440-B9B6-DE13B4367AC2}" type="pres">
      <dgm:prSet presAssocID="{F0E1EE9F-0DB1-C144-A391-C2D2F93A0E4F}" presName="rootConnector" presStyleLbl="node4" presStyleIdx="0" presStyleCnt="2"/>
      <dgm:spPr/>
      <dgm:t>
        <a:bodyPr/>
        <a:lstStyle/>
        <a:p>
          <a:endParaRPr lang="fr-FR"/>
        </a:p>
      </dgm:t>
    </dgm:pt>
    <dgm:pt modelId="{447D643F-0B7A-7940-AA0C-5DEF42D4FFFD}" type="pres">
      <dgm:prSet presAssocID="{F0E1EE9F-0DB1-C144-A391-C2D2F93A0E4F}" presName="hierChild4" presStyleCnt="0"/>
      <dgm:spPr/>
    </dgm:pt>
    <dgm:pt modelId="{9824E9C2-9991-394B-808B-CEBB26ED00DF}" type="pres">
      <dgm:prSet presAssocID="{F0E1EE9F-0DB1-C144-A391-C2D2F93A0E4F}" presName="hierChild5" presStyleCnt="0"/>
      <dgm:spPr/>
    </dgm:pt>
    <dgm:pt modelId="{66B9BF2A-C453-1044-A94C-E8AEDEAE51B0}" type="pres">
      <dgm:prSet presAssocID="{C41E701D-831E-1545-8999-CF045C1B90F8}" presName="Name37" presStyleLbl="parChTrans1D4" presStyleIdx="1" presStyleCnt="2"/>
      <dgm:spPr/>
      <dgm:t>
        <a:bodyPr/>
        <a:lstStyle/>
        <a:p>
          <a:endParaRPr lang="fr-FR"/>
        </a:p>
      </dgm:t>
    </dgm:pt>
    <dgm:pt modelId="{66E0EA6A-7E2A-BB4E-81FB-7BE4A08BE4FC}" type="pres">
      <dgm:prSet presAssocID="{374598EF-D8AF-FA4B-A55B-4981D920C7FE}" presName="hierRoot2" presStyleCnt="0">
        <dgm:presLayoutVars>
          <dgm:hierBranch val="init"/>
        </dgm:presLayoutVars>
      </dgm:prSet>
      <dgm:spPr/>
    </dgm:pt>
    <dgm:pt modelId="{CD49C806-2C20-B747-9853-0E1610EA24B5}" type="pres">
      <dgm:prSet presAssocID="{374598EF-D8AF-FA4B-A55B-4981D920C7FE}" presName="rootComposite" presStyleCnt="0"/>
      <dgm:spPr/>
    </dgm:pt>
    <dgm:pt modelId="{FBC84635-B885-FB41-9562-BC3297488398}" type="pres">
      <dgm:prSet presAssocID="{374598EF-D8AF-FA4B-A55B-4981D920C7FE}" presName="rootText" presStyleLbl="node4" presStyleIdx="1" presStyleCnt="2" custScaleX="9359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79D7C0A-AB7E-994D-ABC8-8E370100F343}" type="pres">
      <dgm:prSet presAssocID="{374598EF-D8AF-FA4B-A55B-4981D920C7FE}" presName="rootConnector" presStyleLbl="node4" presStyleIdx="1" presStyleCnt="2"/>
      <dgm:spPr/>
      <dgm:t>
        <a:bodyPr/>
        <a:lstStyle/>
        <a:p>
          <a:endParaRPr lang="fr-FR"/>
        </a:p>
      </dgm:t>
    </dgm:pt>
    <dgm:pt modelId="{74DCB787-3D47-5B4A-872D-903599189D20}" type="pres">
      <dgm:prSet presAssocID="{374598EF-D8AF-FA4B-A55B-4981D920C7FE}" presName="hierChild4" presStyleCnt="0"/>
      <dgm:spPr/>
    </dgm:pt>
    <dgm:pt modelId="{3204D372-D4A7-9F4C-A3A5-533E92E856A5}" type="pres">
      <dgm:prSet presAssocID="{374598EF-D8AF-FA4B-A55B-4981D920C7FE}" presName="hierChild5" presStyleCnt="0"/>
      <dgm:spPr/>
    </dgm:pt>
    <dgm:pt modelId="{89968A7D-5978-0840-A6A5-633E2F1C145E}" type="pres">
      <dgm:prSet presAssocID="{A838CDCA-D255-3949-AC10-C30E532C2464}" presName="hierChild5" presStyleCnt="0"/>
      <dgm:spPr/>
    </dgm:pt>
    <dgm:pt modelId="{89FB3CEB-811C-8F4B-8E25-B08B8D7A36B4}" type="pres">
      <dgm:prSet presAssocID="{2745565D-977A-FD47-A280-F4579B5A8A68}" presName="hierChild5" presStyleCnt="0"/>
      <dgm:spPr/>
    </dgm:pt>
    <dgm:pt modelId="{8C886179-CD0C-EA4A-A251-3023C9BB99D6}" type="pres">
      <dgm:prSet presAssocID="{D13443EA-83FB-7746-9965-749F7507D820}" presName="Name37" presStyleLbl="parChTrans1D2" presStyleIdx="4" presStyleCnt="5"/>
      <dgm:spPr/>
      <dgm:t>
        <a:bodyPr/>
        <a:lstStyle/>
        <a:p>
          <a:endParaRPr lang="fr-FR"/>
        </a:p>
      </dgm:t>
    </dgm:pt>
    <dgm:pt modelId="{FA974281-8697-9B44-A2C5-C6E026937D27}" type="pres">
      <dgm:prSet presAssocID="{AB3AEB38-1796-C643-AA07-C9B7AD00ACB9}" presName="hierRoot2" presStyleCnt="0">
        <dgm:presLayoutVars>
          <dgm:hierBranch val="init"/>
        </dgm:presLayoutVars>
      </dgm:prSet>
      <dgm:spPr/>
    </dgm:pt>
    <dgm:pt modelId="{7843447B-80A9-EA4D-AD98-7F9155C09E4D}" type="pres">
      <dgm:prSet presAssocID="{AB3AEB38-1796-C643-AA07-C9B7AD00ACB9}" presName="rootComposite" presStyleCnt="0"/>
      <dgm:spPr/>
    </dgm:pt>
    <dgm:pt modelId="{2A0B891A-6CD7-E149-972D-14BC16FB00B9}" type="pres">
      <dgm:prSet presAssocID="{AB3AEB38-1796-C643-AA07-C9B7AD00ACB9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BF3D272-A343-7243-A2FA-AA0234C06830}" type="pres">
      <dgm:prSet presAssocID="{AB3AEB38-1796-C643-AA07-C9B7AD00ACB9}" presName="rootConnector" presStyleLbl="node2" presStyleIdx="4" presStyleCnt="5"/>
      <dgm:spPr/>
      <dgm:t>
        <a:bodyPr/>
        <a:lstStyle/>
        <a:p>
          <a:endParaRPr lang="fr-FR"/>
        </a:p>
      </dgm:t>
    </dgm:pt>
    <dgm:pt modelId="{49D3126A-ED0E-104D-A36E-C98B1F502ACA}" type="pres">
      <dgm:prSet presAssocID="{AB3AEB38-1796-C643-AA07-C9B7AD00ACB9}" presName="hierChild4" presStyleCnt="0"/>
      <dgm:spPr/>
    </dgm:pt>
    <dgm:pt modelId="{467B767D-5765-9A45-8312-6E4F75774F58}" type="pres">
      <dgm:prSet presAssocID="{AB3AEB38-1796-C643-AA07-C9B7AD00ACB9}" presName="hierChild5" presStyleCnt="0"/>
      <dgm:spPr/>
    </dgm:pt>
    <dgm:pt modelId="{A242AFDF-A7CF-A24D-A541-954A82202D54}" type="pres">
      <dgm:prSet presAssocID="{2D366A7E-77BB-234E-BE74-9A5605294D47}" presName="hierChild3" presStyleCnt="0"/>
      <dgm:spPr/>
    </dgm:pt>
  </dgm:ptLst>
  <dgm:cxnLst>
    <dgm:cxn modelId="{3AEF6EA7-7519-4343-B918-75152372D673}" type="presOf" srcId="{55EBFAF1-5F0E-2946-9F1D-C9CC866C85C3}" destId="{909F99C4-906C-3D4D-9760-70226D6373FB}" srcOrd="1" destOrd="0" presId="urn:microsoft.com/office/officeart/2005/8/layout/orgChart1"/>
    <dgm:cxn modelId="{BECE9424-9C02-9B42-A110-AE95F4FFF521}" type="presOf" srcId="{C763C363-C894-234E-8F94-1626BCC60CAA}" destId="{BB7321C9-88F8-244B-A177-E3D6EC6A1752}" srcOrd="0" destOrd="0" presId="urn:microsoft.com/office/officeart/2005/8/layout/orgChart1"/>
    <dgm:cxn modelId="{0E290DA4-D97A-9946-9442-F236052803E1}" srcId="{2D366A7E-77BB-234E-BE74-9A5605294D47}" destId="{84051394-0128-FA4B-8694-F05184EA921B}" srcOrd="1" destOrd="0" parTransId="{0E1E80CA-F85A-AF4E-9AFA-EBCAEC124D8D}" sibTransId="{C247D01B-8950-6D42-8270-599425E1FA12}"/>
    <dgm:cxn modelId="{07C88ABF-7B53-1343-97E2-3AC4EF325C68}" type="presOf" srcId="{A4F28D1E-2FAC-4342-AD36-FE7090AC5C2C}" destId="{3C7131B9-EE69-8041-8F40-0B9289D33747}" srcOrd="1" destOrd="0" presId="urn:microsoft.com/office/officeart/2005/8/layout/orgChart1"/>
    <dgm:cxn modelId="{456C95F1-586E-DC42-A89B-3B26915ABD52}" type="presOf" srcId="{C763C363-C894-234E-8F94-1626BCC60CAA}" destId="{1AC6FD48-E39E-7243-9C90-24235AEC6EBA}" srcOrd="1" destOrd="0" presId="urn:microsoft.com/office/officeart/2005/8/layout/orgChart1"/>
    <dgm:cxn modelId="{622C4F7D-DE73-8C4D-BA08-BBEC99DAFED9}" type="presOf" srcId="{3780AE43-DDF1-6049-A45F-E30CD21E63F4}" destId="{BD56C604-507A-3E48-91F7-09580E29ADEB}" srcOrd="0" destOrd="0" presId="urn:microsoft.com/office/officeart/2005/8/layout/orgChart1"/>
    <dgm:cxn modelId="{6BD49FD2-5032-8342-A7F7-342A483E9269}" type="presOf" srcId="{64C7DFCC-26F5-EC4A-9314-F667DE764904}" destId="{36FFBB4B-E941-F244-B9DD-C0AE1A00906E}" srcOrd="0" destOrd="0" presId="urn:microsoft.com/office/officeart/2005/8/layout/orgChart1"/>
    <dgm:cxn modelId="{BC5B3CFF-AFFF-924D-826B-9066D86B8FA6}" type="presOf" srcId="{E1C99AC8-6F94-1842-9BF4-715F1682E53F}" destId="{266411F5-FD19-5D4E-AE33-DC16EDEF26AB}" srcOrd="0" destOrd="0" presId="urn:microsoft.com/office/officeart/2005/8/layout/orgChart1"/>
    <dgm:cxn modelId="{2205366F-D6AC-3145-80CC-0FD7B9D4B3EB}" type="presOf" srcId="{2745565D-977A-FD47-A280-F4579B5A8A68}" destId="{1C064251-DAA8-C84F-879A-4F3488CE4364}" srcOrd="0" destOrd="0" presId="urn:microsoft.com/office/officeart/2005/8/layout/orgChart1"/>
    <dgm:cxn modelId="{6EA4AA4D-0BDE-194D-A6D3-9B7016CCE7F0}" srcId="{2D366A7E-77BB-234E-BE74-9A5605294D47}" destId="{55EBFAF1-5F0E-2946-9F1D-C9CC866C85C3}" srcOrd="2" destOrd="0" parTransId="{8770312E-F12B-104F-98E7-D671EC2BB8EC}" sibTransId="{5E8FC66D-E785-DB4C-9759-F58CC7DB05D9}"/>
    <dgm:cxn modelId="{9832C750-9093-D646-8806-0E9350B63559}" type="presOf" srcId="{55EBFAF1-5F0E-2946-9F1D-C9CC866C85C3}" destId="{1A14C95D-14E9-1F47-8BB5-6CC5EA7E2F8B}" srcOrd="0" destOrd="0" presId="urn:microsoft.com/office/officeart/2005/8/layout/orgChart1"/>
    <dgm:cxn modelId="{FEA4306A-292E-DC49-BD7A-5CD84923EBBD}" srcId="{2D366A7E-77BB-234E-BE74-9A5605294D47}" destId="{AB3AEB38-1796-C643-AA07-C9B7AD00ACB9}" srcOrd="4" destOrd="0" parTransId="{D13443EA-83FB-7746-9965-749F7507D820}" sibTransId="{A7D37FAE-C2CE-8346-8452-2DDCC59056B1}"/>
    <dgm:cxn modelId="{A51F47FD-8023-CE43-B0AD-307E4101C1C7}" type="presOf" srcId="{AE1A7C82-25E7-F441-87CD-5FC47984E4CE}" destId="{7E3C784F-82D6-1E48-B749-FF2BA9FEF4EC}" srcOrd="0" destOrd="0" presId="urn:microsoft.com/office/officeart/2005/8/layout/orgChart1"/>
    <dgm:cxn modelId="{93853E18-03C4-AA41-9692-058F00850B4C}" type="presOf" srcId="{3489673F-2BFC-0B4F-B5FA-C811DC8F22C3}" destId="{5EE1202F-F290-8E4F-A5C8-C370083CAB0D}" srcOrd="0" destOrd="0" presId="urn:microsoft.com/office/officeart/2005/8/layout/orgChart1"/>
    <dgm:cxn modelId="{EFAED11B-A054-864A-937F-31D84FCFBF59}" type="presOf" srcId="{93B3DD7B-C134-0B4A-ADB5-4E5930C37B5A}" destId="{12A031F4-4EE6-2F48-B987-6BF692DA0B63}" srcOrd="1" destOrd="0" presId="urn:microsoft.com/office/officeart/2005/8/layout/orgChart1"/>
    <dgm:cxn modelId="{6C4E8DD8-0DAD-1049-B8A5-9847388F4BEA}" srcId="{A838CDCA-D255-3949-AC10-C30E532C2464}" destId="{374598EF-D8AF-FA4B-A55B-4981D920C7FE}" srcOrd="1" destOrd="0" parTransId="{C41E701D-831E-1545-8999-CF045C1B90F8}" sibTransId="{A9EC1427-05DE-2246-8939-28D52B2E2C4A}"/>
    <dgm:cxn modelId="{1C809AF0-E210-104D-A7F9-CF45F1901F8A}" srcId="{84051394-0128-FA4B-8694-F05184EA921B}" destId="{E373099B-3F34-754C-8ABE-333DC787BA26}" srcOrd="2" destOrd="0" parTransId="{3780AE43-DDF1-6049-A45F-E30CD21E63F4}" sibTransId="{0EAF75A1-56DF-4E43-8D6D-1314574235F9}"/>
    <dgm:cxn modelId="{19971E7F-F7EC-C94E-B9C5-6656CADD6C13}" type="presOf" srcId="{A838CDCA-D255-3949-AC10-C30E532C2464}" destId="{11884694-E312-8D4F-8427-D9FAF664F3CF}" srcOrd="1" destOrd="0" presId="urn:microsoft.com/office/officeart/2005/8/layout/orgChart1"/>
    <dgm:cxn modelId="{FD412767-72FA-5547-BFD5-D300E88F9100}" type="presOf" srcId="{130AA4CD-4C60-1046-A34E-CBE8F236FD41}" destId="{43294DF3-DBD2-994C-BBC1-E17C19AC43B0}" srcOrd="0" destOrd="0" presId="urn:microsoft.com/office/officeart/2005/8/layout/orgChart1"/>
    <dgm:cxn modelId="{FDF92610-6F89-D642-8A29-6E90914ABB13}" type="presOf" srcId="{AB3AEB38-1796-C643-AA07-C9B7AD00ACB9}" destId="{DBF3D272-A343-7243-A2FA-AA0234C06830}" srcOrd="1" destOrd="0" presId="urn:microsoft.com/office/officeart/2005/8/layout/orgChart1"/>
    <dgm:cxn modelId="{FE05FA18-B4F7-274D-8449-3D67DFD2F0D7}" type="presOf" srcId="{A838CDCA-D255-3949-AC10-C30E532C2464}" destId="{56300947-033E-294B-B6F8-A89ED6788510}" srcOrd="0" destOrd="0" presId="urn:microsoft.com/office/officeart/2005/8/layout/orgChart1"/>
    <dgm:cxn modelId="{CF083074-B727-D54B-BECD-C382BFAB23D6}" type="presOf" srcId="{130AA4CD-4C60-1046-A34E-CBE8F236FD41}" destId="{3B62A36E-7B17-A241-B6C4-2EF22E48087F}" srcOrd="1" destOrd="0" presId="urn:microsoft.com/office/officeart/2005/8/layout/orgChart1"/>
    <dgm:cxn modelId="{2F8EB783-AD39-FB4B-968B-B5F5433105B5}" type="presOf" srcId="{88648BE1-F952-7743-9DB0-F79F91637DCE}" destId="{B64AAC9E-42CF-D041-8C3B-00248EF30514}" srcOrd="1" destOrd="0" presId="urn:microsoft.com/office/officeart/2005/8/layout/orgChart1"/>
    <dgm:cxn modelId="{E680FD9D-CCF5-0945-ACC2-FF48C5D7E737}" srcId="{84051394-0128-FA4B-8694-F05184EA921B}" destId="{88648BE1-F952-7743-9DB0-F79F91637DCE}" srcOrd="0" destOrd="0" parTransId="{78D93A28-40AD-E345-9C4E-5896EFECFFED}" sibTransId="{BE25ECCD-BCC6-614D-94D0-4040AE09B367}"/>
    <dgm:cxn modelId="{E8ED541C-09C3-E143-B74C-7E338EFB832C}" type="presOf" srcId="{84051394-0128-FA4B-8694-F05184EA921B}" destId="{5A95FB66-D242-B543-BE9A-C6B5D16C53E7}" srcOrd="1" destOrd="0" presId="urn:microsoft.com/office/officeart/2005/8/layout/orgChart1"/>
    <dgm:cxn modelId="{5ADC7CC3-0F46-864A-B891-5169AC2E8AFA}" srcId="{9F6D07F8-C650-7D43-BFCE-FAFA559CB5E3}" destId="{2D366A7E-77BB-234E-BE74-9A5605294D47}" srcOrd="0" destOrd="0" parTransId="{1FCF4AAB-78A0-EC42-BEEF-D6D5056AA49A}" sibTransId="{616B9928-BD5D-4642-B7C9-587EB5780A2D}"/>
    <dgm:cxn modelId="{7CA5E308-21A8-FB48-92E3-253851AA635E}" type="presOf" srcId="{9F6D07F8-C650-7D43-BFCE-FAFA559CB5E3}" destId="{4DE392A4-E3D8-054D-B4FC-2F564160587E}" srcOrd="0" destOrd="0" presId="urn:microsoft.com/office/officeart/2005/8/layout/orgChart1"/>
    <dgm:cxn modelId="{D49BCF61-03D4-9D41-9C1D-1FC4E3AC5B18}" type="presOf" srcId="{6DC4234B-CD0F-4542-ADF6-54CAA8CE63C1}" destId="{25DA707A-A06C-2248-A909-085DB2B7B640}" srcOrd="1" destOrd="0" presId="urn:microsoft.com/office/officeart/2005/8/layout/orgChart1"/>
    <dgm:cxn modelId="{807EC2B0-C539-7D43-954B-8BEA2182B8AC}" type="presOf" srcId="{374598EF-D8AF-FA4B-A55B-4981D920C7FE}" destId="{FBC84635-B885-FB41-9562-BC3297488398}" srcOrd="0" destOrd="0" presId="urn:microsoft.com/office/officeart/2005/8/layout/orgChart1"/>
    <dgm:cxn modelId="{1FCF3F5F-642B-A246-A2B4-B8281B45D8CA}" type="presOf" srcId="{2D366A7E-77BB-234E-BE74-9A5605294D47}" destId="{DE3F1307-E7C7-8D47-87C0-C5B15F091ABE}" srcOrd="1" destOrd="0" presId="urn:microsoft.com/office/officeart/2005/8/layout/orgChart1"/>
    <dgm:cxn modelId="{89C7ED87-31EE-DA41-8C21-EB102EBA120D}" type="presOf" srcId="{1777E263-05E8-2345-ADEE-DEF77207142A}" destId="{8A097413-480A-4A47-B8D5-FBB68CAFE274}" srcOrd="1" destOrd="0" presId="urn:microsoft.com/office/officeart/2005/8/layout/orgChart1"/>
    <dgm:cxn modelId="{E7EF2B9F-DE1B-D842-A2C1-88988028D992}" srcId="{2D366A7E-77BB-234E-BE74-9A5605294D47}" destId="{6DC4234B-CD0F-4542-ADF6-54CAA8CE63C1}" srcOrd="0" destOrd="0" parTransId="{F4BF07ED-94F5-8745-B0FA-871D4CC2975D}" sibTransId="{9FD5F876-BAE6-D444-ADFA-BFF24E796DAD}"/>
    <dgm:cxn modelId="{BA16FA8F-F99F-D949-9A25-4B5259F6318B}" srcId="{2745565D-977A-FD47-A280-F4579B5A8A68}" destId="{69C7CC4A-50A2-D141-81ED-D0C2213098B4}" srcOrd="1" destOrd="0" parTransId="{E41C19AD-951B-E94A-9A5C-EAF43D409A4F}" sibTransId="{221CE63B-1953-C442-95C9-4BE276CE7085}"/>
    <dgm:cxn modelId="{F0CA4D01-E4C8-7145-A8D6-22B7185B5D50}" type="presOf" srcId="{78D93A28-40AD-E345-9C4E-5896EFECFFED}" destId="{2F2F2E02-6AFD-8B4C-AB33-43A8FC83DA6B}" srcOrd="0" destOrd="0" presId="urn:microsoft.com/office/officeart/2005/8/layout/orgChart1"/>
    <dgm:cxn modelId="{0B302E7F-61F2-5E43-B453-B5D9E5DDCFDB}" type="presOf" srcId="{A282B3FA-681D-A648-AC58-DEB73D26FBB8}" destId="{471A25F2-3726-4944-AD48-87969F0D0AAE}" srcOrd="0" destOrd="0" presId="urn:microsoft.com/office/officeart/2005/8/layout/orgChart1"/>
    <dgm:cxn modelId="{213DC399-4F47-5D46-ADEF-49C0B54B9452}" type="presOf" srcId="{C41E701D-831E-1545-8999-CF045C1B90F8}" destId="{66B9BF2A-C453-1044-A94C-E8AEDEAE51B0}" srcOrd="0" destOrd="0" presId="urn:microsoft.com/office/officeart/2005/8/layout/orgChart1"/>
    <dgm:cxn modelId="{BE4232B3-7989-674C-8D32-A28241E8D45E}" srcId="{6DC4234B-CD0F-4542-ADF6-54CAA8CE63C1}" destId="{A4F28D1E-2FAC-4342-AD36-FE7090AC5C2C}" srcOrd="1" destOrd="0" parTransId="{3489673F-2BFC-0B4F-B5FA-C811DC8F22C3}" sibTransId="{AF6F6D58-BB59-5140-94FA-F3901752201B}"/>
    <dgm:cxn modelId="{3F2CB7D0-5FA6-6842-B979-46966247BE81}" type="presOf" srcId="{E373099B-3F34-754C-8ABE-333DC787BA26}" destId="{FB1A7304-E53D-544C-823B-AA1E5FA03BE6}" srcOrd="1" destOrd="0" presId="urn:microsoft.com/office/officeart/2005/8/layout/orgChart1"/>
    <dgm:cxn modelId="{C12265F2-5B1D-A34C-8CA4-DFE60487E0A5}" type="presOf" srcId="{F4BF07ED-94F5-8745-B0FA-871D4CC2975D}" destId="{2FF76A65-E89B-264E-BB83-2D7B4A3294A8}" srcOrd="0" destOrd="0" presId="urn:microsoft.com/office/officeart/2005/8/layout/orgChart1"/>
    <dgm:cxn modelId="{A157503A-D652-8945-B11D-01A43AE1FF3D}" srcId="{2745565D-977A-FD47-A280-F4579B5A8A68}" destId="{A838CDCA-D255-3949-AC10-C30E532C2464}" srcOrd="2" destOrd="0" parTransId="{A282B3FA-681D-A648-AC58-DEB73D26FBB8}" sibTransId="{4F4ED023-FE1C-4F48-BD20-7D90603E00A0}"/>
    <dgm:cxn modelId="{19BE8CFD-192F-474C-B6E4-E22F87EC9737}" type="presOf" srcId="{A4F28D1E-2FAC-4342-AD36-FE7090AC5C2C}" destId="{8B617C2D-9D09-9C4F-A65B-9F8543D30850}" srcOrd="0" destOrd="0" presId="urn:microsoft.com/office/officeart/2005/8/layout/orgChart1"/>
    <dgm:cxn modelId="{A7701DB8-D4AE-D344-AD8B-B947E4578AC6}" type="presOf" srcId="{84051394-0128-FA4B-8694-F05184EA921B}" destId="{77D3D248-F708-C447-B3CE-7886DD91AA80}" srcOrd="0" destOrd="0" presId="urn:microsoft.com/office/officeart/2005/8/layout/orgChart1"/>
    <dgm:cxn modelId="{3485337B-679A-424C-9D65-BD85A0728B22}" srcId="{6DC4234B-CD0F-4542-ADF6-54CAA8CE63C1}" destId="{C763C363-C894-234E-8F94-1626BCC60CAA}" srcOrd="0" destOrd="0" parTransId="{741C4186-E198-7949-8955-39FE9D44EAE5}" sibTransId="{1C43A271-8AC8-9B41-BE8E-FCD9DD809D73}"/>
    <dgm:cxn modelId="{15C5F349-BB79-BE46-9729-F147034CA36A}" type="presOf" srcId="{E373099B-3F34-754C-8ABE-333DC787BA26}" destId="{B6B5C249-16B2-6A46-8D13-EDE821B943F8}" srcOrd="0" destOrd="0" presId="urn:microsoft.com/office/officeart/2005/8/layout/orgChart1"/>
    <dgm:cxn modelId="{685F73A3-A5D2-EA49-8BD6-5A968F69F6AA}" type="presOf" srcId="{1777E263-05E8-2345-ADEE-DEF77207142A}" destId="{25983450-AE92-B146-95EA-5354BFF319EB}" srcOrd="0" destOrd="0" presId="urn:microsoft.com/office/officeart/2005/8/layout/orgChart1"/>
    <dgm:cxn modelId="{5929A8C6-2D28-4847-B32D-AAB5030C5BE1}" srcId="{A838CDCA-D255-3949-AC10-C30E532C2464}" destId="{F0E1EE9F-0DB1-C144-A391-C2D2F93A0E4F}" srcOrd="0" destOrd="0" parTransId="{64C7DFCC-26F5-EC4A-9314-F667DE764904}" sibTransId="{DA05F39B-80EB-8C49-82C9-95063B0B4F2F}"/>
    <dgm:cxn modelId="{889CB6ED-B93C-D244-8078-AFFEDA49CC07}" srcId="{2745565D-977A-FD47-A280-F4579B5A8A68}" destId="{93B3DD7B-C134-0B4A-ADB5-4E5930C37B5A}" srcOrd="0" destOrd="0" parTransId="{E3868800-5071-5C46-9CC8-BFC67004FE70}" sibTransId="{55A36635-45B9-A848-B780-CDA747DA67E7}"/>
    <dgm:cxn modelId="{763A1371-E733-6344-A0EB-73A5D9726038}" type="presOf" srcId="{741C4186-E198-7949-8955-39FE9D44EAE5}" destId="{E70B36AC-AAB2-884E-BD9A-0431B402B8A5}" srcOrd="0" destOrd="0" presId="urn:microsoft.com/office/officeart/2005/8/layout/orgChart1"/>
    <dgm:cxn modelId="{A316ACB9-D9F8-0B49-ADB8-A400F48CDF38}" type="presOf" srcId="{93B3DD7B-C134-0B4A-ADB5-4E5930C37B5A}" destId="{BC680A79-40FE-7B42-8B41-9BA3882A7C77}" srcOrd="0" destOrd="0" presId="urn:microsoft.com/office/officeart/2005/8/layout/orgChart1"/>
    <dgm:cxn modelId="{FD1CFCDF-AE8A-BB4C-B25A-664FE10DF39B}" type="presOf" srcId="{AB3AEB38-1796-C643-AA07-C9B7AD00ACB9}" destId="{2A0B891A-6CD7-E149-972D-14BC16FB00B9}" srcOrd="0" destOrd="0" presId="urn:microsoft.com/office/officeart/2005/8/layout/orgChart1"/>
    <dgm:cxn modelId="{B578D3BC-C896-BB44-BCA8-24B8BF63A7D2}" type="presOf" srcId="{374598EF-D8AF-FA4B-A55B-4981D920C7FE}" destId="{579D7C0A-AB7E-994D-ABC8-8E370100F343}" srcOrd="1" destOrd="0" presId="urn:microsoft.com/office/officeart/2005/8/layout/orgChart1"/>
    <dgm:cxn modelId="{655F2944-0923-9A4D-A572-9DA50B317A77}" srcId="{2D366A7E-77BB-234E-BE74-9A5605294D47}" destId="{2745565D-977A-FD47-A280-F4579B5A8A68}" srcOrd="3" destOrd="0" parTransId="{AE1A7C82-25E7-F441-87CD-5FC47984E4CE}" sibTransId="{020235FD-1EF3-3B43-858B-26368F5F0A1A}"/>
    <dgm:cxn modelId="{10FBD185-988D-7147-B6DA-2F628F70E683}" type="presOf" srcId="{F0E1EE9F-0DB1-C144-A391-C2D2F93A0E4F}" destId="{EF7625EE-BEDC-4146-A93E-9A06FFE10553}" srcOrd="0" destOrd="0" presId="urn:microsoft.com/office/officeart/2005/8/layout/orgChart1"/>
    <dgm:cxn modelId="{DE7894D3-1415-874D-95EB-2F4D18C825CE}" type="presOf" srcId="{2745565D-977A-FD47-A280-F4579B5A8A68}" destId="{D78CBC49-92AE-6B4A-BFB9-A3DDA7311325}" srcOrd="1" destOrd="0" presId="urn:microsoft.com/office/officeart/2005/8/layout/orgChart1"/>
    <dgm:cxn modelId="{F8457215-6D9C-3144-8C3E-EEF464099FF0}" type="presOf" srcId="{69C7CC4A-50A2-D141-81ED-D0C2213098B4}" destId="{7A4DA9B3-AAA5-9246-BE2D-5795D8F2EBB9}" srcOrd="1" destOrd="0" presId="urn:microsoft.com/office/officeart/2005/8/layout/orgChart1"/>
    <dgm:cxn modelId="{E04276B6-C253-BC47-A1AF-2AB123F0DEB0}" type="presOf" srcId="{F0E1EE9F-0DB1-C144-A391-C2D2F93A0E4F}" destId="{5D07AFC6-2812-D440-B9B6-DE13B4367AC2}" srcOrd="1" destOrd="0" presId="urn:microsoft.com/office/officeart/2005/8/layout/orgChart1"/>
    <dgm:cxn modelId="{C4660502-B3A5-274C-947C-EA37D3602461}" type="presOf" srcId="{8770312E-F12B-104F-98E7-D671EC2BB8EC}" destId="{7A2812CE-9A41-D146-9724-3DB194F91332}" srcOrd="0" destOrd="0" presId="urn:microsoft.com/office/officeart/2005/8/layout/orgChart1"/>
    <dgm:cxn modelId="{510EFAE7-DA39-5A46-A53E-CFC8587B3DF7}" type="presOf" srcId="{88648BE1-F952-7743-9DB0-F79F91637DCE}" destId="{E9B776DC-1BF3-1049-8E0D-349638B2741F}" srcOrd="0" destOrd="0" presId="urn:microsoft.com/office/officeart/2005/8/layout/orgChart1"/>
    <dgm:cxn modelId="{436BDF03-1FF3-AB41-910A-CD853A13B213}" srcId="{84051394-0128-FA4B-8694-F05184EA921B}" destId="{130AA4CD-4C60-1046-A34E-CBE8F236FD41}" srcOrd="1" destOrd="0" parTransId="{DEE1D7C1-7114-684F-A811-23F30A3C0585}" sibTransId="{34307B1C-B2D1-664B-B34A-D28B13F1DD4B}"/>
    <dgm:cxn modelId="{92F36CBE-A8D6-5B42-B448-7188A38C7E4D}" type="presOf" srcId="{E3868800-5071-5C46-9CC8-BFC67004FE70}" destId="{0DEA2CA0-5736-394E-B8E6-9D5F5DF43EA3}" srcOrd="0" destOrd="0" presId="urn:microsoft.com/office/officeart/2005/8/layout/orgChart1"/>
    <dgm:cxn modelId="{2F426D2E-9F17-C149-904C-F539CC531BD1}" type="presOf" srcId="{6DC4234B-CD0F-4542-ADF6-54CAA8CE63C1}" destId="{BDB21CBA-506F-6947-9C5B-74222A2A45B1}" srcOrd="0" destOrd="0" presId="urn:microsoft.com/office/officeart/2005/8/layout/orgChart1"/>
    <dgm:cxn modelId="{882C2A06-E494-5B4A-B06A-495A5D2A60D4}" type="presOf" srcId="{D13443EA-83FB-7746-9965-749F7507D820}" destId="{8C886179-CD0C-EA4A-A251-3023C9BB99D6}" srcOrd="0" destOrd="0" presId="urn:microsoft.com/office/officeart/2005/8/layout/orgChart1"/>
    <dgm:cxn modelId="{1DCD90EC-B001-DA44-A9E8-8299EFE10B09}" type="presOf" srcId="{69C7CC4A-50A2-D141-81ED-D0C2213098B4}" destId="{E7B374AC-03DB-8845-84D6-1295E1A9F9DB}" srcOrd="0" destOrd="0" presId="urn:microsoft.com/office/officeart/2005/8/layout/orgChart1"/>
    <dgm:cxn modelId="{6245CBDA-7B7F-684D-B639-E68126626965}" type="presOf" srcId="{E41C19AD-951B-E94A-9A5C-EAF43D409A4F}" destId="{BFAE6445-7A42-4A47-BC1F-21E31260ECF9}" srcOrd="0" destOrd="0" presId="urn:microsoft.com/office/officeart/2005/8/layout/orgChart1"/>
    <dgm:cxn modelId="{2FC3E20D-C5BA-3843-A519-A89A8F0D13B7}" type="presOf" srcId="{DEE1D7C1-7114-684F-A811-23F30A3C0585}" destId="{7EC25072-E6C1-A348-B9D9-82BAFCB0E5BA}" srcOrd="0" destOrd="0" presId="urn:microsoft.com/office/officeart/2005/8/layout/orgChart1"/>
    <dgm:cxn modelId="{B23198E9-67BB-F74E-936A-37FF4627F798}" srcId="{6DC4234B-CD0F-4542-ADF6-54CAA8CE63C1}" destId="{1777E263-05E8-2345-ADEE-DEF77207142A}" srcOrd="2" destOrd="0" parTransId="{E1C99AC8-6F94-1842-9BF4-715F1682E53F}" sibTransId="{6B3421B7-C506-894D-A14A-5556781383A4}"/>
    <dgm:cxn modelId="{36DA0EF2-A53B-F941-8ABD-A8C1E11E532E}" type="presOf" srcId="{2D366A7E-77BB-234E-BE74-9A5605294D47}" destId="{C6BDDB1D-0508-E74F-B87A-D6AF97BC45BA}" srcOrd="0" destOrd="0" presId="urn:microsoft.com/office/officeart/2005/8/layout/orgChart1"/>
    <dgm:cxn modelId="{1DFC3DCF-C14C-944F-8687-B700168B2563}" type="presOf" srcId="{0E1E80CA-F85A-AF4E-9AFA-EBCAEC124D8D}" destId="{A968251B-AA1B-C543-BE27-17751D395297}" srcOrd="0" destOrd="0" presId="urn:microsoft.com/office/officeart/2005/8/layout/orgChart1"/>
    <dgm:cxn modelId="{AADF5D86-69CC-074F-B304-85EE11990901}" type="presParOf" srcId="{4DE392A4-E3D8-054D-B4FC-2F564160587E}" destId="{E7C3F82F-130E-6C46-BB4B-F2FE337C99FC}" srcOrd="0" destOrd="0" presId="urn:microsoft.com/office/officeart/2005/8/layout/orgChart1"/>
    <dgm:cxn modelId="{4009FEC9-E4FB-FB45-846C-74F04852F350}" type="presParOf" srcId="{E7C3F82F-130E-6C46-BB4B-F2FE337C99FC}" destId="{B17BA706-273F-1E48-96F8-4091BA18F309}" srcOrd="0" destOrd="0" presId="urn:microsoft.com/office/officeart/2005/8/layout/orgChart1"/>
    <dgm:cxn modelId="{AFDFE12C-B996-F34E-824B-D382D6EA90B0}" type="presParOf" srcId="{B17BA706-273F-1E48-96F8-4091BA18F309}" destId="{C6BDDB1D-0508-E74F-B87A-D6AF97BC45BA}" srcOrd="0" destOrd="0" presId="urn:microsoft.com/office/officeart/2005/8/layout/orgChart1"/>
    <dgm:cxn modelId="{B3A44E1E-C1A0-7B4B-A753-0CACD23DC067}" type="presParOf" srcId="{B17BA706-273F-1E48-96F8-4091BA18F309}" destId="{DE3F1307-E7C7-8D47-87C0-C5B15F091ABE}" srcOrd="1" destOrd="0" presId="urn:microsoft.com/office/officeart/2005/8/layout/orgChart1"/>
    <dgm:cxn modelId="{EE85052D-E80E-8E42-A475-245320B6ED17}" type="presParOf" srcId="{E7C3F82F-130E-6C46-BB4B-F2FE337C99FC}" destId="{EA1F3090-7784-A04B-BF36-B464CD25790B}" srcOrd="1" destOrd="0" presId="urn:microsoft.com/office/officeart/2005/8/layout/orgChart1"/>
    <dgm:cxn modelId="{A6D4A913-BF83-5E4C-8626-16F0BF2B12E3}" type="presParOf" srcId="{EA1F3090-7784-A04B-BF36-B464CD25790B}" destId="{2FF76A65-E89B-264E-BB83-2D7B4A3294A8}" srcOrd="0" destOrd="0" presId="urn:microsoft.com/office/officeart/2005/8/layout/orgChart1"/>
    <dgm:cxn modelId="{21A22789-B5CD-8C49-B4FB-561490F9B8A8}" type="presParOf" srcId="{EA1F3090-7784-A04B-BF36-B464CD25790B}" destId="{F338826E-9556-3148-ADD6-34BA15420724}" srcOrd="1" destOrd="0" presId="urn:microsoft.com/office/officeart/2005/8/layout/orgChart1"/>
    <dgm:cxn modelId="{4EC00DEA-B146-704B-930B-B9256A69DA93}" type="presParOf" srcId="{F338826E-9556-3148-ADD6-34BA15420724}" destId="{AD2BBF39-22B4-6C47-8BB4-E9FA5F015717}" srcOrd="0" destOrd="0" presId="urn:microsoft.com/office/officeart/2005/8/layout/orgChart1"/>
    <dgm:cxn modelId="{CA8BC416-C771-1845-8B7D-56B7ED43C601}" type="presParOf" srcId="{AD2BBF39-22B4-6C47-8BB4-E9FA5F015717}" destId="{BDB21CBA-506F-6947-9C5B-74222A2A45B1}" srcOrd="0" destOrd="0" presId="urn:microsoft.com/office/officeart/2005/8/layout/orgChart1"/>
    <dgm:cxn modelId="{FAC20F2C-D2C5-994D-986A-0EA6C12CF4D6}" type="presParOf" srcId="{AD2BBF39-22B4-6C47-8BB4-E9FA5F015717}" destId="{25DA707A-A06C-2248-A909-085DB2B7B640}" srcOrd="1" destOrd="0" presId="urn:microsoft.com/office/officeart/2005/8/layout/orgChart1"/>
    <dgm:cxn modelId="{529CF300-32DD-8046-96FA-9FA3D169AE38}" type="presParOf" srcId="{F338826E-9556-3148-ADD6-34BA15420724}" destId="{DA203134-2FB0-FA47-8AB8-EFE25D84F564}" srcOrd="1" destOrd="0" presId="urn:microsoft.com/office/officeart/2005/8/layout/orgChart1"/>
    <dgm:cxn modelId="{0BDBECD5-1450-3747-A109-D35A3DFD0709}" type="presParOf" srcId="{DA203134-2FB0-FA47-8AB8-EFE25D84F564}" destId="{E70B36AC-AAB2-884E-BD9A-0431B402B8A5}" srcOrd="0" destOrd="0" presId="urn:microsoft.com/office/officeart/2005/8/layout/orgChart1"/>
    <dgm:cxn modelId="{381D26F6-42FF-FF46-83D0-FFB6FE93412E}" type="presParOf" srcId="{DA203134-2FB0-FA47-8AB8-EFE25D84F564}" destId="{041B814B-F18A-8E46-9F51-7C7FF3976CAA}" srcOrd="1" destOrd="0" presId="urn:microsoft.com/office/officeart/2005/8/layout/orgChart1"/>
    <dgm:cxn modelId="{8D6B308F-101B-2E4C-A615-AFD6924E4C8F}" type="presParOf" srcId="{041B814B-F18A-8E46-9F51-7C7FF3976CAA}" destId="{F04351CC-F594-C344-AC0C-C21D271F9722}" srcOrd="0" destOrd="0" presId="urn:microsoft.com/office/officeart/2005/8/layout/orgChart1"/>
    <dgm:cxn modelId="{074C6A8F-4F94-5641-8FF1-3C5338325B86}" type="presParOf" srcId="{F04351CC-F594-C344-AC0C-C21D271F9722}" destId="{BB7321C9-88F8-244B-A177-E3D6EC6A1752}" srcOrd="0" destOrd="0" presId="urn:microsoft.com/office/officeart/2005/8/layout/orgChart1"/>
    <dgm:cxn modelId="{DF1DA3E4-1C6E-B941-B79D-ED98F71D1E83}" type="presParOf" srcId="{F04351CC-F594-C344-AC0C-C21D271F9722}" destId="{1AC6FD48-E39E-7243-9C90-24235AEC6EBA}" srcOrd="1" destOrd="0" presId="urn:microsoft.com/office/officeart/2005/8/layout/orgChart1"/>
    <dgm:cxn modelId="{B6A40F8E-AB2C-4349-801F-48F7313D9C5E}" type="presParOf" srcId="{041B814B-F18A-8E46-9F51-7C7FF3976CAA}" destId="{B8A2355A-03F4-2842-A003-F49E67ECF907}" srcOrd="1" destOrd="0" presId="urn:microsoft.com/office/officeart/2005/8/layout/orgChart1"/>
    <dgm:cxn modelId="{C6C56E02-D0CA-E84D-A32C-28FDB5B1D5CD}" type="presParOf" srcId="{041B814B-F18A-8E46-9F51-7C7FF3976CAA}" destId="{30118F6E-AA68-934E-B529-AD7A48E34131}" srcOrd="2" destOrd="0" presId="urn:microsoft.com/office/officeart/2005/8/layout/orgChart1"/>
    <dgm:cxn modelId="{7BDE06ED-5ADB-294B-906A-785A240BAA50}" type="presParOf" srcId="{DA203134-2FB0-FA47-8AB8-EFE25D84F564}" destId="{5EE1202F-F290-8E4F-A5C8-C370083CAB0D}" srcOrd="2" destOrd="0" presId="urn:microsoft.com/office/officeart/2005/8/layout/orgChart1"/>
    <dgm:cxn modelId="{E6ECACBC-BE5A-CF49-BB9E-B3EF27358FA5}" type="presParOf" srcId="{DA203134-2FB0-FA47-8AB8-EFE25D84F564}" destId="{4D150467-2CA5-EE4A-A791-E02CB2A63011}" srcOrd="3" destOrd="0" presId="urn:microsoft.com/office/officeart/2005/8/layout/orgChart1"/>
    <dgm:cxn modelId="{AE05D6AF-D7FA-F744-B47A-936D74DEAF69}" type="presParOf" srcId="{4D150467-2CA5-EE4A-A791-E02CB2A63011}" destId="{D7A66C68-5B3B-5846-AFDC-62E6A91A52F9}" srcOrd="0" destOrd="0" presId="urn:microsoft.com/office/officeart/2005/8/layout/orgChart1"/>
    <dgm:cxn modelId="{F8AA0CDA-CABE-4846-85FF-D26BD984A55D}" type="presParOf" srcId="{D7A66C68-5B3B-5846-AFDC-62E6A91A52F9}" destId="{8B617C2D-9D09-9C4F-A65B-9F8543D30850}" srcOrd="0" destOrd="0" presId="urn:microsoft.com/office/officeart/2005/8/layout/orgChart1"/>
    <dgm:cxn modelId="{3C87C645-BA46-D94B-AFC6-3ACB01A55A4B}" type="presParOf" srcId="{D7A66C68-5B3B-5846-AFDC-62E6A91A52F9}" destId="{3C7131B9-EE69-8041-8F40-0B9289D33747}" srcOrd="1" destOrd="0" presId="urn:microsoft.com/office/officeart/2005/8/layout/orgChart1"/>
    <dgm:cxn modelId="{C0D4260B-A020-6F4C-AC66-C109A66808C2}" type="presParOf" srcId="{4D150467-2CA5-EE4A-A791-E02CB2A63011}" destId="{E08248E5-B85E-914E-94B2-C70218203CDF}" srcOrd="1" destOrd="0" presId="urn:microsoft.com/office/officeart/2005/8/layout/orgChart1"/>
    <dgm:cxn modelId="{A8322D8C-0ED4-624B-924C-CC838ED60AEE}" type="presParOf" srcId="{4D150467-2CA5-EE4A-A791-E02CB2A63011}" destId="{F7727DBB-8DE4-FA4C-9FD1-7D8C3877141D}" srcOrd="2" destOrd="0" presId="urn:microsoft.com/office/officeart/2005/8/layout/orgChart1"/>
    <dgm:cxn modelId="{B89540B8-49C7-C74B-8CDC-F7C6B0B8B410}" type="presParOf" srcId="{DA203134-2FB0-FA47-8AB8-EFE25D84F564}" destId="{266411F5-FD19-5D4E-AE33-DC16EDEF26AB}" srcOrd="4" destOrd="0" presId="urn:microsoft.com/office/officeart/2005/8/layout/orgChart1"/>
    <dgm:cxn modelId="{D6938169-802A-7649-BFD4-D35A2DFC4AD4}" type="presParOf" srcId="{DA203134-2FB0-FA47-8AB8-EFE25D84F564}" destId="{E8ABBCF7-7C8F-7E4D-A7EE-7417A7BCAC4A}" srcOrd="5" destOrd="0" presId="urn:microsoft.com/office/officeart/2005/8/layout/orgChart1"/>
    <dgm:cxn modelId="{513C9E7F-C906-4541-9ED1-F84FDED21798}" type="presParOf" srcId="{E8ABBCF7-7C8F-7E4D-A7EE-7417A7BCAC4A}" destId="{49D99D26-9517-2C44-AFE7-635A47C6F256}" srcOrd="0" destOrd="0" presId="urn:microsoft.com/office/officeart/2005/8/layout/orgChart1"/>
    <dgm:cxn modelId="{58BE51ED-9BCE-034B-9459-50FFD689C35B}" type="presParOf" srcId="{49D99D26-9517-2C44-AFE7-635A47C6F256}" destId="{25983450-AE92-B146-95EA-5354BFF319EB}" srcOrd="0" destOrd="0" presId="urn:microsoft.com/office/officeart/2005/8/layout/orgChart1"/>
    <dgm:cxn modelId="{0FE0BE46-5918-2848-A27B-35730DDD9874}" type="presParOf" srcId="{49D99D26-9517-2C44-AFE7-635A47C6F256}" destId="{8A097413-480A-4A47-B8D5-FBB68CAFE274}" srcOrd="1" destOrd="0" presId="urn:microsoft.com/office/officeart/2005/8/layout/orgChart1"/>
    <dgm:cxn modelId="{AA91281A-CD23-994F-A40A-B336FE02685A}" type="presParOf" srcId="{E8ABBCF7-7C8F-7E4D-A7EE-7417A7BCAC4A}" destId="{16ADC9A2-81D0-BA40-A1B7-9365C50A392A}" srcOrd="1" destOrd="0" presId="urn:microsoft.com/office/officeart/2005/8/layout/orgChart1"/>
    <dgm:cxn modelId="{DB2AF955-982F-F544-A062-A43269BCB3B3}" type="presParOf" srcId="{E8ABBCF7-7C8F-7E4D-A7EE-7417A7BCAC4A}" destId="{6865746A-4B0A-EF46-8A7B-395F34F2992E}" srcOrd="2" destOrd="0" presId="urn:microsoft.com/office/officeart/2005/8/layout/orgChart1"/>
    <dgm:cxn modelId="{132FDC00-18AC-B14B-B939-75760EB23804}" type="presParOf" srcId="{F338826E-9556-3148-ADD6-34BA15420724}" destId="{D3D88A31-6A03-F24D-AFAC-AE5DACA5AE74}" srcOrd="2" destOrd="0" presId="urn:microsoft.com/office/officeart/2005/8/layout/orgChart1"/>
    <dgm:cxn modelId="{9E17E468-2981-BA44-9501-BA587B439FE6}" type="presParOf" srcId="{EA1F3090-7784-A04B-BF36-B464CD25790B}" destId="{A968251B-AA1B-C543-BE27-17751D395297}" srcOrd="2" destOrd="0" presId="urn:microsoft.com/office/officeart/2005/8/layout/orgChart1"/>
    <dgm:cxn modelId="{B88A55EA-785C-DB4D-983A-4ADA39BA64DD}" type="presParOf" srcId="{EA1F3090-7784-A04B-BF36-B464CD25790B}" destId="{D0E3E708-3489-E94E-8705-F87963011122}" srcOrd="3" destOrd="0" presId="urn:microsoft.com/office/officeart/2005/8/layout/orgChart1"/>
    <dgm:cxn modelId="{93D01029-9213-8249-BA6E-5B153842EA7F}" type="presParOf" srcId="{D0E3E708-3489-E94E-8705-F87963011122}" destId="{26311DFF-5F64-704A-9D4B-B938D01B271F}" srcOrd="0" destOrd="0" presId="urn:microsoft.com/office/officeart/2005/8/layout/orgChart1"/>
    <dgm:cxn modelId="{4B19DD98-A483-2544-9EB1-5D1C4E50F0B8}" type="presParOf" srcId="{26311DFF-5F64-704A-9D4B-B938D01B271F}" destId="{77D3D248-F708-C447-B3CE-7886DD91AA80}" srcOrd="0" destOrd="0" presId="urn:microsoft.com/office/officeart/2005/8/layout/orgChart1"/>
    <dgm:cxn modelId="{AE6E9B6F-3671-9D47-9CF3-F0B330525DFD}" type="presParOf" srcId="{26311DFF-5F64-704A-9D4B-B938D01B271F}" destId="{5A95FB66-D242-B543-BE9A-C6B5D16C53E7}" srcOrd="1" destOrd="0" presId="urn:microsoft.com/office/officeart/2005/8/layout/orgChart1"/>
    <dgm:cxn modelId="{9E0669D0-F822-C24E-86FD-5452EEF62316}" type="presParOf" srcId="{D0E3E708-3489-E94E-8705-F87963011122}" destId="{DA02C1ED-5FAA-E045-91E0-B57C0BEF0F73}" srcOrd="1" destOrd="0" presId="urn:microsoft.com/office/officeart/2005/8/layout/orgChart1"/>
    <dgm:cxn modelId="{16FE1F76-512F-0646-8180-97FB45D052F1}" type="presParOf" srcId="{DA02C1ED-5FAA-E045-91E0-B57C0BEF0F73}" destId="{2F2F2E02-6AFD-8B4C-AB33-43A8FC83DA6B}" srcOrd="0" destOrd="0" presId="urn:microsoft.com/office/officeart/2005/8/layout/orgChart1"/>
    <dgm:cxn modelId="{6BC4D664-2891-E849-83FF-1BBD24EE0C94}" type="presParOf" srcId="{DA02C1ED-5FAA-E045-91E0-B57C0BEF0F73}" destId="{009B50E7-8C04-ED41-B7D5-68A6125A288A}" srcOrd="1" destOrd="0" presId="urn:microsoft.com/office/officeart/2005/8/layout/orgChart1"/>
    <dgm:cxn modelId="{D74837E0-13D3-B149-A363-E48905F551C8}" type="presParOf" srcId="{009B50E7-8C04-ED41-B7D5-68A6125A288A}" destId="{1E2FED71-8E47-4F43-A0BC-C2230B0693F1}" srcOrd="0" destOrd="0" presId="urn:microsoft.com/office/officeart/2005/8/layout/orgChart1"/>
    <dgm:cxn modelId="{64A20B8F-6F4B-734C-89AE-FF83C0AF2EF9}" type="presParOf" srcId="{1E2FED71-8E47-4F43-A0BC-C2230B0693F1}" destId="{E9B776DC-1BF3-1049-8E0D-349638B2741F}" srcOrd="0" destOrd="0" presId="urn:microsoft.com/office/officeart/2005/8/layout/orgChart1"/>
    <dgm:cxn modelId="{AE0DCD90-B73E-144C-9A4E-E1C66CB1C401}" type="presParOf" srcId="{1E2FED71-8E47-4F43-A0BC-C2230B0693F1}" destId="{B64AAC9E-42CF-D041-8C3B-00248EF30514}" srcOrd="1" destOrd="0" presId="urn:microsoft.com/office/officeart/2005/8/layout/orgChart1"/>
    <dgm:cxn modelId="{B948A314-477F-9543-9642-4A00FF53B9E9}" type="presParOf" srcId="{009B50E7-8C04-ED41-B7D5-68A6125A288A}" destId="{1F9B51FB-08BE-B342-AE4F-A277EC2B6D8F}" srcOrd="1" destOrd="0" presId="urn:microsoft.com/office/officeart/2005/8/layout/orgChart1"/>
    <dgm:cxn modelId="{BD0DA948-DC3D-4D40-AC15-B766BACF1D04}" type="presParOf" srcId="{009B50E7-8C04-ED41-B7D5-68A6125A288A}" destId="{87FE9B17-1ADE-CD47-AD0A-9C7C9CC71ADB}" srcOrd="2" destOrd="0" presId="urn:microsoft.com/office/officeart/2005/8/layout/orgChart1"/>
    <dgm:cxn modelId="{EC5B0316-A6FE-1944-954E-0F4C726C72F8}" type="presParOf" srcId="{DA02C1ED-5FAA-E045-91E0-B57C0BEF0F73}" destId="{7EC25072-E6C1-A348-B9D9-82BAFCB0E5BA}" srcOrd="2" destOrd="0" presId="urn:microsoft.com/office/officeart/2005/8/layout/orgChart1"/>
    <dgm:cxn modelId="{9ABFE9C3-72DA-7949-BE96-FA4C3AD49100}" type="presParOf" srcId="{DA02C1ED-5FAA-E045-91E0-B57C0BEF0F73}" destId="{69A00C12-811B-BC4B-A7DC-CF677DB2316F}" srcOrd="3" destOrd="0" presId="urn:microsoft.com/office/officeart/2005/8/layout/orgChart1"/>
    <dgm:cxn modelId="{0FDC5371-A399-9240-B5E8-62B369F8287F}" type="presParOf" srcId="{69A00C12-811B-BC4B-A7DC-CF677DB2316F}" destId="{EE78CAEF-92EE-D945-B74F-1F8E0E810099}" srcOrd="0" destOrd="0" presId="urn:microsoft.com/office/officeart/2005/8/layout/orgChart1"/>
    <dgm:cxn modelId="{1FA808AD-4EEA-064E-8885-50D8CBBCFBA4}" type="presParOf" srcId="{EE78CAEF-92EE-D945-B74F-1F8E0E810099}" destId="{43294DF3-DBD2-994C-BBC1-E17C19AC43B0}" srcOrd="0" destOrd="0" presId="urn:microsoft.com/office/officeart/2005/8/layout/orgChart1"/>
    <dgm:cxn modelId="{139B480B-F1F3-C04E-A6F8-0F2227F9361B}" type="presParOf" srcId="{EE78CAEF-92EE-D945-B74F-1F8E0E810099}" destId="{3B62A36E-7B17-A241-B6C4-2EF22E48087F}" srcOrd="1" destOrd="0" presId="urn:microsoft.com/office/officeart/2005/8/layout/orgChart1"/>
    <dgm:cxn modelId="{EA6CD6B5-7869-2949-930D-E9EDA9E669F7}" type="presParOf" srcId="{69A00C12-811B-BC4B-A7DC-CF677DB2316F}" destId="{33CDEAFB-DC12-5740-88E5-8CA790A204D3}" srcOrd="1" destOrd="0" presId="urn:microsoft.com/office/officeart/2005/8/layout/orgChart1"/>
    <dgm:cxn modelId="{8183422B-C75B-C74A-9275-3FA05FABF1C0}" type="presParOf" srcId="{69A00C12-811B-BC4B-A7DC-CF677DB2316F}" destId="{FFB3E70A-F334-0D46-9824-832D4D037004}" srcOrd="2" destOrd="0" presId="urn:microsoft.com/office/officeart/2005/8/layout/orgChart1"/>
    <dgm:cxn modelId="{AA0CDC54-387B-9745-BB40-3C80FD5B7BD9}" type="presParOf" srcId="{DA02C1ED-5FAA-E045-91E0-B57C0BEF0F73}" destId="{BD56C604-507A-3E48-91F7-09580E29ADEB}" srcOrd="4" destOrd="0" presId="urn:microsoft.com/office/officeart/2005/8/layout/orgChart1"/>
    <dgm:cxn modelId="{011BAAFD-E3BC-BC4C-82BB-F5456A188ABE}" type="presParOf" srcId="{DA02C1ED-5FAA-E045-91E0-B57C0BEF0F73}" destId="{7E71FB3D-F0BE-0544-BE5A-C9F0755D1791}" srcOrd="5" destOrd="0" presId="urn:microsoft.com/office/officeart/2005/8/layout/orgChart1"/>
    <dgm:cxn modelId="{5AE78B8E-64F0-654D-A9E9-0F62B24B6B79}" type="presParOf" srcId="{7E71FB3D-F0BE-0544-BE5A-C9F0755D1791}" destId="{7F02930E-F2DE-8B40-AAB8-1C0337DBE19F}" srcOrd="0" destOrd="0" presId="urn:microsoft.com/office/officeart/2005/8/layout/orgChart1"/>
    <dgm:cxn modelId="{D5B69DB6-0553-874B-B4DA-7B4B6F9E58AA}" type="presParOf" srcId="{7F02930E-F2DE-8B40-AAB8-1C0337DBE19F}" destId="{B6B5C249-16B2-6A46-8D13-EDE821B943F8}" srcOrd="0" destOrd="0" presId="urn:microsoft.com/office/officeart/2005/8/layout/orgChart1"/>
    <dgm:cxn modelId="{70674786-86C5-ED46-BD04-A26360608128}" type="presParOf" srcId="{7F02930E-F2DE-8B40-AAB8-1C0337DBE19F}" destId="{FB1A7304-E53D-544C-823B-AA1E5FA03BE6}" srcOrd="1" destOrd="0" presId="urn:microsoft.com/office/officeart/2005/8/layout/orgChart1"/>
    <dgm:cxn modelId="{FF506719-275C-9D4F-8E34-989E09CDF3A5}" type="presParOf" srcId="{7E71FB3D-F0BE-0544-BE5A-C9F0755D1791}" destId="{A3D67618-18EC-D74D-BA79-43D578D82881}" srcOrd="1" destOrd="0" presId="urn:microsoft.com/office/officeart/2005/8/layout/orgChart1"/>
    <dgm:cxn modelId="{9C9187EF-B74C-1B4F-98ED-FF849506F51E}" type="presParOf" srcId="{7E71FB3D-F0BE-0544-BE5A-C9F0755D1791}" destId="{B1F328BC-7ACE-AC4E-B772-DDBB3A5C4209}" srcOrd="2" destOrd="0" presId="urn:microsoft.com/office/officeart/2005/8/layout/orgChart1"/>
    <dgm:cxn modelId="{7DFBDF59-E0D4-1C48-B7AB-A5103D80D829}" type="presParOf" srcId="{D0E3E708-3489-E94E-8705-F87963011122}" destId="{8EE40DB5-111C-6B4E-915D-2EF5AD68E39C}" srcOrd="2" destOrd="0" presId="urn:microsoft.com/office/officeart/2005/8/layout/orgChart1"/>
    <dgm:cxn modelId="{82AFC87F-2B66-B84F-A1C4-34ADB7574537}" type="presParOf" srcId="{EA1F3090-7784-A04B-BF36-B464CD25790B}" destId="{7A2812CE-9A41-D146-9724-3DB194F91332}" srcOrd="4" destOrd="0" presId="urn:microsoft.com/office/officeart/2005/8/layout/orgChart1"/>
    <dgm:cxn modelId="{AAAD1665-8C08-274F-8664-5482B23A2516}" type="presParOf" srcId="{EA1F3090-7784-A04B-BF36-B464CD25790B}" destId="{C4CD4264-BF1B-104C-8356-46116E75C6AA}" srcOrd="5" destOrd="0" presId="urn:microsoft.com/office/officeart/2005/8/layout/orgChart1"/>
    <dgm:cxn modelId="{9425058E-F915-6F40-875D-F2D28E2F5778}" type="presParOf" srcId="{C4CD4264-BF1B-104C-8356-46116E75C6AA}" destId="{0C6955C2-D0FF-5141-AC9E-4FA973195B84}" srcOrd="0" destOrd="0" presId="urn:microsoft.com/office/officeart/2005/8/layout/orgChart1"/>
    <dgm:cxn modelId="{EF806ABE-EC0C-3141-B286-AA8BFC1218F1}" type="presParOf" srcId="{0C6955C2-D0FF-5141-AC9E-4FA973195B84}" destId="{1A14C95D-14E9-1F47-8BB5-6CC5EA7E2F8B}" srcOrd="0" destOrd="0" presId="urn:microsoft.com/office/officeart/2005/8/layout/orgChart1"/>
    <dgm:cxn modelId="{40C72BDA-07B0-944D-88E0-D628B4235D37}" type="presParOf" srcId="{0C6955C2-D0FF-5141-AC9E-4FA973195B84}" destId="{909F99C4-906C-3D4D-9760-70226D6373FB}" srcOrd="1" destOrd="0" presId="urn:microsoft.com/office/officeart/2005/8/layout/orgChart1"/>
    <dgm:cxn modelId="{E23BCFD5-7CD9-0C4C-BB87-4C1CA16F148D}" type="presParOf" srcId="{C4CD4264-BF1B-104C-8356-46116E75C6AA}" destId="{139C2E49-653F-7D4C-87CC-00A329C0F3B3}" srcOrd="1" destOrd="0" presId="urn:microsoft.com/office/officeart/2005/8/layout/orgChart1"/>
    <dgm:cxn modelId="{5614213A-119C-E345-8DFA-70D65AFEB083}" type="presParOf" srcId="{C4CD4264-BF1B-104C-8356-46116E75C6AA}" destId="{EB1D04E3-E1A8-2D44-920E-E21418FC23C5}" srcOrd="2" destOrd="0" presId="urn:microsoft.com/office/officeart/2005/8/layout/orgChart1"/>
    <dgm:cxn modelId="{1802875E-FD40-C546-85DC-A7BB9C167E8C}" type="presParOf" srcId="{EA1F3090-7784-A04B-BF36-B464CD25790B}" destId="{7E3C784F-82D6-1E48-B749-FF2BA9FEF4EC}" srcOrd="6" destOrd="0" presId="urn:microsoft.com/office/officeart/2005/8/layout/orgChart1"/>
    <dgm:cxn modelId="{BC177A0D-0AE4-7944-AB84-13F88ABCEB50}" type="presParOf" srcId="{EA1F3090-7784-A04B-BF36-B464CD25790B}" destId="{A9B9FA28-6085-BF40-9175-268E367D386A}" srcOrd="7" destOrd="0" presId="urn:microsoft.com/office/officeart/2005/8/layout/orgChart1"/>
    <dgm:cxn modelId="{3AAFE899-559C-5F40-B84A-227E6730AA03}" type="presParOf" srcId="{A9B9FA28-6085-BF40-9175-268E367D386A}" destId="{6E1CEE4C-0286-064C-8A1D-BDB8090E709D}" srcOrd="0" destOrd="0" presId="urn:microsoft.com/office/officeart/2005/8/layout/orgChart1"/>
    <dgm:cxn modelId="{277EE6CF-BCD5-6946-8581-0F85517FAE3A}" type="presParOf" srcId="{6E1CEE4C-0286-064C-8A1D-BDB8090E709D}" destId="{1C064251-DAA8-C84F-879A-4F3488CE4364}" srcOrd="0" destOrd="0" presId="urn:microsoft.com/office/officeart/2005/8/layout/orgChart1"/>
    <dgm:cxn modelId="{93BF3D4F-A53C-DF43-8C2F-DF1C9883DC5D}" type="presParOf" srcId="{6E1CEE4C-0286-064C-8A1D-BDB8090E709D}" destId="{D78CBC49-92AE-6B4A-BFB9-A3DDA7311325}" srcOrd="1" destOrd="0" presId="urn:microsoft.com/office/officeart/2005/8/layout/orgChart1"/>
    <dgm:cxn modelId="{85C137D7-1173-C548-A4DA-9893445A767F}" type="presParOf" srcId="{A9B9FA28-6085-BF40-9175-268E367D386A}" destId="{617C7A30-2AB8-9049-9DD8-5D698280AE03}" srcOrd="1" destOrd="0" presId="urn:microsoft.com/office/officeart/2005/8/layout/orgChart1"/>
    <dgm:cxn modelId="{70DA2FEC-4E13-AD41-992B-A382A0833C2F}" type="presParOf" srcId="{617C7A30-2AB8-9049-9DD8-5D698280AE03}" destId="{0DEA2CA0-5736-394E-B8E6-9D5F5DF43EA3}" srcOrd="0" destOrd="0" presId="urn:microsoft.com/office/officeart/2005/8/layout/orgChart1"/>
    <dgm:cxn modelId="{85236EE2-F41F-2540-830F-69415FE5A836}" type="presParOf" srcId="{617C7A30-2AB8-9049-9DD8-5D698280AE03}" destId="{FE14E132-A1A9-1A4C-A2DA-57709B49EE91}" srcOrd="1" destOrd="0" presId="urn:microsoft.com/office/officeart/2005/8/layout/orgChart1"/>
    <dgm:cxn modelId="{095907A9-F624-EF41-A4E0-DB33C77F4857}" type="presParOf" srcId="{FE14E132-A1A9-1A4C-A2DA-57709B49EE91}" destId="{B76F9481-0792-154E-AEFB-F62D7652B750}" srcOrd="0" destOrd="0" presId="urn:microsoft.com/office/officeart/2005/8/layout/orgChart1"/>
    <dgm:cxn modelId="{AE369DE0-B504-FA4B-B688-39D66EFD6465}" type="presParOf" srcId="{B76F9481-0792-154E-AEFB-F62D7652B750}" destId="{BC680A79-40FE-7B42-8B41-9BA3882A7C77}" srcOrd="0" destOrd="0" presId="urn:microsoft.com/office/officeart/2005/8/layout/orgChart1"/>
    <dgm:cxn modelId="{7B4EBFEF-C5CF-F740-89A5-9C79301D3D19}" type="presParOf" srcId="{B76F9481-0792-154E-AEFB-F62D7652B750}" destId="{12A031F4-4EE6-2F48-B987-6BF692DA0B63}" srcOrd="1" destOrd="0" presId="urn:microsoft.com/office/officeart/2005/8/layout/orgChart1"/>
    <dgm:cxn modelId="{72EA9FC3-DDE3-EE4E-A709-91EE17D3427A}" type="presParOf" srcId="{FE14E132-A1A9-1A4C-A2DA-57709B49EE91}" destId="{1D56A797-EAEF-694F-BC56-768BE7DCBFDD}" srcOrd="1" destOrd="0" presId="urn:microsoft.com/office/officeart/2005/8/layout/orgChart1"/>
    <dgm:cxn modelId="{9B667E44-A0A1-6D4C-964F-A8BC60A3DA98}" type="presParOf" srcId="{FE14E132-A1A9-1A4C-A2DA-57709B49EE91}" destId="{DB4BE6D6-B893-9446-B6FC-37C6A1C89E01}" srcOrd="2" destOrd="0" presId="urn:microsoft.com/office/officeart/2005/8/layout/orgChart1"/>
    <dgm:cxn modelId="{E6273CB5-BC0A-0749-9054-CF715D4242F4}" type="presParOf" srcId="{617C7A30-2AB8-9049-9DD8-5D698280AE03}" destId="{BFAE6445-7A42-4A47-BC1F-21E31260ECF9}" srcOrd="2" destOrd="0" presId="urn:microsoft.com/office/officeart/2005/8/layout/orgChart1"/>
    <dgm:cxn modelId="{4DBD7FCD-11CE-7541-9E8B-9487B0FA4444}" type="presParOf" srcId="{617C7A30-2AB8-9049-9DD8-5D698280AE03}" destId="{20184EE8-8B7B-A749-88B8-4605BCDB804C}" srcOrd="3" destOrd="0" presId="urn:microsoft.com/office/officeart/2005/8/layout/orgChart1"/>
    <dgm:cxn modelId="{F59F5981-C6BE-BA4D-B6B0-B8413F963C81}" type="presParOf" srcId="{20184EE8-8B7B-A749-88B8-4605BCDB804C}" destId="{4C02005E-F7A1-EA49-869B-AF6F09309210}" srcOrd="0" destOrd="0" presId="urn:microsoft.com/office/officeart/2005/8/layout/orgChart1"/>
    <dgm:cxn modelId="{AEBF1497-8AAD-B74D-93DE-D918001D0221}" type="presParOf" srcId="{4C02005E-F7A1-EA49-869B-AF6F09309210}" destId="{E7B374AC-03DB-8845-84D6-1295E1A9F9DB}" srcOrd="0" destOrd="0" presId="urn:microsoft.com/office/officeart/2005/8/layout/orgChart1"/>
    <dgm:cxn modelId="{EEB77D04-60E4-B843-AE92-5F430601CCE8}" type="presParOf" srcId="{4C02005E-F7A1-EA49-869B-AF6F09309210}" destId="{7A4DA9B3-AAA5-9246-BE2D-5795D8F2EBB9}" srcOrd="1" destOrd="0" presId="urn:microsoft.com/office/officeart/2005/8/layout/orgChart1"/>
    <dgm:cxn modelId="{2F7151D0-3EB7-0844-A96A-9F072F578869}" type="presParOf" srcId="{20184EE8-8B7B-A749-88B8-4605BCDB804C}" destId="{06681523-CE1B-9B47-9193-0A004171BCBC}" srcOrd="1" destOrd="0" presId="urn:microsoft.com/office/officeart/2005/8/layout/orgChart1"/>
    <dgm:cxn modelId="{B6B776AB-E7D2-1A4E-A060-569A24471F3A}" type="presParOf" srcId="{20184EE8-8B7B-A749-88B8-4605BCDB804C}" destId="{64BD4A1F-3C81-F540-A161-4E0458214D50}" srcOrd="2" destOrd="0" presId="urn:microsoft.com/office/officeart/2005/8/layout/orgChart1"/>
    <dgm:cxn modelId="{A6939BA5-0162-DC44-A27C-109233FA3AE3}" type="presParOf" srcId="{617C7A30-2AB8-9049-9DD8-5D698280AE03}" destId="{471A25F2-3726-4944-AD48-87969F0D0AAE}" srcOrd="4" destOrd="0" presId="urn:microsoft.com/office/officeart/2005/8/layout/orgChart1"/>
    <dgm:cxn modelId="{4712D003-7AF8-BD47-93CB-7F9D2C7D1F03}" type="presParOf" srcId="{617C7A30-2AB8-9049-9DD8-5D698280AE03}" destId="{902E3FC3-D824-8348-B9CD-37E5345528E4}" srcOrd="5" destOrd="0" presId="urn:microsoft.com/office/officeart/2005/8/layout/orgChart1"/>
    <dgm:cxn modelId="{62A1BDC5-73F2-AA4C-82A9-D87363A16C5B}" type="presParOf" srcId="{902E3FC3-D824-8348-B9CD-37E5345528E4}" destId="{9A618799-5626-FF4D-88DA-A9C1DFE3C495}" srcOrd="0" destOrd="0" presId="urn:microsoft.com/office/officeart/2005/8/layout/orgChart1"/>
    <dgm:cxn modelId="{E2C5A2CC-16CC-D549-8D7C-3A00B17220BE}" type="presParOf" srcId="{9A618799-5626-FF4D-88DA-A9C1DFE3C495}" destId="{56300947-033E-294B-B6F8-A89ED6788510}" srcOrd="0" destOrd="0" presId="urn:microsoft.com/office/officeart/2005/8/layout/orgChart1"/>
    <dgm:cxn modelId="{31DD72F7-57F3-9744-B5C3-A14446F1EC4A}" type="presParOf" srcId="{9A618799-5626-FF4D-88DA-A9C1DFE3C495}" destId="{11884694-E312-8D4F-8427-D9FAF664F3CF}" srcOrd="1" destOrd="0" presId="urn:microsoft.com/office/officeart/2005/8/layout/orgChart1"/>
    <dgm:cxn modelId="{6573C7A8-5CCA-EF42-B8EC-2AFF7BE7CA15}" type="presParOf" srcId="{902E3FC3-D824-8348-B9CD-37E5345528E4}" destId="{65C6753D-4315-0045-A8B9-4F1DA79D3C79}" srcOrd="1" destOrd="0" presId="urn:microsoft.com/office/officeart/2005/8/layout/orgChart1"/>
    <dgm:cxn modelId="{8AC5125D-B5EE-BB48-AB30-EAFFACE3F4D5}" type="presParOf" srcId="{65C6753D-4315-0045-A8B9-4F1DA79D3C79}" destId="{36FFBB4B-E941-F244-B9DD-C0AE1A00906E}" srcOrd="0" destOrd="0" presId="urn:microsoft.com/office/officeart/2005/8/layout/orgChart1"/>
    <dgm:cxn modelId="{2F58FCC1-3EAA-A34D-A6AA-5E40DFE1607A}" type="presParOf" srcId="{65C6753D-4315-0045-A8B9-4F1DA79D3C79}" destId="{33E382BD-A581-4540-A7A3-F4759F7CC5C1}" srcOrd="1" destOrd="0" presId="urn:microsoft.com/office/officeart/2005/8/layout/orgChart1"/>
    <dgm:cxn modelId="{869E7F3B-E07A-A945-A445-BB1000773520}" type="presParOf" srcId="{33E382BD-A581-4540-A7A3-F4759F7CC5C1}" destId="{2E086A3D-2053-6E47-B694-086528657092}" srcOrd="0" destOrd="0" presId="urn:microsoft.com/office/officeart/2005/8/layout/orgChart1"/>
    <dgm:cxn modelId="{B8ED0E62-3952-744C-8F6C-E0EEDE50049D}" type="presParOf" srcId="{2E086A3D-2053-6E47-B694-086528657092}" destId="{EF7625EE-BEDC-4146-A93E-9A06FFE10553}" srcOrd="0" destOrd="0" presId="urn:microsoft.com/office/officeart/2005/8/layout/orgChart1"/>
    <dgm:cxn modelId="{B6CE2F9F-09A1-A44C-A403-9D496DB62EB2}" type="presParOf" srcId="{2E086A3D-2053-6E47-B694-086528657092}" destId="{5D07AFC6-2812-D440-B9B6-DE13B4367AC2}" srcOrd="1" destOrd="0" presId="urn:microsoft.com/office/officeart/2005/8/layout/orgChart1"/>
    <dgm:cxn modelId="{FF9AD0C4-B66E-C24B-A277-D650AE4FC7A8}" type="presParOf" srcId="{33E382BD-A581-4540-A7A3-F4759F7CC5C1}" destId="{447D643F-0B7A-7940-AA0C-5DEF42D4FFFD}" srcOrd="1" destOrd="0" presId="urn:microsoft.com/office/officeart/2005/8/layout/orgChart1"/>
    <dgm:cxn modelId="{84845760-1E9A-CE40-84A8-03EAE51B4C62}" type="presParOf" srcId="{33E382BD-A581-4540-A7A3-F4759F7CC5C1}" destId="{9824E9C2-9991-394B-808B-CEBB26ED00DF}" srcOrd="2" destOrd="0" presId="urn:microsoft.com/office/officeart/2005/8/layout/orgChart1"/>
    <dgm:cxn modelId="{7E239FEE-A36F-8E4D-9312-8CAAACD365F5}" type="presParOf" srcId="{65C6753D-4315-0045-A8B9-4F1DA79D3C79}" destId="{66B9BF2A-C453-1044-A94C-E8AEDEAE51B0}" srcOrd="2" destOrd="0" presId="urn:microsoft.com/office/officeart/2005/8/layout/orgChart1"/>
    <dgm:cxn modelId="{D1B9B108-45EB-B049-AC89-775E45A9E3C6}" type="presParOf" srcId="{65C6753D-4315-0045-A8B9-4F1DA79D3C79}" destId="{66E0EA6A-7E2A-BB4E-81FB-7BE4A08BE4FC}" srcOrd="3" destOrd="0" presId="urn:microsoft.com/office/officeart/2005/8/layout/orgChart1"/>
    <dgm:cxn modelId="{D0077084-5D02-574A-8331-02086C25E86C}" type="presParOf" srcId="{66E0EA6A-7E2A-BB4E-81FB-7BE4A08BE4FC}" destId="{CD49C806-2C20-B747-9853-0E1610EA24B5}" srcOrd="0" destOrd="0" presId="urn:microsoft.com/office/officeart/2005/8/layout/orgChart1"/>
    <dgm:cxn modelId="{423A7F2A-1E68-3E42-96DF-DF1AFA47C5EA}" type="presParOf" srcId="{CD49C806-2C20-B747-9853-0E1610EA24B5}" destId="{FBC84635-B885-FB41-9562-BC3297488398}" srcOrd="0" destOrd="0" presId="urn:microsoft.com/office/officeart/2005/8/layout/orgChart1"/>
    <dgm:cxn modelId="{7994AEEF-5EBB-974C-BB15-45A679FCF6CE}" type="presParOf" srcId="{CD49C806-2C20-B747-9853-0E1610EA24B5}" destId="{579D7C0A-AB7E-994D-ABC8-8E370100F343}" srcOrd="1" destOrd="0" presId="urn:microsoft.com/office/officeart/2005/8/layout/orgChart1"/>
    <dgm:cxn modelId="{57C49C22-A2E9-214F-8B71-B0B347D68679}" type="presParOf" srcId="{66E0EA6A-7E2A-BB4E-81FB-7BE4A08BE4FC}" destId="{74DCB787-3D47-5B4A-872D-903599189D20}" srcOrd="1" destOrd="0" presId="urn:microsoft.com/office/officeart/2005/8/layout/orgChart1"/>
    <dgm:cxn modelId="{E4851726-711A-5143-8C0F-1571C9E07789}" type="presParOf" srcId="{66E0EA6A-7E2A-BB4E-81FB-7BE4A08BE4FC}" destId="{3204D372-D4A7-9F4C-A3A5-533E92E856A5}" srcOrd="2" destOrd="0" presId="urn:microsoft.com/office/officeart/2005/8/layout/orgChart1"/>
    <dgm:cxn modelId="{D92FA497-63F4-1D41-B2DA-FCD7D5C1BC3C}" type="presParOf" srcId="{902E3FC3-D824-8348-B9CD-37E5345528E4}" destId="{89968A7D-5978-0840-A6A5-633E2F1C145E}" srcOrd="2" destOrd="0" presId="urn:microsoft.com/office/officeart/2005/8/layout/orgChart1"/>
    <dgm:cxn modelId="{2461FEE9-921F-0843-BB5B-CD862CE49EA8}" type="presParOf" srcId="{A9B9FA28-6085-BF40-9175-268E367D386A}" destId="{89FB3CEB-811C-8F4B-8E25-B08B8D7A36B4}" srcOrd="2" destOrd="0" presId="urn:microsoft.com/office/officeart/2005/8/layout/orgChart1"/>
    <dgm:cxn modelId="{ACDD3EF5-A07B-3D44-BC0A-5D55C4206D33}" type="presParOf" srcId="{EA1F3090-7784-A04B-BF36-B464CD25790B}" destId="{8C886179-CD0C-EA4A-A251-3023C9BB99D6}" srcOrd="8" destOrd="0" presId="urn:microsoft.com/office/officeart/2005/8/layout/orgChart1"/>
    <dgm:cxn modelId="{F4277540-72BC-4949-B415-BCBBAAFCCBC3}" type="presParOf" srcId="{EA1F3090-7784-A04B-BF36-B464CD25790B}" destId="{FA974281-8697-9B44-A2C5-C6E026937D27}" srcOrd="9" destOrd="0" presId="urn:microsoft.com/office/officeart/2005/8/layout/orgChart1"/>
    <dgm:cxn modelId="{FEAFAA15-1D3F-D942-A44D-B51992CC7B09}" type="presParOf" srcId="{FA974281-8697-9B44-A2C5-C6E026937D27}" destId="{7843447B-80A9-EA4D-AD98-7F9155C09E4D}" srcOrd="0" destOrd="0" presId="urn:microsoft.com/office/officeart/2005/8/layout/orgChart1"/>
    <dgm:cxn modelId="{F8D3060E-79F0-F541-98B8-77C0DE918676}" type="presParOf" srcId="{7843447B-80A9-EA4D-AD98-7F9155C09E4D}" destId="{2A0B891A-6CD7-E149-972D-14BC16FB00B9}" srcOrd="0" destOrd="0" presId="urn:microsoft.com/office/officeart/2005/8/layout/orgChart1"/>
    <dgm:cxn modelId="{7C6B2FB7-BCBE-B64C-A3D8-77CA3BCD03AC}" type="presParOf" srcId="{7843447B-80A9-EA4D-AD98-7F9155C09E4D}" destId="{DBF3D272-A343-7243-A2FA-AA0234C06830}" srcOrd="1" destOrd="0" presId="urn:microsoft.com/office/officeart/2005/8/layout/orgChart1"/>
    <dgm:cxn modelId="{2C4D630F-7F24-E148-8F59-A9C9A5528F5A}" type="presParOf" srcId="{FA974281-8697-9B44-A2C5-C6E026937D27}" destId="{49D3126A-ED0E-104D-A36E-C98B1F502ACA}" srcOrd="1" destOrd="0" presId="urn:microsoft.com/office/officeart/2005/8/layout/orgChart1"/>
    <dgm:cxn modelId="{335A5EDB-F6FD-864D-AC6A-C84DA8556CFF}" type="presParOf" srcId="{FA974281-8697-9B44-A2C5-C6E026937D27}" destId="{467B767D-5765-9A45-8312-6E4F75774F58}" srcOrd="2" destOrd="0" presId="urn:microsoft.com/office/officeart/2005/8/layout/orgChart1"/>
    <dgm:cxn modelId="{8B05DC57-616E-B541-9EB7-81E84884A9CC}" type="presParOf" srcId="{E7C3F82F-130E-6C46-BB4B-F2FE337C99FC}" destId="{A242AFDF-A7CF-A24D-A541-954A82202D5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86179-CD0C-EA4A-A251-3023C9BB99D6}">
      <dsp:nvSpPr>
        <dsp:cNvPr id="0" name=""/>
        <dsp:cNvSpPr/>
      </dsp:nvSpPr>
      <dsp:spPr>
        <a:xfrm>
          <a:off x="5168113" y="653156"/>
          <a:ext cx="3207540" cy="273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635"/>
              </a:lnTo>
              <a:lnTo>
                <a:pt x="3207540" y="136635"/>
              </a:lnTo>
              <a:lnTo>
                <a:pt x="3207540" y="27327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B9BF2A-C453-1044-A94C-E8AEDEAE51B0}">
      <dsp:nvSpPr>
        <dsp:cNvPr id="0" name=""/>
        <dsp:cNvSpPr/>
      </dsp:nvSpPr>
      <dsp:spPr>
        <a:xfrm>
          <a:off x="7805096" y="2500992"/>
          <a:ext cx="182683" cy="1522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512"/>
              </a:lnTo>
              <a:lnTo>
                <a:pt x="182683" y="1522512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FFBB4B-E941-F244-B9DD-C0AE1A00906E}">
      <dsp:nvSpPr>
        <dsp:cNvPr id="0" name=""/>
        <dsp:cNvSpPr/>
      </dsp:nvSpPr>
      <dsp:spPr>
        <a:xfrm>
          <a:off x="7805096" y="2500992"/>
          <a:ext cx="182683" cy="598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8594"/>
              </a:lnTo>
              <a:lnTo>
                <a:pt x="182683" y="59859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A25F2-3726-4944-AD48-87969F0D0AAE}">
      <dsp:nvSpPr>
        <dsp:cNvPr id="0" name=""/>
        <dsp:cNvSpPr/>
      </dsp:nvSpPr>
      <dsp:spPr>
        <a:xfrm>
          <a:off x="6801089" y="1577074"/>
          <a:ext cx="1491164" cy="273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635"/>
              </a:lnTo>
              <a:lnTo>
                <a:pt x="1491164" y="136635"/>
              </a:lnTo>
              <a:lnTo>
                <a:pt x="1491164" y="273271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AE6445-7A42-4A47-BC1F-21E31260ECF9}">
      <dsp:nvSpPr>
        <dsp:cNvPr id="0" name=""/>
        <dsp:cNvSpPr/>
      </dsp:nvSpPr>
      <dsp:spPr>
        <a:xfrm>
          <a:off x="6755369" y="1577074"/>
          <a:ext cx="91440" cy="2732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3271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A2CA0-5736-394E-B8E6-9D5F5DF43EA3}">
      <dsp:nvSpPr>
        <dsp:cNvPr id="0" name=""/>
        <dsp:cNvSpPr/>
      </dsp:nvSpPr>
      <dsp:spPr>
        <a:xfrm>
          <a:off x="5309924" y="1577074"/>
          <a:ext cx="1491164" cy="273271"/>
        </a:xfrm>
        <a:custGeom>
          <a:avLst/>
          <a:gdLst/>
          <a:ahLst/>
          <a:cxnLst/>
          <a:rect l="0" t="0" r="0" b="0"/>
          <a:pathLst>
            <a:path>
              <a:moveTo>
                <a:pt x="1491164" y="0"/>
              </a:moveTo>
              <a:lnTo>
                <a:pt x="1491164" y="136635"/>
              </a:lnTo>
              <a:lnTo>
                <a:pt x="0" y="136635"/>
              </a:lnTo>
              <a:lnTo>
                <a:pt x="0" y="273271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C784F-82D6-1E48-B749-FF2BA9FEF4EC}">
      <dsp:nvSpPr>
        <dsp:cNvPr id="0" name=""/>
        <dsp:cNvSpPr/>
      </dsp:nvSpPr>
      <dsp:spPr>
        <a:xfrm>
          <a:off x="5168113" y="653156"/>
          <a:ext cx="1632975" cy="273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635"/>
              </a:lnTo>
              <a:lnTo>
                <a:pt x="1632975" y="136635"/>
              </a:lnTo>
              <a:lnTo>
                <a:pt x="1632975" y="27327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2812CE-9A41-D146-9724-3DB194F91332}">
      <dsp:nvSpPr>
        <dsp:cNvPr id="0" name=""/>
        <dsp:cNvSpPr/>
      </dsp:nvSpPr>
      <dsp:spPr>
        <a:xfrm>
          <a:off x="5063981" y="653156"/>
          <a:ext cx="91440" cy="273271"/>
        </a:xfrm>
        <a:custGeom>
          <a:avLst/>
          <a:gdLst/>
          <a:ahLst/>
          <a:cxnLst/>
          <a:rect l="0" t="0" r="0" b="0"/>
          <a:pathLst>
            <a:path>
              <a:moveTo>
                <a:pt x="104131" y="0"/>
              </a:moveTo>
              <a:lnTo>
                <a:pt x="104131" y="136635"/>
              </a:lnTo>
              <a:lnTo>
                <a:pt x="45720" y="136635"/>
              </a:lnTo>
              <a:lnTo>
                <a:pt x="45720" y="27327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56C604-507A-3E48-91F7-09580E29ADEB}">
      <dsp:nvSpPr>
        <dsp:cNvPr id="0" name=""/>
        <dsp:cNvSpPr/>
      </dsp:nvSpPr>
      <dsp:spPr>
        <a:xfrm>
          <a:off x="3014620" y="1577074"/>
          <a:ext cx="195193" cy="24464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6430"/>
              </a:lnTo>
              <a:lnTo>
                <a:pt x="195193" y="2446430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C25072-E6C1-A348-B9D9-82BAFCB0E5BA}">
      <dsp:nvSpPr>
        <dsp:cNvPr id="0" name=""/>
        <dsp:cNvSpPr/>
      </dsp:nvSpPr>
      <dsp:spPr>
        <a:xfrm>
          <a:off x="3014620" y="1577074"/>
          <a:ext cx="195193" cy="1522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512"/>
              </a:lnTo>
              <a:lnTo>
                <a:pt x="195193" y="1522512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2F2E02-6AFD-8B4C-AB33-43A8FC83DA6B}">
      <dsp:nvSpPr>
        <dsp:cNvPr id="0" name=""/>
        <dsp:cNvSpPr/>
      </dsp:nvSpPr>
      <dsp:spPr>
        <a:xfrm>
          <a:off x="3014620" y="1577074"/>
          <a:ext cx="195193" cy="598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8594"/>
              </a:lnTo>
              <a:lnTo>
                <a:pt x="195193" y="59859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68251B-AA1B-C543-BE27-17751D395297}">
      <dsp:nvSpPr>
        <dsp:cNvPr id="0" name=""/>
        <dsp:cNvSpPr/>
      </dsp:nvSpPr>
      <dsp:spPr>
        <a:xfrm>
          <a:off x="3535137" y="653156"/>
          <a:ext cx="1632975" cy="273271"/>
        </a:xfrm>
        <a:custGeom>
          <a:avLst/>
          <a:gdLst/>
          <a:ahLst/>
          <a:cxnLst/>
          <a:rect l="0" t="0" r="0" b="0"/>
          <a:pathLst>
            <a:path>
              <a:moveTo>
                <a:pt x="1632975" y="0"/>
              </a:moveTo>
              <a:lnTo>
                <a:pt x="1632975" y="136635"/>
              </a:lnTo>
              <a:lnTo>
                <a:pt x="0" y="136635"/>
              </a:lnTo>
              <a:lnTo>
                <a:pt x="0" y="27327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6411F5-FD19-5D4E-AE33-DC16EDEF26AB}">
      <dsp:nvSpPr>
        <dsp:cNvPr id="0" name=""/>
        <dsp:cNvSpPr/>
      </dsp:nvSpPr>
      <dsp:spPr>
        <a:xfrm>
          <a:off x="1440056" y="1577074"/>
          <a:ext cx="195193" cy="24464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6430"/>
              </a:lnTo>
              <a:lnTo>
                <a:pt x="195193" y="2446430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E1202F-F290-8E4F-A5C8-C370083CAB0D}">
      <dsp:nvSpPr>
        <dsp:cNvPr id="0" name=""/>
        <dsp:cNvSpPr/>
      </dsp:nvSpPr>
      <dsp:spPr>
        <a:xfrm>
          <a:off x="1440056" y="1577074"/>
          <a:ext cx="195193" cy="1522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512"/>
              </a:lnTo>
              <a:lnTo>
                <a:pt x="195193" y="1522512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0B36AC-AAB2-884E-BD9A-0431B402B8A5}">
      <dsp:nvSpPr>
        <dsp:cNvPr id="0" name=""/>
        <dsp:cNvSpPr/>
      </dsp:nvSpPr>
      <dsp:spPr>
        <a:xfrm>
          <a:off x="1440056" y="1577074"/>
          <a:ext cx="195193" cy="598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8594"/>
              </a:lnTo>
              <a:lnTo>
                <a:pt x="195193" y="59859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F76A65-E89B-264E-BB83-2D7B4A3294A8}">
      <dsp:nvSpPr>
        <dsp:cNvPr id="0" name=""/>
        <dsp:cNvSpPr/>
      </dsp:nvSpPr>
      <dsp:spPr>
        <a:xfrm>
          <a:off x="1960573" y="653156"/>
          <a:ext cx="3207540" cy="273271"/>
        </a:xfrm>
        <a:custGeom>
          <a:avLst/>
          <a:gdLst/>
          <a:ahLst/>
          <a:cxnLst/>
          <a:rect l="0" t="0" r="0" b="0"/>
          <a:pathLst>
            <a:path>
              <a:moveTo>
                <a:pt x="3207540" y="0"/>
              </a:moveTo>
              <a:lnTo>
                <a:pt x="3207540" y="136635"/>
              </a:lnTo>
              <a:lnTo>
                <a:pt x="0" y="136635"/>
              </a:lnTo>
              <a:lnTo>
                <a:pt x="0" y="27327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BDDB1D-0508-E74F-B87A-D6AF97BC45BA}">
      <dsp:nvSpPr>
        <dsp:cNvPr id="0" name=""/>
        <dsp:cNvSpPr/>
      </dsp:nvSpPr>
      <dsp:spPr>
        <a:xfrm>
          <a:off x="4517466" y="2510"/>
          <a:ext cx="1301292" cy="6506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err="1" smtClean="0">
              <a:solidFill>
                <a:schemeClr val="tx1"/>
              </a:solidFill>
            </a:rPr>
            <a:t>Readout</a:t>
          </a:r>
          <a:r>
            <a:rPr lang="fr-FR" sz="2400" b="1" kern="1200" dirty="0" smtClean="0">
              <a:solidFill>
                <a:schemeClr val="tx1"/>
              </a:solidFill>
            </a:rPr>
            <a:t> </a:t>
          </a:r>
          <a:r>
            <a:rPr lang="fr-FR" sz="2400" b="1" kern="1200" dirty="0" err="1" smtClean="0">
              <a:solidFill>
                <a:schemeClr val="tx1"/>
              </a:solidFill>
            </a:rPr>
            <a:t>chain</a:t>
          </a:r>
          <a:endParaRPr lang="fr-FR" sz="2400" b="1" kern="1200" dirty="0">
            <a:solidFill>
              <a:schemeClr val="tx1"/>
            </a:solidFill>
          </a:endParaRPr>
        </a:p>
      </dsp:txBody>
      <dsp:txXfrm>
        <a:off x="4517466" y="2510"/>
        <a:ext cx="1301292" cy="650646"/>
      </dsp:txXfrm>
    </dsp:sp>
    <dsp:sp modelId="{BDB21CBA-506F-6947-9C5B-74222A2A45B1}">
      <dsp:nvSpPr>
        <dsp:cNvPr id="0" name=""/>
        <dsp:cNvSpPr/>
      </dsp:nvSpPr>
      <dsp:spPr>
        <a:xfrm>
          <a:off x="1309926" y="926428"/>
          <a:ext cx="1301292" cy="6506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>
              <a:solidFill>
                <a:schemeClr val="tx1"/>
              </a:solidFill>
            </a:rPr>
            <a:t>SQUIDs</a:t>
          </a:r>
          <a:endParaRPr lang="fr-FR" sz="1800" kern="1200" dirty="0">
            <a:solidFill>
              <a:schemeClr val="tx1"/>
            </a:solidFill>
          </a:endParaRPr>
        </a:p>
      </dsp:txBody>
      <dsp:txXfrm>
        <a:off x="1309926" y="926428"/>
        <a:ext cx="1301292" cy="650646"/>
      </dsp:txXfrm>
    </dsp:sp>
    <dsp:sp modelId="{BB7321C9-88F8-244B-A177-E3D6EC6A1752}">
      <dsp:nvSpPr>
        <dsp:cNvPr id="0" name=""/>
        <dsp:cNvSpPr/>
      </dsp:nvSpPr>
      <dsp:spPr>
        <a:xfrm>
          <a:off x="1635250" y="1850345"/>
          <a:ext cx="1217892" cy="6506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err="1" smtClean="0"/>
            <a:t>SQUIDs</a:t>
          </a:r>
          <a:endParaRPr lang="fr-FR" sz="1400" kern="1200" dirty="0"/>
        </a:p>
      </dsp:txBody>
      <dsp:txXfrm>
        <a:off x="1635250" y="1850345"/>
        <a:ext cx="1217892" cy="650646"/>
      </dsp:txXfrm>
    </dsp:sp>
    <dsp:sp modelId="{8B617C2D-9D09-9C4F-A65B-9F8543D30850}">
      <dsp:nvSpPr>
        <dsp:cNvPr id="0" name=""/>
        <dsp:cNvSpPr/>
      </dsp:nvSpPr>
      <dsp:spPr>
        <a:xfrm>
          <a:off x="1635250" y="2774263"/>
          <a:ext cx="1217892" cy="6506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PCB</a:t>
          </a:r>
          <a:endParaRPr lang="fr-FR" sz="1400" kern="1200" dirty="0"/>
        </a:p>
      </dsp:txBody>
      <dsp:txXfrm>
        <a:off x="1635250" y="2774263"/>
        <a:ext cx="1217892" cy="650646"/>
      </dsp:txXfrm>
    </dsp:sp>
    <dsp:sp modelId="{25983450-AE92-B146-95EA-5354BFF319EB}">
      <dsp:nvSpPr>
        <dsp:cNvPr id="0" name=""/>
        <dsp:cNvSpPr/>
      </dsp:nvSpPr>
      <dsp:spPr>
        <a:xfrm>
          <a:off x="1635250" y="3698181"/>
          <a:ext cx="1217892" cy="6506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err="1" smtClean="0"/>
            <a:t>Mechanics</a:t>
          </a:r>
          <a:endParaRPr lang="fr-FR" sz="1400" kern="1200" dirty="0"/>
        </a:p>
      </dsp:txBody>
      <dsp:txXfrm>
        <a:off x="1635250" y="3698181"/>
        <a:ext cx="1217892" cy="650646"/>
      </dsp:txXfrm>
    </dsp:sp>
    <dsp:sp modelId="{77D3D248-F708-C447-B3CE-7886DD91AA80}">
      <dsp:nvSpPr>
        <dsp:cNvPr id="0" name=""/>
        <dsp:cNvSpPr/>
      </dsp:nvSpPr>
      <dsp:spPr>
        <a:xfrm>
          <a:off x="2884491" y="926428"/>
          <a:ext cx="1301292" cy="6506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>
              <a:solidFill>
                <a:schemeClr val="tx1"/>
              </a:solidFill>
            </a:rPr>
            <a:t>ASICs</a:t>
          </a:r>
          <a:endParaRPr lang="fr-FR" sz="1800" kern="1200" dirty="0">
            <a:solidFill>
              <a:schemeClr val="tx1"/>
            </a:solidFill>
          </a:endParaRPr>
        </a:p>
      </dsp:txBody>
      <dsp:txXfrm>
        <a:off x="2884491" y="926428"/>
        <a:ext cx="1301292" cy="650646"/>
      </dsp:txXfrm>
    </dsp:sp>
    <dsp:sp modelId="{E9B776DC-1BF3-1049-8E0D-349638B2741F}">
      <dsp:nvSpPr>
        <dsp:cNvPr id="0" name=""/>
        <dsp:cNvSpPr/>
      </dsp:nvSpPr>
      <dsp:spPr>
        <a:xfrm>
          <a:off x="3209814" y="1850345"/>
          <a:ext cx="1217892" cy="6506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err="1" smtClean="0"/>
            <a:t>ASICs</a:t>
          </a:r>
          <a:endParaRPr lang="fr-FR" sz="1400" kern="1200" dirty="0"/>
        </a:p>
      </dsp:txBody>
      <dsp:txXfrm>
        <a:off x="3209814" y="1850345"/>
        <a:ext cx="1217892" cy="650646"/>
      </dsp:txXfrm>
    </dsp:sp>
    <dsp:sp modelId="{43294DF3-DBD2-994C-BBC1-E17C19AC43B0}">
      <dsp:nvSpPr>
        <dsp:cNvPr id="0" name=""/>
        <dsp:cNvSpPr/>
      </dsp:nvSpPr>
      <dsp:spPr>
        <a:xfrm>
          <a:off x="3209814" y="2774263"/>
          <a:ext cx="1217892" cy="6506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PCB</a:t>
          </a:r>
          <a:endParaRPr lang="fr-FR" sz="1400" kern="1200" dirty="0"/>
        </a:p>
      </dsp:txBody>
      <dsp:txXfrm>
        <a:off x="3209814" y="2774263"/>
        <a:ext cx="1217892" cy="650646"/>
      </dsp:txXfrm>
    </dsp:sp>
    <dsp:sp modelId="{B6B5C249-16B2-6A46-8D13-EDE821B943F8}">
      <dsp:nvSpPr>
        <dsp:cNvPr id="0" name=""/>
        <dsp:cNvSpPr/>
      </dsp:nvSpPr>
      <dsp:spPr>
        <a:xfrm>
          <a:off x="3209814" y="3698181"/>
          <a:ext cx="1217892" cy="6506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err="1" smtClean="0"/>
            <a:t>Mechanics</a:t>
          </a:r>
          <a:endParaRPr lang="fr-FR" sz="1400" kern="1200" dirty="0"/>
        </a:p>
      </dsp:txBody>
      <dsp:txXfrm>
        <a:off x="3209814" y="3698181"/>
        <a:ext cx="1217892" cy="650646"/>
      </dsp:txXfrm>
    </dsp:sp>
    <dsp:sp modelId="{1A14C95D-14E9-1F47-8BB5-6CC5EA7E2F8B}">
      <dsp:nvSpPr>
        <dsp:cNvPr id="0" name=""/>
        <dsp:cNvSpPr/>
      </dsp:nvSpPr>
      <dsp:spPr>
        <a:xfrm>
          <a:off x="4459055" y="926428"/>
          <a:ext cx="1301292" cy="6506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solidFill>
                <a:schemeClr val="tx1"/>
              </a:solidFill>
            </a:rPr>
            <a:t>Warm </a:t>
          </a:r>
          <a:r>
            <a:rPr lang="fr-FR" sz="1800" kern="1200" dirty="0" err="1" smtClean="0">
              <a:solidFill>
                <a:schemeClr val="tx1"/>
              </a:solidFill>
            </a:rPr>
            <a:t>electronics</a:t>
          </a:r>
          <a:endParaRPr lang="fr-FR" sz="1800" kern="1200" dirty="0">
            <a:solidFill>
              <a:schemeClr val="tx1"/>
            </a:solidFill>
          </a:endParaRPr>
        </a:p>
      </dsp:txBody>
      <dsp:txXfrm>
        <a:off x="4459055" y="926428"/>
        <a:ext cx="1301292" cy="650646"/>
      </dsp:txXfrm>
    </dsp:sp>
    <dsp:sp modelId="{1C064251-DAA8-C84F-879A-4F3488CE4364}">
      <dsp:nvSpPr>
        <dsp:cNvPr id="0" name=""/>
        <dsp:cNvSpPr/>
      </dsp:nvSpPr>
      <dsp:spPr>
        <a:xfrm>
          <a:off x="6150442" y="926428"/>
          <a:ext cx="1301292" cy="6506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>
              <a:solidFill>
                <a:schemeClr val="tx1"/>
              </a:solidFill>
            </a:rPr>
            <a:t>Wiring</a:t>
          </a:r>
          <a:endParaRPr lang="fr-FR" sz="1800" kern="1200" dirty="0">
            <a:solidFill>
              <a:schemeClr val="tx1"/>
            </a:solidFill>
          </a:endParaRPr>
        </a:p>
      </dsp:txBody>
      <dsp:txXfrm>
        <a:off x="6150442" y="926428"/>
        <a:ext cx="1301292" cy="650646"/>
      </dsp:txXfrm>
    </dsp:sp>
    <dsp:sp modelId="{BC680A79-40FE-7B42-8B41-9BA3882A7C77}">
      <dsp:nvSpPr>
        <dsp:cNvPr id="0" name=""/>
        <dsp:cNvSpPr/>
      </dsp:nvSpPr>
      <dsp:spPr>
        <a:xfrm>
          <a:off x="4700978" y="1850345"/>
          <a:ext cx="1217892" cy="6506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err="1" smtClean="0"/>
            <a:t>Wires</a:t>
          </a:r>
          <a:endParaRPr lang="fr-FR" sz="1400" kern="1200" dirty="0"/>
        </a:p>
      </dsp:txBody>
      <dsp:txXfrm>
        <a:off x="4700978" y="1850345"/>
        <a:ext cx="1217892" cy="650646"/>
      </dsp:txXfrm>
    </dsp:sp>
    <dsp:sp modelId="{E7B374AC-03DB-8845-84D6-1295E1A9F9DB}">
      <dsp:nvSpPr>
        <dsp:cNvPr id="0" name=""/>
        <dsp:cNvSpPr/>
      </dsp:nvSpPr>
      <dsp:spPr>
        <a:xfrm>
          <a:off x="6192142" y="1850345"/>
          <a:ext cx="1217892" cy="6506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err="1" smtClean="0"/>
            <a:t>Connectors</a:t>
          </a:r>
          <a:endParaRPr lang="fr-FR" sz="1400" kern="1200" dirty="0"/>
        </a:p>
      </dsp:txBody>
      <dsp:txXfrm>
        <a:off x="6192142" y="1850345"/>
        <a:ext cx="1217892" cy="650646"/>
      </dsp:txXfrm>
    </dsp:sp>
    <dsp:sp modelId="{56300947-033E-294B-B6F8-A89ED6788510}">
      <dsp:nvSpPr>
        <dsp:cNvPr id="0" name=""/>
        <dsp:cNvSpPr/>
      </dsp:nvSpPr>
      <dsp:spPr>
        <a:xfrm>
          <a:off x="7683307" y="1850345"/>
          <a:ext cx="1217892" cy="6506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err="1" smtClean="0"/>
            <a:t>Inteconnexion</a:t>
          </a:r>
          <a:r>
            <a:rPr lang="fr-FR" sz="1400" kern="1200" dirty="0" smtClean="0"/>
            <a:t> box</a:t>
          </a:r>
          <a:endParaRPr lang="fr-FR" sz="1400" kern="1200" dirty="0"/>
        </a:p>
      </dsp:txBody>
      <dsp:txXfrm>
        <a:off x="7683307" y="1850345"/>
        <a:ext cx="1217892" cy="650646"/>
      </dsp:txXfrm>
    </dsp:sp>
    <dsp:sp modelId="{EF7625EE-BEDC-4146-A93E-9A06FFE10553}">
      <dsp:nvSpPr>
        <dsp:cNvPr id="0" name=""/>
        <dsp:cNvSpPr/>
      </dsp:nvSpPr>
      <dsp:spPr>
        <a:xfrm>
          <a:off x="7987780" y="2774263"/>
          <a:ext cx="1217892" cy="6506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Interconnexion PCB</a:t>
          </a:r>
          <a:endParaRPr lang="fr-FR" sz="1400" kern="1200" dirty="0"/>
        </a:p>
      </dsp:txBody>
      <dsp:txXfrm>
        <a:off x="7987780" y="2774263"/>
        <a:ext cx="1217892" cy="650646"/>
      </dsp:txXfrm>
    </dsp:sp>
    <dsp:sp modelId="{FBC84635-B885-FB41-9562-BC3297488398}">
      <dsp:nvSpPr>
        <dsp:cNvPr id="0" name=""/>
        <dsp:cNvSpPr/>
      </dsp:nvSpPr>
      <dsp:spPr>
        <a:xfrm>
          <a:off x="7987780" y="3698181"/>
          <a:ext cx="1217892" cy="6506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err="1" smtClean="0"/>
            <a:t>Mechanics</a:t>
          </a:r>
          <a:endParaRPr lang="fr-FR" sz="1400" kern="1200" dirty="0"/>
        </a:p>
      </dsp:txBody>
      <dsp:txXfrm>
        <a:off x="7987780" y="3698181"/>
        <a:ext cx="1217892" cy="650646"/>
      </dsp:txXfrm>
    </dsp:sp>
    <dsp:sp modelId="{2A0B891A-6CD7-E149-972D-14BC16FB00B9}">
      <dsp:nvSpPr>
        <dsp:cNvPr id="0" name=""/>
        <dsp:cNvSpPr/>
      </dsp:nvSpPr>
      <dsp:spPr>
        <a:xfrm>
          <a:off x="7725006" y="926428"/>
          <a:ext cx="1301292" cy="6506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solidFill>
                <a:schemeClr val="tx1"/>
              </a:solidFill>
            </a:rPr>
            <a:t>Acquisition software</a:t>
          </a:r>
          <a:endParaRPr lang="fr-FR" sz="1800" kern="1200" dirty="0">
            <a:solidFill>
              <a:schemeClr val="tx1"/>
            </a:solidFill>
          </a:endParaRPr>
        </a:p>
      </dsp:txBody>
      <dsp:txXfrm>
        <a:off x="7725006" y="926428"/>
        <a:ext cx="1301292" cy="6506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5CEE7-4828-8E4B-AD60-02B979A3A752}" type="datetimeFigureOut">
              <a:rPr lang="fr-FR" smtClean="0"/>
              <a:t>26/09/16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148C6-CE1A-1146-A30A-FFB0707314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3230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C6ED4-7080-4EC0-8483-B9C198A78C31}" type="datetimeFigureOut">
              <a:rPr lang="fr-FR" smtClean="0"/>
              <a:t>26/09/16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4B2B5-DE40-4DB5-A64E-5F48D89F13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864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98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57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37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08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8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515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871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826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94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832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07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76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020388"/>
            <a:ext cx="9144000" cy="1806566"/>
          </a:xfrm>
        </p:spPr>
        <p:txBody>
          <a:bodyPr>
            <a:normAutofit/>
          </a:bodyPr>
          <a:lstStyle/>
          <a:p>
            <a:r>
              <a:rPr lang="fr-FR" dirty="0" err="1" smtClean="0"/>
              <a:t>Readout</a:t>
            </a:r>
            <a:r>
              <a:rPr lang="fr-FR" dirty="0" smtClean="0"/>
              <a:t> </a:t>
            </a:r>
            <a:r>
              <a:rPr lang="fr-FR" dirty="0" err="1" smtClean="0"/>
              <a:t>chain</a:t>
            </a:r>
            <a:r>
              <a:rPr lang="fr-FR" dirty="0" smtClean="0"/>
              <a:t> </a:t>
            </a:r>
            <a:r>
              <a:rPr lang="fr-FR" dirty="0" err="1" smtClean="0"/>
              <a:t>sub</a:t>
            </a:r>
            <a:r>
              <a:rPr lang="fr-FR" dirty="0" smtClean="0"/>
              <a:t>-system for QUBIC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947912"/>
            <a:ext cx="9144000" cy="1655762"/>
          </a:xfrm>
        </p:spPr>
        <p:txBody>
          <a:bodyPr/>
          <a:lstStyle/>
          <a:p>
            <a:r>
              <a:rPr lang="en-US" dirty="0" smtClean="0"/>
              <a:t>For Technological Demonstrator  (T.D.)</a:t>
            </a:r>
          </a:p>
          <a:p>
            <a:r>
              <a:rPr lang="en-US" dirty="0" smtClean="0"/>
              <a:t>And</a:t>
            </a:r>
          </a:p>
          <a:p>
            <a:r>
              <a:rPr lang="en-US" dirty="0" smtClean="0"/>
              <a:t>For Final Instrument (F.I.)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68" y="146384"/>
            <a:ext cx="1854935" cy="194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P41 characterisation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65600" y="5203825"/>
            <a:ext cx="4711700" cy="612775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Excellent homogeneity: ±10%</a:t>
            </a:r>
          </a:p>
          <a:p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QUBIC Collaboration Meeting, September 26 / 27, LAL - Orsay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3CAA-B115-4440-9A31-7F5D8B749FE5}" type="slidenum">
              <a:rPr lang="fr-FR" smtClean="0"/>
              <a:pPr/>
              <a:t>10</a:t>
            </a:fld>
            <a:endParaRPr lang="fr-FR"/>
          </a:p>
        </p:txBody>
      </p:sp>
      <p:grpSp>
        <p:nvGrpSpPr>
          <p:cNvPr id="18" name="Grouper 17"/>
          <p:cNvGrpSpPr/>
          <p:nvPr/>
        </p:nvGrpSpPr>
        <p:grpSpPr>
          <a:xfrm>
            <a:off x="1231901" y="1511300"/>
            <a:ext cx="9615318" cy="4870477"/>
            <a:chOff x="-3044201" y="1031751"/>
            <a:chExt cx="7556570" cy="4994296"/>
          </a:xfrm>
        </p:grpSpPr>
        <p:grpSp>
          <p:nvGrpSpPr>
            <p:cNvPr id="19" name="Grouper 18"/>
            <p:cNvGrpSpPr/>
            <p:nvPr/>
          </p:nvGrpSpPr>
          <p:grpSpPr>
            <a:xfrm>
              <a:off x="-3044201" y="1031751"/>
              <a:ext cx="7556570" cy="4994296"/>
              <a:chOff x="1001415" y="1123413"/>
              <a:chExt cx="7556570" cy="4994296"/>
            </a:xfrm>
          </p:grpSpPr>
          <p:pic>
            <p:nvPicPr>
              <p:cNvPr id="22" name="Image 21" descr="IV_PV_combo_350mK.pdf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42"/>
              <a:stretch/>
            </p:blipFill>
            <p:spPr>
              <a:xfrm>
                <a:off x="1001415" y="1123413"/>
                <a:ext cx="7556570" cy="4994296"/>
              </a:xfrm>
              <a:prstGeom prst="rect">
                <a:avLst/>
              </a:prstGeom>
            </p:spPr>
          </p:pic>
          <p:sp>
            <p:nvSpPr>
              <p:cNvPr id="23" name="ZoneTexte 22"/>
              <p:cNvSpPr txBox="1"/>
              <p:nvPr/>
            </p:nvSpPr>
            <p:spPr>
              <a:xfrm>
                <a:off x="2489041" y="1358241"/>
                <a:ext cx="2974225" cy="855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 dirty="0" smtClean="0"/>
                  <a:t>QUBIC TESs: </a:t>
                </a:r>
                <a:r>
                  <a:rPr lang="en-GB" dirty="0" smtClean="0"/>
                  <a:t>P41 @ T=350mK</a:t>
                </a:r>
              </a:p>
              <a:p>
                <a:pPr algn="ctr"/>
                <a:r>
                  <a:rPr lang="en-GB" dirty="0" smtClean="0"/>
                  <a:t>(Camille </a:t>
                </a:r>
                <a:r>
                  <a:rPr lang="en-GB" dirty="0" err="1" smtClean="0"/>
                  <a:t>Perbost</a:t>
                </a:r>
                <a:r>
                  <a:rPr lang="en-GB" dirty="0" smtClean="0"/>
                  <a:t>)</a:t>
                </a:r>
              </a:p>
            </p:txBody>
          </p:sp>
        </p:grpSp>
        <p:sp>
          <p:nvSpPr>
            <p:cNvPr id="20" name="ZoneTexte 19"/>
            <p:cNvSpPr txBox="1"/>
            <p:nvPr/>
          </p:nvSpPr>
          <p:spPr>
            <a:xfrm>
              <a:off x="1993039" y="3668077"/>
              <a:ext cx="509759" cy="488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</a:t>
              </a:r>
              <a:r>
                <a:rPr lang="en-GB" dirty="0" smtClean="0"/>
                <a:t>-V</a:t>
              </a:r>
              <a:endParaRPr lang="en-GB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037955" y="1678575"/>
              <a:ext cx="448161" cy="488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I-V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97904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P41 characterisation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3CAA-B115-4440-9A31-7F5D8B749FE5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6" name="Image 5" descr="P41_hist_P_G_NEP.pd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81" y="1296747"/>
            <a:ext cx="9386249" cy="52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1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P41 </a:t>
            </a:r>
            <a:r>
              <a:rPr lang="en-GB" dirty="0"/>
              <a:t>characterisation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747061"/>
            <a:ext cx="10515600" cy="4351338"/>
          </a:xfrm>
        </p:spPr>
        <p:txBody>
          <a:bodyPr/>
          <a:lstStyle/>
          <a:p>
            <a:r>
              <a:rPr lang="en-GB" dirty="0" smtClean="0"/>
              <a:t>Preliminary NEP distribution at 350mK: </a:t>
            </a:r>
          </a:p>
          <a:p>
            <a:pPr lvl="1"/>
            <a:r>
              <a:rPr lang="en-GB" dirty="0" smtClean="0"/>
              <a:t>Requirement: NEP &lt; 5.10</a:t>
            </a:r>
            <a:r>
              <a:rPr lang="en-GB" baseline="30000" dirty="0" smtClean="0"/>
              <a:t>-17</a:t>
            </a:r>
            <a:r>
              <a:rPr lang="en-GB" dirty="0" smtClean="0"/>
              <a:t> W.Hz</a:t>
            </a:r>
            <a:r>
              <a:rPr lang="en-GB" baseline="30000" dirty="0" smtClean="0"/>
              <a:t>-0.5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3CAA-B115-4440-9A31-7F5D8B749FE5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9" name="Image 8" descr="P41_hist_NEP_350mK_bin10.pd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787" y="2562263"/>
            <a:ext cx="7092477" cy="394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9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noise measurements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2141" y="1610565"/>
            <a:ext cx="11190260" cy="4515597"/>
          </a:xfrm>
        </p:spPr>
        <p:txBody>
          <a:bodyPr/>
          <a:lstStyle/>
          <a:p>
            <a:r>
              <a:rPr lang="en-GB" dirty="0" smtClean="0"/>
              <a:t>T=350mK, </a:t>
            </a:r>
            <a:br>
              <a:rPr lang="en-GB" dirty="0" smtClean="0"/>
            </a:br>
            <a:r>
              <a:rPr lang="en-GB" dirty="0" err="1" smtClean="0"/>
              <a:t>V</a:t>
            </a:r>
            <a:r>
              <a:rPr lang="en-GB" baseline="-25000" dirty="0" err="1" smtClean="0"/>
              <a:t>bias</a:t>
            </a:r>
            <a:r>
              <a:rPr lang="en-GB" dirty="0" smtClean="0"/>
              <a:t>=1µV</a:t>
            </a:r>
          </a:p>
          <a:p>
            <a:r>
              <a:rPr lang="en-GB" dirty="0" smtClean="0"/>
              <a:t>Noise level </a:t>
            </a:r>
            <a:br>
              <a:rPr lang="en-GB" dirty="0" smtClean="0"/>
            </a:br>
            <a:r>
              <a:rPr lang="en-GB" dirty="0" smtClean="0"/>
              <a:t>fully understand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Aliasing</a:t>
            </a:r>
            <a:endParaRPr lang="is-IS" dirty="0" smtClean="0">
              <a:solidFill>
                <a:srgbClr val="FF0000"/>
              </a:solidFill>
            </a:endParaRPr>
          </a:p>
          <a:p>
            <a:pPr lvl="1"/>
            <a:r>
              <a:rPr lang="is-IS" dirty="0" smtClean="0"/>
              <a:t>Nyquist </a:t>
            </a:r>
            <a:br>
              <a:rPr lang="is-IS" dirty="0" smtClean="0"/>
            </a:br>
            <a:r>
              <a:rPr lang="is-IS" dirty="0" smtClean="0"/>
              <a:t>inductors </a:t>
            </a:r>
            <a:br>
              <a:rPr lang="is-IS" dirty="0" smtClean="0"/>
            </a:br>
            <a:r>
              <a:rPr lang="is-IS" dirty="0" smtClean="0"/>
              <a:t>to be </a:t>
            </a:r>
            <a:br>
              <a:rPr lang="is-IS" dirty="0" smtClean="0"/>
            </a:br>
            <a:r>
              <a:rPr lang="is-IS" dirty="0" smtClean="0"/>
              <a:t>reduce </a:t>
            </a:r>
            <a:r>
              <a:rPr lang="is-IS" smtClean="0"/>
              <a:t>the </a:t>
            </a:r>
            <a:br>
              <a:rPr lang="is-IS" smtClean="0"/>
            </a:br>
            <a:r>
              <a:rPr lang="is-IS" smtClean="0"/>
              <a:t>aliasing</a:t>
            </a:r>
            <a:endParaRPr lang="is-IS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3CAA-B115-4440-9A31-7F5D8B749FE5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6" name="Image 5" descr="Channel 123 bruits4 291moh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98612" y="-1319306"/>
            <a:ext cx="5841696" cy="10079789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4260064" y="3843794"/>
            <a:ext cx="7165473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652205" y="3870531"/>
            <a:ext cx="1801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10</a:t>
            </a:r>
            <a:r>
              <a:rPr lang="en-GB" sz="2400" baseline="30000" dirty="0" smtClean="0">
                <a:solidFill>
                  <a:srgbClr val="0000FF"/>
                </a:solidFill>
              </a:rPr>
              <a:t>-16 </a:t>
            </a:r>
            <a:r>
              <a:rPr lang="en-GB" sz="2400" dirty="0" smtClean="0">
                <a:solidFill>
                  <a:srgbClr val="0000FF"/>
                </a:solidFill>
              </a:rPr>
              <a:t>W.Hz</a:t>
            </a:r>
            <a:r>
              <a:rPr lang="en-GB" sz="2400" baseline="30000" dirty="0" smtClean="0">
                <a:solidFill>
                  <a:srgbClr val="0000FF"/>
                </a:solidFill>
              </a:rPr>
              <a:t>-0.5</a:t>
            </a:r>
            <a:endParaRPr lang="en-GB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57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Nyquist inductors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32 </a:t>
            </a:r>
            <a:r>
              <a:rPr lang="en-GB" dirty="0" err="1" smtClean="0"/>
              <a:t>Nb</a:t>
            </a:r>
            <a:r>
              <a:rPr lang="en-GB" dirty="0" smtClean="0"/>
              <a:t> inductors (10µH) available from INFN Pisa</a:t>
            </a:r>
          </a:p>
          <a:p>
            <a:pPr lvl="1"/>
            <a:r>
              <a:rPr lang="en-GB" dirty="0" smtClean="0"/>
              <a:t>Integration on a single SQUID PCB under study</a:t>
            </a:r>
          </a:p>
          <a:p>
            <a:pPr lvl="1"/>
            <a:r>
              <a:rPr lang="en-GB" dirty="0" smtClean="0"/>
              <a:t>Tests to be done </a:t>
            </a:r>
          </a:p>
          <a:p>
            <a:r>
              <a:rPr lang="en-GB" dirty="0" smtClean="0"/>
              <a:t>Quotation available from STAR </a:t>
            </a:r>
            <a:r>
              <a:rPr lang="en-GB" dirty="0" err="1"/>
              <a:t>C</a:t>
            </a:r>
            <a:r>
              <a:rPr lang="en-GB" dirty="0" err="1" smtClean="0"/>
              <a:t>ryoelectronics</a:t>
            </a:r>
            <a:r>
              <a:rPr lang="en-GB" dirty="0" smtClean="0"/>
              <a:t>: ~20k€ for 2 wafers, 350 inductors per wafer</a:t>
            </a:r>
          </a:p>
          <a:p>
            <a:pPr lvl="1"/>
            <a:r>
              <a:rPr lang="en-GB" dirty="0" smtClean="0"/>
              <a:t>Gradiometer version</a:t>
            </a:r>
          </a:p>
          <a:p>
            <a:r>
              <a:rPr lang="en-GB" b="1" dirty="0" smtClean="0"/>
              <a:t>For TD: no </a:t>
            </a:r>
            <a:r>
              <a:rPr lang="en-GB" b="1" dirty="0" err="1" smtClean="0"/>
              <a:t>Nyquist</a:t>
            </a:r>
            <a:r>
              <a:rPr lang="en-GB" b="1" dirty="0" smtClean="0"/>
              <a:t> inductors will be used at the beginning in order to save money</a:t>
            </a:r>
            <a:endParaRPr lang="en-GB" b="1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QUBIC Collaboration Meeting, September 26 / 27, LAL - Orsay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en-GB" smtClean="0"/>
              <a:t>14</a:t>
            </a:fld>
            <a:endParaRPr lang="en-GB"/>
          </a:p>
        </p:txBody>
      </p:sp>
      <p:pic>
        <p:nvPicPr>
          <p:cNvPr id="6" name="Image 5" descr="27082015-LI-5x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90" y="327350"/>
            <a:ext cx="3588735" cy="269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14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Interfaces with other sub-systems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Mechanical interfaces:</a:t>
            </a:r>
          </a:p>
          <a:p>
            <a:pPr lvl="1"/>
            <a:r>
              <a:rPr lang="en-US" dirty="0" smtClean="0"/>
              <a:t>Wiring inside the cryostat, ASIC and </a:t>
            </a:r>
            <a:r>
              <a:rPr lang="en-US" dirty="0" err="1" smtClean="0"/>
              <a:t>interconnexion</a:t>
            </a:r>
            <a:r>
              <a:rPr lang="en-US" dirty="0" smtClean="0"/>
              <a:t> boxes frozen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Warm connector part to be designed </a:t>
            </a:r>
            <a:r>
              <a:rPr lang="en-US" dirty="0" err="1" smtClean="0">
                <a:solidFill>
                  <a:srgbClr val="FF0000"/>
                </a:solidFill>
              </a:rPr>
              <a:t>asap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Localisation</a:t>
            </a:r>
            <a:r>
              <a:rPr lang="en-US" dirty="0" smtClean="0">
                <a:solidFill>
                  <a:srgbClr val="FF0000"/>
                </a:solidFill>
              </a:rPr>
              <a:t> of warm electronics and FPGAs to be defined</a:t>
            </a:r>
          </a:p>
          <a:p>
            <a:r>
              <a:rPr lang="en-US" dirty="0" smtClean="0"/>
              <a:t>Other interfaces:</a:t>
            </a:r>
          </a:p>
          <a:p>
            <a:pPr lvl="1"/>
            <a:r>
              <a:rPr lang="en-US" dirty="0" smtClean="0"/>
              <a:t>Acquisition software to be interfaced with switches, HWP rotating mechanism, mount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437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86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Test, Delivery, Assembly, Calibration Operations</a:t>
            </a:r>
            <a:endParaRPr lang="en-US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5986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SQUID boards tests before delivery:</a:t>
            </a:r>
          </a:p>
          <a:p>
            <a:pPr lvl="1"/>
            <a:r>
              <a:rPr lang="en-US" dirty="0" smtClean="0"/>
              <a:t>In the dilution fridge</a:t>
            </a:r>
          </a:p>
          <a:p>
            <a:pPr lvl="1"/>
            <a:r>
              <a:rPr lang="en-US" dirty="0" smtClean="0"/>
              <a:t>Criterion: number of working SQUIDs, ∆V </a:t>
            </a:r>
            <a:endParaRPr lang="en-US" dirty="0"/>
          </a:p>
          <a:p>
            <a:r>
              <a:rPr lang="en-US" dirty="0" smtClean="0"/>
              <a:t>ASIC boards tests before delivery:</a:t>
            </a:r>
          </a:p>
          <a:p>
            <a:pPr lvl="1"/>
            <a:r>
              <a:rPr lang="en-US" dirty="0" smtClean="0"/>
              <a:t>Warm functional test</a:t>
            </a:r>
          </a:p>
          <a:p>
            <a:pPr lvl="1"/>
            <a:r>
              <a:rPr lang="en-US" dirty="0" smtClean="0"/>
              <a:t>Criterion: noise level, </a:t>
            </a:r>
          </a:p>
          <a:p>
            <a:r>
              <a:rPr lang="en-US" dirty="0" smtClean="0"/>
              <a:t>Wires tests before delivery:</a:t>
            </a:r>
          </a:p>
          <a:p>
            <a:pPr lvl="1"/>
            <a:r>
              <a:rPr lang="en-US" dirty="0" smtClean="0"/>
              <a:t>Tests by Universal Cryogenics</a:t>
            </a:r>
            <a:endParaRPr lang="en-US" dirty="0"/>
          </a:p>
          <a:p>
            <a:r>
              <a:rPr lang="en-US" dirty="0" smtClean="0"/>
              <a:t>Assembly Operations in APC:</a:t>
            </a:r>
          </a:p>
          <a:p>
            <a:pPr lvl="1"/>
            <a:r>
              <a:rPr lang="en-US" dirty="0" smtClean="0"/>
              <a:t>SQUIDs tests: needs T&lt;8K so no tests possible during integration</a:t>
            </a:r>
          </a:p>
          <a:p>
            <a:pPr lvl="1"/>
            <a:r>
              <a:rPr lang="en-US" dirty="0" smtClean="0"/>
              <a:t>ASIC functional test could be done after integration at room T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426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86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Manpower</a:t>
            </a:r>
            <a:endParaRPr lang="en-US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6442130"/>
              </p:ext>
            </p:extLst>
          </p:nvPr>
        </p:nvGraphicFramePr>
        <p:xfrm>
          <a:off x="838200" y="1825625"/>
          <a:ext cx="10515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="" xmlns:a16="http://schemas.microsoft.com/office/drawing/2014/main" val="215043372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3127279367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2169849362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429402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Name and responsibility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FTE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FTE 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FTE 2018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138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Fabrice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Voisin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13985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Damien </a:t>
                      </a:r>
                      <a:r>
                        <a:rPr lang="en-US" dirty="0" err="1" smtClean="0"/>
                        <a:t>Prêle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90548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Tanguy </a:t>
                      </a:r>
                      <a:r>
                        <a:rPr lang="en-US" dirty="0" err="1" smtClean="0"/>
                        <a:t>Decourcelle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32023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Michel </a:t>
                      </a:r>
                      <a:r>
                        <a:rPr lang="en-US" dirty="0" err="1" smtClean="0"/>
                        <a:t>Piat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23564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57522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FTE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08950466"/>
                  </a:ext>
                </a:extLst>
              </a:tr>
            </a:tbl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78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Risks analysis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Late delivery of wires or connectors</a:t>
            </a:r>
          </a:p>
          <a:p>
            <a:pPr lvl="1"/>
            <a:r>
              <a:rPr lang="en-US" dirty="0" smtClean="0"/>
              <a:t>Possibility to use wires from APC dilution cryostat </a:t>
            </a:r>
            <a:r>
              <a:rPr lang="en-US" b="1" dirty="0" smtClean="0"/>
              <a:t>but in this case we will have no test bed for SQUIDs and TESs</a:t>
            </a:r>
          </a:p>
          <a:p>
            <a:r>
              <a:rPr lang="en-US" dirty="0"/>
              <a:t>D</a:t>
            </a:r>
            <a:r>
              <a:rPr lang="en-US" dirty="0" smtClean="0"/>
              <a:t>egraded noise performances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-16 </a:t>
            </a:r>
            <a:r>
              <a:rPr lang="en-US" dirty="0" err="1" smtClean="0"/>
              <a:t>W.sqrt</a:t>
            </a:r>
            <a:r>
              <a:rPr lang="en-US" dirty="0" smtClean="0"/>
              <a:t>(Hz) demonstrated, OK for TD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6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27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QUBIC detection chain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lnSpc>
                <a:spcPct val="120000"/>
              </a:lnSpc>
            </a:pPr>
            <a:r>
              <a:rPr lang="en-US" dirty="0" smtClean="0">
                <a:solidFill>
                  <a:sysClr val="windowText" lastClr="000000"/>
                </a:solidFill>
              </a:rPr>
              <a:t>1 </a:t>
            </a:r>
            <a:r>
              <a:rPr lang="en-US" dirty="0">
                <a:solidFill>
                  <a:sysClr val="windowText" lastClr="000000"/>
                </a:solidFill>
              </a:rPr>
              <a:t>focal plane = 4 wafers of </a:t>
            </a:r>
            <a:r>
              <a:rPr lang="en-US" dirty="0" smtClean="0">
                <a:solidFill>
                  <a:sysClr val="windowText" lastClr="000000"/>
                </a:solidFill>
              </a:rPr>
              <a:t>256 TESs </a:t>
            </a:r>
            <a:r>
              <a:rPr lang="en-US" dirty="0">
                <a:solidFill>
                  <a:sysClr val="windowText" lastClr="000000"/>
                </a:solidFill>
              </a:rPr>
              <a:t>@</a:t>
            </a:r>
            <a:r>
              <a:rPr lang="fr-FR" dirty="0" smtClean="0">
                <a:solidFill>
                  <a:sysClr val="windowText" lastClr="000000"/>
                </a:solidFill>
              </a:rPr>
              <a:t>300mK</a:t>
            </a:r>
          </a:p>
          <a:p>
            <a:pPr marL="577850" lvl="1" indent="-177800">
              <a:lnSpc>
                <a:spcPct val="120000"/>
              </a:lnSpc>
            </a:pPr>
            <a:r>
              <a:rPr lang="fr-FR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Readout</a:t>
            </a:r>
            <a:r>
              <a:rPr lang="en-US" dirty="0">
                <a:solidFill>
                  <a:sysClr val="windowText" lastClr="000000"/>
                </a:solidFill>
              </a:rPr>
              <a:t>: </a:t>
            </a:r>
            <a:r>
              <a:rPr lang="fr-FR" dirty="0" smtClean="0">
                <a:solidFill>
                  <a:sysClr val="windowText" lastClr="000000"/>
                </a:solidFill>
              </a:rPr>
              <a:t>Time </a:t>
            </a:r>
            <a:r>
              <a:rPr lang="fr-FR" dirty="0">
                <a:solidFill>
                  <a:sysClr val="windowText" lastClr="000000"/>
                </a:solidFill>
              </a:rPr>
              <a:t>Domain </a:t>
            </a:r>
            <a:r>
              <a:rPr lang="fr-FR" dirty="0" err="1" smtClean="0">
                <a:solidFill>
                  <a:sysClr val="windowText" lastClr="000000"/>
                </a:solidFill>
              </a:rPr>
              <a:t>Multiplexing</a:t>
            </a:r>
            <a:r>
              <a:rPr lang="fr-FR" dirty="0" smtClean="0">
                <a:solidFill>
                  <a:sysClr val="windowText" lastClr="000000"/>
                </a:solidFill>
              </a:rPr>
              <a:t> 128:1</a:t>
            </a:r>
          </a:p>
          <a:p>
            <a:pPr marL="577850" lvl="1" indent="-177800">
              <a:lnSpc>
                <a:spcPct val="120000"/>
              </a:lnSpc>
            </a:pPr>
            <a:r>
              <a:rPr lang="en-US" dirty="0" smtClean="0">
                <a:solidFill>
                  <a:sysClr val="windowText" lastClr="000000"/>
                </a:solidFill>
              </a:rPr>
              <a:t> 128 </a:t>
            </a:r>
            <a:r>
              <a:rPr lang="en-US" dirty="0">
                <a:solidFill>
                  <a:sysClr val="windowText" lastClr="000000"/>
                </a:solidFill>
              </a:rPr>
              <a:t>SQUIDs @ </a:t>
            </a:r>
            <a:r>
              <a:rPr lang="en-US" dirty="0" smtClean="0">
                <a:solidFill>
                  <a:sysClr val="windowText" lastClr="000000"/>
                </a:solidFill>
              </a:rPr>
              <a:t>1K + 1 </a:t>
            </a:r>
            <a:r>
              <a:rPr lang="en-US" dirty="0">
                <a:solidFill>
                  <a:sysClr val="windowText" lastClr="000000"/>
                </a:solidFill>
              </a:rPr>
              <a:t>ASIC @ 40 K </a:t>
            </a:r>
            <a:r>
              <a:rPr lang="en-US" dirty="0" smtClean="0">
                <a:solidFill>
                  <a:sysClr val="windowText" lastClr="000000"/>
                </a:solidFill>
              </a:rPr>
              <a:t/>
            </a:r>
            <a:br>
              <a:rPr lang="en-US" dirty="0" smtClean="0">
                <a:solidFill>
                  <a:sysClr val="windowText" lastClr="000000"/>
                </a:solidFill>
              </a:rPr>
            </a:br>
            <a:r>
              <a:rPr lang="en-US" dirty="0" smtClean="0">
                <a:solidFill>
                  <a:sysClr val="windowText" lastClr="000000"/>
                </a:solidFill>
              </a:rPr>
              <a:t>for </a:t>
            </a:r>
            <a:r>
              <a:rPr lang="fr-FR" dirty="0"/>
              <a:t>⅛ focal </a:t>
            </a:r>
            <a:r>
              <a:rPr lang="fr-FR" dirty="0" smtClean="0"/>
              <a:t>plane</a:t>
            </a:r>
          </a:p>
          <a:p>
            <a:pPr marL="577850" lvl="1" indent="-177800">
              <a:lnSpc>
                <a:spcPct val="120000"/>
              </a:lnSpc>
            </a:pPr>
            <a:r>
              <a:rPr lang="fr-FR" dirty="0"/>
              <a:t> </a:t>
            </a:r>
            <a:r>
              <a:rPr lang="fr-FR" dirty="0" err="1" smtClean="0"/>
              <a:t>Specifications</a:t>
            </a:r>
            <a:r>
              <a:rPr lang="fr-FR" dirty="0" smtClean="0"/>
              <a:t>: </a:t>
            </a:r>
          </a:p>
          <a:p>
            <a:pPr marL="977900" lvl="2" indent="-177800">
              <a:lnSpc>
                <a:spcPct val="120000"/>
              </a:lnSpc>
            </a:pPr>
            <a:r>
              <a:rPr lang="fr-FR" dirty="0" smtClean="0"/>
              <a:t>NEP &lt; 5.10</a:t>
            </a:r>
            <a:r>
              <a:rPr lang="fr-FR" baseline="30000" dirty="0" smtClean="0"/>
              <a:t>-17</a:t>
            </a:r>
            <a:r>
              <a:rPr lang="fr-FR" dirty="0" smtClean="0"/>
              <a:t>W.Hz</a:t>
            </a:r>
            <a:r>
              <a:rPr lang="fr-FR" baseline="30000" dirty="0" smtClean="0"/>
              <a:t>-0.5</a:t>
            </a:r>
            <a:endParaRPr lang="fr-FR" dirty="0" smtClean="0"/>
          </a:p>
          <a:p>
            <a:pPr marL="977900" lvl="2" indent="-177800">
              <a:lnSpc>
                <a:spcPct val="120000"/>
              </a:lnSpc>
            </a:pPr>
            <a:r>
              <a:rPr lang="fr-FR" dirty="0" err="1" smtClean="0"/>
              <a:t>τ</a:t>
            </a:r>
            <a:r>
              <a:rPr lang="fr-FR" dirty="0" smtClean="0"/>
              <a:t> &lt; 10ms</a:t>
            </a:r>
          </a:p>
          <a:p>
            <a:pPr marL="177800" indent="-177800">
              <a:lnSpc>
                <a:spcPct val="120000"/>
              </a:lnSpc>
            </a:pPr>
            <a:r>
              <a:rPr lang="fr-FR" dirty="0" smtClean="0">
                <a:solidFill>
                  <a:sysClr val="windowText" lastClr="000000"/>
                </a:solidFill>
              </a:rPr>
              <a:t>2 focal planes: 150GHz and 220GHz</a:t>
            </a:r>
            <a:endParaRPr lang="en-US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3CAA-B115-4440-9A31-7F5D8B749FE5}" type="slidenum">
              <a:rPr lang="fr-FR" smtClean="0"/>
              <a:pPr/>
              <a:t>2</a:t>
            </a:fld>
            <a:endParaRPr lang="fr-FR"/>
          </a:p>
        </p:txBody>
      </p:sp>
      <p:grpSp>
        <p:nvGrpSpPr>
          <p:cNvPr id="11" name="Grouper 10"/>
          <p:cNvGrpSpPr/>
          <p:nvPr/>
        </p:nvGrpSpPr>
        <p:grpSpPr>
          <a:xfrm>
            <a:off x="7188199" y="2311400"/>
            <a:ext cx="4911143" cy="4127251"/>
            <a:chOff x="4925645" y="2739464"/>
            <a:chExt cx="3919521" cy="3368985"/>
          </a:xfrm>
        </p:grpSpPr>
        <p:pic>
          <p:nvPicPr>
            <p:cNvPr id="9" name="Image 8" descr="Capture d’écran 2015-06-19 à 11.02.50.png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3" b="23261"/>
            <a:stretch/>
          </p:blipFill>
          <p:spPr>
            <a:xfrm>
              <a:off x="6008478" y="2739464"/>
              <a:ext cx="2836688" cy="259674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5" r="3687"/>
            <a:stretch/>
          </p:blipFill>
          <p:spPr>
            <a:xfrm>
              <a:off x="4925645" y="3419079"/>
              <a:ext cx="2707073" cy="268937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" name="Double flèche horizontale 3"/>
            <p:cNvSpPr/>
            <p:nvPr/>
          </p:nvSpPr>
          <p:spPr>
            <a:xfrm>
              <a:off x="7510598" y="4701233"/>
              <a:ext cx="451857" cy="244220"/>
            </a:xfrm>
            <a:prstGeom prst="leftRightArrow">
              <a:avLst/>
            </a:prstGeom>
            <a:gradFill>
              <a:gsLst>
                <a:gs pos="0">
                  <a:srgbClr val="008000"/>
                </a:gs>
                <a:gs pos="100000">
                  <a:srgbClr val="FF0000"/>
                </a:gs>
              </a:gsLst>
              <a:lin ang="0" scaled="0"/>
            </a:gra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Image 11" descr="demi_plan 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27000"/>
            <a:ext cx="2983864" cy="233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1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ATRIUM and Documentation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 (with reference ATRIUM-</a:t>
            </a:r>
            <a:r>
              <a:rPr lang="en-US" dirty="0" err="1" smtClean="0"/>
              <a:t>xxxxx</a:t>
            </a:r>
            <a:r>
              <a:rPr lang="en-US" dirty="0" smtClean="0"/>
              <a:t>) the technical documents related to your sub-system already in the ATRIUM repository.</a:t>
            </a:r>
          </a:p>
          <a:p>
            <a:endParaRPr lang="en-US" dirty="0" smtClean="0"/>
          </a:p>
          <a:p>
            <a:r>
              <a:rPr lang="en-US" dirty="0" smtClean="0"/>
              <a:t>Are these documents definitive ? Should we update the status of the document from “in project” to “validated” ?</a:t>
            </a:r>
          </a:p>
          <a:p>
            <a:endParaRPr lang="en-US" dirty="0" smtClean="0"/>
          </a:p>
          <a:p>
            <a:r>
              <a:rPr lang="en-US" dirty="0" smtClean="0"/>
              <a:t>Missing documents from other sub-systems ?</a:t>
            </a:r>
          </a:p>
          <a:p>
            <a:endParaRPr lang="en-US" dirty="0" smtClean="0"/>
          </a:p>
          <a:p>
            <a:r>
              <a:rPr lang="en-US" dirty="0" smtClean="0"/>
              <a:t>Future documents to be downloaded by you ?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436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 smtClean="0"/>
              <a:t>Status</a:t>
            </a:r>
            <a:r>
              <a:rPr lang="fr-FR" dirty="0" smtClean="0"/>
              <a:t> of the </a:t>
            </a:r>
            <a:r>
              <a:rPr lang="fr-FR" dirty="0" err="1" smtClean="0"/>
              <a:t>sub</a:t>
            </a:r>
            <a:r>
              <a:rPr lang="fr-FR" dirty="0" smtClean="0"/>
              <a:t>-system : </a:t>
            </a:r>
            <a:br>
              <a:rPr lang="fr-FR" dirty="0" smtClean="0"/>
            </a:br>
            <a:r>
              <a:rPr lang="fr-FR" dirty="0" err="1" smtClean="0"/>
              <a:t>blocking</a:t>
            </a:r>
            <a:r>
              <a:rPr lang="fr-FR" dirty="0" smtClean="0"/>
              <a:t> points and </a:t>
            </a:r>
            <a:r>
              <a:rPr lang="fr-FR" dirty="0" err="1" smtClean="0"/>
              <a:t>schedule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3900" y="1711324"/>
            <a:ext cx="10896600" cy="4702175"/>
          </a:xfrm>
        </p:spPr>
        <p:txBody>
          <a:bodyPr>
            <a:normAutofit fontScale="62500" lnSpcReduction="20000"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What is the status of the sub-system ? </a:t>
            </a:r>
          </a:p>
          <a:p>
            <a:pPr lvl="2"/>
            <a:r>
              <a:rPr lang="en-US" dirty="0" smtClean="0"/>
              <a:t>Design/manufacturing (home made/industry)/assembly/tests ?</a:t>
            </a:r>
          </a:p>
          <a:p>
            <a:pPr lvl="2"/>
            <a:r>
              <a:rPr lang="en-US" dirty="0" smtClean="0"/>
              <a:t>When is this phase supposed to be finished ?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If you are still designing the sub-system:</a:t>
            </a:r>
          </a:p>
          <a:p>
            <a:pPr lvl="2"/>
            <a:r>
              <a:rPr lang="en-US" dirty="0" smtClean="0"/>
              <a:t>Which inputs / specifications / requirements, needed to finish the detailed design of your sub-systems, are not yet delivered ? </a:t>
            </a:r>
          </a:p>
          <a:p>
            <a:pPr lvl="3"/>
            <a:r>
              <a:rPr lang="en-US" dirty="0" smtClean="0"/>
              <a:t>For D.T.</a:t>
            </a:r>
          </a:p>
          <a:p>
            <a:pPr lvl="3"/>
            <a:r>
              <a:rPr lang="en-US" dirty="0" smtClean="0"/>
              <a:t>For F.I.	</a:t>
            </a:r>
          </a:p>
          <a:p>
            <a:pPr lvl="1"/>
            <a:endParaRPr lang="en-US" dirty="0" smtClean="0"/>
          </a:p>
          <a:p>
            <a:pPr lvl="2"/>
            <a:r>
              <a:rPr lang="en-US" dirty="0"/>
              <a:t>W</a:t>
            </a:r>
            <a:r>
              <a:rPr lang="en-US" dirty="0" smtClean="0"/>
              <a:t>hich other working group should deliver these inputs (see annex 1 for list of main WP) ?</a:t>
            </a:r>
          </a:p>
          <a:p>
            <a:pPr lvl="3"/>
            <a:r>
              <a:rPr lang="en-US" dirty="0" smtClean="0"/>
              <a:t>For D.T.</a:t>
            </a:r>
          </a:p>
          <a:p>
            <a:pPr lvl="3"/>
            <a:r>
              <a:rPr lang="en-US" dirty="0" smtClean="0"/>
              <a:t>For F.I.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/>
              <a:t>W</a:t>
            </a:r>
            <a:r>
              <a:rPr lang="en-US" dirty="0" smtClean="0"/>
              <a:t>hat time is still needed in order to (for D.T.) – assume that the above inputs are provided if needed -  :</a:t>
            </a:r>
          </a:p>
          <a:p>
            <a:pPr lvl="2"/>
            <a:r>
              <a:rPr lang="en-US" dirty="0" smtClean="0"/>
              <a:t>Finish the whole detailed design of D.T. ?</a:t>
            </a:r>
          </a:p>
          <a:p>
            <a:pPr lvl="2"/>
            <a:r>
              <a:rPr lang="en-US" dirty="0" smtClean="0"/>
              <a:t>Manufacture the sub-system ?</a:t>
            </a:r>
          </a:p>
          <a:p>
            <a:pPr lvl="2"/>
            <a:r>
              <a:rPr lang="en-US" dirty="0" smtClean="0"/>
              <a:t>Test the sub-system in your premises before delivery to APC / ROMA ?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Idem for F.I.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Do you think you can comply to the target schedule (see annex 2) ?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904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 smtClean="0"/>
              <a:t>Status</a:t>
            </a:r>
            <a:r>
              <a:rPr lang="fr-FR" dirty="0" smtClean="0"/>
              <a:t> of the </a:t>
            </a:r>
            <a:r>
              <a:rPr lang="fr-FR" dirty="0" err="1" smtClean="0"/>
              <a:t>sub</a:t>
            </a:r>
            <a:r>
              <a:rPr lang="fr-FR" dirty="0" smtClean="0"/>
              <a:t>-system : </a:t>
            </a:r>
            <a:br>
              <a:rPr lang="fr-FR" dirty="0" smtClean="0"/>
            </a:br>
            <a:r>
              <a:rPr lang="fr-FR" dirty="0" err="1" smtClean="0"/>
              <a:t>blocking</a:t>
            </a:r>
            <a:r>
              <a:rPr lang="fr-FR" dirty="0" smtClean="0"/>
              <a:t> points and </a:t>
            </a:r>
            <a:r>
              <a:rPr lang="fr-FR" dirty="0" err="1" smtClean="0"/>
              <a:t>schedule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3900" y="1711324"/>
            <a:ext cx="10896600" cy="4702175"/>
          </a:xfrm>
        </p:spPr>
        <p:txBody>
          <a:bodyPr>
            <a:normAutofit fontScale="62500" lnSpcReduction="20000"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What is the status of the sub-system ? </a:t>
            </a:r>
          </a:p>
          <a:p>
            <a:pPr lvl="2"/>
            <a:r>
              <a:rPr lang="en-US" dirty="0" smtClean="0"/>
              <a:t>Design/manufacturing (home made/industry)/assembly/tests ?</a:t>
            </a:r>
          </a:p>
          <a:p>
            <a:pPr lvl="2"/>
            <a:r>
              <a:rPr lang="en-US" dirty="0" smtClean="0"/>
              <a:t>When is this phase supposed to be finished ?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If you are still designing the sub-system:</a:t>
            </a:r>
          </a:p>
          <a:p>
            <a:pPr lvl="2"/>
            <a:r>
              <a:rPr lang="en-US" dirty="0" smtClean="0"/>
              <a:t>Which inputs / specifications / requirements, needed to finish the detailed design of your sub-systems, are not yet delivered ? </a:t>
            </a:r>
          </a:p>
          <a:p>
            <a:pPr lvl="3"/>
            <a:r>
              <a:rPr lang="en-US" dirty="0" smtClean="0"/>
              <a:t>For D.T.</a:t>
            </a:r>
          </a:p>
          <a:p>
            <a:pPr lvl="3"/>
            <a:r>
              <a:rPr lang="en-US" dirty="0" smtClean="0"/>
              <a:t>For F.I.	</a:t>
            </a:r>
          </a:p>
          <a:p>
            <a:pPr lvl="1"/>
            <a:endParaRPr lang="en-US" dirty="0" smtClean="0"/>
          </a:p>
          <a:p>
            <a:pPr lvl="2"/>
            <a:r>
              <a:rPr lang="en-US" dirty="0"/>
              <a:t>W</a:t>
            </a:r>
            <a:r>
              <a:rPr lang="en-US" dirty="0" smtClean="0"/>
              <a:t>hich other working group should deliver these inputs (see annex 1 for list of main WP) ?</a:t>
            </a:r>
          </a:p>
          <a:p>
            <a:pPr lvl="3"/>
            <a:r>
              <a:rPr lang="en-US" dirty="0" smtClean="0"/>
              <a:t>For D.T.</a:t>
            </a:r>
          </a:p>
          <a:p>
            <a:pPr lvl="3"/>
            <a:r>
              <a:rPr lang="en-US" dirty="0" smtClean="0"/>
              <a:t>For F.I.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/>
              <a:t>W</a:t>
            </a:r>
            <a:r>
              <a:rPr lang="en-US" dirty="0" smtClean="0"/>
              <a:t>hat time is still needed in order to (for D.T.) – assume that the above inputs are provided if needed -  :</a:t>
            </a:r>
          </a:p>
          <a:p>
            <a:pPr lvl="2"/>
            <a:r>
              <a:rPr lang="en-US" dirty="0" smtClean="0"/>
              <a:t>Finish the whole detailed design of D.T. ?</a:t>
            </a:r>
          </a:p>
          <a:p>
            <a:pPr lvl="2"/>
            <a:r>
              <a:rPr lang="en-US" dirty="0" smtClean="0"/>
              <a:t>Manufacture the sub-system ?</a:t>
            </a:r>
          </a:p>
          <a:p>
            <a:pPr lvl="2"/>
            <a:r>
              <a:rPr lang="en-US" dirty="0" smtClean="0"/>
              <a:t>Test the sub-system in your premises before delivery to APC / ROMA ?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Idem for F.I.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Do you think you can comply to the target schedule (see annex 2) ?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904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Budget (excluding salaries)for T.D. + F.I.</a:t>
            </a:r>
            <a:endParaRPr lang="en-US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227766"/>
              </p:ext>
            </p:extLst>
          </p:nvPr>
        </p:nvGraphicFramePr>
        <p:xfrm>
          <a:off x="838200" y="1825625"/>
          <a:ext cx="10515600" cy="202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="" xmlns:a16="http://schemas.microsoft.com/office/drawing/2014/main" val="3493009914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249002308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2327964225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35306134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Spendings</a:t>
                      </a:r>
                      <a:r>
                        <a:rPr lang="en-US" dirty="0" smtClean="0"/>
                        <a:t> (type and amount)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Funding (source and amount)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 of funding (granted / under examination)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4813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75428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0644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18978414"/>
                  </a:ext>
                </a:extLst>
              </a:tr>
            </a:tbl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930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7240" y="112577"/>
            <a:ext cx="10515600" cy="697321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Annex 1: list of main-sub-system and WP leaders</a:t>
            </a:r>
            <a:endParaRPr lang="en-US" sz="400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21" y="809898"/>
            <a:ext cx="9580312" cy="6048102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59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13211"/>
            <a:ext cx="10515600" cy="801189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Annex 2 : Target schedule</a:t>
            </a:r>
            <a:endParaRPr lang="en-US" sz="40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95" y="757646"/>
            <a:ext cx="4916668" cy="6092567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68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Annex 3: examples of possibly needed major tools or utilities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6423" y="1506583"/>
            <a:ext cx="6583680" cy="467038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High voltage (380 V) power</a:t>
            </a:r>
          </a:p>
          <a:p>
            <a:r>
              <a:rPr lang="en-US" sz="2200" dirty="0" smtClean="0"/>
              <a:t>Cold water</a:t>
            </a:r>
          </a:p>
          <a:p>
            <a:r>
              <a:rPr lang="en-US" sz="2200" dirty="0" smtClean="0"/>
              <a:t>Liquid or gaseous N2 / He</a:t>
            </a:r>
          </a:p>
          <a:p>
            <a:r>
              <a:rPr lang="en-US" sz="2200" dirty="0" smtClean="0"/>
              <a:t>Compressed air</a:t>
            </a:r>
          </a:p>
          <a:p>
            <a:r>
              <a:rPr lang="en-US" sz="2200" dirty="0" smtClean="0"/>
              <a:t>Clean air laminar flow / clean room / conditioned air</a:t>
            </a:r>
          </a:p>
          <a:p>
            <a:r>
              <a:rPr lang="en-US" sz="2200" dirty="0" smtClean="0"/>
              <a:t>Assembly Hall</a:t>
            </a:r>
          </a:p>
          <a:p>
            <a:r>
              <a:rPr lang="en-US" sz="2200" dirty="0" smtClean="0"/>
              <a:t>Mechanical workshop</a:t>
            </a:r>
          </a:p>
          <a:p>
            <a:r>
              <a:rPr lang="en-US" sz="2200" dirty="0" smtClean="0"/>
              <a:t>IT network or </a:t>
            </a:r>
            <a:r>
              <a:rPr lang="en-US" sz="2200" dirty="0" err="1" smtClean="0"/>
              <a:t>Wifi</a:t>
            </a:r>
            <a:endParaRPr lang="en-US" sz="2200" dirty="0" smtClean="0"/>
          </a:p>
          <a:p>
            <a:r>
              <a:rPr lang="en-US" sz="2200" dirty="0" smtClean="0"/>
              <a:t>Chemicals</a:t>
            </a:r>
          </a:p>
          <a:p>
            <a:endParaRPr lang="en-US" sz="2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26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925491" y="1506583"/>
            <a:ext cx="5173980" cy="4670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ESD </a:t>
            </a:r>
            <a:r>
              <a:rPr lang="en-US" sz="2200" dirty="0" err="1" smtClean="0"/>
              <a:t>equipments</a:t>
            </a:r>
            <a:endParaRPr lang="en-US" sz="2200" dirty="0" smtClean="0"/>
          </a:p>
          <a:p>
            <a:r>
              <a:rPr lang="en-US" sz="2200" dirty="0" smtClean="0"/>
              <a:t>Crane or heavy handling systems</a:t>
            </a:r>
          </a:p>
          <a:p>
            <a:r>
              <a:rPr lang="en-US" sz="2200" dirty="0" smtClean="0"/>
              <a:t>Metrology systems (Faro, MMT, Laser…)</a:t>
            </a:r>
          </a:p>
          <a:p>
            <a:r>
              <a:rPr lang="en-US" sz="2200" dirty="0" smtClean="0"/>
              <a:t>VNA</a:t>
            </a:r>
          </a:p>
          <a:p>
            <a:r>
              <a:rPr lang="en-US" sz="2200" dirty="0" smtClean="0"/>
              <a:t>Calibration source</a:t>
            </a:r>
          </a:p>
          <a:p>
            <a:r>
              <a:rPr lang="en-US" sz="2200" dirty="0" smtClean="0"/>
              <a:t>Mount (or fake)</a:t>
            </a:r>
          </a:p>
          <a:p>
            <a:r>
              <a:rPr lang="en-US" sz="2200" dirty="0" smtClean="0"/>
              <a:t>Vacuum systems (including degassing)</a:t>
            </a:r>
          </a:p>
          <a:p>
            <a:r>
              <a:rPr lang="en-US" sz="2200" dirty="0" smtClean="0"/>
              <a:t>Acquisition systems</a:t>
            </a:r>
          </a:p>
          <a:p>
            <a:r>
              <a:rPr lang="en-US" sz="2200" dirty="0" smtClean="0"/>
              <a:t>Computers / data </a:t>
            </a:r>
            <a:r>
              <a:rPr lang="en-US" sz="2200" dirty="0" err="1" smtClean="0"/>
              <a:t>acq</a:t>
            </a:r>
            <a:r>
              <a:rPr lang="en-US" sz="2200" dirty="0" smtClean="0"/>
              <a:t>. systems</a:t>
            </a:r>
          </a:p>
          <a:p>
            <a:r>
              <a:rPr lang="en-US" sz="2200" dirty="0" smtClean="0"/>
              <a:t>Electrical test with probe station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05183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P41 characterisation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Characterisation of TESs: a lots of data!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73D6-6F6E-6946-8337-DA3A422D1EB4}" type="slidenum">
              <a:rPr lang="fr-FR" smtClean="0"/>
              <a:pPr/>
              <a:t>27</a:t>
            </a:fld>
            <a:endParaRPr lang="fr-FR"/>
          </a:p>
        </p:txBody>
      </p:sp>
      <p:grpSp>
        <p:nvGrpSpPr>
          <p:cNvPr id="6" name="Grouper 5"/>
          <p:cNvGrpSpPr/>
          <p:nvPr/>
        </p:nvGrpSpPr>
        <p:grpSpPr>
          <a:xfrm>
            <a:off x="1510770" y="1755746"/>
            <a:ext cx="9114429" cy="4109198"/>
            <a:chOff x="1110093" y="1826042"/>
            <a:chExt cx="7056784" cy="4342636"/>
          </a:xfrm>
          <a:noFill/>
        </p:grpSpPr>
        <p:pic>
          <p:nvPicPr>
            <p:cNvPr id="7" name="Image 6" descr="I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093" y="1826042"/>
              <a:ext cx="7056784" cy="4342636"/>
            </a:xfrm>
            <a:prstGeom prst="rect">
              <a:avLst/>
            </a:prstGeom>
            <a:grpFill/>
          </p:spPr>
        </p:pic>
        <p:sp>
          <p:nvSpPr>
            <p:cNvPr id="8" name="ZoneTexte 7"/>
            <p:cNvSpPr txBox="1"/>
            <p:nvPr/>
          </p:nvSpPr>
          <p:spPr>
            <a:xfrm>
              <a:off x="5194300" y="1993900"/>
              <a:ext cx="982212" cy="39031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QUBIC TESs</a:t>
              </a:r>
              <a:endParaRPr lang="en-GB" dirty="0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6260597" y="4872947"/>
            <a:ext cx="2519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G~84pW/K</a:t>
            </a:r>
          </a:p>
          <a:p>
            <a:r>
              <a:rPr lang="en-GB" dirty="0" smtClean="0"/>
              <a:t>NEP</a:t>
            </a:r>
            <a:r>
              <a:rPr lang="en-GB" baseline="-25000" dirty="0" smtClean="0"/>
              <a:t>phonon</a:t>
            </a:r>
            <a:r>
              <a:rPr lang="en-GB" dirty="0" smtClean="0"/>
              <a:t>~3.10</a:t>
            </a:r>
            <a:r>
              <a:rPr lang="en-GB" baseline="30000" dirty="0" smtClean="0"/>
              <a:t>-17</a:t>
            </a:r>
            <a:r>
              <a:rPr lang="en-GB" dirty="0" smtClean="0"/>
              <a:t>W.Hz</a:t>
            </a:r>
            <a:r>
              <a:rPr lang="en-GB" baseline="30000" dirty="0" smtClean="0"/>
              <a:t>-0.5</a:t>
            </a:r>
            <a:endParaRPr lang="en-GB" dirty="0"/>
          </a:p>
        </p:txBody>
      </p:sp>
      <p:pic>
        <p:nvPicPr>
          <p:cNvPr id="11" name="Image 10" descr="LogoQUB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1" y="66040"/>
            <a:ext cx="1210863" cy="94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57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P41 characterisation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3CAA-B115-4440-9A31-7F5D8B749FE5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22" name="Image 21" descr="Capture d’écran 2015-06-19 à 10.39.4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" t="54113" r="51395" b="2482"/>
          <a:stretch/>
        </p:blipFill>
        <p:spPr>
          <a:xfrm>
            <a:off x="1693467" y="1162736"/>
            <a:ext cx="8545725" cy="464471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378958" y="1391469"/>
            <a:ext cx="3908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23 pixel TESs @ 200mK </a:t>
            </a:r>
            <a:br>
              <a:rPr lang="en-GB" dirty="0" smtClean="0"/>
            </a:br>
            <a:r>
              <a:rPr lang="en-GB" dirty="0" smtClean="0"/>
              <a:t>[Martino 2012]</a:t>
            </a:r>
            <a:endParaRPr lang="en-GB" dirty="0"/>
          </a:p>
        </p:txBody>
      </p:sp>
      <p:grpSp>
        <p:nvGrpSpPr>
          <p:cNvPr id="12" name="Grouper 11"/>
          <p:cNvGrpSpPr/>
          <p:nvPr/>
        </p:nvGrpSpPr>
        <p:grpSpPr>
          <a:xfrm>
            <a:off x="1141663" y="1111821"/>
            <a:ext cx="9773847" cy="4595258"/>
            <a:chOff x="869707" y="1054744"/>
            <a:chExt cx="7330385" cy="4595258"/>
          </a:xfrm>
        </p:grpSpPr>
        <p:pic>
          <p:nvPicPr>
            <p:cNvPr id="4" name="Image 3" descr="PV_combo_350mK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707" y="1054744"/>
              <a:ext cx="7330385" cy="4595258"/>
            </a:xfrm>
            <a:prstGeom prst="rect">
              <a:avLst/>
            </a:prstGeom>
          </p:spPr>
        </p:pic>
        <p:grpSp>
          <p:nvGrpSpPr>
            <p:cNvPr id="8" name="Grouper 7"/>
            <p:cNvGrpSpPr/>
            <p:nvPr/>
          </p:nvGrpSpPr>
          <p:grpSpPr>
            <a:xfrm>
              <a:off x="1254571" y="1151476"/>
              <a:ext cx="3959489" cy="2959790"/>
              <a:chOff x="1122801" y="1358240"/>
              <a:chExt cx="3959489" cy="2959790"/>
            </a:xfrm>
          </p:grpSpPr>
          <p:sp>
            <p:nvSpPr>
              <p:cNvPr id="16" name="ZoneTexte 15"/>
              <p:cNvSpPr txBox="1"/>
              <p:nvPr/>
            </p:nvSpPr>
            <p:spPr>
              <a:xfrm>
                <a:off x="2870018" y="1358240"/>
                <a:ext cx="22122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 dirty="0" smtClean="0"/>
                  <a:t>QUBIC TESs: </a:t>
                </a:r>
                <a:r>
                  <a:rPr lang="en-GB" dirty="0" smtClean="0"/>
                  <a:t>P41 @ T=350mK</a:t>
                </a:r>
              </a:p>
              <a:p>
                <a:pPr algn="ctr"/>
                <a:r>
                  <a:rPr lang="en-GB" dirty="0" smtClean="0"/>
                  <a:t>(Camille </a:t>
                </a:r>
                <a:r>
                  <a:rPr lang="en-GB" dirty="0" err="1" smtClean="0"/>
                  <a:t>Perbost</a:t>
                </a:r>
                <a:r>
                  <a:rPr lang="en-GB" dirty="0" smtClean="0"/>
                  <a:t>)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122801" y="3948698"/>
                <a:ext cx="31767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dirty="0"/>
                  <a:t>Excellent </a:t>
                </a:r>
                <a:r>
                  <a:rPr lang="en-GB" b="1" dirty="0" smtClean="0"/>
                  <a:t>homogeneity: </a:t>
                </a:r>
                <a:r>
                  <a:rPr lang="en-GB" b="1" dirty="0"/>
                  <a:t>±10%</a:t>
                </a:r>
              </a:p>
            </p:txBody>
          </p:sp>
        </p:grpSp>
      </p:grpSp>
      <p:pic>
        <p:nvPicPr>
          <p:cNvPr id="13" name="Image 12" descr="LogoQUB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1" y="66040"/>
            <a:ext cx="1210863" cy="94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56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Sub-systems</a:t>
            </a:r>
            <a:endParaRPr lang="en-GB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042651"/>
              </p:ext>
            </p:extLst>
          </p:nvPr>
        </p:nvGraphicFramePr>
        <p:xfrm>
          <a:off x="838200" y="15462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QUBIC Collaboration Meeting, September 26 / 27, LAL - Orsay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712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SQUIDs custom </a:t>
            </a:r>
            <a:r>
              <a:rPr lang="en-GB" dirty="0"/>
              <a:t>design made by </a:t>
            </a:r>
            <a:br>
              <a:rPr lang="en-GB" dirty="0"/>
            </a:br>
            <a:r>
              <a:rPr lang="en-GB" dirty="0" smtClean="0"/>
              <a:t>STAR </a:t>
            </a:r>
            <a:r>
              <a:rPr lang="en-GB" dirty="0" err="1" smtClean="0"/>
              <a:t>Cryoelectronics</a:t>
            </a:r>
            <a:endParaRPr lang="en-GB" dirty="0" smtClean="0"/>
          </a:p>
          <a:p>
            <a:pPr lvl="1"/>
            <a:r>
              <a:rPr lang="en-GB" dirty="0" smtClean="0"/>
              <a:t>SQ600</a:t>
            </a:r>
          </a:p>
          <a:p>
            <a:r>
              <a:rPr lang="en-GB" dirty="0" smtClean="0"/>
              <a:t>Status:</a:t>
            </a:r>
          </a:p>
          <a:p>
            <a:pPr lvl="1"/>
            <a:r>
              <a:rPr lang="en-GB" dirty="0" smtClean="0"/>
              <a:t>SQUIDS in hand: 2 </a:t>
            </a:r>
            <a:r>
              <a:rPr lang="en-GB" dirty="0"/>
              <a:t>wafers of 2000 SQUIDs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each + 1 </a:t>
            </a:r>
            <a:r>
              <a:rPr lang="en-GB" dirty="0"/>
              <a:t>new wafer received with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improved performances</a:t>
            </a:r>
          </a:p>
          <a:p>
            <a:pPr lvl="1"/>
            <a:r>
              <a:rPr lang="en-GB" dirty="0" smtClean="0"/>
              <a:t>Warm tests and selection done</a:t>
            </a:r>
          </a:p>
          <a:p>
            <a:pPr lvl="1"/>
            <a:r>
              <a:rPr lang="en-GB" dirty="0" smtClean="0"/>
              <a:t>PCBs production: received</a:t>
            </a:r>
          </a:p>
          <a:p>
            <a:pPr lvl="2"/>
            <a:r>
              <a:rPr lang="en-GB" dirty="0" smtClean="0"/>
              <a:t>Defect to be studied</a:t>
            </a:r>
          </a:p>
          <a:p>
            <a:pPr lvl="2"/>
            <a:endParaRPr lang="en-GB" dirty="0"/>
          </a:p>
          <a:p>
            <a:pPr marL="914400" lvl="2" indent="0">
              <a:buNone/>
            </a:pPr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3CAA-B115-4440-9A31-7F5D8B749FE5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842" y="2097848"/>
            <a:ext cx="4568805" cy="2794532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SQUIDs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647" y="139700"/>
            <a:ext cx="3276600" cy="24574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594" y="4406379"/>
            <a:ext cx="6368222" cy="172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25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Detection chain: ASIC</a:t>
            </a:r>
            <a:endParaRPr lang="en-GB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First version: fully </a:t>
            </a:r>
            <a:r>
              <a:rPr lang="en-GB" dirty="0" err="1" smtClean="0"/>
              <a:t>functionnal</a:t>
            </a:r>
            <a:endParaRPr lang="en-GB" dirty="0" smtClean="0"/>
          </a:p>
          <a:p>
            <a:pPr lvl="1"/>
            <a:r>
              <a:rPr lang="en-GB" dirty="0" smtClean="0"/>
              <a:t>Current source at warm T</a:t>
            </a:r>
          </a:p>
          <a:p>
            <a:r>
              <a:rPr lang="en-GB" dirty="0" smtClean="0"/>
              <a:t>Second version: received and tested</a:t>
            </a:r>
          </a:p>
          <a:p>
            <a:pPr lvl="1"/>
            <a:r>
              <a:rPr lang="en-GB" dirty="0" smtClean="0"/>
              <a:t>Improved performances</a:t>
            </a:r>
          </a:p>
          <a:p>
            <a:pPr lvl="1"/>
            <a:r>
              <a:rPr lang="en-GB" dirty="0" smtClean="0"/>
              <a:t>Current source in the ASIC</a:t>
            </a:r>
          </a:p>
          <a:p>
            <a:pPr lvl="1"/>
            <a:r>
              <a:rPr lang="en-GB" dirty="0" smtClean="0"/>
              <a:t>Baseline for TD</a:t>
            </a:r>
          </a:p>
          <a:p>
            <a:pPr lvl="1"/>
            <a:r>
              <a:rPr lang="en-GB" dirty="0" smtClean="0"/>
              <a:t>PCB being integrated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QUBIC Collaboration Meeting, September 26 / 27, LAL - Orsay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73D6-6F6E-6946-8337-DA3A422D1EB4}" type="slidenum">
              <a:rPr lang="en-GB" smtClean="0"/>
              <a:pPr/>
              <a:t>5</a:t>
            </a:fld>
            <a:endParaRPr lang="en-GB"/>
          </a:p>
        </p:txBody>
      </p:sp>
      <p:grpSp>
        <p:nvGrpSpPr>
          <p:cNvPr id="2" name="Grouper 1"/>
          <p:cNvGrpSpPr/>
          <p:nvPr/>
        </p:nvGrpSpPr>
        <p:grpSpPr>
          <a:xfrm>
            <a:off x="6926804" y="935795"/>
            <a:ext cx="4762276" cy="5457770"/>
            <a:chOff x="4305300" y="935795"/>
            <a:chExt cx="4461510" cy="545777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300" y="1228724"/>
              <a:ext cx="4461510" cy="5164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 bwMode="auto">
            <a:xfrm>
              <a:off x="7554720" y="1281650"/>
              <a:ext cx="911675" cy="4773849"/>
            </a:xfrm>
            <a:prstGeom prst="rect">
              <a:avLst/>
            </a:prstGeom>
            <a:solidFill>
              <a:schemeClr val="accent1">
                <a:alpha val="3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-65" charset="0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500304" y="935795"/>
              <a:ext cx="1009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solidFill>
                    <a:srgbClr val="000090"/>
                  </a:solidFill>
                </a:rPr>
                <a:t>ASIC SiGe</a:t>
              </a:r>
              <a:endParaRPr lang="en-GB">
                <a:solidFill>
                  <a:srgbClr val="00009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926972" y="2974838"/>
              <a:ext cx="881916" cy="3193544"/>
            </a:xfrm>
            <a:prstGeom prst="rect">
              <a:avLst/>
            </a:prstGeom>
            <a:solidFill>
              <a:srgbClr val="008000">
                <a:alpha val="3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solidFill>
                  <a:schemeClr val="tx2"/>
                </a:solidFill>
                <a:effectLst/>
                <a:latin typeface="Times New Roman" pitchFamily="-65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302296" y="2974381"/>
              <a:ext cx="881916" cy="3193544"/>
            </a:xfrm>
            <a:prstGeom prst="rect">
              <a:avLst/>
            </a:prstGeom>
            <a:solidFill>
              <a:srgbClr val="008000">
                <a:alpha val="3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solidFill>
                  <a:schemeClr val="tx2"/>
                </a:solidFill>
                <a:effectLst/>
                <a:latin typeface="Times New Roman" pitchFamily="-65" charset="0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5302342" y="2472547"/>
              <a:ext cx="140097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mtClean="0">
                  <a:solidFill>
                    <a:srgbClr val="008000"/>
                  </a:solidFill>
                </a:rPr>
                <a:t>SQUIDs </a:t>
              </a:r>
              <a:br>
                <a:rPr lang="en-GB" smtClean="0">
                  <a:solidFill>
                    <a:srgbClr val="008000"/>
                  </a:solidFill>
                </a:rPr>
              </a:br>
              <a:r>
                <a:rPr lang="en-GB" sz="1200" smtClean="0">
                  <a:solidFill>
                    <a:srgbClr val="008000"/>
                  </a:solidFill>
                </a:rPr>
                <a:t>(StarCryoelectronics)</a:t>
              </a:r>
              <a:endParaRPr lang="en-GB" sz="1200">
                <a:solidFill>
                  <a:srgbClr val="008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589398" y="3174726"/>
              <a:ext cx="337158" cy="2719051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-65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5964722" y="3174269"/>
              <a:ext cx="337158" cy="2719051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-65" charset="0"/>
              </a:endParaRP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7070982" y="256492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</a:rPr>
              <a:t>TESs</a:t>
            </a:r>
            <a:endParaRPr lang="en-GB">
              <a:solidFill>
                <a:srgbClr val="FF0000"/>
              </a:solidFill>
            </a:endParaRPr>
          </a:p>
        </p:txBody>
      </p:sp>
      <p:pic>
        <p:nvPicPr>
          <p:cNvPr id="20" name="Image 19" descr="ASIC_QUB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451" y="163278"/>
            <a:ext cx="3373193" cy="11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4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Warm electronics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3CAA-B115-4440-9A31-7F5D8B749FE5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429" y="3204897"/>
            <a:ext cx="3813657" cy="2229128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7712" y="196411"/>
            <a:ext cx="5194289" cy="3023602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Amplifier </a:t>
            </a:r>
            <a:r>
              <a:rPr lang="en-GB" dirty="0"/>
              <a:t>(APC): </a:t>
            </a:r>
            <a:r>
              <a:rPr lang="en-GB" dirty="0" smtClean="0"/>
              <a:t>SR560</a:t>
            </a:r>
          </a:p>
          <a:p>
            <a:pPr lvl="1"/>
            <a:r>
              <a:rPr lang="en-GB" dirty="0" smtClean="0"/>
              <a:t>Home made amplifier also possible</a:t>
            </a:r>
            <a:endParaRPr lang="en-GB" dirty="0"/>
          </a:p>
          <a:p>
            <a:r>
              <a:rPr lang="en-GB" dirty="0"/>
              <a:t>FPGA board (IRAP)</a:t>
            </a:r>
          </a:p>
          <a:p>
            <a:r>
              <a:rPr lang="en-GB" dirty="0"/>
              <a:t>Status:</a:t>
            </a:r>
          </a:p>
          <a:p>
            <a:pPr lvl="1"/>
            <a:r>
              <a:rPr lang="en-GB" dirty="0" smtClean="0"/>
              <a:t>2x </a:t>
            </a:r>
            <a:r>
              <a:rPr lang="en-GB" dirty="0"/>
              <a:t>SR 560 available for </a:t>
            </a:r>
            <a:r>
              <a:rPr lang="en-GB" dirty="0" smtClean="0"/>
              <a:t>TD</a:t>
            </a:r>
          </a:p>
          <a:p>
            <a:pPr lvl="1"/>
            <a:r>
              <a:rPr lang="en-GB" dirty="0" smtClean="0"/>
              <a:t>Home made amplifier being realised</a:t>
            </a:r>
            <a:endParaRPr lang="en-GB" dirty="0"/>
          </a:p>
          <a:p>
            <a:pPr lvl="1"/>
            <a:r>
              <a:rPr lang="en-GB" dirty="0"/>
              <a:t>FPGA board available and functional</a:t>
            </a:r>
          </a:p>
          <a:p>
            <a:pPr lvl="2"/>
            <a:r>
              <a:rPr lang="en-GB" dirty="0" smtClean="0"/>
              <a:t>With full acquisition speed and </a:t>
            </a:r>
            <a:r>
              <a:rPr lang="en-GB" dirty="0"/>
              <a:t>FLL in </a:t>
            </a:r>
            <a:r>
              <a:rPr lang="en-GB" dirty="0" smtClean="0"/>
              <a:t>FPGA</a:t>
            </a:r>
          </a:p>
          <a:p>
            <a:pPr lvl="2"/>
            <a:r>
              <a:rPr lang="en-GB" dirty="0" smtClean="0">
                <a:solidFill>
                  <a:srgbClr val="FF0000"/>
                </a:solidFill>
              </a:rPr>
              <a:t>Check with IRAP availability of 2</a:t>
            </a:r>
            <a:r>
              <a:rPr lang="en-GB" baseline="30000" dirty="0" smtClean="0">
                <a:solidFill>
                  <a:srgbClr val="FF0000"/>
                </a:solidFill>
              </a:rPr>
              <a:t>nd</a:t>
            </a:r>
            <a:r>
              <a:rPr lang="en-GB" dirty="0" smtClean="0">
                <a:solidFill>
                  <a:srgbClr val="FF0000"/>
                </a:solidFill>
              </a:rPr>
              <a:t> FPGA board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4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Wiring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3CAA-B115-4440-9A31-7F5D8B749FE5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8" name="Image 7" descr="20150126_1436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934" r="38152" b="17830"/>
          <a:stretch/>
        </p:blipFill>
        <p:spPr>
          <a:xfrm>
            <a:off x="7964743" y="1765299"/>
            <a:ext cx="3793955" cy="199916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Content:</a:t>
            </a:r>
          </a:p>
          <a:p>
            <a:pPr lvl="1"/>
            <a:r>
              <a:rPr lang="en-GB" dirty="0" smtClean="0"/>
              <a:t>Superconducting </a:t>
            </a:r>
            <a:r>
              <a:rPr lang="en-GB" dirty="0" err="1"/>
              <a:t>NbTi</a:t>
            </a:r>
            <a:r>
              <a:rPr lang="en-GB" dirty="0"/>
              <a:t> below 4K,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Cu </a:t>
            </a:r>
            <a:r>
              <a:rPr lang="en-GB" dirty="0"/>
              <a:t>or </a:t>
            </a:r>
            <a:r>
              <a:rPr lang="en-GB" dirty="0" err="1"/>
              <a:t>Ph</a:t>
            </a:r>
            <a:r>
              <a:rPr lang="en-GB" dirty="0"/>
              <a:t>-Br wires above </a:t>
            </a:r>
            <a:r>
              <a:rPr lang="en-GB" dirty="0" smtClean="0"/>
              <a:t>4K</a:t>
            </a:r>
          </a:p>
          <a:p>
            <a:pPr lvl="1"/>
            <a:r>
              <a:rPr lang="en-GB" dirty="0" err="1" smtClean="0"/>
              <a:t>Inteconnexion</a:t>
            </a:r>
            <a:r>
              <a:rPr lang="en-GB" dirty="0" smtClean="0"/>
              <a:t> PCB</a:t>
            </a:r>
          </a:p>
          <a:p>
            <a:pPr lvl="1"/>
            <a:r>
              <a:rPr lang="en-GB" dirty="0" smtClean="0"/>
              <a:t>Connectors</a:t>
            </a:r>
            <a:endParaRPr lang="en-GB" dirty="0"/>
          </a:p>
          <a:p>
            <a:r>
              <a:rPr lang="en-GB" dirty="0"/>
              <a:t>Status:</a:t>
            </a:r>
          </a:p>
          <a:p>
            <a:pPr lvl="1"/>
            <a:r>
              <a:rPr lang="en-GB" dirty="0"/>
              <a:t>Path defined in the </a:t>
            </a:r>
            <a:r>
              <a:rPr lang="en-GB" dirty="0" smtClean="0"/>
              <a:t>cryostat, length known</a:t>
            </a:r>
            <a:endParaRPr lang="en-GB" dirty="0"/>
          </a:p>
          <a:p>
            <a:pPr lvl="1"/>
            <a:r>
              <a:rPr lang="en-GB" dirty="0"/>
              <a:t>Cold interfaces </a:t>
            </a:r>
            <a:r>
              <a:rPr lang="en-GB" dirty="0" smtClean="0"/>
              <a:t>fixed</a:t>
            </a:r>
          </a:p>
          <a:p>
            <a:pPr lvl="1"/>
            <a:r>
              <a:rPr lang="en-GB" dirty="0" err="1" smtClean="0"/>
              <a:t>Interconnexion</a:t>
            </a:r>
            <a:r>
              <a:rPr lang="en-GB" dirty="0" smtClean="0"/>
              <a:t> PCB under integration</a:t>
            </a:r>
            <a:endParaRPr lang="en-GB" dirty="0"/>
          </a:p>
          <a:p>
            <a:pPr lvl="1"/>
            <a:r>
              <a:rPr lang="en-GB" dirty="0">
                <a:solidFill>
                  <a:srgbClr val="FF0000"/>
                </a:solidFill>
              </a:rPr>
              <a:t>W</a:t>
            </a:r>
            <a:r>
              <a:rPr lang="en-GB" dirty="0" smtClean="0">
                <a:solidFill>
                  <a:srgbClr val="FF0000"/>
                </a:solidFill>
              </a:rPr>
              <a:t>arm </a:t>
            </a:r>
            <a:r>
              <a:rPr lang="en-GB" dirty="0">
                <a:solidFill>
                  <a:srgbClr val="FF0000"/>
                </a:solidFill>
              </a:rPr>
              <a:t>interface </a:t>
            </a:r>
            <a:r>
              <a:rPr lang="en-GB" dirty="0" smtClean="0">
                <a:solidFill>
                  <a:srgbClr val="FF0000"/>
                </a:solidFill>
              </a:rPr>
              <a:t>to be designed 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(connectors flange)</a:t>
            </a:r>
            <a:endParaRPr lang="en-GB" dirty="0">
              <a:solidFill>
                <a:srgbClr val="FF0000"/>
              </a:solidFill>
            </a:endParaRPr>
          </a:p>
          <a:p>
            <a:pPr lvl="1"/>
            <a:r>
              <a:rPr lang="en-GB" dirty="0">
                <a:solidFill>
                  <a:srgbClr val="FF0000"/>
                </a:solidFill>
              </a:rPr>
              <a:t>Detection chain wires: to be ordered to </a:t>
            </a:r>
            <a:r>
              <a:rPr lang="en-GB" dirty="0" smtClean="0">
                <a:solidFill>
                  <a:srgbClr val="FF0000"/>
                </a:solidFill>
              </a:rPr>
              <a:t/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Universal Cryogenics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Connectors to be ordered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20500" r="22750" b="22033"/>
          <a:stretch/>
        </p:blipFill>
        <p:spPr>
          <a:xfrm>
            <a:off x="8470900" y="3822701"/>
            <a:ext cx="2641600" cy="2408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 descr="DSC_023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6809"/>
          <a:stretch/>
        </p:blipFill>
        <p:spPr>
          <a:xfrm>
            <a:off x="6358101" y="325127"/>
            <a:ext cx="3863734" cy="184657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2381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Acquisition software</a:t>
            </a:r>
            <a:endParaRPr lang="en-GB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838200" y="1825625"/>
            <a:ext cx="11127962" cy="4351338"/>
          </a:xfrm>
        </p:spPr>
        <p:txBody>
          <a:bodyPr/>
          <a:lstStyle/>
          <a:p>
            <a:r>
              <a:rPr lang="en-GB" dirty="0"/>
              <a:t>QUBIC Studio (IRAP):</a:t>
            </a:r>
          </a:p>
          <a:p>
            <a:pPr lvl="1"/>
            <a:r>
              <a:rPr lang="en-GB" dirty="0"/>
              <a:t>Overall control of the experiment: TESs, RF switches, PT, thermometers, heaters</a:t>
            </a:r>
          </a:p>
          <a:p>
            <a:pPr lvl="1"/>
            <a:r>
              <a:rPr lang="en-GB" dirty="0"/>
              <a:t>Status:</a:t>
            </a:r>
          </a:p>
          <a:p>
            <a:pPr lvl="2"/>
            <a:r>
              <a:rPr lang="en-GB" dirty="0"/>
              <a:t>In use for detector characterisation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Connection with other </a:t>
            </a:r>
            <a:r>
              <a:rPr lang="en-GB" dirty="0" smtClean="0">
                <a:solidFill>
                  <a:srgbClr val="FF0000"/>
                </a:solidFill>
              </a:rPr>
              <a:t>subsystem to be done</a:t>
            </a:r>
            <a:endParaRPr lang="en-GB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3CAA-B115-4440-9A31-7F5D8B749FE5}" type="slidenum">
              <a:rPr lang="fr-FR" smtClean="0"/>
              <a:pPr/>
              <a:t>8</a:t>
            </a:fld>
            <a:endParaRPr lang="fr-FR"/>
          </a:p>
        </p:txBody>
      </p:sp>
      <p:grpSp>
        <p:nvGrpSpPr>
          <p:cNvPr id="15" name="Grouper 14"/>
          <p:cNvGrpSpPr/>
          <p:nvPr/>
        </p:nvGrpSpPr>
        <p:grpSpPr>
          <a:xfrm>
            <a:off x="1387762" y="3742546"/>
            <a:ext cx="9984510" cy="2664296"/>
            <a:chOff x="1557958" y="3428289"/>
            <a:chExt cx="9984510" cy="266429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273" y="3428289"/>
              <a:ext cx="5083824" cy="2664296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958" y="3428290"/>
              <a:ext cx="4644628" cy="2664295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8363" y="4284503"/>
              <a:ext cx="2080027" cy="1015994"/>
            </a:xfrm>
            <a:prstGeom prst="rect">
              <a:avLst/>
            </a:prstGeom>
          </p:spPr>
        </p:pic>
        <p:sp>
          <p:nvSpPr>
            <p:cNvPr id="10" name="Espace réservé du contenu 3"/>
            <p:cNvSpPr txBox="1">
              <a:spLocks/>
            </p:cNvSpPr>
            <p:nvPr/>
          </p:nvSpPr>
          <p:spPr>
            <a:xfrm>
              <a:off x="1995690" y="4004353"/>
              <a:ext cx="2822433" cy="29091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20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60000"/>
                <a:buFont typeface="Courier New"/>
                <a:buChar char="o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ü"/>
                <a:defRPr sz="16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None/>
              </a:pPr>
              <a:r>
                <a:rPr lang="en-GB" altLang="fr-FR" sz="1600" dirty="0" smtClean="0">
                  <a:solidFill>
                    <a:srgbClr val="FF0000"/>
                  </a:solidFill>
                  <a:latin typeface="+mn-lt"/>
                  <a:cs typeface="Arial" charset="0"/>
                </a:rPr>
                <a:t>ASIC parameterising</a:t>
              </a:r>
            </a:p>
          </p:txBody>
        </p:sp>
        <p:sp>
          <p:nvSpPr>
            <p:cNvPr id="11" name="Espace réservé du contenu 3"/>
            <p:cNvSpPr txBox="1">
              <a:spLocks/>
            </p:cNvSpPr>
            <p:nvPr/>
          </p:nvSpPr>
          <p:spPr>
            <a:xfrm>
              <a:off x="6511397" y="5732545"/>
              <a:ext cx="5031071" cy="31847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20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60000"/>
                <a:buFont typeface="Courier New"/>
                <a:buChar char="o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Wingdings" charset="2"/>
                <a:buChar char="ü"/>
                <a:defRPr sz="16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None/>
              </a:pPr>
              <a:r>
                <a:rPr lang="en-GB" altLang="fr-FR" sz="1600" dirty="0" smtClean="0">
                  <a:solidFill>
                    <a:srgbClr val="FF0000"/>
                  </a:solidFill>
                  <a:latin typeface="+mn-lt"/>
                  <a:cs typeface="Arial" charset="0"/>
                </a:rPr>
                <a:t>Acquisition/</a:t>
              </a:r>
              <a:r>
                <a:rPr lang="en-GB" altLang="fr-FR" sz="1600" dirty="0" err="1" smtClean="0">
                  <a:solidFill>
                    <a:srgbClr val="FF0000"/>
                  </a:solidFill>
                  <a:latin typeface="+mn-lt"/>
                  <a:cs typeface="Arial" charset="0"/>
                </a:rPr>
                <a:t>Demultiplexing</a:t>
              </a:r>
              <a:r>
                <a:rPr lang="en-GB" altLang="fr-FR" sz="1600" dirty="0" smtClean="0">
                  <a:solidFill>
                    <a:srgbClr val="FF0000"/>
                  </a:solidFill>
                  <a:latin typeface="+mn-lt"/>
                  <a:cs typeface="Arial" charset="0"/>
                </a:rPr>
                <a:t>/Visualisation</a:t>
              </a:r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7218389" y="5300497"/>
              <a:ext cx="960107" cy="36004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 flipH="1" flipV="1">
              <a:off x="4146048" y="4292385"/>
              <a:ext cx="960107" cy="36004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4609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Detection chain: ¼ focal plane </a:t>
            </a:r>
            <a:r>
              <a:rPr lang="en-GB" dirty="0" smtClean="0"/>
              <a:t>integration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73D6-6F6E-6946-8337-DA3A422D1EB4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38" y="1934282"/>
            <a:ext cx="4849348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14" y="1430227"/>
            <a:ext cx="3371953" cy="4810889"/>
          </a:xfrm>
          <a:prstGeom prst="rect">
            <a:avLst/>
          </a:prstGeom>
        </p:spPr>
      </p:pic>
      <p:sp>
        <p:nvSpPr>
          <p:cNvPr id="8" name="Espace réservé du contenu 3"/>
          <p:cNvSpPr txBox="1">
            <a:spLocks/>
          </p:cNvSpPr>
          <p:nvPr/>
        </p:nvSpPr>
        <p:spPr>
          <a:xfrm>
            <a:off x="6474831" y="1430226"/>
            <a:ext cx="4896544" cy="5760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60000"/>
              <a:buFont typeface="Courier New"/>
              <a:buChar char="o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ü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>
                <a:latin typeface="+mn-lt"/>
                <a:cs typeface="Arial" panose="020B0604020202020204" pitchFamily="34" charset="0"/>
              </a:rPr>
              <a:t>C</a:t>
            </a:r>
            <a:r>
              <a:rPr lang="fr-FR" dirty="0" smtClean="0">
                <a:latin typeface="+mn-lt"/>
                <a:cs typeface="Arial" panose="020B0604020202020204" pitchFamily="34" charset="0"/>
              </a:rPr>
              <a:t>ryostat </a:t>
            </a:r>
            <a:r>
              <a:rPr lang="fr-FR" dirty="0" err="1" smtClean="0">
                <a:latin typeface="+mn-lt"/>
                <a:cs typeface="Arial" panose="020B0604020202020204" pitchFamily="34" charset="0"/>
              </a:rPr>
              <a:t>wiring</a:t>
            </a:r>
            <a:r>
              <a:rPr lang="fr-FR" dirty="0" smtClean="0">
                <a:latin typeface="+mn-lt"/>
                <a:cs typeface="Arial" panose="020B0604020202020204" pitchFamily="34" charset="0"/>
              </a:rPr>
              <a:t> for 128 </a:t>
            </a:r>
            <a:r>
              <a:rPr lang="fr-FR" dirty="0" err="1" smtClean="0">
                <a:latin typeface="+mn-lt"/>
                <a:cs typeface="Arial" panose="020B0604020202020204" pitchFamily="34" charset="0"/>
              </a:rPr>
              <a:t>TESs</a:t>
            </a:r>
            <a:r>
              <a:rPr lang="fr-FR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+mn-lt"/>
                <a:cs typeface="Arial" panose="020B0604020202020204" pitchFamily="34" charset="0"/>
              </a:rPr>
              <a:t>readout</a:t>
            </a:r>
            <a:endParaRPr lang="fr-FR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93" y="1430226"/>
            <a:ext cx="1642941" cy="4797152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H="1">
            <a:off x="5959856" y="5750706"/>
            <a:ext cx="1152128" cy="21602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5959856" y="5246650"/>
            <a:ext cx="1152128" cy="14401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5863845" y="3734482"/>
            <a:ext cx="1248139" cy="93610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5863845" y="2870386"/>
            <a:ext cx="1248139" cy="93610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55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1357</Words>
  <Application>Microsoft Macintosh PowerPoint</Application>
  <PresentationFormat>Personnalisé</PresentationFormat>
  <Paragraphs>308</Paragraphs>
  <Slides>28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Readout chain sub-system for QUBIC </vt:lpstr>
      <vt:lpstr>QUBIC detection chain</vt:lpstr>
      <vt:lpstr>Sub-systems</vt:lpstr>
      <vt:lpstr>SQUIDs</vt:lpstr>
      <vt:lpstr>Detection chain: ASIC</vt:lpstr>
      <vt:lpstr>Warm electronics</vt:lpstr>
      <vt:lpstr>Wiring</vt:lpstr>
      <vt:lpstr>Acquisition software</vt:lpstr>
      <vt:lpstr>Detection chain: ¼ focal plane integration</vt:lpstr>
      <vt:lpstr>P41 characterisation</vt:lpstr>
      <vt:lpstr>P41 characterisation</vt:lpstr>
      <vt:lpstr>P41 characterisation</vt:lpstr>
      <vt:lpstr>First noise measurements</vt:lpstr>
      <vt:lpstr>Nyquist inductors</vt:lpstr>
      <vt:lpstr>Interfaces with other sub-systems</vt:lpstr>
      <vt:lpstr>Test, Delivery, Assembly, Calibration Operations</vt:lpstr>
      <vt:lpstr>Manpower</vt:lpstr>
      <vt:lpstr>Risks analysis</vt:lpstr>
      <vt:lpstr>Présentation PowerPoint</vt:lpstr>
      <vt:lpstr>ATRIUM and Documentation</vt:lpstr>
      <vt:lpstr>Status of the sub-system :  blocking points and schedule</vt:lpstr>
      <vt:lpstr>Status of the sub-system :  blocking points and schedule</vt:lpstr>
      <vt:lpstr>Budget (excluding salaries)for T.D. + F.I.</vt:lpstr>
      <vt:lpstr>Annex 1: list of main-sub-system and WP leaders</vt:lpstr>
      <vt:lpstr>Annex 2 : Target schedule</vt:lpstr>
      <vt:lpstr>Annex 3: examples of possibly needed major tools or utilities</vt:lpstr>
      <vt:lpstr>P41 characterisation</vt:lpstr>
      <vt:lpstr>P41 characterisation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xxxxxx sub-system for QUBIC</dc:title>
  <dc:creator>Laurent Grandsire</dc:creator>
  <cp:lastModifiedBy>Michel Piat</cp:lastModifiedBy>
  <cp:revision>87</cp:revision>
  <cp:lastPrinted>2016-09-26T12:41:04Z</cp:lastPrinted>
  <dcterms:created xsi:type="dcterms:W3CDTF">2016-09-12T14:14:28Z</dcterms:created>
  <dcterms:modified xsi:type="dcterms:W3CDTF">2016-09-26T15:35:37Z</dcterms:modified>
</cp:coreProperties>
</file>