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62" r:id="rId4"/>
    <p:sldId id="259" r:id="rId5"/>
    <p:sldId id="260" r:id="rId6"/>
    <p:sldId id="264" r:id="rId7"/>
    <p:sldId id="265" r:id="rId8"/>
    <p:sldId id="266" r:id="rId9"/>
    <p:sldId id="257" r:id="rId10"/>
    <p:sldId id="261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419" autoAdjust="0"/>
  </p:normalViewPr>
  <p:slideViewPr>
    <p:cSldViewPr snapToGrid="0" snapToObjects="1">
      <p:cViewPr>
        <p:scale>
          <a:sx n="90" d="100"/>
          <a:sy n="90" d="100"/>
        </p:scale>
        <p:origin x="-6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E26FEF-B3E7-6644-929C-FE7182F26255}" type="doc">
      <dgm:prSet loTypeId="urn:microsoft.com/office/officeart/2005/8/layout/orgChart1" loCatId="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2580D59-CDD0-6B4C-B5A8-1B9703A2DE87}">
      <dgm:prSet phldrT="[Text]"/>
      <dgm:spPr/>
      <dgm:t>
        <a:bodyPr/>
        <a:lstStyle/>
        <a:p>
          <a:r>
            <a:rPr lang="en-GB" dirty="0" smtClean="0"/>
            <a:t>Load from file</a:t>
          </a:r>
          <a:endParaRPr lang="en-GB" dirty="0"/>
        </a:p>
      </dgm:t>
    </dgm:pt>
    <dgm:pt modelId="{94D72C70-4D13-7E4F-930E-6EB4B64672C7}" type="parTrans" cxnId="{63ABB0D1-CD8B-554F-B575-333267F2ACDC}">
      <dgm:prSet/>
      <dgm:spPr/>
      <dgm:t>
        <a:bodyPr/>
        <a:lstStyle/>
        <a:p>
          <a:endParaRPr lang="en-GB"/>
        </a:p>
      </dgm:t>
    </dgm:pt>
    <dgm:pt modelId="{618446D3-8E21-A24E-98BC-B8B31C3D2C0F}" type="sibTrans" cxnId="{63ABB0D1-CD8B-554F-B575-333267F2ACDC}">
      <dgm:prSet/>
      <dgm:spPr/>
      <dgm:t>
        <a:bodyPr/>
        <a:lstStyle/>
        <a:p>
          <a:endParaRPr lang="en-GB"/>
        </a:p>
      </dgm:t>
    </dgm:pt>
    <dgm:pt modelId="{AB00770F-ADCF-6341-9EFE-DEC77E075588}" type="asst">
      <dgm:prSet phldrT="[Text]"/>
      <dgm:spPr/>
      <dgm:t>
        <a:bodyPr/>
        <a:lstStyle/>
        <a:p>
          <a:r>
            <a:rPr lang="en-GB" dirty="0" smtClean="0"/>
            <a:t>Build from scratch</a:t>
          </a:r>
          <a:endParaRPr lang="en-GB" dirty="0"/>
        </a:p>
      </dgm:t>
    </dgm:pt>
    <dgm:pt modelId="{50B5A668-EEA7-CB4C-A728-F4041415F0FB}" type="parTrans" cxnId="{079F4009-62C7-D84E-9459-C525604C470D}">
      <dgm:prSet/>
      <dgm:spPr/>
      <dgm:t>
        <a:bodyPr/>
        <a:lstStyle/>
        <a:p>
          <a:endParaRPr lang="en-GB"/>
        </a:p>
      </dgm:t>
    </dgm:pt>
    <dgm:pt modelId="{631F3530-CEAA-C645-946B-62453C53A344}" type="sibTrans" cxnId="{079F4009-62C7-D84E-9459-C525604C470D}">
      <dgm:prSet/>
      <dgm:spPr/>
      <dgm:t>
        <a:bodyPr/>
        <a:lstStyle/>
        <a:p>
          <a:endParaRPr lang="en-GB"/>
        </a:p>
      </dgm:t>
    </dgm:pt>
    <dgm:pt modelId="{6C2D1ED2-E2D3-094D-AA61-C22AAFEE5A31}">
      <dgm:prSet phldrT="[Text]"/>
      <dgm:spPr/>
      <dgm:t>
        <a:bodyPr/>
        <a:lstStyle/>
        <a:p>
          <a:r>
            <a:rPr lang="en-GB" dirty="0" smtClean="0"/>
            <a:t>Look/Plot layout/Modify</a:t>
          </a:r>
          <a:endParaRPr lang="en-GB" dirty="0"/>
        </a:p>
      </dgm:t>
    </dgm:pt>
    <dgm:pt modelId="{A10D74A3-6055-B14E-947F-76F75F5D7065}" type="parTrans" cxnId="{2FA6465F-F8D9-9A46-8F73-3461EFF58A09}">
      <dgm:prSet/>
      <dgm:spPr/>
      <dgm:t>
        <a:bodyPr/>
        <a:lstStyle/>
        <a:p>
          <a:endParaRPr lang="en-GB"/>
        </a:p>
      </dgm:t>
    </dgm:pt>
    <dgm:pt modelId="{130DC879-1325-7644-B90B-49466E829E29}" type="sibTrans" cxnId="{2FA6465F-F8D9-9A46-8F73-3461EFF58A09}">
      <dgm:prSet/>
      <dgm:spPr/>
      <dgm:t>
        <a:bodyPr/>
        <a:lstStyle/>
        <a:p>
          <a:endParaRPr lang="en-GB"/>
        </a:p>
      </dgm:t>
    </dgm:pt>
    <dgm:pt modelId="{DAE3C747-DEEB-144E-BEFE-136FBDF1BAFF}">
      <dgm:prSet phldrT="[Text]"/>
      <dgm:spPr/>
      <dgm:t>
        <a:bodyPr/>
        <a:lstStyle/>
        <a:p>
          <a:r>
            <a:rPr lang="en-GB" dirty="0" smtClean="0"/>
            <a:t>Pick “sector”</a:t>
          </a:r>
          <a:endParaRPr lang="en-GB" dirty="0"/>
        </a:p>
      </dgm:t>
    </dgm:pt>
    <dgm:pt modelId="{5DF6FED0-3916-5444-9FC6-46F3F85DD9E1}" type="parTrans" cxnId="{6E6E6D99-6B67-544C-89B6-DEFADF5F69D0}">
      <dgm:prSet/>
      <dgm:spPr/>
      <dgm:t>
        <a:bodyPr/>
        <a:lstStyle/>
        <a:p>
          <a:endParaRPr lang="en-GB"/>
        </a:p>
      </dgm:t>
    </dgm:pt>
    <dgm:pt modelId="{A74EA3C8-48A2-6D41-A4BF-46266252A08C}" type="sibTrans" cxnId="{6E6E6D99-6B67-544C-89B6-DEFADF5F69D0}">
      <dgm:prSet/>
      <dgm:spPr/>
      <dgm:t>
        <a:bodyPr/>
        <a:lstStyle/>
        <a:p>
          <a:endParaRPr lang="en-GB"/>
        </a:p>
      </dgm:t>
    </dgm:pt>
    <dgm:pt modelId="{A68E4C18-01FF-DC46-8619-F58AF342861E}">
      <dgm:prSet phldrT="[Text]"/>
      <dgm:spPr/>
      <dgm:t>
        <a:bodyPr/>
        <a:lstStyle/>
        <a:p>
          <a:r>
            <a:rPr lang="en-GB" dirty="0" smtClean="0"/>
            <a:t>Pick code</a:t>
          </a:r>
          <a:endParaRPr lang="en-GB" dirty="0"/>
        </a:p>
      </dgm:t>
    </dgm:pt>
    <dgm:pt modelId="{81E99596-6357-334D-BFCF-2B75CF14E77E}" type="parTrans" cxnId="{B5743CC4-6CDD-6746-9468-44229737DAFF}">
      <dgm:prSet/>
      <dgm:spPr/>
      <dgm:t>
        <a:bodyPr/>
        <a:lstStyle/>
        <a:p>
          <a:endParaRPr lang="en-GB"/>
        </a:p>
      </dgm:t>
    </dgm:pt>
    <dgm:pt modelId="{124E1CBE-EC46-014C-A331-DAF00925BCC1}" type="sibTrans" cxnId="{B5743CC4-6CDD-6746-9468-44229737DAFF}">
      <dgm:prSet/>
      <dgm:spPr/>
      <dgm:t>
        <a:bodyPr/>
        <a:lstStyle/>
        <a:p>
          <a:endParaRPr lang="en-GB"/>
        </a:p>
      </dgm:t>
    </dgm:pt>
    <dgm:pt modelId="{2DFCBDBC-F842-0B49-B024-0F848010C166}">
      <dgm:prSet/>
      <dgm:spPr/>
      <dgm:t>
        <a:bodyPr/>
        <a:lstStyle/>
        <a:p>
          <a:r>
            <a:rPr lang="en-GB" dirty="0" smtClean="0"/>
            <a:t>Pick commands</a:t>
          </a:r>
          <a:endParaRPr lang="en-GB" dirty="0"/>
        </a:p>
      </dgm:t>
    </dgm:pt>
    <dgm:pt modelId="{6B11974E-35D5-0D47-AF1C-9F240216D3E4}" type="parTrans" cxnId="{4D0970DE-74EA-0E44-9B2C-196CBF6ADF2F}">
      <dgm:prSet/>
      <dgm:spPr/>
      <dgm:t>
        <a:bodyPr/>
        <a:lstStyle/>
        <a:p>
          <a:endParaRPr lang="en-GB"/>
        </a:p>
      </dgm:t>
    </dgm:pt>
    <dgm:pt modelId="{BECE48C7-175C-8F41-A17C-31A84D196F95}" type="sibTrans" cxnId="{4D0970DE-74EA-0E44-9B2C-196CBF6ADF2F}">
      <dgm:prSet/>
      <dgm:spPr/>
      <dgm:t>
        <a:bodyPr/>
        <a:lstStyle/>
        <a:p>
          <a:endParaRPr lang="en-GB"/>
        </a:p>
      </dgm:t>
    </dgm:pt>
    <dgm:pt modelId="{14E7A756-4680-5944-A0B7-34BD9C72A3FF}">
      <dgm:prSet/>
      <dgm:spPr/>
      <dgm:t>
        <a:bodyPr/>
        <a:lstStyle/>
        <a:p>
          <a:r>
            <a:rPr lang="en-GB" dirty="0" smtClean="0"/>
            <a:t>RUN</a:t>
          </a:r>
          <a:endParaRPr lang="en-GB" dirty="0"/>
        </a:p>
      </dgm:t>
    </dgm:pt>
    <dgm:pt modelId="{D87A7BB0-502C-CE4B-85AE-C8533F3A7E67}" type="parTrans" cxnId="{27C94A66-DC51-DE42-B938-F795A9DBDF39}">
      <dgm:prSet/>
      <dgm:spPr/>
      <dgm:t>
        <a:bodyPr/>
        <a:lstStyle/>
        <a:p>
          <a:endParaRPr lang="en-GB"/>
        </a:p>
      </dgm:t>
    </dgm:pt>
    <dgm:pt modelId="{1A69C275-A970-DA47-9782-8AFCD71811E0}" type="sibTrans" cxnId="{27C94A66-DC51-DE42-B938-F795A9DBDF39}">
      <dgm:prSet/>
      <dgm:spPr/>
      <dgm:t>
        <a:bodyPr/>
        <a:lstStyle/>
        <a:p>
          <a:endParaRPr lang="en-GB"/>
        </a:p>
      </dgm:t>
    </dgm:pt>
    <dgm:pt modelId="{23286E44-387F-2B4F-9A16-06C3AF48DD3C}">
      <dgm:prSet/>
      <dgm:spPr/>
      <dgm:t>
        <a:bodyPr/>
        <a:lstStyle/>
        <a:p>
          <a:r>
            <a:rPr lang="en-GB" dirty="0" smtClean="0"/>
            <a:t>PLOT/Look </a:t>
          </a:r>
          <a:r>
            <a:rPr lang="en-GB" dirty="0" err="1" smtClean="0"/>
            <a:t>otput</a:t>
          </a:r>
          <a:endParaRPr lang="en-GB" dirty="0"/>
        </a:p>
      </dgm:t>
    </dgm:pt>
    <dgm:pt modelId="{9B2BC53C-6DF2-2041-88C4-6E828EDC9BB5}" type="parTrans" cxnId="{0FA7BEDD-B460-884C-BC83-F71DBCD84BE9}">
      <dgm:prSet/>
      <dgm:spPr/>
      <dgm:t>
        <a:bodyPr/>
        <a:lstStyle/>
        <a:p>
          <a:endParaRPr lang="en-GB"/>
        </a:p>
      </dgm:t>
    </dgm:pt>
    <dgm:pt modelId="{55479651-BEFB-0745-9D0D-77C6FBB3BEDB}" type="sibTrans" cxnId="{0FA7BEDD-B460-884C-BC83-F71DBCD84BE9}">
      <dgm:prSet/>
      <dgm:spPr/>
      <dgm:t>
        <a:bodyPr/>
        <a:lstStyle/>
        <a:p>
          <a:endParaRPr lang="en-GB"/>
        </a:p>
      </dgm:t>
    </dgm:pt>
    <dgm:pt modelId="{31CFD7BE-0D56-9846-A799-7242F3C83DF4}">
      <dgm:prSet/>
      <dgm:spPr/>
      <dgm:t>
        <a:bodyPr/>
        <a:lstStyle/>
        <a:p>
          <a:r>
            <a:rPr lang="en-GB" dirty="0" smtClean="0"/>
            <a:t>Save results</a:t>
          </a:r>
          <a:endParaRPr lang="en-GB" dirty="0"/>
        </a:p>
      </dgm:t>
    </dgm:pt>
    <dgm:pt modelId="{E0FEC6D2-1CB9-7C45-B8B8-524A53D3CF2A}" type="parTrans" cxnId="{0BF0FC64-983A-724A-958A-E6D2CD0D3CA3}">
      <dgm:prSet/>
      <dgm:spPr/>
      <dgm:t>
        <a:bodyPr/>
        <a:lstStyle/>
        <a:p>
          <a:endParaRPr lang="en-GB"/>
        </a:p>
      </dgm:t>
    </dgm:pt>
    <dgm:pt modelId="{EB1E040F-A881-8047-B022-7354745D432A}" type="sibTrans" cxnId="{0BF0FC64-983A-724A-958A-E6D2CD0D3CA3}">
      <dgm:prSet/>
      <dgm:spPr/>
      <dgm:t>
        <a:bodyPr/>
        <a:lstStyle/>
        <a:p>
          <a:endParaRPr lang="en-GB"/>
        </a:p>
      </dgm:t>
    </dgm:pt>
    <dgm:pt modelId="{5C10B9F3-647F-934D-BCDF-413154A794DA}" type="pres">
      <dgm:prSet presAssocID="{90E26FEF-B3E7-6644-929C-FE7182F2625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7B2B727F-E6F3-B144-A02F-76AE9A9AE2B5}" type="pres">
      <dgm:prSet presAssocID="{D2580D59-CDD0-6B4C-B5A8-1B9703A2DE87}" presName="hierRoot1" presStyleCnt="0">
        <dgm:presLayoutVars>
          <dgm:hierBranch val="init"/>
        </dgm:presLayoutVars>
      </dgm:prSet>
      <dgm:spPr/>
    </dgm:pt>
    <dgm:pt modelId="{0B304172-4C85-1243-9321-697B5212B185}" type="pres">
      <dgm:prSet presAssocID="{D2580D59-CDD0-6B4C-B5A8-1B9703A2DE87}" presName="rootComposite1" presStyleCnt="0"/>
      <dgm:spPr/>
    </dgm:pt>
    <dgm:pt modelId="{7E4092E5-A913-1945-A581-6C232F33BEA1}" type="pres">
      <dgm:prSet presAssocID="{D2580D59-CDD0-6B4C-B5A8-1B9703A2DE87}" presName="rootText1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BBD37E5-5067-D94C-BC3B-AC30F2302EC2}" type="pres">
      <dgm:prSet presAssocID="{D2580D59-CDD0-6B4C-B5A8-1B9703A2DE87}" presName="rootConnector1" presStyleLbl="node1" presStyleIdx="0" presStyleCnt="0"/>
      <dgm:spPr/>
      <dgm:t>
        <a:bodyPr/>
        <a:lstStyle/>
        <a:p>
          <a:endParaRPr lang="en-GB"/>
        </a:p>
      </dgm:t>
    </dgm:pt>
    <dgm:pt modelId="{6E00FB00-D0B9-E847-8C0A-7F9A8B55B833}" type="pres">
      <dgm:prSet presAssocID="{D2580D59-CDD0-6B4C-B5A8-1B9703A2DE87}" presName="hierChild2" presStyleCnt="0"/>
      <dgm:spPr/>
    </dgm:pt>
    <dgm:pt modelId="{B5B7DA61-E006-6648-8594-5213D8825F67}" type="pres">
      <dgm:prSet presAssocID="{D2580D59-CDD0-6B4C-B5A8-1B9703A2DE87}" presName="hierChild3" presStyleCnt="0"/>
      <dgm:spPr/>
    </dgm:pt>
    <dgm:pt modelId="{1E4505A7-0679-5B4C-9607-97DC96424228}" type="pres">
      <dgm:prSet presAssocID="{AB00770F-ADCF-6341-9EFE-DEC77E075588}" presName="hierRoot1" presStyleCnt="0">
        <dgm:presLayoutVars>
          <dgm:hierBranch val="init"/>
        </dgm:presLayoutVars>
      </dgm:prSet>
      <dgm:spPr/>
    </dgm:pt>
    <dgm:pt modelId="{8BA6EC6C-0F37-4F4D-8198-827221E62282}" type="pres">
      <dgm:prSet presAssocID="{AB00770F-ADCF-6341-9EFE-DEC77E075588}" presName="rootComposite1" presStyleCnt="0"/>
      <dgm:spPr/>
    </dgm:pt>
    <dgm:pt modelId="{FF6764F9-6D6C-BF4B-8F27-592890050262}" type="pres">
      <dgm:prSet presAssocID="{AB00770F-ADCF-6341-9EFE-DEC77E075588}" presName="rootText1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B34B9BC-1450-9A49-896E-06D0E0CDC931}" type="pres">
      <dgm:prSet presAssocID="{AB00770F-ADCF-6341-9EFE-DEC77E075588}" presName="rootConnector1" presStyleLbl="asst0" presStyleIdx="0" presStyleCnt="0"/>
      <dgm:spPr/>
      <dgm:t>
        <a:bodyPr/>
        <a:lstStyle/>
        <a:p>
          <a:endParaRPr lang="en-GB"/>
        </a:p>
      </dgm:t>
    </dgm:pt>
    <dgm:pt modelId="{DB0FDDA6-3B84-CC48-9DF7-8D0A33C4D75C}" type="pres">
      <dgm:prSet presAssocID="{AB00770F-ADCF-6341-9EFE-DEC77E075588}" presName="hierChild2" presStyleCnt="0"/>
      <dgm:spPr/>
    </dgm:pt>
    <dgm:pt modelId="{D3B2589E-543E-B247-B072-BF70F135CC24}" type="pres">
      <dgm:prSet presAssocID="{A10D74A3-6055-B14E-947F-76F75F5D7065}" presName="Name37" presStyleLbl="parChTrans1D2" presStyleIdx="0" presStyleCnt="2"/>
      <dgm:spPr/>
      <dgm:t>
        <a:bodyPr/>
        <a:lstStyle/>
        <a:p>
          <a:endParaRPr lang="en-GB"/>
        </a:p>
      </dgm:t>
    </dgm:pt>
    <dgm:pt modelId="{DA6F260B-B9FC-8648-8AC0-E5096A3A93EC}" type="pres">
      <dgm:prSet presAssocID="{6C2D1ED2-E2D3-094D-AA61-C22AAFEE5A31}" presName="hierRoot2" presStyleCnt="0">
        <dgm:presLayoutVars>
          <dgm:hierBranch val="init"/>
        </dgm:presLayoutVars>
      </dgm:prSet>
      <dgm:spPr/>
    </dgm:pt>
    <dgm:pt modelId="{3C9E46EB-6288-4D45-B4A7-E28C0655235A}" type="pres">
      <dgm:prSet presAssocID="{6C2D1ED2-E2D3-094D-AA61-C22AAFEE5A31}" presName="rootComposite" presStyleCnt="0"/>
      <dgm:spPr/>
    </dgm:pt>
    <dgm:pt modelId="{F2477876-10D8-CA46-AB31-6DE22C493233}" type="pres">
      <dgm:prSet presAssocID="{6C2D1ED2-E2D3-094D-AA61-C22AAFEE5A31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98A771C-6697-C240-BF37-ED4CEA396C98}" type="pres">
      <dgm:prSet presAssocID="{6C2D1ED2-E2D3-094D-AA61-C22AAFEE5A31}" presName="rootConnector" presStyleLbl="node2" presStyleIdx="0" presStyleCnt="2"/>
      <dgm:spPr/>
      <dgm:t>
        <a:bodyPr/>
        <a:lstStyle/>
        <a:p>
          <a:endParaRPr lang="en-GB"/>
        </a:p>
      </dgm:t>
    </dgm:pt>
    <dgm:pt modelId="{FE26F636-060A-8B48-8771-E989CC237772}" type="pres">
      <dgm:prSet presAssocID="{6C2D1ED2-E2D3-094D-AA61-C22AAFEE5A31}" presName="hierChild4" presStyleCnt="0"/>
      <dgm:spPr/>
    </dgm:pt>
    <dgm:pt modelId="{B46D1654-BF0E-BD4F-9838-D7D8F289995B}" type="pres">
      <dgm:prSet presAssocID="{6C2D1ED2-E2D3-094D-AA61-C22AAFEE5A31}" presName="hierChild5" presStyleCnt="0"/>
      <dgm:spPr/>
    </dgm:pt>
    <dgm:pt modelId="{3F51F83B-0897-1841-94BC-CA25BA5F0493}" type="pres">
      <dgm:prSet presAssocID="{5DF6FED0-3916-5444-9FC6-46F3F85DD9E1}" presName="Name37" presStyleLbl="parChTrans1D2" presStyleIdx="1" presStyleCnt="2"/>
      <dgm:spPr/>
      <dgm:t>
        <a:bodyPr/>
        <a:lstStyle/>
        <a:p>
          <a:endParaRPr lang="en-GB"/>
        </a:p>
      </dgm:t>
    </dgm:pt>
    <dgm:pt modelId="{A39837B6-2A4D-854C-865F-296217290522}" type="pres">
      <dgm:prSet presAssocID="{DAE3C747-DEEB-144E-BEFE-136FBDF1BAFF}" presName="hierRoot2" presStyleCnt="0">
        <dgm:presLayoutVars>
          <dgm:hierBranch val="init"/>
        </dgm:presLayoutVars>
      </dgm:prSet>
      <dgm:spPr/>
    </dgm:pt>
    <dgm:pt modelId="{09B2CE6C-06A2-9343-ADF3-CC3C51988F56}" type="pres">
      <dgm:prSet presAssocID="{DAE3C747-DEEB-144E-BEFE-136FBDF1BAFF}" presName="rootComposite" presStyleCnt="0"/>
      <dgm:spPr/>
    </dgm:pt>
    <dgm:pt modelId="{303578A9-B6D9-964A-9DDA-7A55A0AF49B6}" type="pres">
      <dgm:prSet presAssocID="{DAE3C747-DEEB-144E-BEFE-136FBDF1BAFF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C9C945A-90B6-9C44-AE8E-2DD750CC894C}" type="pres">
      <dgm:prSet presAssocID="{DAE3C747-DEEB-144E-BEFE-136FBDF1BAFF}" presName="rootConnector" presStyleLbl="node2" presStyleIdx="1" presStyleCnt="2"/>
      <dgm:spPr/>
      <dgm:t>
        <a:bodyPr/>
        <a:lstStyle/>
        <a:p>
          <a:endParaRPr lang="en-GB"/>
        </a:p>
      </dgm:t>
    </dgm:pt>
    <dgm:pt modelId="{2A2A8565-17C8-D44F-81ED-CB73C59346C3}" type="pres">
      <dgm:prSet presAssocID="{DAE3C747-DEEB-144E-BEFE-136FBDF1BAFF}" presName="hierChild4" presStyleCnt="0"/>
      <dgm:spPr/>
    </dgm:pt>
    <dgm:pt modelId="{41BB0A18-E0DD-B647-AE1E-559187DDC5D7}" type="pres">
      <dgm:prSet presAssocID="{6B11974E-35D5-0D47-AF1C-9F240216D3E4}" presName="Name37" presStyleLbl="parChTrans1D3" presStyleIdx="0" presStyleCnt="3"/>
      <dgm:spPr/>
      <dgm:t>
        <a:bodyPr/>
        <a:lstStyle/>
        <a:p>
          <a:endParaRPr lang="en-GB"/>
        </a:p>
      </dgm:t>
    </dgm:pt>
    <dgm:pt modelId="{C568ACD5-27DA-5A4E-814D-4E56F85A2525}" type="pres">
      <dgm:prSet presAssocID="{2DFCBDBC-F842-0B49-B024-0F848010C166}" presName="hierRoot2" presStyleCnt="0">
        <dgm:presLayoutVars>
          <dgm:hierBranch val="init"/>
        </dgm:presLayoutVars>
      </dgm:prSet>
      <dgm:spPr/>
    </dgm:pt>
    <dgm:pt modelId="{A1B15BDE-8A83-244F-93BB-CEA5DDAE73C1}" type="pres">
      <dgm:prSet presAssocID="{2DFCBDBC-F842-0B49-B024-0F848010C166}" presName="rootComposite" presStyleCnt="0"/>
      <dgm:spPr/>
    </dgm:pt>
    <dgm:pt modelId="{5BEDDE16-5FEF-FA43-A281-A53C6FBAB3C1}" type="pres">
      <dgm:prSet presAssocID="{2DFCBDBC-F842-0B49-B024-0F848010C166}" presName="rootText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AA27652-0A89-B845-AF21-F79C4741624D}" type="pres">
      <dgm:prSet presAssocID="{2DFCBDBC-F842-0B49-B024-0F848010C166}" presName="rootConnector" presStyleLbl="node3" presStyleIdx="0" presStyleCnt="3"/>
      <dgm:spPr/>
      <dgm:t>
        <a:bodyPr/>
        <a:lstStyle/>
        <a:p>
          <a:endParaRPr lang="en-GB"/>
        </a:p>
      </dgm:t>
    </dgm:pt>
    <dgm:pt modelId="{596F782D-907B-7349-BCA0-3291FE29C987}" type="pres">
      <dgm:prSet presAssocID="{2DFCBDBC-F842-0B49-B024-0F848010C166}" presName="hierChild4" presStyleCnt="0"/>
      <dgm:spPr/>
    </dgm:pt>
    <dgm:pt modelId="{C8222960-8253-6847-8728-1848BD4103E8}" type="pres">
      <dgm:prSet presAssocID="{2DFCBDBC-F842-0B49-B024-0F848010C166}" presName="hierChild5" presStyleCnt="0"/>
      <dgm:spPr/>
    </dgm:pt>
    <dgm:pt modelId="{E0151F81-92BF-C148-A6D6-4E30367564DD}" type="pres">
      <dgm:prSet presAssocID="{81E99596-6357-334D-BFCF-2B75CF14E77E}" presName="Name37" presStyleLbl="parChTrans1D3" presStyleIdx="1" presStyleCnt="3"/>
      <dgm:spPr/>
      <dgm:t>
        <a:bodyPr/>
        <a:lstStyle/>
        <a:p>
          <a:endParaRPr lang="en-GB"/>
        </a:p>
      </dgm:t>
    </dgm:pt>
    <dgm:pt modelId="{3013A6FD-D1B5-8043-9615-2F791031E279}" type="pres">
      <dgm:prSet presAssocID="{A68E4C18-01FF-DC46-8619-F58AF342861E}" presName="hierRoot2" presStyleCnt="0">
        <dgm:presLayoutVars>
          <dgm:hierBranch val="init"/>
        </dgm:presLayoutVars>
      </dgm:prSet>
      <dgm:spPr/>
    </dgm:pt>
    <dgm:pt modelId="{A0412744-999E-5647-AF49-E56CF7822C52}" type="pres">
      <dgm:prSet presAssocID="{A68E4C18-01FF-DC46-8619-F58AF342861E}" presName="rootComposite" presStyleCnt="0"/>
      <dgm:spPr/>
    </dgm:pt>
    <dgm:pt modelId="{5D1B0710-21BB-CC4C-8121-FAA247AA7E5C}" type="pres">
      <dgm:prSet presAssocID="{A68E4C18-01FF-DC46-8619-F58AF342861E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DFF5F07-4432-3745-875F-8B2212414CE5}" type="pres">
      <dgm:prSet presAssocID="{A68E4C18-01FF-DC46-8619-F58AF342861E}" presName="rootConnector" presStyleLbl="node3" presStyleIdx="1" presStyleCnt="3"/>
      <dgm:spPr/>
      <dgm:t>
        <a:bodyPr/>
        <a:lstStyle/>
        <a:p>
          <a:endParaRPr lang="en-GB"/>
        </a:p>
      </dgm:t>
    </dgm:pt>
    <dgm:pt modelId="{F649983F-737C-3049-82FF-0BD6351224A2}" type="pres">
      <dgm:prSet presAssocID="{A68E4C18-01FF-DC46-8619-F58AF342861E}" presName="hierChild4" presStyleCnt="0"/>
      <dgm:spPr/>
    </dgm:pt>
    <dgm:pt modelId="{8EA22894-4D0C-2744-8EE2-A5CBB855236D}" type="pres">
      <dgm:prSet presAssocID="{A68E4C18-01FF-DC46-8619-F58AF342861E}" presName="hierChild5" presStyleCnt="0"/>
      <dgm:spPr/>
    </dgm:pt>
    <dgm:pt modelId="{68951C60-50C0-964F-A5E1-784BD2E8547A}" type="pres">
      <dgm:prSet presAssocID="{D87A7BB0-502C-CE4B-85AE-C8533F3A7E67}" presName="Name37" presStyleLbl="parChTrans1D3" presStyleIdx="2" presStyleCnt="3"/>
      <dgm:spPr/>
      <dgm:t>
        <a:bodyPr/>
        <a:lstStyle/>
        <a:p>
          <a:endParaRPr lang="en-GB"/>
        </a:p>
      </dgm:t>
    </dgm:pt>
    <dgm:pt modelId="{43900740-7887-1146-80D3-5BA4136C6EE6}" type="pres">
      <dgm:prSet presAssocID="{14E7A756-4680-5944-A0B7-34BD9C72A3FF}" presName="hierRoot2" presStyleCnt="0">
        <dgm:presLayoutVars>
          <dgm:hierBranch val="init"/>
        </dgm:presLayoutVars>
      </dgm:prSet>
      <dgm:spPr/>
    </dgm:pt>
    <dgm:pt modelId="{4948B784-AA8C-E54F-A647-2CA0A3DFD53A}" type="pres">
      <dgm:prSet presAssocID="{14E7A756-4680-5944-A0B7-34BD9C72A3FF}" presName="rootComposite" presStyleCnt="0"/>
      <dgm:spPr/>
    </dgm:pt>
    <dgm:pt modelId="{21D330DC-E35B-D048-BFBB-9E5372229A8F}" type="pres">
      <dgm:prSet presAssocID="{14E7A756-4680-5944-A0B7-34BD9C72A3FF}" presName="rootText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0FFD8BE-A8A6-9A4E-8E1A-D4266FF09C1B}" type="pres">
      <dgm:prSet presAssocID="{14E7A756-4680-5944-A0B7-34BD9C72A3FF}" presName="rootConnector" presStyleLbl="node3" presStyleIdx="2" presStyleCnt="3"/>
      <dgm:spPr/>
      <dgm:t>
        <a:bodyPr/>
        <a:lstStyle/>
        <a:p>
          <a:endParaRPr lang="en-GB"/>
        </a:p>
      </dgm:t>
    </dgm:pt>
    <dgm:pt modelId="{6FC8A1AC-04DF-3242-B9F2-20EA4D02B77B}" type="pres">
      <dgm:prSet presAssocID="{14E7A756-4680-5944-A0B7-34BD9C72A3FF}" presName="hierChild4" presStyleCnt="0"/>
      <dgm:spPr/>
    </dgm:pt>
    <dgm:pt modelId="{A0BBAFD3-99AB-9B4B-95B2-7A7FBA4AB619}" type="pres">
      <dgm:prSet presAssocID="{9B2BC53C-6DF2-2041-88C4-6E828EDC9BB5}" presName="Name37" presStyleLbl="parChTrans1D4" presStyleIdx="0" presStyleCnt="2"/>
      <dgm:spPr/>
      <dgm:t>
        <a:bodyPr/>
        <a:lstStyle/>
        <a:p>
          <a:endParaRPr lang="en-GB"/>
        </a:p>
      </dgm:t>
    </dgm:pt>
    <dgm:pt modelId="{7DC99215-9DE8-CD47-A88B-68907B666808}" type="pres">
      <dgm:prSet presAssocID="{23286E44-387F-2B4F-9A16-06C3AF48DD3C}" presName="hierRoot2" presStyleCnt="0">
        <dgm:presLayoutVars>
          <dgm:hierBranch val="init"/>
        </dgm:presLayoutVars>
      </dgm:prSet>
      <dgm:spPr/>
    </dgm:pt>
    <dgm:pt modelId="{32767D38-A1A5-9045-8DE0-7118F125B1CB}" type="pres">
      <dgm:prSet presAssocID="{23286E44-387F-2B4F-9A16-06C3AF48DD3C}" presName="rootComposite" presStyleCnt="0"/>
      <dgm:spPr/>
    </dgm:pt>
    <dgm:pt modelId="{282B4891-C652-8142-9D6B-15CCD373FEC0}" type="pres">
      <dgm:prSet presAssocID="{23286E44-387F-2B4F-9A16-06C3AF48DD3C}" presName="rootText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800041C-8D97-5745-BD2D-886ED60C0D4A}" type="pres">
      <dgm:prSet presAssocID="{23286E44-387F-2B4F-9A16-06C3AF48DD3C}" presName="rootConnector" presStyleLbl="node4" presStyleIdx="0" presStyleCnt="2"/>
      <dgm:spPr/>
      <dgm:t>
        <a:bodyPr/>
        <a:lstStyle/>
        <a:p>
          <a:endParaRPr lang="en-GB"/>
        </a:p>
      </dgm:t>
    </dgm:pt>
    <dgm:pt modelId="{9A46A11F-F07E-1740-B0BA-9E8CA5F2180D}" type="pres">
      <dgm:prSet presAssocID="{23286E44-387F-2B4F-9A16-06C3AF48DD3C}" presName="hierChild4" presStyleCnt="0"/>
      <dgm:spPr/>
    </dgm:pt>
    <dgm:pt modelId="{4B7AC02A-5D48-3E4E-A38C-E777ABFD9E1D}" type="pres">
      <dgm:prSet presAssocID="{23286E44-387F-2B4F-9A16-06C3AF48DD3C}" presName="hierChild5" presStyleCnt="0"/>
      <dgm:spPr/>
    </dgm:pt>
    <dgm:pt modelId="{CDBBA9B1-0254-D64E-B79E-1F9546FDC8AB}" type="pres">
      <dgm:prSet presAssocID="{E0FEC6D2-1CB9-7C45-B8B8-524A53D3CF2A}" presName="Name37" presStyleLbl="parChTrans1D4" presStyleIdx="1" presStyleCnt="2"/>
      <dgm:spPr/>
      <dgm:t>
        <a:bodyPr/>
        <a:lstStyle/>
        <a:p>
          <a:endParaRPr lang="en-GB"/>
        </a:p>
      </dgm:t>
    </dgm:pt>
    <dgm:pt modelId="{99FE82F2-B517-784A-839A-CD5E23A2F1AB}" type="pres">
      <dgm:prSet presAssocID="{31CFD7BE-0D56-9846-A799-7242F3C83DF4}" presName="hierRoot2" presStyleCnt="0">
        <dgm:presLayoutVars>
          <dgm:hierBranch val="init"/>
        </dgm:presLayoutVars>
      </dgm:prSet>
      <dgm:spPr/>
    </dgm:pt>
    <dgm:pt modelId="{42B640E4-359E-D547-86DA-EEAE6BB4DBF4}" type="pres">
      <dgm:prSet presAssocID="{31CFD7BE-0D56-9846-A799-7242F3C83DF4}" presName="rootComposite" presStyleCnt="0"/>
      <dgm:spPr/>
    </dgm:pt>
    <dgm:pt modelId="{B10F66D3-DC52-5F43-BDBA-8CFB917849E2}" type="pres">
      <dgm:prSet presAssocID="{31CFD7BE-0D56-9846-A799-7242F3C83DF4}" presName="rootText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4543A0C-DED6-F349-B913-07BFEC46FCA1}" type="pres">
      <dgm:prSet presAssocID="{31CFD7BE-0D56-9846-A799-7242F3C83DF4}" presName="rootConnector" presStyleLbl="node4" presStyleIdx="1" presStyleCnt="2"/>
      <dgm:spPr/>
      <dgm:t>
        <a:bodyPr/>
        <a:lstStyle/>
        <a:p>
          <a:endParaRPr lang="en-GB"/>
        </a:p>
      </dgm:t>
    </dgm:pt>
    <dgm:pt modelId="{62DE3E34-FD24-8D42-AAA3-B14B3A942076}" type="pres">
      <dgm:prSet presAssocID="{31CFD7BE-0D56-9846-A799-7242F3C83DF4}" presName="hierChild4" presStyleCnt="0"/>
      <dgm:spPr/>
    </dgm:pt>
    <dgm:pt modelId="{0FA25AF8-A26E-4644-9DB2-DCB501101F6E}" type="pres">
      <dgm:prSet presAssocID="{31CFD7BE-0D56-9846-A799-7242F3C83DF4}" presName="hierChild5" presStyleCnt="0"/>
      <dgm:spPr/>
    </dgm:pt>
    <dgm:pt modelId="{3377E113-BF30-E847-88D2-2B7B82C8F3D1}" type="pres">
      <dgm:prSet presAssocID="{14E7A756-4680-5944-A0B7-34BD9C72A3FF}" presName="hierChild5" presStyleCnt="0"/>
      <dgm:spPr/>
    </dgm:pt>
    <dgm:pt modelId="{49DA2C54-AFE5-3946-B78B-FC909EBEB3ED}" type="pres">
      <dgm:prSet presAssocID="{DAE3C747-DEEB-144E-BEFE-136FBDF1BAFF}" presName="hierChild5" presStyleCnt="0"/>
      <dgm:spPr/>
    </dgm:pt>
    <dgm:pt modelId="{9C414C79-7C6D-B149-9545-F4AA04A70FE7}" type="pres">
      <dgm:prSet presAssocID="{AB00770F-ADCF-6341-9EFE-DEC77E075588}" presName="hierChild3" presStyleCnt="0"/>
      <dgm:spPr/>
    </dgm:pt>
  </dgm:ptLst>
  <dgm:cxnLst>
    <dgm:cxn modelId="{0BF0FC64-983A-724A-958A-E6D2CD0D3CA3}" srcId="{14E7A756-4680-5944-A0B7-34BD9C72A3FF}" destId="{31CFD7BE-0D56-9846-A799-7242F3C83DF4}" srcOrd="1" destOrd="0" parTransId="{E0FEC6D2-1CB9-7C45-B8B8-524A53D3CF2A}" sibTransId="{EB1E040F-A881-8047-B022-7354745D432A}"/>
    <dgm:cxn modelId="{00474A9F-E996-CA4E-8D3F-3082F43C85DC}" type="presOf" srcId="{6C2D1ED2-E2D3-094D-AA61-C22AAFEE5A31}" destId="{898A771C-6697-C240-BF37-ED4CEA396C98}" srcOrd="1" destOrd="0" presId="urn:microsoft.com/office/officeart/2005/8/layout/orgChart1"/>
    <dgm:cxn modelId="{EE7D9AD4-3ED5-B04E-A451-3A55C428DE2B}" type="presOf" srcId="{AB00770F-ADCF-6341-9EFE-DEC77E075588}" destId="{FF6764F9-6D6C-BF4B-8F27-592890050262}" srcOrd="0" destOrd="0" presId="urn:microsoft.com/office/officeart/2005/8/layout/orgChart1"/>
    <dgm:cxn modelId="{E38564C4-4EF9-344E-B20F-D473E702C1C0}" type="presOf" srcId="{A10D74A3-6055-B14E-947F-76F75F5D7065}" destId="{D3B2589E-543E-B247-B072-BF70F135CC24}" srcOrd="0" destOrd="0" presId="urn:microsoft.com/office/officeart/2005/8/layout/orgChart1"/>
    <dgm:cxn modelId="{4D0970DE-74EA-0E44-9B2C-196CBF6ADF2F}" srcId="{DAE3C747-DEEB-144E-BEFE-136FBDF1BAFF}" destId="{2DFCBDBC-F842-0B49-B024-0F848010C166}" srcOrd="0" destOrd="0" parTransId="{6B11974E-35D5-0D47-AF1C-9F240216D3E4}" sibTransId="{BECE48C7-175C-8F41-A17C-31A84D196F95}"/>
    <dgm:cxn modelId="{A0FC0CE4-1700-3849-A393-9C912360A6BB}" type="presOf" srcId="{2DFCBDBC-F842-0B49-B024-0F848010C166}" destId="{5BEDDE16-5FEF-FA43-A281-A53C6FBAB3C1}" srcOrd="0" destOrd="0" presId="urn:microsoft.com/office/officeart/2005/8/layout/orgChart1"/>
    <dgm:cxn modelId="{04189EC4-6069-514D-8ED9-A0981EF2C89D}" type="presOf" srcId="{31CFD7BE-0D56-9846-A799-7242F3C83DF4}" destId="{B10F66D3-DC52-5F43-BDBA-8CFB917849E2}" srcOrd="0" destOrd="0" presId="urn:microsoft.com/office/officeart/2005/8/layout/orgChart1"/>
    <dgm:cxn modelId="{F1666203-9848-0046-87E5-D1C9D2E7F24F}" type="presOf" srcId="{DAE3C747-DEEB-144E-BEFE-136FBDF1BAFF}" destId="{303578A9-B6D9-964A-9DDA-7A55A0AF49B6}" srcOrd="0" destOrd="0" presId="urn:microsoft.com/office/officeart/2005/8/layout/orgChart1"/>
    <dgm:cxn modelId="{B5743CC4-6CDD-6746-9468-44229737DAFF}" srcId="{DAE3C747-DEEB-144E-BEFE-136FBDF1BAFF}" destId="{A68E4C18-01FF-DC46-8619-F58AF342861E}" srcOrd="1" destOrd="0" parTransId="{81E99596-6357-334D-BFCF-2B75CF14E77E}" sibTransId="{124E1CBE-EC46-014C-A331-DAF00925BCC1}"/>
    <dgm:cxn modelId="{8F7AC701-37E8-B944-8E66-9EE5C7050FC5}" type="presOf" srcId="{E0FEC6D2-1CB9-7C45-B8B8-524A53D3CF2A}" destId="{CDBBA9B1-0254-D64E-B79E-1F9546FDC8AB}" srcOrd="0" destOrd="0" presId="urn:microsoft.com/office/officeart/2005/8/layout/orgChart1"/>
    <dgm:cxn modelId="{F5992683-A4CC-934B-B963-36BAF79E5CA7}" type="presOf" srcId="{90E26FEF-B3E7-6644-929C-FE7182F26255}" destId="{5C10B9F3-647F-934D-BCDF-413154A794DA}" srcOrd="0" destOrd="0" presId="urn:microsoft.com/office/officeart/2005/8/layout/orgChart1"/>
    <dgm:cxn modelId="{079F4009-62C7-D84E-9459-C525604C470D}" srcId="{90E26FEF-B3E7-6644-929C-FE7182F26255}" destId="{AB00770F-ADCF-6341-9EFE-DEC77E075588}" srcOrd="1" destOrd="0" parTransId="{50B5A668-EEA7-CB4C-A728-F4041415F0FB}" sibTransId="{631F3530-CEAA-C645-946B-62453C53A344}"/>
    <dgm:cxn modelId="{2FA6465F-F8D9-9A46-8F73-3461EFF58A09}" srcId="{AB00770F-ADCF-6341-9EFE-DEC77E075588}" destId="{6C2D1ED2-E2D3-094D-AA61-C22AAFEE5A31}" srcOrd="0" destOrd="0" parTransId="{A10D74A3-6055-B14E-947F-76F75F5D7065}" sibTransId="{130DC879-1325-7644-B90B-49466E829E29}"/>
    <dgm:cxn modelId="{1E796898-1E77-3348-BAA6-1F0D9B0E5DA2}" type="presOf" srcId="{D2580D59-CDD0-6B4C-B5A8-1B9703A2DE87}" destId="{7E4092E5-A913-1945-A581-6C232F33BEA1}" srcOrd="0" destOrd="0" presId="urn:microsoft.com/office/officeart/2005/8/layout/orgChart1"/>
    <dgm:cxn modelId="{35AE7FEB-B83D-9B41-AA7B-A990BF6F0D51}" type="presOf" srcId="{A68E4C18-01FF-DC46-8619-F58AF342861E}" destId="{1DFF5F07-4432-3745-875F-8B2212414CE5}" srcOrd="1" destOrd="0" presId="urn:microsoft.com/office/officeart/2005/8/layout/orgChart1"/>
    <dgm:cxn modelId="{26AF0EF5-E000-454C-946B-6F9842282296}" type="presOf" srcId="{6C2D1ED2-E2D3-094D-AA61-C22AAFEE5A31}" destId="{F2477876-10D8-CA46-AB31-6DE22C493233}" srcOrd="0" destOrd="0" presId="urn:microsoft.com/office/officeart/2005/8/layout/orgChart1"/>
    <dgm:cxn modelId="{2EF9CF89-A251-FA4D-B34D-2BF312F169AD}" type="presOf" srcId="{DAE3C747-DEEB-144E-BEFE-136FBDF1BAFF}" destId="{DC9C945A-90B6-9C44-AE8E-2DD750CC894C}" srcOrd="1" destOrd="0" presId="urn:microsoft.com/office/officeart/2005/8/layout/orgChart1"/>
    <dgm:cxn modelId="{E817F692-ADAC-8448-84CE-1C0E2883856E}" type="presOf" srcId="{D87A7BB0-502C-CE4B-85AE-C8533F3A7E67}" destId="{68951C60-50C0-964F-A5E1-784BD2E8547A}" srcOrd="0" destOrd="0" presId="urn:microsoft.com/office/officeart/2005/8/layout/orgChart1"/>
    <dgm:cxn modelId="{7A8ED911-D496-7D46-AB45-6794FEB69A7B}" type="presOf" srcId="{AB00770F-ADCF-6341-9EFE-DEC77E075588}" destId="{DB34B9BC-1450-9A49-896E-06D0E0CDC931}" srcOrd="1" destOrd="0" presId="urn:microsoft.com/office/officeart/2005/8/layout/orgChart1"/>
    <dgm:cxn modelId="{455227D4-73EE-6143-AC0C-C405329CD827}" type="presOf" srcId="{A68E4C18-01FF-DC46-8619-F58AF342861E}" destId="{5D1B0710-21BB-CC4C-8121-FAA247AA7E5C}" srcOrd="0" destOrd="0" presId="urn:microsoft.com/office/officeart/2005/8/layout/orgChart1"/>
    <dgm:cxn modelId="{385CBE21-8272-B640-88F9-476A20752717}" type="presOf" srcId="{14E7A756-4680-5944-A0B7-34BD9C72A3FF}" destId="{B0FFD8BE-A8A6-9A4E-8E1A-D4266FF09C1B}" srcOrd="1" destOrd="0" presId="urn:microsoft.com/office/officeart/2005/8/layout/orgChart1"/>
    <dgm:cxn modelId="{BC718949-907E-CC45-9115-9E6E4A119CEC}" type="presOf" srcId="{9B2BC53C-6DF2-2041-88C4-6E828EDC9BB5}" destId="{A0BBAFD3-99AB-9B4B-95B2-7A7FBA4AB619}" srcOrd="0" destOrd="0" presId="urn:microsoft.com/office/officeart/2005/8/layout/orgChart1"/>
    <dgm:cxn modelId="{3FDA6801-E444-8A46-B4CE-158D2798870C}" type="presOf" srcId="{23286E44-387F-2B4F-9A16-06C3AF48DD3C}" destId="{3800041C-8D97-5745-BD2D-886ED60C0D4A}" srcOrd="1" destOrd="0" presId="urn:microsoft.com/office/officeart/2005/8/layout/orgChart1"/>
    <dgm:cxn modelId="{11ABD13C-C49E-1B48-9A08-C272B7B480E3}" type="presOf" srcId="{31CFD7BE-0D56-9846-A799-7242F3C83DF4}" destId="{F4543A0C-DED6-F349-B913-07BFEC46FCA1}" srcOrd="1" destOrd="0" presId="urn:microsoft.com/office/officeart/2005/8/layout/orgChart1"/>
    <dgm:cxn modelId="{8BCA8E44-FB85-B242-A30E-DE1711B9F870}" type="presOf" srcId="{81E99596-6357-334D-BFCF-2B75CF14E77E}" destId="{E0151F81-92BF-C148-A6D6-4E30367564DD}" srcOrd="0" destOrd="0" presId="urn:microsoft.com/office/officeart/2005/8/layout/orgChart1"/>
    <dgm:cxn modelId="{27C94A66-DC51-DE42-B938-F795A9DBDF39}" srcId="{DAE3C747-DEEB-144E-BEFE-136FBDF1BAFF}" destId="{14E7A756-4680-5944-A0B7-34BD9C72A3FF}" srcOrd="2" destOrd="0" parTransId="{D87A7BB0-502C-CE4B-85AE-C8533F3A7E67}" sibTransId="{1A69C275-A970-DA47-9782-8AFCD71811E0}"/>
    <dgm:cxn modelId="{3368E6CF-DC5B-914E-A3EC-2DC6A7D11749}" type="presOf" srcId="{2DFCBDBC-F842-0B49-B024-0F848010C166}" destId="{AAA27652-0A89-B845-AF21-F79C4741624D}" srcOrd="1" destOrd="0" presId="urn:microsoft.com/office/officeart/2005/8/layout/orgChart1"/>
    <dgm:cxn modelId="{5636AF31-E995-FE4F-B533-E80F9D70E813}" type="presOf" srcId="{23286E44-387F-2B4F-9A16-06C3AF48DD3C}" destId="{282B4891-C652-8142-9D6B-15CCD373FEC0}" srcOrd="0" destOrd="0" presId="urn:microsoft.com/office/officeart/2005/8/layout/orgChart1"/>
    <dgm:cxn modelId="{A3D5C70F-98DE-3A42-BEFF-94D488FBAC66}" type="presOf" srcId="{6B11974E-35D5-0D47-AF1C-9F240216D3E4}" destId="{41BB0A18-E0DD-B647-AE1E-559187DDC5D7}" srcOrd="0" destOrd="0" presId="urn:microsoft.com/office/officeart/2005/8/layout/orgChart1"/>
    <dgm:cxn modelId="{63ABB0D1-CD8B-554F-B575-333267F2ACDC}" srcId="{90E26FEF-B3E7-6644-929C-FE7182F26255}" destId="{D2580D59-CDD0-6B4C-B5A8-1B9703A2DE87}" srcOrd="0" destOrd="0" parTransId="{94D72C70-4D13-7E4F-930E-6EB4B64672C7}" sibTransId="{618446D3-8E21-A24E-98BC-B8B31C3D2C0F}"/>
    <dgm:cxn modelId="{DF8D1240-48C8-5F43-A61C-B755BA6742C8}" type="presOf" srcId="{D2580D59-CDD0-6B4C-B5A8-1B9703A2DE87}" destId="{9BBD37E5-5067-D94C-BC3B-AC30F2302EC2}" srcOrd="1" destOrd="0" presId="urn:microsoft.com/office/officeart/2005/8/layout/orgChart1"/>
    <dgm:cxn modelId="{6E6E6D99-6B67-544C-89B6-DEFADF5F69D0}" srcId="{AB00770F-ADCF-6341-9EFE-DEC77E075588}" destId="{DAE3C747-DEEB-144E-BEFE-136FBDF1BAFF}" srcOrd="1" destOrd="0" parTransId="{5DF6FED0-3916-5444-9FC6-46F3F85DD9E1}" sibTransId="{A74EA3C8-48A2-6D41-A4BF-46266252A08C}"/>
    <dgm:cxn modelId="{559F2512-33F2-A645-8B9C-04806FA82704}" type="presOf" srcId="{5DF6FED0-3916-5444-9FC6-46F3F85DD9E1}" destId="{3F51F83B-0897-1841-94BC-CA25BA5F0493}" srcOrd="0" destOrd="0" presId="urn:microsoft.com/office/officeart/2005/8/layout/orgChart1"/>
    <dgm:cxn modelId="{56B4B3C3-62E5-3749-956C-EC081979E10E}" type="presOf" srcId="{14E7A756-4680-5944-A0B7-34BD9C72A3FF}" destId="{21D330DC-E35B-D048-BFBB-9E5372229A8F}" srcOrd="0" destOrd="0" presId="urn:microsoft.com/office/officeart/2005/8/layout/orgChart1"/>
    <dgm:cxn modelId="{0FA7BEDD-B460-884C-BC83-F71DBCD84BE9}" srcId="{14E7A756-4680-5944-A0B7-34BD9C72A3FF}" destId="{23286E44-387F-2B4F-9A16-06C3AF48DD3C}" srcOrd="0" destOrd="0" parTransId="{9B2BC53C-6DF2-2041-88C4-6E828EDC9BB5}" sibTransId="{55479651-BEFB-0745-9D0D-77C6FBB3BEDB}"/>
    <dgm:cxn modelId="{C62C8111-A73C-984A-BB53-FC14D9C1959E}" type="presParOf" srcId="{5C10B9F3-647F-934D-BCDF-413154A794DA}" destId="{7B2B727F-E6F3-B144-A02F-76AE9A9AE2B5}" srcOrd="0" destOrd="0" presId="urn:microsoft.com/office/officeart/2005/8/layout/orgChart1"/>
    <dgm:cxn modelId="{F86463ED-C94F-4842-B421-F5843EBEAA5B}" type="presParOf" srcId="{7B2B727F-E6F3-B144-A02F-76AE9A9AE2B5}" destId="{0B304172-4C85-1243-9321-697B5212B185}" srcOrd="0" destOrd="0" presId="urn:microsoft.com/office/officeart/2005/8/layout/orgChart1"/>
    <dgm:cxn modelId="{F6B311C5-A0B4-A24B-BAAC-2CF139628362}" type="presParOf" srcId="{0B304172-4C85-1243-9321-697B5212B185}" destId="{7E4092E5-A913-1945-A581-6C232F33BEA1}" srcOrd="0" destOrd="0" presId="urn:microsoft.com/office/officeart/2005/8/layout/orgChart1"/>
    <dgm:cxn modelId="{3EE37787-8657-7543-B22C-FCA8543BE2A5}" type="presParOf" srcId="{0B304172-4C85-1243-9321-697B5212B185}" destId="{9BBD37E5-5067-D94C-BC3B-AC30F2302EC2}" srcOrd="1" destOrd="0" presId="urn:microsoft.com/office/officeart/2005/8/layout/orgChart1"/>
    <dgm:cxn modelId="{E51228E3-72BF-AF4A-86D9-5736F2DFED14}" type="presParOf" srcId="{7B2B727F-E6F3-B144-A02F-76AE9A9AE2B5}" destId="{6E00FB00-D0B9-E847-8C0A-7F9A8B55B833}" srcOrd="1" destOrd="0" presId="urn:microsoft.com/office/officeart/2005/8/layout/orgChart1"/>
    <dgm:cxn modelId="{D8EFDED4-7D1C-5943-8C33-E5043E48DD9A}" type="presParOf" srcId="{7B2B727F-E6F3-B144-A02F-76AE9A9AE2B5}" destId="{B5B7DA61-E006-6648-8594-5213D8825F67}" srcOrd="2" destOrd="0" presId="urn:microsoft.com/office/officeart/2005/8/layout/orgChart1"/>
    <dgm:cxn modelId="{693AECD2-7F23-0D47-A4C5-EAF9ACD8854C}" type="presParOf" srcId="{5C10B9F3-647F-934D-BCDF-413154A794DA}" destId="{1E4505A7-0679-5B4C-9607-97DC96424228}" srcOrd="1" destOrd="0" presId="urn:microsoft.com/office/officeart/2005/8/layout/orgChart1"/>
    <dgm:cxn modelId="{7E096598-71E2-B841-95EB-A02BA9A8C189}" type="presParOf" srcId="{1E4505A7-0679-5B4C-9607-97DC96424228}" destId="{8BA6EC6C-0F37-4F4D-8198-827221E62282}" srcOrd="0" destOrd="0" presId="urn:microsoft.com/office/officeart/2005/8/layout/orgChart1"/>
    <dgm:cxn modelId="{50D8D601-949F-DD44-8F47-02253E69857B}" type="presParOf" srcId="{8BA6EC6C-0F37-4F4D-8198-827221E62282}" destId="{FF6764F9-6D6C-BF4B-8F27-592890050262}" srcOrd="0" destOrd="0" presId="urn:microsoft.com/office/officeart/2005/8/layout/orgChart1"/>
    <dgm:cxn modelId="{5973A1AB-A483-CA40-AC30-2F5FF3198501}" type="presParOf" srcId="{8BA6EC6C-0F37-4F4D-8198-827221E62282}" destId="{DB34B9BC-1450-9A49-896E-06D0E0CDC931}" srcOrd="1" destOrd="0" presId="urn:microsoft.com/office/officeart/2005/8/layout/orgChart1"/>
    <dgm:cxn modelId="{6B064D53-55DB-5C48-9ED9-A19C3DBEDF2F}" type="presParOf" srcId="{1E4505A7-0679-5B4C-9607-97DC96424228}" destId="{DB0FDDA6-3B84-CC48-9DF7-8D0A33C4D75C}" srcOrd="1" destOrd="0" presId="urn:microsoft.com/office/officeart/2005/8/layout/orgChart1"/>
    <dgm:cxn modelId="{2F594E65-32DB-984A-9E73-CC305C527F10}" type="presParOf" srcId="{DB0FDDA6-3B84-CC48-9DF7-8D0A33C4D75C}" destId="{D3B2589E-543E-B247-B072-BF70F135CC24}" srcOrd="0" destOrd="0" presId="urn:microsoft.com/office/officeart/2005/8/layout/orgChart1"/>
    <dgm:cxn modelId="{5089412A-2592-B445-8FBE-0F396E4FDC0F}" type="presParOf" srcId="{DB0FDDA6-3B84-CC48-9DF7-8D0A33C4D75C}" destId="{DA6F260B-B9FC-8648-8AC0-E5096A3A93EC}" srcOrd="1" destOrd="0" presId="urn:microsoft.com/office/officeart/2005/8/layout/orgChart1"/>
    <dgm:cxn modelId="{0C8412A1-E8D3-F244-B207-78A372CAA7B7}" type="presParOf" srcId="{DA6F260B-B9FC-8648-8AC0-E5096A3A93EC}" destId="{3C9E46EB-6288-4D45-B4A7-E28C0655235A}" srcOrd="0" destOrd="0" presId="urn:microsoft.com/office/officeart/2005/8/layout/orgChart1"/>
    <dgm:cxn modelId="{14CA0025-678E-3349-B201-930D5E8435DF}" type="presParOf" srcId="{3C9E46EB-6288-4D45-B4A7-E28C0655235A}" destId="{F2477876-10D8-CA46-AB31-6DE22C493233}" srcOrd="0" destOrd="0" presId="urn:microsoft.com/office/officeart/2005/8/layout/orgChart1"/>
    <dgm:cxn modelId="{AACD4685-9C37-604D-A7A4-300C809ACDFD}" type="presParOf" srcId="{3C9E46EB-6288-4D45-B4A7-E28C0655235A}" destId="{898A771C-6697-C240-BF37-ED4CEA396C98}" srcOrd="1" destOrd="0" presId="urn:microsoft.com/office/officeart/2005/8/layout/orgChart1"/>
    <dgm:cxn modelId="{CA19FBB9-6DEB-2641-A1D9-37A2B1410229}" type="presParOf" srcId="{DA6F260B-B9FC-8648-8AC0-E5096A3A93EC}" destId="{FE26F636-060A-8B48-8771-E989CC237772}" srcOrd="1" destOrd="0" presId="urn:microsoft.com/office/officeart/2005/8/layout/orgChart1"/>
    <dgm:cxn modelId="{90C137D2-9016-4E47-BE8E-71985ACE3D7B}" type="presParOf" srcId="{DA6F260B-B9FC-8648-8AC0-E5096A3A93EC}" destId="{B46D1654-BF0E-BD4F-9838-D7D8F289995B}" srcOrd="2" destOrd="0" presId="urn:microsoft.com/office/officeart/2005/8/layout/orgChart1"/>
    <dgm:cxn modelId="{0B0E5B71-F937-4140-9903-4067297413BD}" type="presParOf" srcId="{DB0FDDA6-3B84-CC48-9DF7-8D0A33C4D75C}" destId="{3F51F83B-0897-1841-94BC-CA25BA5F0493}" srcOrd="2" destOrd="0" presId="urn:microsoft.com/office/officeart/2005/8/layout/orgChart1"/>
    <dgm:cxn modelId="{FDC29D9B-9F5F-C441-A383-92B754442114}" type="presParOf" srcId="{DB0FDDA6-3B84-CC48-9DF7-8D0A33C4D75C}" destId="{A39837B6-2A4D-854C-865F-296217290522}" srcOrd="3" destOrd="0" presId="urn:microsoft.com/office/officeart/2005/8/layout/orgChart1"/>
    <dgm:cxn modelId="{3CAC4613-3755-A84B-B357-F4F5736D3F45}" type="presParOf" srcId="{A39837B6-2A4D-854C-865F-296217290522}" destId="{09B2CE6C-06A2-9343-ADF3-CC3C51988F56}" srcOrd="0" destOrd="0" presId="urn:microsoft.com/office/officeart/2005/8/layout/orgChart1"/>
    <dgm:cxn modelId="{C34BC095-D242-5646-9300-422248C4E258}" type="presParOf" srcId="{09B2CE6C-06A2-9343-ADF3-CC3C51988F56}" destId="{303578A9-B6D9-964A-9DDA-7A55A0AF49B6}" srcOrd="0" destOrd="0" presId="urn:microsoft.com/office/officeart/2005/8/layout/orgChart1"/>
    <dgm:cxn modelId="{458F9D4B-446A-5A44-8F4F-A805BC7F1F9A}" type="presParOf" srcId="{09B2CE6C-06A2-9343-ADF3-CC3C51988F56}" destId="{DC9C945A-90B6-9C44-AE8E-2DD750CC894C}" srcOrd="1" destOrd="0" presId="urn:microsoft.com/office/officeart/2005/8/layout/orgChart1"/>
    <dgm:cxn modelId="{A15FA1BA-6D8D-2249-9FD6-C6174A77855D}" type="presParOf" srcId="{A39837B6-2A4D-854C-865F-296217290522}" destId="{2A2A8565-17C8-D44F-81ED-CB73C59346C3}" srcOrd="1" destOrd="0" presId="urn:microsoft.com/office/officeart/2005/8/layout/orgChart1"/>
    <dgm:cxn modelId="{D7E22C04-4439-9D41-8DB6-242453877819}" type="presParOf" srcId="{2A2A8565-17C8-D44F-81ED-CB73C59346C3}" destId="{41BB0A18-E0DD-B647-AE1E-559187DDC5D7}" srcOrd="0" destOrd="0" presId="urn:microsoft.com/office/officeart/2005/8/layout/orgChart1"/>
    <dgm:cxn modelId="{CB2EC9CD-7606-5C4E-BA8A-031F5E1411B0}" type="presParOf" srcId="{2A2A8565-17C8-D44F-81ED-CB73C59346C3}" destId="{C568ACD5-27DA-5A4E-814D-4E56F85A2525}" srcOrd="1" destOrd="0" presId="urn:microsoft.com/office/officeart/2005/8/layout/orgChart1"/>
    <dgm:cxn modelId="{5C3C9CFB-0BBA-674D-937B-DEEAEB1A1411}" type="presParOf" srcId="{C568ACD5-27DA-5A4E-814D-4E56F85A2525}" destId="{A1B15BDE-8A83-244F-93BB-CEA5DDAE73C1}" srcOrd="0" destOrd="0" presId="urn:microsoft.com/office/officeart/2005/8/layout/orgChart1"/>
    <dgm:cxn modelId="{AA1D03AF-0399-CF4C-B8CD-E8A6B59323F6}" type="presParOf" srcId="{A1B15BDE-8A83-244F-93BB-CEA5DDAE73C1}" destId="{5BEDDE16-5FEF-FA43-A281-A53C6FBAB3C1}" srcOrd="0" destOrd="0" presId="urn:microsoft.com/office/officeart/2005/8/layout/orgChart1"/>
    <dgm:cxn modelId="{BBEC3A43-5D89-714E-A2FF-205A934B310A}" type="presParOf" srcId="{A1B15BDE-8A83-244F-93BB-CEA5DDAE73C1}" destId="{AAA27652-0A89-B845-AF21-F79C4741624D}" srcOrd="1" destOrd="0" presId="urn:microsoft.com/office/officeart/2005/8/layout/orgChart1"/>
    <dgm:cxn modelId="{7604AC02-9EEF-CE4E-A557-FA15E168D5BA}" type="presParOf" srcId="{C568ACD5-27DA-5A4E-814D-4E56F85A2525}" destId="{596F782D-907B-7349-BCA0-3291FE29C987}" srcOrd="1" destOrd="0" presId="urn:microsoft.com/office/officeart/2005/8/layout/orgChart1"/>
    <dgm:cxn modelId="{55511728-560E-4544-9994-A30A3623B7FE}" type="presParOf" srcId="{C568ACD5-27DA-5A4E-814D-4E56F85A2525}" destId="{C8222960-8253-6847-8728-1848BD4103E8}" srcOrd="2" destOrd="0" presId="urn:microsoft.com/office/officeart/2005/8/layout/orgChart1"/>
    <dgm:cxn modelId="{F333DF0B-9CE3-F44A-919A-DA67E10D0931}" type="presParOf" srcId="{2A2A8565-17C8-D44F-81ED-CB73C59346C3}" destId="{E0151F81-92BF-C148-A6D6-4E30367564DD}" srcOrd="2" destOrd="0" presId="urn:microsoft.com/office/officeart/2005/8/layout/orgChart1"/>
    <dgm:cxn modelId="{DF762082-6C2D-B94E-B059-1CB73E3CB08C}" type="presParOf" srcId="{2A2A8565-17C8-D44F-81ED-CB73C59346C3}" destId="{3013A6FD-D1B5-8043-9615-2F791031E279}" srcOrd="3" destOrd="0" presId="urn:microsoft.com/office/officeart/2005/8/layout/orgChart1"/>
    <dgm:cxn modelId="{238E7F70-D7D3-0D47-BC9C-1AD8D131726E}" type="presParOf" srcId="{3013A6FD-D1B5-8043-9615-2F791031E279}" destId="{A0412744-999E-5647-AF49-E56CF7822C52}" srcOrd="0" destOrd="0" presId="urn:microsoft.com/office/officeart/2005/8/layout/orgChart1"/>
    <dgm:cxn modelId="{94B85218-43A8-D643-AFA6-E8EE8C53439A}" type="presParOf" srcId="{A0412744-999E-5647-AF49-E56CF7822C52}" destId="{5D1B0710-21BB-CC4C-8121-FAA247AA7E5C}" srcOrd="0" destOrd="0" presId="urn:microsoft.com/office/officeart/2005/8/layout/orgChart1"/>
    <dgm:cxn modelId="{9C5B1E34-9435-1F4C-B8C5-032B1F711EB0}" type="presParOf" srcId="{A0412744-999E-5647-AF49-E56CF7822C52}" destId="{1DFF5F07-4432-3745-875F-8B2212414CE5}" srcOrd="1" destOrd="0" presId="urn:microsoft.com/office/officeart/2005/8/layout/orgChart1"/>
    <dgm:cxn modelId="{C6A1481B-0287-8D46-BD11-10D55722E891}" type="presParOf" srcId="{3013A6FD-D1B5-8043-9615-2F791031E279}" destId="{F649983F-737C-3049-82FF-0BD6351224A2}" srcOrd="1" destOrd="0" presId="urn:microsoft.com/office/officeart/2005/8/layout/orgChart1"/>
    <dgm:cxn modelId="{EE8F7A63-64F0-CE40-96DE-9DFDACD8CBAD}" type="presParOf" srcId="{3013A6FD-D1B5-8043-9615-2F791031E279}" destId="{8EA22894-4D0C-2744-8EE2-A5CBB855236D}" srcOrd="2" destOrd="0" presId="urn:microsoft.com/office/officeart/2005/8/layout/orgChart1"/>
    <dgm:cxn modelId="{32A2D8BE-8DE7-7B48-BB95-F7C949F4A005}" type="presParOf" srcId="{2A2A8565-17C8-D44F-81ED-CB73C59346C3}" destId="{68951C60-50C0-964F-A5E1-784BD2E8547A}" srcOrd="4" destOrd="0" presId="urn:microsoft.com/office/officeart/2005/8/layout/orgChart1"/>
    <dgm:cxn modelId="{0ED7502E-4879-5E47-87F1-E89C4709FD6A}" type="presParOf" srcId="{2A2A8565-17C8-D44F-81ED-CB73C59346C3}" destId="{43900740-7887-1146-80D3-5BA4136C6EE6}" srcOrd="5" destOrd="0" presId="urn:microsoft.com/office/officeart/2005/8/layout/orgChart1"/>
    <dgm:cxn modelId="{CEC9EB7D-6706-2B40-B7DB-E7CE777E0E27}" type="presParOf" srcId="{43900740-7887-1146-80D3-5BA4136C6EE6}" destId="{4948B784-AA8C-E54F-A647-2CA0A3DFD53A}" srcOrd="0" destOrd="0" presId="urn:microsoft.com/office/officeart/2005/8/layout/orgChart1"/>
    <dgm:cxn modelId="{D819B97B-6BF1-4B48-9896-C86BB4313FB2}" type="presParOf" srcId="{4948B784-AA8C-E54F-A647-2CA0A3DFD53A}" destId="{21D330DC-E35B-D048-BFBB-9E5372229A8F}" srcOrd="0" destOrd="0" presId="urn:microsoft.com/office/officeart/2005/8/layout/orgChart1"/>
    <dgm:cxn modelId="{7C42D940-6A31-864C-8F96-354FC129F459}" type="presParOf" srcId="{4948B784-AA8C-E54F-A647-2CA0A3DFD53A}" destId="{B0FFD8BE-A8A6-9A4E-8E1A-D4266FF09C1B}" srcOrd="1" destOrd="0" presId="urn:microsoft.com/office/officeart/2005/8/layout/orgChart1"/>
    <dgm:cxn modelId="{731E7942-01FE-8048-A41F-69A231AC083B}" type="presParOf" srcId="{43900740-7887-1146-80D3-5BA4136C6EE6}" destId="{6FC8A1AC-04DF-3242-B9F2-20EA4D02B77B}" srcOrd="1" destOrd="0" presId="urn:microsoft.com/office/officeart/2005/8/layout/orgChart1"/>
    <dgm:cxn modelId="{D8B33D43-B71E-E34B-9F42-FDAA1132BA74}" type="presParOf" srcId="{6FC8A1AC-04DF-3242-B9F2-20EA4D02B77B}" destId="{A0BBAFD3-99AB-9B4B-95B2-7A7FBA4AB619}" srcOrd="0" destOrd="0" presId="urn:microsoft.com/office/officeart/2005/8/layout/orgChart1"/>
    <dgm:cxn modelId="{D32936C8-1C01-C34C-AAD5-2620A278FE2C}" type="presParOf" srcId="{6FC8A1AC-04DF-3242-B9F2-20EA4D02B77B}" destId="{7DC99215-9DE8-CD47-A88B-68907B666808}" srcOrd="1" destOrd="0" presId="urn:microsoft.com/office/officeart/2005/8/layout/orgChart1"/>
    <dgm:cxn modelId="{C20A521A-A05A-1040-B626-90E5F169A097}" type="presParOf" srcId="{7DC99215-9DE8-CD47-A88B-68907B666808}" destId="{32767D38-A1A5-9045-8DE0-7118F125B1CB}" srcOrd="0" destOrd="0" presId="urn:microsoft.com/office/officeart/2005/8/layout/orgChart1"/>
    <dgm:cxn modelId="{909A3838-A349-774B-B071-52ED41169698}" type="presParOf" srcId="{32767D38-A1A5-9045-8DE0-7118F125B1CB}" destId="{282B4891-C652-8142-9D6B-15CCD373FEC0}" srcOrd="0" destOrd="0" presId="urn:microsoft.com/office/officeart/2005/8/layout/orgChart1"/>
    <dgm:cxn modelId="{3232FB83-67E2-2B49-BAB3-922380A5D26D}" type="presParOf" srcId="{32767D38-A1A5-9045-8DE0-7118F125B1CB}" destId="{3800041C-8D97-5745-BD2D-886ED60C0D4A}" srcOrd="1" destOrd="0" presId="urn:microsoft.com/office/officeart/2005/8/layout/orgChart1"/>
    <dgm:cxn modelId="{96F73820-FA37-9841-A210-C24710896FB0}" type="presParOf" srcId="{7DC99215-9DE8-CD47-A88B-68907B666808}" destId="{9A46A11F-F07E-1740-B0BA-9E8CA5F2180D}" srcOrd="1" destOrd="0" presId="urn:microsoft.com/office/officeart/2005/8/layout/orgChart1"/>
    <dgm:cxn modelId="{F5478CBB-4A09-C147-ADDD-5663167CEA3F}" type="presParOf" srcId="{7DC99215-9DE8-CD47-A88B-68907B666808}" destId="{4B7AC02A-5D48-3E4E-A38C-E777ABFD9E1D}" srcOrd="2" destOrd="0" presId="urn:microsoft.com/office/officeart/2005/8/layout/orgChart1"/>
    <dgm:cxn modelId="{F08C10C7-2416-0440-954D-7C0D888B6031}" type="presParOf" srcId="{6FC8A1AC-04DF-3242-B9F2-20EA4D02B77B}" destId="{CDBBA9B1-0254-D64E-B79E-1F9546FDC8AB}" srcOrd="2" destOrd="0" presId="urn:microsoft.com/office/officeart/2005/8/layout/orgChart1"/>
    <dgm:cxn modelId="{C9728DC4-E024-744D-883F-E1FEEA35072B}" type="presParOf" srcId="{6FC8A1AC-04DF-3242-B9F2-20EA4D02B77B}" destId="{99FE82F2-B517-784A-839A-CD5E23A2F1AB}" srcOrd="3" destOrd="0" presId="urn:microsoft.com/office/officeart/2005/8/layout/orgChart1"/>
    <dgm:cxn modelId="{138C2D66-2FB9-554E-8BAB-829E045B1327}" type="presParOf" srcId="{99FE82F2-B517-784A-839A-CD5E23A2F1AB}" destId="{42B640E4-359E-D547-86DA-EEAE6BB4DBF4}" srcOrd="0" destOrd="0" presId="urn:microsoft.com/office/officeart/2005/8/layout/orgChart1"/>
    <dgm:cxn modelId="{22AEFE00-C01C-9C42-8973-CD3FF87E7C13}" type="presParOf" srcId="{42B640E4-359E-D547-86DA-EEAE6BB4DBF4}" destId="{B10F66D3-DC52-5F43-BDBA-8CFB917849E2}" srcOrd="0" destOrd="0" presId="urn:microsoft.com/office/officeart/2005/8/layout/orgChart1"/>
    <dgm:cxn modelId="{C198458C-799E-E048-9404-AA20ED42C43A}" type="presParOf" srcId="{42B640E4-359E-D547-86DA-EEAE6BB4DBF4}" destId="{F4543A0C-DED6-F349-B913-07BFEC46FCA1}" srcOrd="1" destOrd="0" presId="urn:microsoft.com/office/officeart/2005/8/layout/orgChart1"/>
    <dgm:cxn modelId="{41650C4F-13BE-B948-8853-82F7081BAB09}" type="presParOf" srcId="{99FE82F2-B517-784A-839A-CD5E23A2F1AB}" destId="{62DE3E34-FD24-8D42-AAA3-B14B3A942076}" srcOrd="1" destOrd="0" presId="urn:microsoft.com/office/officeart/2005/8/layout/orgChart1"/>
    <dgm:cxn modelId="{1A499865-4BCB-A440-9B55-A52B687B66C3}" type="presParOf" srcId="{99FE82F2-B517-784A-839A-CD5E23A2F1AB}" destId="{0FA25AF8-A26E-4644-9DB2-DCB501101F6E}" srcOrd="2" destOrd="0" presId="urn:microsoft.com/office/officeart/2005/8/layout/orgChart1"/>
    <dgm:cxn modelId="{8E7FBB94-69CD-944E-A8E8-2628A0BAE157}" type="presParOf" srcId="{43900740-7887-1146-80D3-5BA4136C6EE6}" destId="{3377E113-BF30-E847-88D2-2B7B82C8F3D1}" srcOrd="2" destOrd="0" presId="urn:microsoft.com/office/officeart/2005/8/layout/orgChart1"/>
    <dgm:cxn modelId="{056D1BCF-66D0-AD45-B703-B861E81C550E}" type="presParOf" srcId="{A39837B6-2A4D-854C-865F-296217290522}" destId="{49DA2C54-AFE5-3946-B78B-FC909EBEB3ED}" srcOrd="2" destOrd="0" presId="urn:microsoft.com/office/officeart/2005/8/layout/orgChart1"/>
    <dgm:cxn modelId="{4358286F-FBEF-D644-8908-42304FBD40B1}" type="presParOf" srcId="{1E4505A7-0679-5B4C-9607-97DC96424228}" destId="{9C414C79-7C6D-B149-9545-F4AA04A70FE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BBA9B1-0254-D64E-B79E-1F9546FDC8AB}">
      <dsp:nvSpPr>
        <dsp:cNvPr id="0" name=""/>
        <dsp:cNvSpPr/>
      </dsp:nvSpPr>
      <dsp:spPr>
        <a:xfrm>
          <a:off x="5826154" y="3171613"/>
          <a:ext cx="247734" cy="19323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2332"/>
              </a:lnTo>
              <a:lnTo>
                <a:pt x="247734" y="19323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BBAFD3-99AB-9B4B-95B2-7A7FBA4AB619}">
      <dsp:nvSpPr>
        <dsp:cNvPr id="0" name=""/>
        <dsp:cNvSpPr/>
      </dsp:nvSpPr>
      <dsp:spPr>
        <a:xfrm>
          <a:off x="5826154" y="3171613"/>
          <a:ext cx="247734" cy="759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9720"/>
              </a:lnTo>
              <a:lnTo>
                <a:pt x="247734" y="759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951C60-50C0-964F-A5E1-784BD2E8547A}">
      <dsp:nvSpPr>
        <dsp:cNvPr id="0" name=""/>
        <dsp:cNvSpPr/>
      </dsp:nvSpPr>
      <dsp:spPr>
        <a:xfrm>
          <a:off x="4488386" y="1999002"/>
          <a:ext cx="1998394" cy="3468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414"/>
              </a:lnTo>
              <a:lnTo>
                <a:pt x="1998394" y="173414"/>
              </a:lnTo>
              <a:lnTo>
                <a:pt x="1998394" y="34682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151F81-92BF-C148-A6D6-4E30367564DD}">
      <dsp:nvSpPr>
        <dsp:cNvPr id="0" name=""/>
        <dsp:cNvSpPr/>
      </dsp:nvSpPr>
      <dsp:spPr>
        <a:xfrm>
          <a:off x="4442666" y="1999002"/>
          <a:ext cx="91440" cy="3468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682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BB0A18-E0DD-B647-AE1E-559187DDC5D7}">
      <dsp:nvSpPr>
        <dsp:cNvPr id="0" name=""/>
        <dsp:cNvSpPr/>
      </dsp:nvSpPr>
      <dsp:spPr>
        <a:xfrm>
          <a:off x="2489991" y="1999002"/>
          <a:ext cx="1998394" cy="346828"/>
        </a:xfrm>
        <a:custGeom>
          <a:avLst/>
          <a:gdLst/>
          <a:ahLst/>
          <a:cxnLst/>
          <a:rect l="0" t="0" r="0" b="0"/>
          <a:pathLst>
            <a:path>
              <a:moveTo>
                <a:pt x="1998394" y="0"/>
              </a:moveTo>
              <a:lnTo>
                <a:pt x="1998394" y="173414"/>
              </a:lnTo>
              <a:lnTo>
                <a:pt x="0" y="173414"/>
              </a:lnTo>
              <a:lnTo>
                <a:pt x="0" y="34682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51F83B-0897-1841-94BC-CA25BA5F0493}">
      <dsp:nvSpPr>
        <dsp:cNvPr id="0" name=""/>
        <dsp:cNvSpPr/>
      </dsp:nvSpPr>
      <dsp:spPr>
        <a:xfrm>
          <a:off x="3489189" y="826390"/>
          <a:ext cx="999197" cy="3468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414"/>
              </a:lnTo>
              <a:lnTo>
                <a:pt x="999197" y="173414"/>
              </a:lnTo>
              <a:lnTo>
                <a:pt x="999197" y="3468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B2589E-543E-B247-B072-BF70F135CC24}">
      <dsp:nvSpPr>
        <dsp:cNvPr id="0" name=""/>
        <dsp:cNvSpPr/>
      </dsp:nvSpPr>
      <dsp:spPr>
        <a:xfrm>
          <a:off x="2489991" y="826390"/>
          <a:ext cx="999197" cy="346828"/>
        </a:xfrm>
        <a:custGeom>
          <a:avLst/>
          <a:gdLst/>
          <a:ahLst/>
          <a:cxnLst/>
          <a:rect l="0" t="0" r="0" b="0"/>
          <a:pathLst>
            <a:path>
              <a:moveTo>
                <a:pt x="999197" y="0"/>
              </a:moveTo>
              <a:lnTo>
                <a:pt x="999197" y="173414"/>
              </a:lnTo>
              <a:lnTo>
                <a:pt x="0" y="173414"/>
              </a:lnTo>
              <a:lnTo>
                <a:pt x="0" y="3468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4092E5-A913-1945-A581-6C232F33BEA1}">
      <dsp:nvSpPr>
        <dsp:cNvPr id="0" name=""/>
        <dsp:cNvSpPr/>
      </dsp:nvSpPr>
      <dsp:spPr>
        <a:xfrm>
          <a:off x="665011" y="607"/>
          <a:ext cx="1651565" cy="82578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Load from file</a:t>
          </a:r>
          <a:endParaRPr lang="en-GB" sz="2000" kern="1200" dirty="0"/>
        </a:p>
      </dsp:txBody>
      <dsp:txXfrm>
        <a:off x="665011" y="607"/>
        <a:ext cx="1651565" cy="825782"/>
      </dsp:txXfrm>
    </dsp:sp>
    <dsp:sp modelId="{FF6764F9-6D6C-BF4B-8F27-592890050262}">
      <dsp:nvSpPr>
        <dsp:cNvPr id="0" name=""/>
        <dsp:cNvSpPr/>
      </dsp:nvSpPr>
      <dsp:spPr>
        <a:xfrm>
          <a:off x="2663406" y="607"/>
          <a:ext cx="1651565" cy="82578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Build from scratch</a:t>
          </a:r>
          <a:endParaRPr lang="en-GB" sz="2000" kern="1200" dirty="0"/>
        </a:p>
      </dsp:txBody>
      <dsp:txXfrm>
        <a:off x="2663406" y="607"/>
        <a:ext cx="1651565" cy="825782"/>
      </dsp:txXfrm>
    </dsp:sp>
    <dsp:sp modelId="{F2477876-10D8-CA46-AB31-6DE22C493233}">
      <dsp:nvSpPr>
        <dsp:cNvPr id="0" name=""/>
        <dsp:cNvSpPr/>
      </dsp:nvSpPr>
      <dsp:spPr>
        <a:xfrm>
          <a:off x="1664208" y="1173219"/>
          <a:ext cx="1651565" cy="82578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Look/Plot layout/Modify</a:t>
          </a:r>
          <a:endParaRPr lang="en-GB" sz="2000" kern="1200" dirty="0"/>
        </a:p>
      </dsp:txBody>
      <dsp:txXfrm>
        <a:off x="1664208" y="1173219"/>
        <a:ext cx="1651565" cy="825782"/>
      </dsp:txXfrm>
    </dsp:sp>
    <dsp:sp modelId="{303578A9-B6D9-964A-9DDA-7A55A0AF49B6}">
      <dsp:nvSpPr>
        <dsp:cNvPr id="0" name=""/>
        <dsp:cNvSpPr/>
      </dsp:nvSpPr>
      <dsp:spPr>
        <a:xfrm>
          <a:off x="3662603" y="1173219"/>
          <a:ext cx="1651565" cy="82578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Pick “sector”</a:t>
          </a:r>
          <a:endParaRPr lang="en-GB" sz="2000" kern="1200" dirty="0"/>
        </a:p>
      </dsp:txBody>
      <dsp:txXfrm>
        <a:off x="3662603" y="1173219"/>
        <a:ext cx="1651565" cy="825782"/>
      </dsp:txXfrm>
    </dsp:sp>
    <dsp:sp modelId="{5BEDDE16-5FEF-FA43-A281-A53C6FBAB3C1}">
      <dsp:nvSpPr>
        <dsp:cNvPr id="0" name=""/>
        <dsp:cNvSpPr/>
      </dsp:nvSpPr>
      <dsp:spPr>
        <a:xfrm>
          <a:off x="1664208" y="2345831"/>
          <a:ext cx="1651565" cy="82578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Pick commands</a:t>
          </a:r>
          <a:endParaRPr lang="en-GB" sz="2000" kern="1200" dirty="0"/>
        </a:p>
      </dsp:txBody>
      <dsp:txXfrm>
        <a:off x="1664208" y="2345831"/>
        <a:ext cx="1651565" cy="825782"/>
      </dsp:txXfrm>
    </dsp:sp>
    <dsp:sp modelId="{5D1B0710-21BB-CC4C-8121-FAA247AA7E5C}">
      <dsp:nvSpPr>
        <dsp:cNvPr id="0" name=""/>
        <dsp:cNvSpPr/>
      </dsp:nvSpPr>
      <dsp:spPr>
        <a:xfrm>
          <a:off x="3662603" y="2345831"/>
          <a:ext cx="1651565" cy="82578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Pick code</a:t>
          </a:r>
          <a:endParaRPr lang="en-GB" sz="2000" kern="1200" dirty="0"/>
        </a:p>
      </dsp:txBody>
      <dsp:txXfrm>
        <a:off x="3662603" y="2345831"/>
        <a:ext cx="1651565" cy="825782"/>
      </dsp:txXfrm>
    </dsp:sp>
    <dsp:sp modelId="{21D330DC-E35B-D048-BFBB-9E5372229A8F}">
      <dsp:nvSpPr>
        <dsp:cNvPr id="0" name=""/>
        <dsp:cNvSpPr/>
      </dsp:nvSpPr>
      <dsp:spPr>
        <a:xfrm>
          <a:off x="5660998" y="2345831"/>
          <a:ext cx="1651565" cy="82578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RUN</a:t>
          </a:r>
          <a:endParaRPr lang="en-GB" sz="2000" kern="1200" dirty="0"/>
        </a:p>
      </dsp:txBody>
      <dsp:txXfrm>
        <a:off x="5660998" y="2345831"/>
        <a:ext cx="1651565" cy="825782"/>
      </dsp:txXfrm>
    </dsp:sp>
    <dsp:sp modelId="{282B4891-C652-8142-9D6B-15CCD373FEC0}">
      <dsp:nvSpPr>
        <dsp:cNvPr id="0" name=""/>
        <dsp:cNvSpPr/>
      </dsp:nvSpPr>
      <dsp:spPr>
        <a:xfrm>
          <a:off x="6073889" y="3518442"/>
          <a:ext cx="1651565" cy="82578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PLOT/Look </a:t>
          </a:r>
          <a:r>
            <a:rPr lang="en-GB" sz="2000" kern="1200" dirty="0" err="1" smtClean="0"/>
            <a:t>otput</a:t>
          </a:r>
          <a:endParaRPr lang="en-GB" sz="2000" kern="1200" dirty="0"/>
        </a:p>
      </dsp:txBody>
      <dsp:txXfrm>
        <a:off x="6073889" y="3518442"/>
        <a:ext cx="1651565" cy="825782"/>
      </dsp:txXfrm>
    </dsp:sp>
    <dsp:sp modelId="{B10F66D3-DC52-5F43-BDBA-8CFB917849E2}">
      <dsp:nvSpPr>
        <dsp:cNvPr id="0" name=""/>
        <dsp:cNvSpPr/>
      </dsp:nvSpPr>
      <dsp:spPr>
        <a:xfrm>
          <a:off x="6073889" y="4691054"/>
          <a:ext cx="1651565" cy="82578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Save results</a:t>
          </a:r>
          <a:endParaRPr lang="en-GB" sz="2000" kern="1200" dirty="0"/>
        </a:p>
      </dsp:txBody>
      <dsp:txXfrm>
        <a:off x="6073889" y="4691054"/>
        <a:ext cx="1651565" cy="8257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F1A47-284B-BA49-9054-950516604605}" type="datetimeFigureOut">
              <a:rPr lang="en-US" smtClean="0"/>
              <a:t>26/09/16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1C6AC-56D9-9C43-841A-8D98D9A3CAD7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F1A47-284B-BA49-9054-950516604605}" type="datetimeFigureOut">
              <a:rPr lang="en-US" smtClean="0"/>
              <a:t>26/09/16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1C6AC-56D9-9C43-841A-8D98D9A3CAD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F1A47-284B-BA49-9054-950516604605}" type="datetimeFigureOut">
              <a:rPr lang="en-US" smtClean="0"/>
              <a:t>26/09/16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1C6AC-56D9-9C43-841A-8D98D9A3CAD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F1A47-284B-BA49-9054-950516604605}" type="datetimeFigureOut">
              <a:rPr lang="en-US" smtClean="0"/>
              <a:t>26/09/16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1C6AC-56D9-9C43-841A-8D98D9A3CAD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F1A47-284B-BA49-9054-950516604605}" type="datetimeFigureOut">
              <a:rPr lang="en-US" smtClean="0"/>
              <a:t>26/09/16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1C6AC-56D9-9C43-841A-8D98D9A3CAD7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F1A47-284B-BA49-9054-950516604605}" type="datetimeFigureOut">
              <a:rPr lang="en-US" smtClean="0"/>
              <a:t>26/09/16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1C6AC-56D9-9C43-841A-8D98D9A3CAD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F1A47-284B-BA49-9054-950516604605}" type="datetimeFigureOut">
              <a:rPr lang="en-US" smtClean="0"/>
              <a:t>26/09/16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1C6AC-56D9-9C43-841A-8D98D9A3CAD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F1A47-284B-BA49-9054-950516604605}" type="datetimeFigureOut">
              <a:rPr lang="en-US" smtClean="0"/>
              <a:t>26/09/16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1C6AC-56D9-9C43-841A-8D98D9A3CAD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F1A47-284B-BA49-9054-950516604605}" type="datetimeFigureOut">
              <a:rPr lang="en-US" smtClean="0"/>
              <a:t>26/09/16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1C6AC-56D9-9C43-841A-8D98D9A3CAD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F1A47-284B-BA49-9054-950516604605}" type="datetimeFigureOut">
              <a:rPr lang="en-US" smtClean="0"/>
              <a:t>26/09/16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1C6AC-56D9-9C43-841A-8D98D9A3CAD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F1A47-284B-BA49-9054-950516604605}" type="datetimeFigureOut">
              <a:rPr lang="en-US" smtClean="0"/>
              <a:t>26/09/16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D11C6AC-56D9-9C43-841A-8D98D9A3CAD7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82F1A47-284B-BA49-9054-950516604605}" type="datetimeFigureOut">
              <a:rPr lang="en-US" smtClean="0"/>
              <a:t>26/09/16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11C6AC-56D9-9C43-841A-8D98D9A3CAD7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PSPA </a:t>
            </a:r>
            <a:r>
              <a:rPr lang="en-GB" dirty="0" err="1" smtClean="0"/>
              <a:t>comme</a:t>
            </a:r>
            <a:r>
              <a:rPr lang="en-GB" dirty="0" smtClean="0"/>
              <a:t> je le </a:t>
            </a:r>
            <a:r>
              <a:rPr lang="en-GB" dirty="0" err="1" smtClean="0"/>
              <a:t>voudrais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21198"/>
            <a:ext cx="7854696" cy="1752600"/>
          </a:xfrm>
        </p:spPr>
        <p:txBody>
          <a:bodyPr/>
          <a:lstStyle/>
          <a:p>
            <a:r>
              <a:rPr lang="en-GB" dirty="0" smtClean="0"/>
              <a:t>MB</a:t>
            </a:r>
          </a:p>
          <a:p>
            <a:r>
              <a:rPr lang="en-GB" dirty="0" smtClean="0"/>
              <a:t>22 </a:t>
            </a:r>
            <a:r>
              <a:rPr lang="en-GB" dirty="0" err="1" smtClean="0"/>
              <a:t>Septembre</a:t>
            </a:r>
            <a:r>
              <a:rPr lang="en-GB" dirty="0" smtClean="0"/>
              <a:t> </a:t>
            </a:r>
            <a:r>
              <a:rPr lang="en-GB" dirty="0" smtClean="0"/>
              <a:t>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72075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Present windows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Description (HOME)</a:t>
            </a:r>
          </a:p>
          <a:p>
            <a:r>
              <a:rPr lang="en-GB" dirty="0" smtClean="0"/>
              <a:t>Site overview</a:t>
            </a:r>
          </a:p>
          <a:p>
            <a:r>
              <a:rPr lang="en-GB" dirty="0" smtClean="0"/>
              <a:t>How to join</a:t>
            </a:r>
          </a:p>
          <a:p>
            <a:r>
              <a:rPr lang="en-GB" dirty="0" smtClean="0"/>
              <a:t>Who are we</a:t>
            </a:r>
          </a:p>
          <a:p>
            <a:r>
              <a:rPr lang="en-GB" dirty="0" smtClean="0"/>
              <a:t>News</a:t>
            </a:r>
          </a:p>
          <a:p>
            <a:r>
              <a:rPr lang="en-GB" dirty="0" smtClean="0"/>
              <a:t>Activities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4770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windows?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Login to “Users” page with</a:t>
            </a:r>
          </a:p>
          <a:p>
            <a:pPr lvl="1"/>
            <a:r>
              <a:rPr lang="en-GB" dirty="0" smtClean="0"/>
              <a:t>Access to PSPA portal</a:t>
            </a:r>
          </a:p>
          <a:p>
            <a:pPr lvl="1"/>
            <a:r>
              <a:rPr lang="en-GB" dirty="0" smtClean="0"/>
              <a:t>Documentation</a:t>
            </a:r>
          </a:p>
          <a:p>
            <a:pPr lvl="1"/>
            <a:r>
              <a:rPr lang="is-IS" dirty="0" smtClean="0"/>
              <a:t>Examples</a:t>
            </a:r>
          </a:p>
          <a:p>
            <a:pPr lvl="1"/>
            <a:r>
              <a:rPr lang="en-GB" dirty="0" smtClean="0"/>
              <a:t>Users forum (for debugging, new requests, </a:t>
            </a:r>
            <a:r>
              <a:rPr lang="is-IS" dirty="0" smtClean="0"/>
              <a:t>…)</a:t>
            </a:r>
          </a:p>
          <a:p>
            <a:r>
              <a:rPr lang="en-GB" dirty="0" smtClean="0"/>
              <a:t>Request to become a User</a:t>
            </a:r>
          </a:p>
          <a:p>
            <a:r>
              <a:rPr lang="en-GB" dirty="0" smtClean="0"/>
              <a:t>Short demo page </a:t>
            </a:r>
            <a:endParaRPr lang="en-GB" dirty="0" smtClean="0"/>
          </a:p>
          <a:p>
            <a:r>
              <a:rPr lang="en-GB" dirty="0" smtClean="0"/>
              <a:t>List of codes implemented</a:t>
            </a:r>
            <a:endParaRPr lang="en-GB" dirty="0" smtClean="0"/>
          </a:p>
          <a:p>
            <a:r>
              <a:rPr lang="en-GB" dirty="0" smtClean="0"/>
              <a:t>Contact us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4960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9633"/>
            <a:ext cx="8229600" cy="1143000"/>
          </a:xfrm>
        </p:spPr>
        <p:txBody>
          <a:bodyPr/>
          <a:lstStyle/>
          <a:p>
            <a:r>
              <a:rPr lang="en-GB" dirty="0" smtClean="0"/>
              <a:t>User’s wishes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Describe any kind of lattice, simply e fast</a:t>
            </a:r>
          </a:p>
          <a:p>
            <a:r>
              <a:rPr lang="en-GB" dirty="0" smtClean="0"/>
              <a:t>Upload created lattice as an input readable by all codes</a:t>
            </a:r>
          </a:p>
          <a:p>
            <a:r>
              <a:rPr lang="en-GB" dirty="0" smtClean="0"/>
              <a:t>Download an existing file, look into it, correct it, run it</a:t>
            </a:r>
          </a:p>
          <a:p>
            <a:r>
              <a:rPr lang="en-GB" dirty="0"/>
              <a:t>U</a:t>
            </a:r>
            <a:r>
              <a:rPr lang="en-GB" dirty="0" smtClean="0"/>
              <a:t>pdate input file(s) with run results and run it again</a:t>
            </a:r>
          </a:p>
          <a:p>
            <a:r>
              <a:rPr lang="en-GB" dirty="0" smtClean="0"/>
              <a:t>Plots </a:t>
            </a:r>
            <a:r>
              <a:rPr lang="en-GB" dirty="0" smtClean="0">
                <a:sym typeface="Wingdings"/>
              </a:rPr>
              <a:t> standard (command as input) or user made (plot window with options)</a:t>
            </a:r>
            <a:endParaRPr lang="en-GB" dirty="0" smtClean="0"/>
          </a:p>
          <a:p>
            <a:r>
              <a:rPr lang="en-GB" dirty="0" smtClean="0"/>
              <a:t>Upload output file(s) and plots (.</a:t>
            </a:r>
            <a:r>
              <a:rPr lang="en-GB" dirty="0" err="1" smtClean="0"/>
              <a:t>ps</a:t>
            </a:r>
            <a:r>
              <a:rPr lang="en-GB" dirty="0"/>
              <a:t>,</a:t>
            </a:r>
            <a:r>
              <a:rPr lang="en-GB" dirty="0" smtClean="0"/>
              <a:t> .jpg, </a:t>
            </a:r>
            <a:r>
              <a:rPr lang="en-GB" dirty="0" err="1" smtClean="0"/>
              <a:t>png</a:t>
            </a:r>
            <a:r>
              <a:rPr lang="en-GB" dirty="0" smtClean="0"/>
              <a:t>) with possibility to change/give name</a:t>
            </a:r>
          </a:p>
          <a:p>
            <a:r>
              <a:rPr lang="en-GB" dirty="0" smtClean="0"/>
              <a:t>Run different codes with same input file (user does not need to know differences)</a:t>
            </a:r>
          </a:p>
          <a:p>
            <a:r>
              <a:rPr lang="en-GB" dirty="0" smtClean="0"/>
              <a:t>Plot of machine layout from any lattice input, with possibility to select zones (sectors) or zoom</a:t>
            </a:r>
          </a:p>
          <a:p>
            <a:r>
              <a:rPr lang="en-GB" dirty="0" smtClean="0"/>
              <a:t>Download files on personal computer</a:t>
            </a:r>
          </a:p>
          <a:p>
            <a:r>
              <a:rPr lang="en-GB" dirty="0" smtClean="0"/>
              <a:t>Possibility to easily add any home made code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0839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Server and laptop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</a:t>
            </a:r>
            <a:r>
              <a:rPr lang="en-GB" dirty="0" smtClean="0"/>
              <a:t>un PSPA on powerful servers (fast, possible to parallelize): big machines, long simulations</a:t>
            </a:r>
          </a:p>
          <a:p>
            <a:r>
              <a:rPr lang="is-IS" smtClean="0"/>
              <a:t>Which </a:t>
            </a:r>
            <a:r>
              <a:rPr lang="is-IS" dirty="0" smtClean="0"/>
              <a:t>area data will be stored? Common area (examples) and/or personal area</a:t>
            </a:r>
          </a:p>
          <a:p>
            <a:r>
              <a:rPr lang="is-IS" dirty="0" smtClean="0"/>
              <a:t>Possible to provide users with “case study” accelerators (the ones already tested or built)?</a:t>
            </a:r>
          </a:p>
          <a:p>
            <a:r>
              <a:rPr lang="is-IS" dirty="0" smtClean="0"/>
              <a:t>Usually users are very possessive with their work...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926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Codes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The list of codes is close to infinite, since it depends on the study (build a lattice, track particles, compute lifetimes and backgrounds, interact with targets, simulate beam-beam, instabilities, impedances, orbit correction, error minimization, luminosity optimization</a:t>
            </a:r>
            <a:r>
              <a:rPr lang="is-IS" dirty="0" smtClean="0"/>
              <a:t>…)</a:t>
            </a:r>
          </a:p>
          <a:p>
            <a:r>
              <a:rPr lang="is-IS" dirty="0" smtClean="0"/>
              <a:t>Codes which are “private” (as Tosca for magnetic fields of HFSS for RF structures) will not be available</a:t>
            </a:r>
          </a:p>
          <a:p>
            <a:r>
              <a:rPr lang="is-IS" dirty="0" smtClean="0"/>
              <a:t>Codes with Matlab interface should be considered</a:t>
            </a:r>
          </a:p>
          <a:p>
            <a:r>
              <a:rPr lang="is-IS" dirty="0" smtClean="0"/>
              <a:t>User made codes should be easy to implement in future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9190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Codes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Available now:</a:t>
            </a:r>
          </a:p>
          <a:p>
            <a:pPr lvl="1"/>
            <a:r>
              <a:rPr lang="en-GB" dirty="0" err="1" smtClean="0">
                <a:solidFill>
                  <a:srgbClr val="FF0000"/>
                </a:solidFill>
              </a:rPr>
              <a:t>Parmela</a:t>
            </a:r>
            <a:r>
              <a:rPr lang="en-GB" dirty="0" smtClean="0"/>
              <a:t> for e- source, Linac</a:t>
            </a:r>
          </a:p>
          <a:p>
            <a:pPr lvl="1"/>
            <a:r>
              <a:rPr lang="en-GB" dirty="0">
                <a:solidFill>
                  <a:srgbClr val="FF0000"/>
                </a:solidFill>
              </a:rPr>
              <a:t>T</a:t>
            </a:r>
            <a:r>
              <a:rPr lang="en-GB" dirty="0" smtClean="0">
                <a:solidFill>
                  <a:srgbClr val="FF0000"/>
                </a:solidFill>
              </a:rPr>
              <a:t>ransport</a:t>
            </a:r>
            <a:r>
              <a:rPr lang="en-GB" dirty="0" smtClean="0"/>
              <a:t> for Linac, transfer lines, rings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Beta</a:t>
            </a:r>
            <a:r>
              <a:rPr lang="en-GB" dirty="0" smtClean="0"/>
              <a:t> for </a:t>
            </a:r>
            <a:r>
              <a:rPr lang="en-GB" dirty="0"/>
              <a:t>transfer lines, </a:t>
            </a:r>
            <a:r>
              <a:rPr lang="en-GB" dirty="0" smtClean="0"/>
              <a:t>rings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MADX</a:t>
            </a:r>
            <a:r>
              <a:rPr lang="en-GB" dirty="0" smtClean="0"/>
              <a:t> for transfer </a:t>
            </a:r>
            <a:r>
              <a:rPr lang="en-GB" dirty="0"/>
              <a:t>lines, </a:t>
            </a:r>
            <a:r>
              <a:rPr lang="en-GB" dirty="0" smtClean="0"/>
              <a:t>rings</a:t>
            </a:r>
          </a:p>
          <a:p>
            <a:r>
              <a:rPr lang="en-GB" dirty="0" smtClean="0"/>
              <a:t>To be implemented: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Elegant</a:t>
            </a:r>
            <a:r>
              <a:rPr lang="en-GB" dirty="0" smtClean="0"/>
              <a:t> </a:t>
            </a:r>
            <a:r>
              <a:rPr lang="en-GB" dirty="0"/>
              <a:t>for e- </a:t>
            </a:r>
            <a:r>
              <a:rPr lang="en-GB" dirty="0" smtClean="0"/>
              <a:t>source, Linac</a:t>
            </a:r>
            <a:r>
              <a:rPr lang="en-GB" dirty="0"/>
              <a:t>, transfer lines, </a:t>
            </a:r>
            <a:r>
              <a:rPr lang="en-GB" dirty="0" smtClean="0"/>
              <a:t>rings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SAD</a:t>
            </a:r>
            <a:r>
              <a:rPr lang="en-GB" dirty="0" smtClean="0"/>
              <a:t> </a:t>
            </a:r>
            <a:r>
              <a:rPr lang="en-GB" dirty="0"/>
              <a:t>for transfer lines, </a:t>
            </a:r>
            <a:r>
              <a:rPr lang="en-GB" dirty="0" smtClean="0"/>
              <a:t>rings 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AT + MML + </a:t>
            </a:r>
            <a:r>
              <a:rPr lang="en-GB" dirty="0" err="1" smtClean="0">
                <a:solidFill>
                  <a:srgbClr val="FF0000"/>
                </a:solidFill>
              </a:rPr>
              <a:t>Matlab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/>
              <a:t>for transfer lines, </a:t>
            </a:r>
            <a:r>
              <a:rPr lang="en-GB" dirty="0" smtClean="0"/>
              <a:t>rings</a:t>
            </a:r>
            <a:endParaRPr lang="en-GB" dirty="0" smtClean="0">
              <a:solidFill>
                <a:srgbClr val="FF0000"/>
              </a:solidFill>
            </a:endParaRP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465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824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Features to be implemented soon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867" y="1625035"/>
            <a:ext cx="8559800" cy="438912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THOMX is implemented for </a:t>
            </a:r>
            <a:r>
              <a:rPr lang="en-GB" dirty="0" err="1" smtClean="0"/>
              <a:t>Twiss</a:t>
            </a:r>
            <a:r>
              <a:rPr lang="en-GB" dirty="0" smtClean="0"/>
              <a:t>, matching</a:t>
            </a:r>
          </a:p>
          <a:p>
            <a:r>
              <a:rPr lang="en-GB" dirty="0" smtClean="0"/>
              <a:t>Need to implement error correction schemes for commissioning:</a:t>
            </a:r>
          </a:p>
          <a:p>
            <a:pPr lvl="1"/>
            <a:r>
              <a:rPr lang="en-GB" dirty="0" smtClean="0"/>
              <a:t>magnets misalignments (100 </a:t>
            </a:r>
            <a:r>
              <a:rPr lang="en-GB" dirty="0" smtClean="0">
                <a:latin typeface="Symbol" charset="2"/>
                <a:cs typeface="Symbol" charset="2"/>
              </a:rPr>
              <a:t>m</a:t>
            </a:r>
            <a:r>
              <a:rPr lang="en-GB" dirty="0" smtClean="0"/>
              <a:t> foreseen)</a:t>
            </a:r>
          </a:p>
          <a:p>
            <a:pPr lvl="1"/>
            <a:r>
              <a:rPr lang="en-GB" dirty="0" smtClean="0"/>
              <a:t>BPM errors</a:t>
            </a:r>
          </a:p>
          <a:p>
            <a:pPr lvl="1"/>
            <a:r>
              <a:rPr lang="en-GB" dirty="0" smtClean="0"/>
              <a:t>gradient errors</a:t>
            </a:r>
          </a:p>
          <a:p>
            <a:pPr lvl="0">
              <a:buClr>
                <a:srgbClr val="0BD0D9"/>
              </a:buClr>
            </a:pPr>
            <a:r>
              <a:rPr lang="en-GB" dirty="0" smtClean="0">
                <a:solidFill>
                  <a:prstClr val="black"/>
                </a:solidFill>
              </a:rPr>
              <a:t>Beta-beat, coupling and dispersion correction</a:t>
            </a:r>
          </a:p>
          <a:p>
            <a:pPr lvl="0">
              <a:buClr>
                <a:srgbClr val="0BD0D9"/>
              </a:buClr>
            </a:pPr>
            <a:r>
              <a:rPr lang="en-GB" dirty="0" smtClean="0">
                <a:solidFill>
                  <a:prstClr val="black"/>
                </a:solidFill>
              </a:rPr>
              <a:t>IP feedback </a:t>
            </a:r>
            <a:r>
              <a:rPr lang="en-GB" dirty="0">
                <a:solidFill>
                  <a:prstClr val="black"/>
                </a:solidFill>
              </a:rPr>
              <a:t>(e- in FP cavity) </a:t>
            </a:r>
            <a:r>
              <a:rPr lang="en-GB" dirty="0" smtClean="0">
                <a:solidFill>
                  <a:prstClr val="black"/>
                </a:solidFill>
              </a:rPr>
              <a:t>?</a:t>
            </a:r>
          </a:p>
          <a:p>
            <a:pPr lvl="0">
              <a:buClr>
                <a:srgbClr val="0BD0D9"/>
              </a:buClr>
            </a:pPr>
            <a:r>
              <a:rPr lang="en-GB" dirty="0" smtClean="0">
                <a:solidFill>
                  <a:prstClr val="black"/>
                </a:solidFill>
              </a:rPr>
              <a:t>Can use procedures built for Low Emittance Rings (ex. ESRF) which use AT + MML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9912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3091"/>
            <a:ext cx="8229600" cy="1143000"/>
          </a:xfrm>
        </p:spPr>
        <p:txBody>
          <a:bodyPr/>
          <a:lstStyle/>
          <a:p>
            <a:r>
              <a:rPr lang="en-GB" dirty="0" smtClean="0"/>
              <a:t>PSPA page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2778"/>
            <a:ext cx="8229600" cy="4701822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Download/upload files</a:t>
            </a:r>
          </a:p>
          <a:p>
            <a:r>
              <a:rPr lang="en-GB" dirty="0" smtClean="0"/>
              <a:t>Build your machine:</a:t>
            </a:r>
          </a:p>
          <a:p>
            <a:pPr lvl="1"/>
            <a:r>
              <a:rPr lang="en-GB" dirty="0" smtClean="0"/>
              <a:t>from scratch</a:t>
            </a:r>
          </a:p>
          <a:p>
            <a:pPr lvl="1"/>
            <a:r>
              <a:rPr lang="en-GB" dirty="0" smtClean="0"/>
              <a:t>from file </a:t>
            </a:r>
            <a:r>
              <a:rPr lang="en-GB" dirty="0" smtClean="0">
                <a:sym typeface="Wingdings"/>
              </a:rPr>
              <a:t> cut in pieces? load all pieces </a:t>
            </a:r>
            <a:endParaRPr lang="en-GB" dirty="0" smtClean="0"/>
          </a:p>
          <a:p>
            <a:pPr lvl="0">
              <a:buClr>
                <a:srgbClr val="0BD0D9"/>
              </a:buClr>
            </a:pPr>
            <a:r>
              <a:rPr lang="en-GB" dirty="0" smtClean="0">
                <a:solidFill>
                  <a:prstClr val="black"/>
                </a:solidFill>
              </a:rPr>
              <a:t>Look at your machine: layout</a:t>
            </a:r>
          </a:p>
          <a:p>
            <a:pPr lvl="0">
              <a:buClr>
                <a:srgbClr val="0BD0D9"/>
              </a:buClr>
            </a:pPr>
            <a:r>
              <a:rPr lang="en-GB" dirty="0" smtClean="0">
                <a:solidFill>
                  <a:prstClr val="black"/>
                </a:solidFill>
              </a:rPr>
              <a:t>Modify your machine</a:t>
            </a:r>
          </a:p>
          <a:p>
            <a:pPr lvl="0">
              <a:buClr>
                <a:srgbClr val="0BD0D9"/>
              </a:buClr>
            </a:pPr>
            <a:r>
              <a:rPr lang="en-GB" dirty="0" smtClean="0">
                <a:solidFill>
                  <a:prstClr val="black"/>
                </a:solidFill>
              </a:rPr>
              <a:t>Pick your “sector”</a:t>
            </a:r>
          </a:p>
          <a:p>
            <a:pPr lvl="0">
              <a:buClr>
                <a:srgbClr val="0BD0D9"/>
              </a:buClr>
            </a:pPr>
            <a:r>
              <a:rPr lang="en-GB" dirty="0" smtClean="0">
                <a:solidFill>
                  <a:prstClr val="black"/>
                </a:solidFill>
              </a:rPr>
              <a:t>Pick your code</a:t>
            </a:r>
          </a:p>
          <a:p>
            <a:pPr lvl="0">
              <a:buClr>
                <a:srgbClr val="0BD0D9"/>
              </a:buClr>
            </a:pPr>
            <a:r>
              <a:rPr lang="en-GB" dirty="0" smtClean="0">
                <a:solidFill>
                  <a:prstClr val="black"/>
                </a:solidFill>
              </a:rPr>
              <a:t>Pick your commands (</a:t>
            </a:r>
            <a:r>
              <a:rPr lang="en-GB" dirty="0" err="1" smtClean="0">
                <a:solidFill>
                  <a:prstClr val="black"/>
                </a:solidFill>
              </a:rPr>
              <a:t>Twiss</a:t>
            </a:r>
            <a:r>
              <a:rPr lang="en-GB" dirty="0" smtClean="0">
                <a:solidFill>
                  <a:prstClr val="black"/>
                </a:solidFill>
              </a:rPr>
              <a:t>, track, match,</a:t>
            </a:r>
            <a:r>
              <a:rPr lang="is-IS" dirty="0" smtClean="0">
                <a:solidFill>
                  <a:prstClr val="black"/>
                </a:solidFill>
              </a:rPr>
              <a:t>…)</a:t>
            </a:r>
          </a:p>
          <a:p>
            <a:pPr lvl="0">
              <a:buClr>
                <a:srgbClr val="0BD0D9"/>
              </a:buClr>
            </a:pPr>
            <a:r>
              <a:rPr lang="is-IS" dirty="0" smtClean="0">
                <a:solidFill>
                  <a:prstClr val="black"/>
                </a:solidFill>
              </a:rPr>
              <a:t>RUN</a:t>
            </a:r>
          </a:p>
          <a:p>
            <a:pPr lvl="0">
              <a:buClr>
                <a:srgbClr val="0BD0D9"/>
              </a:buClr>
            </a:pPr>
            <a:r>
              <a:rPr lang="is-IS" dirty="0" smtClean="0">
                <a:solidFill>
                  <a:prstClr val="black"/>
                </a:solidFill>
              </a:rPr>
              <a:t>Look at output and plots</a:t>
            </a:r>
          </a:p>
          <a:p>
            <a:pPr lvl="0">
              <a:buClr>
                <a:srgbClr val="0BD0D9"/>
              </a:buClr>
            </a:pPr>
            <a:r>
              <a:rPr lang="is-IS" dirty="0" smtClean="0">
                <a:solidFill>
                  <a:prstClr val="black"/>
                </a:solidFill>
              </a:rPr>
              <a:t>Save, modify, re-run</a:t>
            </a:r>
            <a:endParaRPr lang="en-GB" dirty="0">
              <a:solidFill>
                <a:prstClr val="black"/>
              </a:solidFill>
            </a:endParaRPr>
          </a:p>
          <a:p>
            <a:pPr marL="393192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1582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5740510"/>
              </p:ext>
            </p:extLst>
          </p:nvPr>
        </p:nvGraphicFramePr>
        <p:xfrm>
          <a:off x="457199" y="1058333"/>
          <a:ext cx="8390467" cy="55174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2794000" y="1538111"/>
            <a:ext cx="409222" cy="0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5414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Portal web </a:t>
            </a:r>
            <a:r>
              <a:rPr lang="en-GB" dirty="0"/>
              <a:t>(</a:t>
            </a:r>
            <a:r>
              <a:rPr lang="en-GB" dirty="0" smtClean="0"/>
              <a:t>CH)</a:t>
            </a:r>
            <a:endParaRPr lang="en-GB" dirty="0"/>
          </a:p>
        </p:txBody>
      </p:sp>
      <p:pic>
        <p:nvPicPr>
          <p:cNvPr id="4" name="Picture 3" descr="Screen Shot 2016-09-20 at 13.45.0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2112"/>
            <a:ext cx="9144000" cy="44791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71333" y="6220557"/>
            <a:ext cx="2826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</a:rPr>
              <a:t>Should be fast to load</a:t>
            </a:r>
            <a:endParaRPr lang="en-GB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243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agini_Tau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Biagini_Tau.thmx</Template>
  <TotalTime>2681</TotalTime>
  <Words>594</Words>
  <Application>Microsoft Macintosh PowerPoint</Application>
  <PresentationFormat>On-screen Show (4:3)</PresentationFormat>
  <Paragraphs>84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Biagini_Tau</vt:lpstr>
      <vt:lpstr>PSPA comme je le voudrais </vt:lpstr>
      <vt:lpstr>User’s wishes</vt:lpstr>
      <vt:lpstr>Server and laptop</vt:lpstr>
      <vt:lpstr>Codes</vt:lpstr>
      <vt:lpstr>Codes</vt:lpstr>
      <vt:lpstr>Features to be implemented soon</vt:lpstr>
      <vt:lpstr>PSPA page</vt:lpstr>
      <vt:lpstr>PowerPoint Presentation</vt:lpstr>
      <vt:lpstr>Portal web (CH)</vt:lpstr>
      <vt:lpstr>Present windows</vt:lpstr>
      <vt:lpstr>Other windows?</vt:lpstr>
    </vt:vector>
  </TitlesOfParts>
  <Company>INFN-LNF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PSPA que je voudrais </dc:title>
  <dc:creator>Marica Biagini</dc:creator>
  <cp:lastModifiedBy>Marica Biagini</cp:lastModifiedBy>
  <cp:revision>20</cp:revision>
  <cp:lastPrinted>2016-09-21T14:17:59Z</cp:lastPrinted>
  <dcterms:created xsi:type="dcterms:W3CDTF">2016-09-20T11:45:17Z</dcterms:created>
  <dcterms:modified xsi:type="dcterms:W3CDTF">2016-09-26T10:03:13Z</dcterms:modified>
</cp:coreProperties>
</file>