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95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19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7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8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98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5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23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7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51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2ADA-A37A-4AB4-B7E2-8F79E26DC045}" type="datetimeFigureOut">
              <a:rPr lang="fr-FR" smtClean="0"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67CB5-EC1A-4441-B126-27F0A4E53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64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petits séminaires au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Les développeurs du SI manipulent des outils, des technologies. Parfois, les gens de l’exploitation sont sollicités pour aider à l’installation ou à la gestion des logiciels, des données, des services…</a:t>
            </a:r>
          </a:p>
          <a:p>
            <a:r>
              <a:rPr lang="fr-FR" dirty="0" smtClean="0"/>
              <a:t>On pourrait renouveler une idée qui a eu cours jadis (???) pour expliquer - sous forme de petits séminaires - de quoi nous parlons dans ces cas là …</a:t>
            </a:r>
          </a:p>
          <a:p>
            <a:r>
              <a:rPr lang="fr-FR" dirty="0" smtClean="0"/>
              <a:t>Plusieurs sujets possibles:</a:t>
            </a:r>
          </a:p>
          <a:p>
            <a:pPr lvl="1"/>
            <a:r>
              <a:rPr lang="fr-FR" dirty="0" smtClean="0"/>
              <a:t>Les données d’astrophysique, c’est quoi?, comment ça marche?</a:t>
            </a:r>
          </a:p>
          <a:p>
            <a:pPr lvl="1"/>
            <a:r>
              <a:rPr lang="fr-FR" dirty="0" err="1" smtClean="0"/>
              <a:t>Spark</a:t>
            </a:r>
            <a:r>
              <a:rPr lang="fr-FR" dirty="0" smtClean="0"/>
              <a:t>, c’est quoi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Les langages de programmation</a:t>
            </a:r>
          </a:p>
          <a:p>
            <a:pPr lvl="1"/>
            <a:r>
              <a:rPr lang="fr-FR" dirty="0" smtClean="0"/>
              <a:t>Le </a:t>
            </a:r>
            <a:r>
              <a:rPr lang="fr-FR" dirty="0" err="1" smtClean="0"/>
              <a:t>parallèlisme</a:t>
            </a:r>
            <a:endParaRPr lang="fr-FR" dirty="0" smtClean="0"/>
          </a:p>
          <a:p>
            <a:pPr lvl="1"/>
            <a:r>
              <a:rPr lang="fr-FR" dirty="0" smtClean="0"/>
              <a:t>… (autres idées ?)</a:t>
            </a:r>
          </a:p>
          <a:p>
            <a:r>
              <a:rPr lang="fr-FR" dirty="0" smtClean="0"/>
              <a:t>C.A. est volontaire pour démarrer…</a:t>
            </a:r>
          </a:p>
          <a:p>
            <a:pPr lvl="1"/>
            <a:r>
              <a:rPr lang="fr-FR" dirty="0" smtClean="0"/>
              <a:t>Format: présentation courte</a:t>
            </a:r>
          </a:p>
        </p:txBody>
      </p:sp>
    </p:spTree>
    <p:extLst>
      <p:ext uri="{BB962C8B-B14F-4D97-AF65-F5344CB8AC3E}">
        <p14:creationId xmlns:p14="http://schemas.microsoft.com/office/powerpoint/2010/main" val="32721832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112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Des petits séminaires au SI</vt:lpstr>
    </vt:vector>
  </TitlesOfParts>
  <Company>LAL - 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Arnault Christian</dc:creator>
  <cp:lastModifiedBy>Arnault Christian</cp:lastModifiedBy>
  <cp:revision>6</cp:revision>
  <dcterms:created xsi:type="dcterms:W3CDTF">2016-11-15T15:41:05Z</dcterms:created>
  <dcterms:modified xsi:type="dcterms:W3CDTF">2016-11-22T08:18:19Z</dcterms:modified>
</cp:coreProperties>
</file>