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96"/>
  </p:normalViewPr>
  <p:slideViewPr>
    <p:cSldViewPr snapToGrid="0" snapToObjects="1">
      <p:cViewPr varScale="1">
        <p:scale>
          <a:sx n="94" d="100"/>
          <a:sy n="94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3"/>
            <a:ext cx="36576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1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189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189"/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189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189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189"/>
            <a:fld id="{5EF58B7C-64C9-C54A-986F-856BA9C0569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189"/>
              <a:t>12/2/16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189"/>
            <a:fld id="{E6609DA7-8FDC-9C47-B3A1-D72194540A6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189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189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189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80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4688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1828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web lattice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0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30" y="0"/>
            <a:ext cx="8229600" cy="1143000"/>
          </a:xfrm>
        </p:spPr>
        <p:txBody>
          <a:bodyPr/>
          <a:lstStyle/>
          <a:p>
            <a:r>
              <a:rPr lang="en-US" dirty="0" smtClean="0"/>
              <a:t>Phase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1570"/>
            <a:ext cx="9144000" cy="54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4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0"/>
            <a:ext cx="8229600" cy="742950"/>
          </a:xfrm>
        </p:spPr>
        <p:txBody>
          <a:bodyPr>
            <a:normAutofit/>
          </a:bodyPr>
          <a:lstStyle/>
          <a:p>
            <a:r>
              <a:rPr lang="en-US" sz="3600" dirty="0" err="1"/>
              <a:t>Pyton</a:t>
            </a:r>
            <a:r>
              <a:rPr lang="en-US" sz="3600" dirty="0"/>
              <a:t>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0" y="651510"/>
            <a:ext cx="3828942" cy="623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92" y="1257300"/>
            <a:ext cx="4122688" cy="49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7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90" y="2811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OPA (Paul </a:t>
            </a:r>
            <a:r>
              <a:rPr lang="en-US" dirty="0" err="1"/>
              <a:t>Scherrer</a:t>
            </a:r>
            <a:r>
              <a:rPr lang="en-US" dirty="0"/>
              <a:t> Institute)</a:t>
            </a:r>
            <a:br>
              <a:rPr lang="en-US" dirty="0"/>
            </a:br>
            <a:r>
              <a:rPr lang="en-US" sz="3600" dirty="0"/>
              <a:t>https://</a:t>
            </a:r>
            <a:r>
              <a:rPr lang="en-US" sz="3600" dirty="0" err="1"/>
              <a:t>ados.web.psi.ch</a:t>
            </a:r>
            <a:r>
              <a:rPr lang="en-US" sz="3600" dirty="0"/>
              <a:t>/</a:t>
            </a:r>
            <a:r>
              <a:rPr lang="en-US" sz="3600" dirty="0" err="1"/>
              <a:t>opa</a:t>
            </a:r>
            <a:r>
              <a:rPr lang="en-US" sz="3600" dirty="0"/>
              <a:t>/tour/</a:t>
            </a:r>
            <a:r>
              <a:rPr lang="en-US" sz="3600" dirty="0" err="1"/>
              <a:t>index.html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41171"/>
            <a:ext cx="9144000" cy="49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610" y="148590"/>
            <a:ext cx="8229600" cy="806958"/>
          </a:xfrm>
        </p:spPr>
        <p:txBody>
          <a:bodyPr>
            <a:normAutofit fontScale="90000"/>
          </a:bodyPr>
          <a:lstStyle/>
          <a:p>
            <a:r>
              <a:rPr lang="en-US" smtClean="0"/>
              <a:t>OPA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1" y="989839"/>
            <a:ext cx="8159085" cy="56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180" y="-107442"/>
            <a:ext cx="8229600" cy="1143000"/>
          </a:xfrm>
        </p:spPr>
        <p:txBody>
          <a:bodyPr/>
          <a:lstStyle/>
          <a:p>
            <a:r>
              <a:rPr lang="en-US" dirty="0" smtClean="0"/>
              <a:t>OPA Twiss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6971"/>
            <a:ext cx="9144000" cy="54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30" y="212598"/>
            <a:ext cx="8229600" cy="1143000"/>
          </a:xfrm>
        </p:spPr>
        <p:txBody>
          <a:bodyPr/>
          <a:lstStyle/>
          <a:p>
            <a:r>
              <a:rPr lang="en-US" dirty="0" smtClean="0"/>
              <a:t>OPA Matching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5599"/>
            <a:ext cx="9144000" cy="53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620" y="-118872"/>
            <a:ext cx="8229600" cy="1143000"/>
          </a:xfrm>
        </p:spPr>
        <p:txBody>
          <a:bodyPr/>
          <a:lstStyle/>
          <a:p>
            <a:r>
              <a:rPr lang="en-US" dirty="0" smtClean="0"/>
              <a:t>OPA Non linear dynamics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" y="1019557"/>
            <a:ext cx="9144000" cy="618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1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358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OPA Tracking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5338"/>
            <a:ext cx="9144000" cy="57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8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Elegant by </a:t>
            </a:r>
            <a:r>
              <a:rPr lang="en-US" sz="4000" dirty="0" err="1"/>
              <a:t>Radiabeam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/>
              <a:t>https://</a:t>
            </a:r>
            <a:r>
              <a:rPr lang="en-US" sz="3600" dirty="0" err="1"/>
              <a:t>alpha.sirepo.com</a:t>
            </a:r>
            <a:r>
              <a:rPr lang="en-US" sz="3600" dirty="0"/>
              <a:t>/elegant#/simulations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2080"/>
            <a:ext cx="9144000" cy="55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8470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2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agini_Tau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5EE4412-E9D4-2748-B203-D3AEEDF5C1CF}" vid="{083BC37A-663E-B74E-8872-A6153CA04E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Wingdings 2</vt:lpstr>
      <vt:lpstr>Arial</vt:lpstr>
      <vt:lpstr>Biagini_Tau</vt:lpstr>
      <vt:lpstr>Examples of web lattice design</vt:lpstr>
      <vt:lpstr>OPA (Paul Scherrer Institute) https://ados.web.psi.ch/opa/tour/index.html</vt:lpstr>
      <vt:lpstr>OPA Editor</vt:lpstr>
      <vt:lpstr>OPA Twiss</vt:lpstr>
      <vt:lpstr>OPA Matching</vt:lpstr>
      <vt:lpstr>OPA Non linear dynamics</vt:lpstr>
      <vt:lpstr>OPA Tracking</vt:lpstr>
      <vt:lpstr>Elegant by Radiabeam https://alpha.sirepo.com/elegant#/simulations</vt:lpstr>
      <vt:lpstr>Commands</vt:lpstr>
      <vt:lpstr>Phase space</vt:lpstr>
      <vt:lpstr>Pyton source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web lattice design</dc:title>
  <dc:creator>Microsoft Office User</dc:creator>
  <cp:lastModifiedBy>Microsoft Office User</cp:lastModifiedBy>
  <cp:revision>1</cp:revision>
  <dcterms:created xsi:type="dcterms:W3CDTF">2016-12-02T08:09:35Z</dcterms:created>
  <dcterms:modified xsi:type="dcterms:W3CDTF">2016-12-02T08:10:31Z</dcterms:modified>
</cp:coreProperties>
</file>