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03"/>
    <p:restoredTop sz="93447"/>
  </p:normalViewPr>
  <p:slideViewPr>
    <p:cSldViewPr snapToGrid="0" snapToObjects="1">
      <p:cViewPr varScale="1">
        <p:scale>
          <a:sx n="152" d="100"/>
          <a:sy n="152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968DF-1813-EC4B-8784-8DF8112E56C7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5C4EE-F51D-9949-A963-B7FB2DD4E8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02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Still</a:t>
            </a:r>
            <a:r>
              <a:rPr lang="fr-FR" dirty="0" smtClean="0"/>
              <a:t> have FEL amplification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paramters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49F2A-92A8-EE4B-BC3D-1105A587A51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9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12191999" cy="6021288"/>
          </a:xfrm>
          <a:prstGeom prst="rect">
            <a:avLst/>
          </a:prstGeom>
          <a:gradFill>
            <a:gsLst>
              <a:gs pos="0">
                <a:srgbClr val="7030A0"/>
              </a:gs>
              <a:gs pos="65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340768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25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58962" y="6202896"/>
            <a:ext cx="2844800" cy="365125"/>
          </a:xfrm>
          <a:prstGeom prst="rect">
            <a:avLst/>
          </a:prstGeom>
        </p:spPr>
        <p:txBody>
          <a:bodyPr/>
          <a:lstStyle/>
          <a:p>
            <a:fld id="{B0D6EBB2-EBA6-4044-809D-88F1C9228865}" type="slidenum">
              <a:rPr lang="fr-FR" smtClean="0"/>
              <a:t>‹#›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331" y="6202895"/>
            <a:ext cx="2300224" cy="539496"/>
          </a:xfrm>
          <a:prstGeom prst="rect">
            <a:avLst/>
          </a:prstGeom>
        </p:spPr>
      </p:pic>
      <p:grpSp>
        <p:nvGrpSpPr>
          <p:cNvPr id="15" name="Groupe 8"/>
          <p:cNvGrpSpPr/>
          <p:nvPr/>
        </p:nvGrpSpPr>
        <p:grpSpPr>
          <a:xfrm>
            <a:off x="3924200" y="6076950"/>
            <a:ext cx="5664201" cy="781050"/>
            <a:chOff x="0" y="0"/>
            <a:chExt cx="4248150" cy="78105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52575" cy="781050"/>
            </a:xfrm>
            <a:prstGeom prst="rect">
              <a:avLst/>
            </a:prstGeom>
            <a:noFill/>
          </p:spPr>
        </p:pic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75" y="0"/>
              <a:ext cx="600075" cy="695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525" y="0"/>
              <a:ext cx="809625" cy="75247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9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25" y="190500"/>
              <a:ext cx="790575" cy="447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97960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01EA-50F2-4447-B6ED-D5E9F569A83F}" type="datetime1">
              <a:rPr lang="fr-FR" smtClean="0"/>
              <a:t>16/11/2017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6EBB2-EBA6-4044-809D-88F1C92288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29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F1EA-DCCB-1349-A3DC-50D28CCBC223}" type="datetime1">
              <a:rPr lang="fr-FR" smtClean="0"/>
              <a:t>16/11/2017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6EBB2-EBA6-4044-809D-88F1C92288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32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23F5-784D-874C-8B26-0E2FD7FAA3A2}" type="datetime1">
              <a:rPr lang="fr-FR" smtClean="0"/>
              <a:t>16/11/2017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6EBB2-EBA6-4044-809D-88F1C92288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4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613D-DCA3-504D-9D21-D4FDBDA18033}" type="datetime1">
              <a:rPr lang="fr-FR" smtClean="0"/>
              <a:t>16/11/2017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6EBB2-EBA6-4044-809D-88F1C92288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24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DF7D-B894-F544-B19A-C1B9C889A04B}" type="datetime1">
              <a:rPr lang="fr-FR" smtClean="0"/>
              <a:t>16/11/2017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6EBB2-EBA6-4044-809D-88F1C92288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2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5C01-345B-1D48-AB1A-01DC1C37E47C}" type="datetime1">
              <a:rPr lang="fr-FR" smtClean="0"/>
              <a:t>16/11/2017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6EBB2-EBA6-4044-809D-88F1C92288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42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08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B638-318E-B946-AB3D-C8AD9967EEAC}" type="datetime1">
              <a:rPr lang="fr-FR" smtClean="0"/>
              <a:t>16/11/2017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6EBB2-EBA6-4044-809D-88F1C92288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32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BEFD-ECC4-354B-9F3C-79F4CFA199CC}" type="datetime1">
              <a:rPr lang="fr-FR" smtClean="0"/>
              <a:t>16/11/2017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6EBB2-EBA6-4044-809D-88F1C92288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48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5797-E77A-5B43-B47B-F35678EA4363}" type="datetime1">
              <a:rPr lang="fr-FR" smtClean="0"/>
              <a:t>16/11/2017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6EBB2-EBA6-4044-809D-88F1C92288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23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3158-1502-C443-A5B9-4C388AF86559}" type="datetime1">
              <a:rPr lang="fr-FR" smtClean="0"/>
              <a:t>16/11/2017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D6EBB2-EBA6-4044-809D-88F1C92288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28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62846"/>
            <a:ext cx="14539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 b="1">
                <a:solidFill>
                  <a:schemeClr val="tx1">
                    <a:alpha val="49000"/>
                  </a:schemeClr>
                </a:solidFill>
              </a:defRPr>
            </a:lvl1pPr>
          </a:lstStyle>
          <a:p>
            <a:fld id="{70F811B1-B3A1-5E46-85FC-97971D401EA7}" type="datetime1">
              <a:rPr lang="fr-FR" smtClean="0"/>
              <a:t>16/11/2017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-1" y="809477"/>
            <a:ext cx="12192001" cy="45719"/>
          </a:xfrm>
          <a:prstGeom prst="rect">
            <a:avLst/>
          </a:prstGeom>
          <a:gradFill>
            <a:gsLst>
              <a:gs pos="0">
                <a:srgbClr val="7030A0"/>
              </a:gs>
              <a:gs pos="65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2063552" y="6362846"/>
            <a:ext cx="557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4D932-03BB-4F40-8614-9E73D5238D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49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742950" rtl="0" eaLnBrk="1" latinLnBrk="0" hangingPunct="1">
        <a:spcBef>
          <a:spcPct val="0"/>
        </a:spcBef>
        <a:buNone/>
        <a:defRPr sz="22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742950" rtl="0" eaLnBrk="1" latinLnBrk="0" hangingPunct="1">
        <a:spcBef>
          <a:spcPct val="20000"/>
        </a:spcBef>
        <a:buFont typeface="Arial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74295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spcBef>
          <a:spcPct val="20000"/>
        </a:spcBef>
        <a:buFont typeface="Arial" pitchFamily="34" charset="0"/>
        <a:buChar char="–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spcBef>
          <a:spcPct val="20000"/>
        </a:spcBef>
        <a:buFont typeface="Arial" pitchFamily="34" charset="0"/>
        <a:buChar char="»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07" y="1359530"/>
            <a:ext cx="9054517" cy="358321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2933" y="129374"/>
            <a:ext cx="8009467" cy="634082"/>
          </a:xfrm>
        </p:spPr>
        <p:txBody>
          <a:bodyPr/>
          <a:lstStyle/>
          <a:p>
            <a:r>
              <a:rPr lang="fr-FR" sz="2800" dirty="0" smtClean="0"/>
              <a:t>Ligne de transport COXINEL (Roscoff Octobre 2017)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89230" y="482472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000" b="1" dirty="0" smtClean="0">
                <a:solidFill>
                  <a:srgbClr val="FF0000"/>
                </a:solidFill>
              </a:rPr>
              <a:t>Maitrise tot</a:t>
            </a:r>
            <a:r>
              <a:rPr lang="fr-FR" sz="2000" b="1" dirty="0" smtClean="0">
                <a:solidFill>
                  <a:srgbClr val="FF0000"/>
                </a:solidFill>
              </a:rPr>
              <a:t>ale du </a:t>
            </a:r>
            <a:r>
              <a:rPr lang="fr-FR" sz="2000" b="1" dirty="0" err="1" smtClean="0">
                <a:solidFill>
                  <a:srgbClr val="FF0000"/>
                </a:solidFill>
              </a:rPr>
              <a:t>faiscau</a:t>
            </a:r>
            <a:r>
              <a:rPr lang="fr-FR" sz="2000" b="1" dirty="0" smtClean="0">
                <a:solidFill>
                  <a:srgbClr val="FF0000"/>
                </a:solidFill>
              </a:rPr>
              <a:t> sur plus de 10 m </a:t>
            </a:r>
            <a:r>
              <a:rPr lang="fr-FR" sz="2000" dirty="0" smtClean="0">
                <a:solidFill>
                  <a:srgbClr val="FF0000"/>
                </a:solidFill>
              </a:rPr>
              <a:t>(7 </a:t>
            </a:r>
            <a:r>
              <a:rPr lang="fr-FR" sz="2000" dirty="0" err="1" smtClean="0">
                <a:solidFill>
                  <a:srgbClr val="FF0000"/>
                </a:solidFill>
              </a:rPr>
              <a:t>quadrupôles</a:t>
            </a:r>
            <a:r>
              <a:rPr lang="fr-FR" sz="2000" dirty="0" smtClean="0">
                <a:solidFill>
                  <a:srgbClr val="FF0000"/>
                </a:solidFill>
              </a:rPr>
              <a:t> + 4 dipôles + onduleur)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000" dirty="0" smtClean="0">
                <a:solidFill>
                  <a:srgbClr val="FF0000"/>
                </a:solidFill>
              </a:rPr>
              <a:t>Excellent accord entre les simulations et les mesures expérimentales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000" dirty="0" smtClean="0">
                <a:solidFill>
                  <a:srgbClr val="FF0000"/>
                </a:solidFill>
              </a:rPr>
              <a:t>Observation du rayonnement spo</a:t>
            </a:r>
            <a:r>
              <a:rPr lang="fr-FR" sz="2000" dirty="0" smtClean="0">
                <a:solidFill>
                  <a:srgbClr val="FF0000"/>
                </a:solidFill>
              </a:rPr>
              <a:t>ntanée de l’onduleur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1" name="movie_wqua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230" y="-59490"/>
            <a:ext cx="3352800" cy="25146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37" y="3576237"/>
            <a:ext cx="3626187" cy="2357662"/>
          </a:xfrm>
          <a:prstGeom prst="rect">
            <a:avLst/>
          </a:prstGeom>
        </p:spPr>
      </p:pic>
      <p:sp>
        <p:nvSpPr>
          <p:cNvPr id="15" name="Espace réservé du texte 2"/>
          <p:cNvSpPr txBox="1">
            <a:spLocks/>
          </p:cNvSpPr>
          <p:nvPr/>
        </p:nvSpPr>
        <p:spPr>
          <a:xfrm>
            <a:off x="7013417" y="6079695"/>
            <a:ext cx="4966917" cy="682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78606" indent="-278606" algn="l" defTabSz="7429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647" indent="-232172" algn="l" defTabSz="7429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600" dirty="0" err="1" smtClean="0"/>
              <a:t>Remerciment</a:t>
            </a:r>
            <a:r>
              <a:rPr lang="fr-FR" sz="2600" dirty="0" smtClean="0"/>
              <a:t> à </a:t>
            </a:r>
            <a:r>
              <a:rPr lang="fr-FR" sz="2600" dirty="0" smtClean="0"/>
              <a:t>l’ERC pour l’A</a:t>
            </a:r>
            <a:r>
              <a:rPr lang="fr-FR" sz="2600" dirty="0" smtClean="0"/>
              <a:t>dvanced </a:t>
            </a:r>
            <a:r>
              <a:rPr lang="fr-FR" sz="2600" dirty="0"/>
              <a:t>G</a:t>
            </a:r>
            <a:r>
              <a:rPr lang="fr-FR" sz="2600" dirty="0" smtClean="0"/>
              <a:t>rant COXINEL (340015, PI: M.-E. </a:t>
            </a:r>
            <a:r>
              <a:rPr lang="fr-FR" sz="2600" dirty="0" err="1" smtClean="0"/>
              <a:t>Couprie</a:t>
            </a:r>
            <a:r>
              <a:rPr lang="fr-FR" sz="2600" dirty="0" smtClean="0"/>
              <a:t>) </a:t>
            </a:r>
            <a:endParaRPr lang="fr-FR" sz="2600" dirty="0"/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4906" y="29051"/>
            <a:ext cx="877094" cy="7524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051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ème_LUNEX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̀me_LUNEX" id="{D5523AEC-4FAF-914A-AED7-E849172A7F49}" vid="{EC74E81C-BF5D-9D4C-97C1-31A28169634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Thème_LUNEX</Template>
  <TotalTime>922</TotalTime>
  <Words>68</Words>
  <Application>Microsoft Macintosh PowerPoint</Application>
  <PresentationFormat>Grand écran</PresentationFormat>
  <Paragraphs>7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Calibri</vt:lpstr>
      <vt:lpstr>Arial</vt:lpstr>
      <vt:lpstr>Thème_LUNEX</vt:lpstr>
      <vt:lpstr>Ligne de transport COXINEL (Roscoff Octobre 2017)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COXINEL beam line (EAAC 2717) </dc:title>
  <dc:creator>Utilisateur de Microsoft Office</dc:creator>
  <cp:lastModifiedBy>Utilisateur de Microsoft Office</cp:lastModifiedBy>
  <cp:revision>8</cp:revision>
  <cp:lastPrinted>2017-09-29T08:19:34Z</cp:lastPrinted>
  <dcterms:created xsi:type="dcterms:W3CDTF">2017-09-28T17:37:55Z</dcterms:created>
  <dcterms:modified xsi:type="dcterms:W3CDTF">2017-11-16T13:43:08Z</dcterms:modified>
</cp:coreProperties>
</file>