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79" autoAdjust="0"/>
  </p:normalViewPr>
  <p:slideViewPr>
    <p:cSldViewPr>
      <p:cViewPr varScale="1">
        <p:scale>
          <a:sx n="92" d="100"/>
          <a:sy n="92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79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55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02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B050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lvl5pPr>
              <a:defRPr>
                <a:solidFill>
                  <a:srgbClr val="7030A0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92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66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61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45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26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6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33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46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29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que-scientifique.u-psud.fr/wikiSpark/Accueil" TargetMode="External"/><Relationship Id="rId2" Type="http://schemas.openxmlformats.org/officeDocument/2006/relationships/hyperlink" Target="http://listes.u-psud.fr/sympa/arc/utilisateurs.spar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outils de communication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liste « sympa »</a:t>
            </a:r>
          </a:p>
          <a:p>
            <a:pPr lvl="1"/>
            <a:r>
              <a:rPr lang="fr-FR" sz="2400" dirty="0" smtClean="0">
                <a:hlinkClick r:id="rId2"/>
              </a:rPr>
              <a:t>http://listes.u-psud.fr/sympa/arc/utilisateurs.spark</a:t>
            </a:r>
            <a:endParaRPr lang="fr-FR" sz="2400" dirty="0" smtClean="0"/>
          </a:p>
          <a:p>
            <a:r>
              <a:rPr lang="fr-FR" dirty="0" smtClean="0"/>
              <a:t>Le wiki</a:t>
            </a:r>
          </a:p>
          <a:p>
            <a:pPr lvl="1"/>
            <a:r>
              <a:rPr lang="fr-FR" sz="2000" dirty="0" smtClean="0">
                <a:hlinkClick r:id="rId3"/>
              </a:rPr>
              <a:t>http://www.informatique-scientifique.u-psud.fr/wikiSpark/Accueil</a:t>
            </a:r>
            <a:endParaRPr lang="fr-FR" sz="20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95102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7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Les outils de communication</vt:lpstr>
    </vt:vector>
  </TitlesOfParts>
  <Company>LAL - 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Arnault Christian</dc:creator>
  <cp:lastModifiedBy>Arnault Christian</cp:lastModifiedBy>
  <cp:revision>28</cp:revision>
  <dcterms:created xsi:type="dcterms:W3CDTF">2017-01-18T07:52:43Z</dcterms:created>
  <dcterms:modified xsi:type="dcterms:W3CDTF">2017-01-19T10:22:14Z</dcterms:modified>
</cp:coreProperties>
</file>