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9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6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0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8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0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7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8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8844-5578-4E37-AE72-FAF8EE85EBD7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B9FF0-9055-49FF-AE4F-EED2122F5E5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26080"/>
            <a:ext cx="12192000" cy="997278"/>
          </a:xfrm>
          <a:solidFill>
            <a:srgbClr val="009999"/>
          </a:solidFill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C000"/>
                </a:solidFill>
              </a:rPr>
              <a:t>Introduction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99367" y="4103871"/>
            <a:ext cx="5992633" cy="46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J.Maalmi, on behalf of the organizing committee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58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67" y="5648325"/>
            <a:ext cx="97536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90" y="1197165"/>
            <a:ext cx="7824081" cy="5525661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0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Welcome!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9149" y="3583505"/>
            <a:ext cx="36973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Thanks to brave men and women who managed to come this morning!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Thanks to P2IO for funding this workshop!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Thanks to all the participants for their contributions (oral and poster)</a:t>
            </a:r>
          </a:p>
          <a:p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7" y="1506161"/>
            <a:ext cx="3419060" cy="19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Goals of the workshop</a:t>
            </a:r>
            <a:endParaRPr lang="en-US" sz="6600" b="1" dirty="0">
              <a:solidFill>
                <a:srgbClr val="FFC00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5268" y="1229278"/>
            <a:ext cx="11472905" cy="50522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 The </a:t>
            </a:r>
            <a:r>
              <a:rPr lang="en-US" sz="2000" dirty="0"/>
              <a:t>development </a:t>
            </a:r>
            <a:r>
              <a:rPr lang="en-US" sz="2000" dirty="0" smtClean="0"/>
              <a:t>of the </a:t>
            </a:r>
            <a:r>
              <a:rPr lang="en-US" sz="2000" dirty="0" err="1" smtClean="0"/>
              <a:t>WaveCatcher</a:t>
            </a:r>
            <a:r>
              <a:rPr lang="en-US" sz="2000" dirty="0" smtClean="0"/>
              <a:t> (almost 10 years!) and more recently SAMPIC modules Firmware/Software </a:t>
            </a:r>
            <a:r>
              <a:rPr lang="en-US" sz="2000" dirty="0"/>
              <a:t>and Libraries has always been enriched by </a:t>
            </a:r>
            <a:r>
              <a:rPr lang="en-US" sz="2000" dirty="0" smtClean="0"/>
              <a:t>your experience </a:t>
            </a:r>
            <a:r>
              <a:rPr lang="en-US" sz="2000" dirty="0"/>
              <a:t>and feedback, and we are grateful for </a:t>
            </a:r>
            <a:r>
              <a:rPr lang="en-US" sz="2000" dirty="0" smtClean="0"/>
              <a:t>that!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First of all, this workshop gives us a great opportunity to understand better the scientific or technical goals of your applications.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Our main goals: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share experience between users and the system </a:t>
            </a:r>
            <a:r>
              <a:rPr lang="en-US" sz="2000" dirty="0" smtClean="0"/>
              <a:t>designers</a:t>
            </a:r>
            <a:endParaRPr lang="en-US" sz="2000" dirty="0"/>
          </a:p>
          <a:p>
            <a:r>
              <a:rPr lang="en-US" sz="2000" dirty="0"/>
              <a:t>to present experience feedback</a:t>
            </a:r>
          </a:p>
          <a:p>
            <a:r>
              <a:rPr lang="en-US" sz="2000" dirty="0"/>
              <a:t>to </a:t>
            </a:r>
            <a:r>
              <a:rPr lang="en-US" sz="2000" dirty="0" smtClean="0"/>
              <a:t>describe future needs</a:t>
            </a:r>
          </a:p>
          <a:p>
            <a:r>
              <a:rPr lang="en-US" sz="2000" dirty="0" smtClean="0"/>
              <a:t>to think about  evolutions of the hardware/firmware/software</a:t>
            </a:r>
            <a:endParaRPr lang="en-US" sz="2000" dirty="0"/>
          </a:p>
          <a:p>
            <a:r>
              <a:rPr lang="en-US" sz="2000" dirty="0"/>
              <a:t>to think about development </a:t>
            </a:r>
            <a:r>
              <a:rPr lang="en-US" sz="2000" dirty="0" smtClean="0"/>
              <a:t>sharing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hope that it will be an enriching experience for all of us!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8" y="6281530"/>
            <a:ext cx="4648071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2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Agenda Today</a:t>
            </a:r>
            <a:endParaRPr lang="en-US" sz="5400" b="1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7" y="1168731"/>
            <a:ext cx="5302195" cy="5470608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91" y="1168731"/>
            <a:ext cx="5394298" cy="5204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8" y="6281530"/>
            <a:ext cx="4648071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-36393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Agenda Tomorrow</a:t>
            </a:r>
            <a:endParaRPr lang="en-US" sz="6600" b="1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2927" y="1176793"/>
            <a:ext cx="5483087" cy="5607036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5777"/>
            <a:ext cx="5892165" cy="33375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8" y="6281530"/>
            <a:ext cx="4648071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9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944894"/>
            <a:ext cx="10515600" cy="28338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Discussions ideas: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Issues, difficulties using </a:t>
            </a:r>
            <a:r>
              <a:rPr lang="en-US" dirty="0" err="1" smtClean="0"/>
              <a:t>WaveCatcher</a:t>
            </a:r>
            <a:r>
              <a:rPr lang="en-US" dirty="0" smtClean="0"/>
              <a:t> or SAMPIC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Future needs : guide us for new technical evolutions/developments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Development sharing: Software analysis…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Website, </a:t>
            </a:r>
            <a:r>
              <a:rPr lang="en-US" dirty="0" err="1"/>
              <a:t>W</a:t>
            </a:r>
            <a:r>
              <a:rPr lang="en-US" dirty="0" err="1" smtClean="0"/>
              <a:t>aveCatcher</a:t>
            </a:r>
            <a:r>
              <a:rPr lang="en-US" dirty="0" smtClean="0"/>
              <a:t> and SAMPIC users groups …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0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Round Table discussion</a:t>
            </a:r>
            <a:endParaRPr lang="en-US" sz="6600" b="1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8" y="6281530"/>
            <a:ext cx="4648071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6882" y="164274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will have 4 stands:</a:t>
            </a:r>
          </a:p>
          <a:p>
            <a:pPr>
              <a:buFontTx/>
              <a:buChar char="-"/>
            </a:pPr>
            <a:r>
              <a:rPr lang="en-US" i="1" dirty="0" err="1"/>
              <a:t>Viatcheslav</a:t>
            </a:r>
            <a:r>
              <a:rPr lang="en-US" i="1" dirty="0"/>
              <a:t> </a:t>
            </a:r>
            <a:r>
              <a:rPr lang="en-US" i="1" dirty="0" err="1"/>
              <a:t>Sharyy</a:t>
            </a:r>
            <a:r>
              <a:rPr lang="en-US" dirty="0"/>
              <a:t>: </a:t>
            </a:r>
            <a:r>
              <a:rPr lang="en-US" dirty="0" err="1" smtClean="0"/>
              <a:t>SiPM</a:t>
            </a:r>
            <a:r>
              <a:rPr lang="en-US" dirty="0" smtClean="0"/>
              <a:t> + laser + SAMPIC</a:t>
            </a:r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i="1" dirty="0" smtClean="0"/>
              <a:t>Leonid </a:t>
            </a:r>
            <a:r>
              <a:rPr lang="en-US" i="1" dirty="0" err="1" smtClean="0"/>
              <a:t>Burmistrov</a:t>
            </a:r>
            <a:r>
              <a:rPr lang="en-US" i="1" dirty="0" smtClean="0"/>
              <a:t>, </a:t>
            </a:r>
            <a:r>
              <a:rPr lang="en-US" i="1" dirty="0" err="1" smtClean="0"/>
              <a:t>Andrii</a:t>
            </a:r>
            <a:r>
              <a:rPr lang="en-US" i="1" dirty="0" smtClean="0"/>
              <a:t> </a:t>
            </a:r>
            <a:r>
              <a:rPr lang="en-US" i="1" dirty="0" err="1" smtClean="0"/>
              <a:t>Natochii</a:t>
            </a:r>
            <a:r>
              <a:rPr lang="en-US" dirty="0" smtClean="0"/>
              <a:t>: scintillator + PMT? + </a:t>
            </a:r>
            <a:r>
              <a:rPr lang="en-US" dirty="0" err="1" smtClean="0"/>
              <a:t>WaveCatcher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i="1" dirty="0" err="1" smtClean="0"/>
              <a:t>Y.Lemiere</a:t>
            </a:r>
            <a:r>
              <a:rPr lang="en-US" i="1" dirty="0" smtClean="0"/>
              <a:t>, </a:t>
            </a:r>
            <a:r>
              <a:rPr lang="en-US" i="1" dirty="0" err="1" smtClean="0"/>
              <a:t>G.Oliviero</a:t>
            </a:r>
            <a:r>
              <a:rPr lang="en-US" dirty="0" smtClean="0"/>
              <a:t>: </a:t>
            </a:r>
            <a:r>
              <a:rPr lang="en-US" dirty="0" err="1" smtClean="0"/>
              <a:t>Muoscope</a:t>
            </a:r>
            <a:r>
              <a:rPr lang="en-US" dirty="0" smtClean="0"/>
              <a:t> + </a:t>
            </a:r>
            <a:r>
              <a:rPr lang="en-US" dirty="0" err="1" smtClean="0"/>
              <a:t>WaveCatcher</a:t>
            </a:r>
            <a:endParaRPr lang="en-US" dirty="0" smtClean="0"/>
          </a:p>
          <a:p>
            <a:pPr>
              <a:buFontTx/>
              <a:buChar char="-"/>
            </a:pPr>
            <a:r>
              <a:rPr lang="en-US" i="1" dirty="0" smtClean="0"/>
              <a:t> </a:t>
            </a:r>
            <a:r>
              <a:rPr lang="en-US" i="1" dirty="0" err="1" smtClean="0"/>
              <a:t>C.Tintori</a:t>
            </a:r>
            <a:r>
              <a:rPr lang="en-US" i="1" dirty="0" smtClean="0"/>
              <a:t>, </a:t>
            </a:r>
            <a:r>
              <a:rPr lang="en-US" i="1" dirty="0" err="1" smtClean="0"/>
              <a:t>G.di</a:t>
            </a:r>
            <a:r>
              <a:rPr lang="en-US" i="1" dirty="0" smtClean="0"/>
              <a:t> </a:t>
            </a:r>
            <a:r>
              <a:rPr lang="en-US" i="1" dirty="0" err="1" smtClean="0"/>
              <a:t>Maio</a:t>
            </a:r>
            <a:r>
              <a:rPr lang="en-US" dirty="0" smtClean="0"/>
              <a:t>: Educational kit + DT5743</a:t>
            </a:r>
          </a:p>
          <a:p>
            <a:pPr>
              <a:buFontTx/>
              <a:buChar char="-"/>
            </a:pPr>
            <a:r>
              <a:rPr lang="en-US" i="1" dirty="0" smtClean="0"/>
              <a:t>J.Maalmi, </a:t>
            </a:r>
            <a:r>
              <a:rPr lang="en-US" i="1" dirty="0" err="1" smtClean="0"/>
              <a:t>D.Breton</a:t>
            </a:r>
            <a:r>
              <a:rPr lang="en-US" dirty="0" smtClean="0"/>
              <a:t>: the “Guitar chords setup” </a:t>
            </a:r>
            <a:r>
              <a:rPr lang="en-US" dirty="0" err="1" smtClean="0"/>
              <a:t>WaveCatcher</a:t>
            </a:r>
            <a:r>
              <a:rPr lang="en-US" dirty="0" smtClean="0"/>
              <a:t> 2ch + SAMPIC 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Posters are in the main hall. 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36393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Practical and Poster session</a:t>
            </a:r>
            <a:endParaRPr lang="en-US" sz="6600" b="1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8" y="6281530"/>
            <a:ext cx="4648071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1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2965836"/>
            <a:ext cx="12192000" cy="1100644"/>
          </a:xfrm>
          <a:prstGeom prst="rect">
            <a:avLst/>
          </a:prstGeom>
          <a:solidFill>
            <a:srgbClr val="009999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Thank you for your attention!</a:t>
            </a:r>
            <a:endParaRPr lang="en-US" sz="6600" b="1" dirty="0">
              <a:solidFill>
                <a:srgbClr val="FFC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158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28" y="6281530"/>
            <a:ext cx="4648071" cy="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449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277</Words>
  <Application>Microsoft Office PowerPoint</Application>
  <PresentationFormat>Grand écran</PresentationFormat>
  <Paragraphs>40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Introduction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Jihane  Maalmi</dc:creator>
  <cp:lastModifiedBy>Jihane  Maalmi</cp:lastModifiedBy>
  <cp:revision>20</cp:revision>
  <dcterms:created xsi:type="dcterms:W3CDTF">2018-02-06T20:26:41Z</dcterms:created>
  <dcterms:modified xsi:type="dcterms:W3CDTF">2018-02-07T08:56:19Z</dcterms:modified>
</cp:coreProperties>
</file>