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1" r:id="rId13"/>
    <p:sldId id="272" r:id="rId14"/>
    <p:sldId id="273" r:id="rId15"/>
    <p:sldId id="266" r:id="rId16"/>
    <p:sldId id="267" r:id="rId17"/>
    <p:sldId id="269" r:id="rId18"/>
    <p:sldId id="274" r:id="rId19"/>
    <p:sldId id="270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6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AFB7E-FFB5-4780-BDDE-326E5B6CA7F2}" type="datetimeFigureOut">
              <a:rPr lang="fr-FR" smtClean="0"/>
              <a:t>24/10/2018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198-091A-47A7-A1EE-73E9B8FA2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551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AFB7E-FFB5-4780-BDDE-326E5B6CA7F2}" type="datetimeFigureOut">
              <a:rPr lang="fr-FR" smtClean="0"/>
              <a:t>24/10/2018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198-091A-47A7-A1EE-73E9B8FA2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580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AFB7E-FFB5-4780-BDDE-326E5B6CA7F2}" type="datetimeFigureOut">
              <a:rPr lang="fr-FR" smtClean="0"/>
              <a:t>24/10/2018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198-091A-47A7-A1EE-73E9B8FA2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22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AFB7E-FFB5-4780-BDDE-326E5B6CA7F2}" type="datetimeFigureOut">
              <a:rPr lang="fr-FR" smtClean="0"/>
              <a:t>24/10/2018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198-091A-47A7-A1EE-73E9B8FA2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29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AFB7E-FFB5-4780-BDDE-326E5B6CA7F2}" type="datetimeFigureOut">
              <a:rPr lang="fr-FR" smtClean="0"/>
              <a:t>24/10/2018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198-091A-47A7-A1EE-73E9B8FA2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720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AFB7E-FFB5-4780-BDDE-326E5B6CA7F2}" type="datetimeFigureOut">
              <a:rPr lang="fr-FR" smtClean="0"/>
              <a:t>24/10/2018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198-091A-47A7-A1EE-73E9B8FA2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956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AFB7E-FFB5-4780-BDDE-326E5B6CA7F2}" type="datetimeFigureOut">
              <a:rPr lang="fr-FR" smtClean="0"/>
              <a:t>24/10/2018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198-091A-47A7-A1EE-73E9B8FA2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20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AFB7E-FFB5-4780-BDDE-326E5B6CA7F2}" type="datetimeFigureOut">
              <a:rPr lang="fr-FR" smtClean="0"/>
              <a:t>24/10/2018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198-091A-47A7-A1EE-73E9B8FA2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28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AFB7E-FFB5-4780-BDDE-326E5B6CA7F2}" type="datetimeFigureOut">
              <a:rPr lang="fr-FR" smtClean="0"/>
              <a:t>24/10/2018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198-091A-47A7-A1EE-73E9B8FA2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92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AFB7E-FFB5-4780-BDDE-326E5B6CA7F2}" type="datetimeFigureOut">
              <a:rPr lang="fr-FR" smtClean="0"/>
              <a:t>24/10/2018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198-091A-47A7-A1EE-73E9B8FA2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72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AFB7E-FFB5-4780-BDDE-326E5B6CA7F2}" type="datetimeFigureOut">
              <a:rPr lang="fr-FR" smtClean="0"/>
              <a:t>24/10/2018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3198-091A-47A7-A1EE-73E9B8FA2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455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AFB7E-FFB5-4780-BDDE-326E5B6CA7F2}" type="datetimeFigureOut">
              <a:rPr lang="fr-FR" smtClean="0"/>
              <a:t>24/10/2018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A3198-091A-47A7-A1EE-73E9B8FA26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10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729" y="-206317"/>
            <a:ext cx="5960995" cy="447074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44" y="3368802"/>
            <a:ext cx="4821426" cy="36160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09" y="3608817"/>
            <a:ext cx="4864052" cy="36480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04" y="-126245"/>
            <a:ext cx="5064049" cy="37980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948" y="-685672"/>
            <a:ext cx="5405965" cy="405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0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7" y="138671"/>
            <a:ext cx="5132174" cy="68428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56" y="0"/>
            <a:ext cx="4758895" cy="634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5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30" y="58156"/>
            <a:ext cx="5025741" cy="6700989"/>
          </a:xfrm>
        </p:spPr>
      </p:pic>
    </p:spTree>
    <p:extLst>
      <p:ext uri="{BB962C8B-B14F-4D97-AF65-F5344CB8AC3E}">
        <p14:creationId xmlns:p14="http://schemas.microsoft.com/office/powerpoint/2010/main" val="264488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43" y="2175669"/>
            <a:ext cx="8382000" cy="47148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913" y="3205235"/>
            <a:ext cx="6857319" cy="385724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760" y="0"/>
            <a:ext cx="5343276" cy="3005593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70" y="-514783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73352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931" y="-235959"/>
            <a:ext cx="7338195" cy="4127735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611" y="2629565"/>
            <a:ext cx="7517218" cy="4228435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357" y="3766448"/>
            <a:ext cx="5609968" cy="31556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59" y="0"/>
            <a:ext cx="6170141" cy="347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0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4" y="1"/>
            <a:ext cx="6580314" cy="3701426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650" y="3146124"/>
            <a:ext cx="6598890" cy="3711876"/>
          </a:xfrm>
        </p:spPr>
      </p:pic>
    </p:spTree>
    <p:extLst>
      <p:ext uri="{BB962C8B-B14F-4D97-AF65-F5344CB8AC3E}">
        <p14:creationId xmlns:p14="http://schemas.microsoft.com/office/powerpoint/2010/main" val="283636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516" y="78024"/>
            <a:ext cx="8954531" cy="6715898"/>
          </a:xfrm>
        </p:spPr>
      </p:pic>
    </p:spTree>
    <p:extLst>
      <p:ext uri="{BB962C8B-B14F-4D97-AF65-F5344CB8AC3E}">
        <p14:creationId xmlns:p14="http://schemas.microsoft.com/office/powerpoint/2010/main" val="4843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47" y="2331308"/>
            <a:ext cx="5818345" cy="436375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7" y="179003"/>
            <a:ext cx="5739480" cy="430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0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21" y="774356"/>
            <a:ext cx="7180335" cy="5385251"/>
          </a:xfrm>
        </p:spPr>
      </p:pic>
    </p:spTree>
    <p:extLst>
      <p:ext uri="{BB962C8B-B14F-4D97-AF65-F5344CB8AC3E}">
        <p14:creationId xmlns:p14="http://schemas.microsoft.com/office/powerpoint/2010/main" val="323796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0" y="0"/>
            <a:ext cx="6883481" cy="3871958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25" y="3238800"/>
            <a:ext cx="6434134" cy="3619200"/>
          </a:xfrm>
        </p:spPr>
      </p:pic>
    </p:spTree>
    <p:extLst>
      <p:ext uri="{BB962C8B-B14F-4D97-AF65-F5344CB8AC3E}">
        <p14:creationId xmlns:p14="http://schemas.microsoft.com/office/powerpoint/2010/main" val="9840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60" y="0"/>
            <a:ext cx="12299323" cy="6918369"/>
          </a:xfrm>
        </p:spPr>
      </p:pic>
    </p:spTree>
    <p:extLst>
      <p:ext uri="{BB962C8B-B14F-4D97-AF65-F5344CB8AC3E}">
        <p14:creationId xmlns:p14="http://schemas.microsoft.com/office/powerpoint/2010/main" val="215577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443" y="92439"/>
            <a:ext cx="8815660" cy="6611745"/>
          </a:xfrm>
        </p:spPr>
      </p:pic>
    </p:spTree>
    <p:extLst>
      <p:ext uri="{BB962C8B-B14F-4D97-AF65-F5344CB8AC3E}">
        <p14:creationId xmlns:p14="http://schemas.microsoft.com/office/powerpoint/2010/main" val="142098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854" y="0"/>
            <a:ext cx="5519827" cy="413987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795" y="3662750"/>
            <a:ext cx="4438832" cy="332912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508" y="0"/>
            <a:ext cx="4591222" cy="34434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148">
            <a:off x="1378627" y="3715448"/>
            <a:ext cx="4649816" cy="348736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883" y="0"/>
            <a:ext cx="4997865" cy="37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9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84" y="150104"/>
            <a:ext cx="8748584" cy="6561439"/>
          </a:xfrm>
        </p:spPr>
      </p:pic>
    </p:spTree>
    <p:extLst>
      <p:ext uri="{BB962C8B-B14F-4D97-AF65-F5344CB8AC3E}">
        <p14:creationId xmlns:p14="http://schemas.microsoft.com/office/powerpoint/2010/main" val="37686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0" y="179857"/>
            <a:ext cx="5296930" cy="29795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5390"/>
            <a:ext cx="5346062" cy="300716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10" y="-253313"/>
            <a:ext cx="3657600" cy="48768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849" y="3915390"/>
            <a:ext cx="5231307" cy="294261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31" y="2837470"/>
            <a:ext cx="4589333" cy="25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8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16" y="12017"/>
            <a:ext cx="6330322" cy="356080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714" y="3586899"/>
            <a:ext cx="5718286" cy="32165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6" y="3572823"/>
            <a:ext cx="5743310" cy="32306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60" y="-60534"/>
            <a:ext cx="2735575" cy="36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7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98" y="488880"/>
            <a:ext cx="7918090" cy="584188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225" y="74555"/>
            <a:ext cx="3859445" cy="333526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81" y="3664119"/>
            <a:ext cx="3187957" cy="307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8" y="3649123"/>
            <a:ext cx="3823995" cy="351705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52" y="3886432"/>
            <a:ext cx="4071349" cy="307278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222" y="0"/>
            <a:ext cx="3870778" cy="328313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83" y="-150205"/>
            <a:ext cx="4089459" cy="398526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15" y="2922971"/>
            <a:ext cx="5023911" cy="4105703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72" y="-98836"/>
            <a:ext cx="5340017" cy="4351338"/>
          </a:xfrm>
        </p:spPr>
      </p:pic>
    </p:spTree>
    <p:extLst>
      <p:ext uri="{BB962C8B-B14F-4D97-AF65-F5344CB8AC3E}">
        <p14:creationId xmlns:p14="http://schemas.microsoft.com/office/powerpoint/2010/main" val="107241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Grand écran</PresentationFormat>
  <Paragraphs>0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CNRS/LAL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Filip Rudnyckyj</dc:creator>
  <cp:lastModifiedBy>Filip Rudnyckyj</cp:lastModifiedBy>
  <cp:revision>13</cp:revision>
  <dcterms:created xsi:type="dcterms:W3CDTF">2018-10-23T17:16:58Z</dcterms:created>
  <dcterms:modified xsi:type="dcterms:W3CDTF">2018-10-24T09:29:43Z</dcterms:modified>
</cp:coreProperties>
</file>